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7348200" cy="9766300"/>
  <p:notesSz cx="17348200" cy="9766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2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eCarlo" userId="54ad8562a32d8752" providerId="Windows Live" clId="Web-{770B6B87-E894-473F-A697-63B0CA1B31E2}"/>
    <pc:docChg chg="delSld modSld">
      <pc:chgData name="Paul DeCarlo" userId="54ad8562a32d8752" providerId="Windows Live" clId="Web-{770B6B87-E894-473F-A697-63B0CA1B31E2}" dt="2019-02-12T21:53:40.199" v="1"/>
      <pc:docMkLst>
        <pc:docMk/>
      </pc:docMkLst>
      <pc:sldChg chg="delSp">
        <pc:chgData name="Paul DeCarlo" userId="54ad8562a32d8752" providerId="Windows Live" clId="Web-{770B6B87-E894-473F-A697-63B0CA1B31E2}" dt="2019-02-12T21:53:21.730" v="0"/>
        <pc:sldMkLst>
          <pc:docMk/>
          <pc:sldMk cId="0" sldId="256"/>
        </pc:sldMkLst>
        <pc:spChg chg="del">
          <ac:chgData name="Paul DeCarlo" userId="54ad8562a32d8752" providerId="Windows Live" clId="Web-{770B6B87-E894-473F-A697-63B0CA1B31E2}" dt="2019-02-12T21:53:21.730" v="0"/>
          <ac:spMkLst>
            <pc:docMk/>
            <pc:sldMk cId="0" sldId="256"/>
            <ac:spMk id="66" creationId="{00000000-0000-0000-0000-000000000000}"/>
          </ac:spMkLst>
        </pc:spChg>
      </pc:sldChg>
      <pc:sldChg chg="del">
        <pc:chgData name="Paul DeCarlo" userId="54ad8562a32d8752" providerId="Windows Live" clId="Web-{770B6B87-E894-473F-A697-63B0CA1B31E2}" dt="2019-02-12T21:53:40.199" v="1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115" y="3027553"/>
            <a:ext cx="14745970" cy="20509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2230" y="5469128"/>
            <a:ext cx="12143739" cy="24415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‹#›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‹#›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71400" cy="9753600"/>
          </a:xfrm>
          <a:custGeom>
            <a:avLst/>
            <a:gdLst/>
            <a:ahLst/>
            <a:cxnLst/>
            <a:rect l="l" t="t" r="r" b="b"/>
            <a:pathLst>
              <a:path w="12471400" h="9753600">
                <a:moveTo>
                  <a:pt x="0" y="9753600"/>
                </a:moveTo>
                <a:lnTo>
                  <a:pt x="12471400" y="9753600"/>
                </a:lnTo>
                <a:lnTo>
                  <a:pt x="124714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471400" y="0"/>
            <a:ext cx="4876800" cy="9753600"/>
          </a:xfrm>
          <a:custGeom>
            <a:avLst/>
            <a:gdLst/>
            <a:ahLst/>
            <a:cxnLst/>
            <a:rect l="l" t="t" r="r" b="b"/>
            <a:pathLst>
              <a:path w="4876800" h="9753600">
                <a:moveTo>
                  <a:pt x="0" y="9753600"/>
                </a:moveTo>
                <a:lnTo>
                  <a:pt x="4876800" y="9753600"/>
                </a:lnTo>
                <a:lnTo>
                  <a:pt x="4876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410" y="2246249"/>
            <a:ext cx="7546467" cy="64457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4322" y="2246249"/>
            <a:ext cx="7546467" cy="64457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‹#›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‹#›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‹#›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522" y="720343"/>
            <a:ext cx="12687155" cy="24294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410" y="2246249"/>
            <a:ext cx="15613379" cy="64457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8388" y="9082659"/>
            <a:ext cx="5551423" cy="48831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410" y="9082659"/>
            <a:ext cx="3990086" cy="48831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7892" y="9293700"/>
            <a:ext cx="233476" cy="25846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‹#›</a:t>
            </a:fld>
            <a:endParaRPr sz="1600">
              <a:latin typeface="Segoe UI"/>
              <a:cs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00" y="0"/>
            <a:ext cx="7594600" cy="9753587"/>
          </a:xfrm>
          <a:custGeom>
            <a:avLst/>
            <a:gdLst/>
            <a:ahLst/>
            <a:cxnLst/>
            <a:rect l="l" t="t" r="r" b="b"/>
            <a:pathLst>
              <a:path w="7594600" h="9753587">
                <a:moveTo>
                  <a:pt x="0" y="9753587"/>
                </a:moveTo>
                <a:lnTo>
                  <a:pt x="7594600" y="9753587"/>
                </a:lnTo>
                <a:lnTo>
                  <a:pt x="7594600" y="0"/>
                </a:lnTo>
                <a:lnTo>
                  <a:pt x="0" y="0"/>
                </a:lnTo>
                <a:lnTo>
                  <a:pt x="0" y="9753587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9753599"/>
          </a:xfrm>
          <a:custGeom>
            <a:avLst/>
            <a:gdLst/>
            <a:ahLst/>
            <a:cxnLst/>
            <a:rect l="l" t="t" r="r" b="b"/>
            <a:pathLst>
              <a:path w="9753600" h="9753599">
                <a:moveTo>
                  <a:pt x="0" y="9753600"/>
                </a:moveTo>
                <a:lnTo>
                  <a:pt x="9753600" y="9753600"/>
                </a:lnTo>
                <a:lnTo>
                  <a:pt x="97536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3512" y="1732025"/>
            <a:ext cx="1917623" cy="479374"/>
          </a:xfrm>
          <a:custGeom>
            <a:avLst/>
            <a:gdLst/>
            <a:ahLst/>
            <a:cxnLst/>
            <a:rect l="l" t="t" r="r" b="b"/>
            <a:pathLst>
              <a:path w="1917623" h="479374">
                <a:moveTo>
                  <a:pt x="1917623" y="479374"/>
                </a:moveTo>
                <a:lnTo>
                  <a:pt x="0" y="479374"/>
                </a:lnTo>
                <a:lnTo>
                  <a:pt x="0" y="0"/>
                </a:lnTo>
                <a:lnTo>
                  <a:pt x="1917623" y="0"/>
                </a:lnTo>
                <a:lnTo>
                  <a:pt x="1917623" y="479374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1248" y="1394078"/>
            <a:ext cx="1404162" cy="601560"/>
          </a:xfrm>
          <a:custGeom>
            <a:avLst/>
            <a:gdLst/>
            <a:ahLst/>
            <a:cxnLst/>
            <a:rect l="l" t="t" r="r" b="b"/>
            <a:pathLst>
              <a:path w="1404162" h="601560">
                <a:moveTo>
                  <a:pt x="1404162" y="601560"/>
                </a:moveTo>
                <a:lnTo>
                  <a:pt x="0" y="601560"/>
                </a:lnTo>
                <a:lnTo>
                  <a:pt x="0" y="0"/>
                </a:lnTo>
                <a:lnTo>
                  <a:pt x="1404162" y="0"/>
                </a:lnTo>
                <a:lnTo>
                  <a:pt x="1404162" y="60156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9619" y="1657781"/>
            <a:ext cx="551383" cy="551332"/>
          </a:xfrm>
          <a:custGeom>
            <a:avLst/>
            <a:gdLst/>
            <a:ahLst/>
            <a:cxnLst/>
            <a:rect l="l" t="t" r="r" b="b"/>
            <a:pathLst>
              <a:path w="551383" h="551332">
                <a:moveTo>
                  <a:pt x="275678" y="0"/>
                </a:moveTo>
                <a:lnTo>
                  <a:pt x="230963" y="3606"/>
                </a:lnTo>
                <a:lnTo>
                  <a:pt x="188545" y="14049"/>
                </a:lnTo>
                <a:lnTo>
                  <a:pt x="148991" y="30761"/>
                </a:lnTo>
                <a:lnTo>
                  <a:pt x="112868" y="53175"/>
                </a:lnTo>
                <a:lnTo>
                  <a:pt x="80746" y="80724"/>
                </a:lnTo>
                <a:lnTo>
                  <a:pt x="53191" y="112841"/>
                </a:lnTo>
                <a:lnTo>
                  <a:pt x="30771" y="148959"/>
                </a:lnTo>
                <a:lnTo>
                  <a:pt x="14054" y="188512"/>
                </a:lnTo>
                <a:lnTo>
                  <a:pt x="3608" y="230932"/>
                </a:lnTo>
                <a:lnTo>
                  <a:pt x="0" y="275653"/>
                </a:lnTo>
                <a:lnTo>
                  <a:pt x="913" y="298262"/>
                </a:lnTo>
                <a:lnTo>
                  <a:pt x="8012" y="341900"/>
                </a:lnTo>
                <a:lnTo>
                  <a:pt x="21665" y="382957"/>
                </a:lnTo>
                <a:lnTo>
                  <a:pt x="41304" y="420866"/>
                </a:lnTo>
                <a:lnTo>
                  <a:pt x="66362" y="455060"/>
                </a:lnTo>
                <a:lnTo>
                  <a:pt x="96272" y="484969"/>
                </a:lnTo>
                <a:lnTo>
                  <a:pt x="130465" y="510028"/>
                </a:lnTo>
                <a:lnTo>
                  <a:pt x="168374" y="529667"/>
                </a:lnTo>
                <a:lnTo>
                  <a:pt x="209431" y="543320"/>
                </a:lnTo>
                <a:lnTo>
                  <a:pt x="253069" y="550418"/>
                </a:lnTo>
                <a:lnTo>
                  <a:pt x="275678" y="551332"/>
                </a:lnTo>
                <a:lnTo>
                  <a:pt x="298291" y="550418"/>
                </a:lnTo>
                <a:lnTo>
                  <a:pt x="341935" y="543320"/>
                </a:lnTo>
                <a:lnTo>
                  <a:pt x="382997" y="529667"/>
                </a:lnTo>
                <a:lnTo>
                  <a:pt x="420910" y="510028"/>
                </a:lnTo>
                <a:lnTo>
                  <a:pt x="455106" y="484969"/>
                </a:lnTo>
                <a:lnTo>
                  <a:pt x="485018" y="455060"/>
                </a:lnTo>
                <a:lnTo>
                  <a:pt x="510077" y="420866"/>
                </a:lnTo>
                <a:lnTo>
                  <a:pt x="529717" y="382957"/>
                </a:lnTo>
                <a:lnTo>
                  <a:pt x="543370" y="341900"/>
                </a:lnTo>
                <a:lnTo>
                  <a:pt x="550469" y="298262"/>
                </a:lnTo>
                <a:lnTo>
                  <a:pt x="551383" y="275653"/>
                </a:lnTo>
                <a:lnTo>
                  <a:pt x="550469" y="253041"/>
                </a:lnTo>
                <a:lnTo>
                  <a:pt x="543370" y="209399"/>
                </a:lnTo>
                <a:lnTo>
                  <a:pt x="529717" y="168342"/>
                </a:lnTo>
                <a:lnTo>
                  <a:pt x="510077" y="130436"/>
                </a:lnTo>
                <a:lnTo>
                  <a:pt x="485018" y="96247"/>
                </a:lnTo>
                <a:lnTo>
                  <a:pt x="455106" y="66343"/>
                </a:lnTo>
                <a:lnTo>
                  <a:pt x="420910" y="41291"/>
                </a:lnTo>
                <a:lnTo>
                  <a:pt x="382997" y="21657"/>
                </a:lnTo>
                <a:lnTo>
                  <a:pt x="341935" y="8009"/>
                </a:lnTo>
                <a:lnTo>
                  <a:pt x="298291" y="913"/>
                </a:lnTo>
                <a:lnTo>
                  <a:pt x="275678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1420" y="1657781"/>
            <a:ext cx="551357" cy="551332"/>
          </a:xfrm>
          <a:custGeom>
            <a:avLst/>
            <a:gdLst/>
            <a:ahLst/>
            <a:cxnLst/>
            <a:rect l="l" t="t" r="r" b="b"/>
            <a:pathLst>
              <a:path w="551357" h="551332">
                <a:moveTo>
                  <a:pt x="275678" y="0"/>
                </a:moveTo>
                <a:lnTo>
                  <a:pt x="230957" y="3606"/>
                </a:lnTo>
                <a:lnTo>
                  <a:pt x="188535" y="14049"/>
                </a:lnTo>
                <a:lnTo>
                  <a:pt x="148979" y="30761"/>
                </a:lnTo>
                <a:lnTo>
                  <a:pt x="112857" y="53175"/>
                </a:lnTo>
                <a:lnTo>
                  <a:pt x="80737" y="80724"/>
                </a:lnTo>
                <a:lnTo>
                  <a:pt x="53184" y="112841"/>
                </a:lnTo>
                <a:lnTo>
                  <a:pt x="30767" y="148959"/>
                </a:lnTo>
                <a:lnTo>
                  <a:pt x="14052" y="188512"/>
                </a:lnTo>
                <a:lnTo>
                  <a:pt x="3607" y="230932"/>
                </a:lnTo>
                <a:lnTo>
                  <a:pt x="0" y="275653"/>
                </a:lnTo>
                <a:lnTo>
                  <a:pt x="913" y="298262"/>
                </a:lnTo>
                <a:lnTo>
                  <a:pt x="8010" y="341900"/>
                </a:lnTo>
                <a:lnTo>
                  <a:pt x="21661" y="382957"/>
                </a:lnTo>
                <a:lnTo>
                  <a:pt x="41298" y="420866"/>
                </a:lnTo>
                <a:lnTo>
                  <a:pt x="66354" y="455060"/>
                </a:lnTo>
                <a:lnTo>
                  <a:pt x="96261" y="484969"/>
                </a:lnTo>
                <a:lnTo>
                  <a:pt x="130454" y="510028"/>
                </a:lnTo>
                <a:lnTo>
                  <a:pt x="168363" y="529667"/>
                </a:lnTo>
                <a:lnTo>
                  <a:pt x="209423" y="543320"/>
                </a:lnTo>
                <a:lnTo>
                  <a:pt x="253066" y="550418"/>
                </a:lnTo>
                <a:lnTo>
                  <a:pt x="275678" y="551332"/>
                </a:lnTo>
                <a:lnTo>
                  <a:pt x="298288" y="550418"/>
                </a:lnTo>
                <a:lnTo>
                  <a:pt x="341925" y="543320"/>
                </a:lnTo>
                <a:lnTo>
                  <a:pt x="382983" y="529667"/>
                </a:lnTo>
                <a:lnTo>
                  <a:pt x="420892" y="510028"/>
                </a:lnTo>
                <a:lnTo>
                  <a:pt x="455085" y="484969"/>
                </a:lnTo>
                <a:lnTo>
                  <a:pt x="484995" y="455060"/>
                </a:lnTo>
                <a:lnTo>
                  <a:pt x="510053" y="420866"/>
                </a:lnTo>
                <a:lnTo>
                  <a:pt x="529692" y="382957"/>
                </a:lnTo>
                <a:lnTo>
                  <a:pt x="543345" y="341900"/>
                </a:lnTo>
                <a:lnTo>
                  <a:pt x="550443" y="298262"/>
                </a:lnTo>
                <a:lnTo>
                  <a:pt x="551357" y="275653"/>
                </a:lnTo>
                <a:lnTo>
                  <a:pt x="550443" y="253041"/>
                </a:lnTo>
                <a:lnTo>
                  <a:pt x="543345" y="209399"/>
                </a:lnTo>
                <a:lnTo>
                  <a:pt x="529692" y="168342"/>
                </a:lnTo>
                <a:lnTo>
                  <a:pt x="510053" y="130436"/>
                </a:lnTo>
                <a:lnTo>
                  <a:pt x="484995" y="96247"/>
                </a:lnTo>
                <a:lnTo>
                  <a:pt x="455085" y="66343"/>
                </a:lnTo>
                <a:lnTo>
                  <a:pt x="420892" y="41291"/>
                </a:lnTo>
                <a:lnTo>
                  <a:pt x="382983" y="21657"/>
                </a:lnTo>
                <a:lnTo>
                  <a:pt x="341925" y="8009"/>
                </a:lnTo>
                <a:lnTo>
                  <a:pt x="298288" y="913"/>
                </a:lnTo>
                <a:lnTo>
                  <a:pt x="275678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9258" y="1238232"/>
            <a:ext cx="743127" cy="743153"/>
          </a:xfrm>
          <a:custGeom>
            <a:avLst/>
            <a:gdLst/>
            <a:ahLst/>
            <a:cxnLst/>
            <a:rect l="l" t="t" r="r" b="b"/>
            <a:pathLst>
              <a:path w="743127" h="743153">
                <a:moveTo>
                  <a:pt x="371576" y="0"/>
                </a:moveTo>
                <a:lnTo>
                  <a:pt x="311307" y="4863"/>
                </a:lnTo>
                <a:lnTo>
                  <a:pt x="254133" y="18944"/>
                </a:lnTo>
                <a:lnTo>
                  <a:pt x="200819" y="41477"/>
                </a:lnTo>
                <a:lnTo>
                  <a:pt x="152132" y="71697"/>
                </a:lnTo>
                <a:lnTo>
                  <a:pt x="108835" y="108838"/>
                </a:lnTo>
                <a:lnTo>
                  <a:pt x="71695" y="152137"/>
                </a:lnTo>
                <a:lnTo>
                  <a:pt x="41476" y="200828"/>
                </a:lnTo>
                <a:lnTo>
                  <a:pt x="18944" y="254146"/>
                </a:lnTo>
                <a:lnTo>
                  <a:pt x="4863" y="311325"/>
                </a:lnTo>
                <a:lnTo>
                  <a:pt x="0" y="371601"/>
                </a:lnTo>
                <a:lnTo>
                  <a:pt x="1231" y="402072"/>
                </a:lnTo>
                <a:lnTo>
                  <a:pt x="10799" y="460883"/>
                </a:lnTo>
                <a:lnTo>
                  <a:pt x="29201" y="516217"/>
                </a:lnTo>
                <a:lnTo>
                  <a:pt x="55672" y="567310"/>
                </a:lnTo>
                <a:lnTo>
                  <a:pt x="89448" y="613395"/>
                </a:lnTo>
                <a:lnTo>
                  <a:pt x="129762" y="653707"/>
                </a:lnTo>
                <a:lnTo>
                  <a:pt x="175850" y="687481"/>
                </a:lnTo>
                <a:lnTo>
                  <a:pt x="226946" y="713951"/>
                </a:lnTo>
                <a:lnTo>
                  <a:pt x="282285" y="732353"/>
                </a:lnTo>
                <a:lnTo>
                  <a:pt x="341102" y="741921"/>
                </a:lnTo>
                <a:lnTo>
                  <a:pt x="371576" y="743153"/>
                </a:lnTo>
                <a:lnTo>
                  <a:pt x="402050" y="741921"/>
                </a:lnTo>
                <a:lnTo>
                  <a:pt x="460866" y="732353"/>
                </a:lnTo>
                <a:lnTo>
                  <a:pt x="516203" y="713951"/>
                </a:lnTo>
                <a:lnTo>
                  <a:pt x="567295" y="687481"/>
                </a:lnTo>
                <a:lnTo>
                  <a:pt x="613379" y="653707"/>
                </a:lnTo>
                <a:lnTo>
                  <a:pt x="653690" y="613395"/>
                </a:lnTo>
                <a:lnTo>
                  <a:pt x="687461" y="567310"/>
                </a:lnTo>
                <a:lnTo>
                  <a:pt x="713930" y="516217"/>
                </a:lnTo>
                <a:lnTo>
                  <a:pt x="732329" y="460883"/>
                </a:lnTo>
                <a:lnTo>
                  <a:pt x="741896" y="402072"/>
                </a:lnTo>
                <a:lnTo>
                  <a:pt x="743127" y="371601"/>
                </a:lnTo>
                <a:lnTo>
                  <a:pt x="741896" y="341124"/>
                </a:lnTo>
                <a:lnTo>
                  <a:pt x="732329" y="282301"/>
                </a:lnTo>
                <a:lnTo>
                  <a:pt x="713930" y="226956"/>
                </a:lnTo>
                <a:lnTo>
                  <a:pt x="687461" y="175857"/>
                </a:lnTo>
                <a:lnTo>
                  <a:pt x="653690" y="129766"/>
                </a:lnTo>
                <a:lnTo>
                  <a:pt x="613379" y="89450"/>
                </a:lnTo>
                <a:lnTo>
                  <a:pt x="567295" y="55674"/>
                </a:lnTo>
                <a:lnTo>
                  <a:pt x="516203" y="29202"/>
                </a:lnTo>
                <a:lnTo>
                  <a:pt x="460866" y="10799"/>
                </a:lnTo>
                <a:lnTo>
                  <a:pt x="402050" y="1231"/>
                </a:lnTo>
                <a:lnTo>
                  <a:pt x="37157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85932" y="1190309"/>
            <a:ext cx="743153" cy="743127"/>
          </a:xfrm>
          <a:custGeom>
            <a:avLst/>
            <a:gdLst/>
            <a:ahLst/>
            <a:cxnLst/>
            <a:rect l="l" t="t" r="r" b="b"/>
            <a:pathLst>
              <a:path w="743153" h="743127">
                <a:moveTo>
                  <a:pt x="371576" y="0"/>
                </a:moveTo>
                <a:lnTo>
                  <a:pt x="311301" y="4862"/>
                </a:lnTo>
                <a:lnTo>
                  <a:pt x="254123" y="18941"/>
                </a:lnTo>
                <a:lnTo>
                  <a:pt x="200808" y="41471"/>
                </a:lnTo>
                <a:lnTo>
                  <a:pt x="152121" y="71688"/>
                </a:lnTo>
                <a:lnTo>
                  <a:pt x="108826" y="108826"/>
                </a:lnTo>
                <a:lnTo>
                  <a:pt x="71688" y="152121"/>
                </a:lnTo>
                <a:lnTo>
                  <a:pt x="41471" y="200808"/>
                </a:lnTo>
                <a:lnTo>
                  <a:pt x="18941" y="254123"/>
                </a:lnTo>
                <a:lnTo>
                  <a:pt x="4862" y="311301"/>
                </a:lnTo>
                <a:lnTo>
                  <a:pt x="0" y="371576"/>
                </a:lnTo>
                <a:lnTo>
                  <a:pt x="1231" y="402046"/>
                </a:lnTo>
                <a:lnTo>
                  <a:pt x="10798" y="460857"/>
                </a:lnTo>
                <a:lnTo>
                  <a:pt x="29198" y="516192"/>
                </a:lnTo>
                <a:lnTo>
                  <a:pt x="55666" y="567284"/>
                </a:lnTo>
                <a:lnTo>
                  <a:pt x="89439" y="613369"/>
                </a:lnTo>
                <a:lnTo>
                  <a:pt x="129752" y="653681"/>
                </a:lnTo>
                <a:lnTo>
                  <a:pt x="175838" y="687455"/>
                </a:lnTo>
                <a:lnTo>
                  <a:pt x="226935" y="713926"/>
                </a:lnTo>
                <a:lnTo>
                  <a:pt x="282277" y="732328"/>
                </a:lnTo>
                <a:lnTo>
                  <a:pt x="341099" y="741895"/>
                </a:lnTo>
                <a:lnTo>
                  <a:pt x="371576" y="743127"/>
                </a:lnTo>
                <a:lnTo>
                  <a:pt x="402053" y="741895"/>
                </a:lnTo>
                <a:lnTo>
                  <a:pt x="460875" y="732328"/>
                </a:lnTo>
                <a:lnTo>
                  <a:pt x="516217" y="713926"/>
                </a:lnTo>
                <a:lnTo>
                  <a:pt x="567314" y="687455"/>
                </a:lnTo>
                <a:lnTo>
                  <a:pt x="613401" y="653681"/>
                </a:lnTo>
                <a:lnTo>
                  <a:pt x="653713" y="613369"/>
                </a:lnTo>
                <a:lnTo>
                  <a:pt x="687486" y="567284"/>
                </a:lnTo>
                <a:lnTo>
                  <a:pt x="713955" y="516192"/>
                </a:lnTo>
                <a:lnTo>
                  <a:pt x="732355" y="460857"/>
                </a:lnTo>
                <a:lnTo>
                  <a:pt x="741921" y="402046"/>
                </a:lnTo>
                <a:lnTo>
                  <a:pt x="743153" y="371576"/>
                </a:lnTo>
                <a:lnTo>
                  <a:pt x="741921" y="341099"/>
                </a:lnTo>
                <a:lnTo>
                  <a:pt x="732355" y="282277"/>
                </a:lnTo>
                <a:lnTo>
                  <a:pt x="713955" y="226935"/>
                </a:lnTo>
                <a:lnTo>
                  <a:pt x="687486" y="175838"/>
                </a:lnTo>
                <a:lnTo>
                  <a:pt x="653713" y="129752"/>
                </a:lnTo>
                <a:lnTo>
                  <a:pt x="613401" y="89439"/>
                </a:lnTo>
                <a:lnTo>
                  <a:pt x="567314" y="55666"/>
                </a:lnTo>
                <a:lnTo>
                  <a:pt x="516217" y="29198"/>
                </a:lnTo>
                <a:lnTo>
                  <a:pt x="460875" y="10798"/>
                </a:lnTo>
                <a:lnTo>
                  <a:pt x="402053" y="1231"/>
                </a:lnTo>
                <a:lnTo>
                  <a:pt x="37157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4676" y="758813"/>
            <a:ext cx="1018794" cy="1018819"/>
          </a:xfrm>
          <a:custGeom>
            <a:avLst/>
            <a:gdLst/>
            <a:ahLst/>
            <a:cxnLst/>
            <a:rect l="l" t="t" r="r" b="b"/>
            <a:pathLst>
              <a:path w="1018794" h="1018819">
                <a:moveTo>
                  <a:pt x="509384" y="0"/>
                </a:moveTo>
                <a:lnTo>
                  <a:pt x="467606" y="1688"/>
                </a:lnTo>
                <a:lnTo>
                  <a:pt x="426758" y="6667"/>
                </a:lnTo>
                <a:lnTo>
                  <a:pt x="386971" y="14805"/>
                </a:lnTo>
                <a:lnTo>
                  <a:pt x="348377" y="25970"/>
                </a:lnTo>
                <a:lnTo>
                  <a:pt x="311106" y="40033"/>
                </a:lnTo>
                <a:lnTo>
                  <a:pt x="275290" y="56861"/>
                </a:lnTo>
                <a:lnTo>
                  <a:pt x="241060" y="76323"/>
                </a:lnTo>
                <a:lnTo>
                  <a:pt x="208546" y="98289"/>
                </a:lnTo>
                <a:lnTo>
                  <a:pt x="177880" y="122626"/>
                </a:lnTo>
                <a:lnTo>
                  <a:pt x="149193" y="149205"/>
                </a:lnTo>
                <a:lnTo>
                  <a:pt x="122616" y="177894"/>
                </a:lnTo>
                <a:lnTo>
                  <a:pt x="98280" y="208562"/>
                </a:lnTo>
                <a:lnTo>
                  <a:pt x="76316" y="241078"/>
                </a:lnTo>
                <a:lnTo>
                  <a:pt x="56855" y="275310"/>
                </a:lnTo>
                <a:lnTo>
                  <a:pt x="40029" y="311128"/>
                </a:lnTo>
                <a:lnTo>
                  <a:pt x="25968" y="348400"/>
                </a:lnTo>
                <a:lnTo>
                  <a:pt x="14803" y="386995"/>
                </a:lnTo>
                <a:lnTo>
                  <a:pt x="6666" y="426782"/>
                </a:lnTo>
                <a:lnTo>
                  <a:pt x="1688" y="467631"/>
                </a:lnTo>
                <a:lnTo>
                  <a:pt x="0" y="509409"/>
                </a:lnTo>
                <a:lnTo>
                  <a:pt x="1688" y="551184"/>
                </a:lnTo>
                <a:lnTo>
                  <a:pt x="6666" y="592030"/>
                </a:lnTo>
                <a:lnTo>
                  <a:pt x="14803" y="631815"/>
                </a:lnTo>
                <a:lnTo>
                  <a:pt x="25968" y="670409"/>
                </a:lnTo>
                <a:lnTo>
                  <a:pt x="40029" y="707680"/>
                </a:lnTo>
                <a:lnTo>
                  <a:pt x="56855" y="743497"/>
                </a:lnTo>
                <a:lnTo>
                  <a:pt x="76316" y="777729"/>
                </a:lnTo>
                <a:lnTo>
                  <a:pt x="98280" y="810245"/>
                </a:lnTo>
                <a:lnTo>
                  <a:pt x="122616" y="840914"/>
                </a:lnTo>
                <a:lnTo>
                  <a:pt x="149193" y="869603"/>
                </a:lnTo>
                <a:lnTo>
                  <a:pt x="177880" y="896183"/>
                </a:lnTo>
                <a:lnTo>
                  <a:pt x="208546" y="920523"/>
                </a:lnTo>
                <a:lnTo>
                  <a:pt x="241060" y="942489"/>
                </a:lnTo>
                <a:lnTo>
                  <a:pt x="275290" y="961953"/>
                </a:lnTo>
                <a:lnTo>
                  <a:pt x="311106" y="978782"/>
                </a:lnTo>
                <a:lnTo>
                  <a:pt x="348377" y="992846"/>
                </a:lnTo>
                <a:lnTo>
                  <a:pt x="386971" y="1004012"/>
                </a:lnTo>
                <a:lnTo>
                  <a:pt x="426758" y="1012151"/>
                </a:lnTo>
                <a:lnTo>
                  <a:pt x="467606" y="1017130"/>
                </a:lnTo>
                <a:lnTo>
                  <a:pt x="509384" y="1018819"/>
                </a:lnTo>
                <a:lnTo>
                  <a:pt x="551166" y="1017130"/>
                </a:lnTo>
                <a:lnTo>
                  <a:pt x="592017" y="1012151"/>
                </a:lnTo>
                <a:lnTo>
                  <a:pt x="631806" y="1004012"/>
                </a:lnTo>
                <a:lnTo>
                  <a:pt x="670403" y="992846"/>
                </a:lnTo>
                <a:lnTo>
                  <a:pt x="707676" y="978782"/>
                </a:lnTo>
                <a:lnTo>
                  <a:pt x="743494" y="961953"/>
                </a:lnTo>
                <a:lnTo>
                  <a:pt x="777726" y="942489"/>
                </a:lnTo>
                <a:lnTo>
                  <a:pt x="810242" y="920523"/>
                </a:lnTo>
                <a:lnTo>
                  <a:pt x="840909" y="896183"/>
                </a:lnTo>
                <a:lnTo>
                  <a:pt x="869597" y="869603"/>
                </a:lnTo>
                <a:lnTo>
                  <a:pt x="896175" y="840914"/>
                </a:lnTo>
                <a:lnTo>
                  <a:pt x="920512" y="810245"/>
                </a:lnTo>
                <a:lnTo>
                  <a:pt x="942476" y="777729"/>
                </a:lnTo>
                <a:lnTo>
                  <a:pt x="961937" y="743497"/>
                </a:lnTo>
                <a:lnTo>
                  <a:pt x="978764" y="707680"/>
                </a:lnTo>
                <a:lnTo>
                  <a:pt x="992825" y="670409"/>
                </a:lnTo>
                <a:lnTo>
                  <a:pt x="1003990" y="631815"/>
                </a:lnTo>
                <a:lnTo>
                  <a:pt x="1012127" y="592030"/>
                </a:lnTo>
                <a:lnTo>
                  <a:pt x="1017105" y="551184"/>
                </a:lnTo>
                <a:lnTo>
                  <a:pt x="1018794" y="509409"/>
                </a:lnTo>
                <a:lnTo>
                  <a:pt x="1017105" y="467631"/>
                </a:lnTo>
                <a:lnTo>
                  <a:pt x="1012127" y="426782"/>
                </a:lnTo>
                <a:lnTo>
                  <a:pt x="1003990" y="386995"/>
                </a:lnTo>
                <a:lnTo>
                  <a:pt x="992825" y="348400"/>
                </a:lnTo>
                <a:lnTo>
                  <a:pt x="978764" y="311128"/>
                </a:lnTo>
                <a:lnTo>
                  <a:pt x="961937" y="275310"/>
                </a:lnTo>
                <a:lnTo>
                  <a:pt x="942476" y="241078"/>
                </a:lnTo>
                <a:lnTo>
                  <a:pt x="920512" y="208562"/>
                </a:lnTo>
                <a:lnTo>
                  <a:pt x="896175" y="177894"/>
                </a:lnTo>
                <a:lnTo>
                  <a:pt x="869597" y="149205"/>
                </a:lnTo>
                <a:lnTo>
                  <a:pt x="840909" y="122626"/>
                </a:lnTo>
                <a:lnTo>
                  <a:pt x="810242" y="98289"/>
                </a:lnTo>
                <a:lnTo>
                  <a:pt x="777726" y="76323"/>
                </a:lnTo>
                <a:lnTo>
                  <a:pt x="743494" y="56861"/>
                </a:lnTo>
                <a:lnTo>
                  <a:pt x="707676" y="40033"/>
                </a:lnTo>
                <a:lnTo>
                  <a:pt x="670403" y="25970"/>
                </a:lnTo>
                <a:lnTo>
                  <a:pt x="631806" y="14805"/>
                </a:lnTo>
                <a:lnTo>
                  <a:pt x="592017" y="6667"/>
                </a:lnTo>
                <a:lnTo>
                  <a:pt x="551166" y="1688"/>
                </a:lnTo>
                <a:lnTo>
                  <a:pt x="509384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2554" y="913523"/>
            <a:ext cx="1724444" cy="479374"/>
          </a:xfrm>
          <a:custGeom>
            <a:avLst/>
            <a:gdLst/>
            <a:ahLst/>
            <a:cxnLst/>
            <a:rect l="l" t="t" r="r" b="b"/>
            <a:pathLst>
              <a:path w="1724444" h="479374">
                <a:moveTo>
                  <a:pt x="1724444" y="479374"/>
                </a:moveTo>
                <a:lnTo>
                  <a:pt x="0" y="479374"/>
                </a:lnTo>
                <a:lnTo>
                  <a:pt x="0" y="0"/>
                </a:lnTo>
                <a:lnTo>
                  <a:pt x="1724444" y="0"/>
                </a:lnTo>
                <a:lnTo>
                  <a:pt x="1724444" y="479374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8635" y="839283"/>
            <a:ext cx="551383" cy="551332"/>
          </a:xfrm>
          <a:custGeom>
            <a:avLst/>
            <a:gdLst/>
            <a:ahLst/>
            <a:cxnLst/>
            <a:rect l="l" t="t" r="r" b="b"/>
            <a:pathLst>
              <a:path w="551383" h="551332">
                <a:moveTo>
                  <a:pt x="275704" y="0"/>
                </a:moveTo>
                <a:lnTo>
                  <a:pt x="230982" y="3607"/>
                </a:lnTo>
                <a:lnTo>
                  <a:pt x="188558" y="14052"/>
                </a:lnTo>
                <a:lnTo>
                  <a:pt x="148999" y="30766"/>
                </a:lnTo>
                <a:lnTo>
                  <a:pt x="112874" y="53182"/>
                </a:lnTo>
                <a:lnTo>
                  <a:pt x="80749" y="80733"/>
                </a:lnTo>
                <a:lnTo>
                  <a:pt x="53193" y="112852"/>
                </a:lnTo>
                <a:lnTo>
                  <a:pt x="30772" y="148971"/>
                </a:lnTo>
                <a:lnTo>
                  <a:pt x="14055" y="188522"/>
                </a:lnTo>
                <a:lnTo>
                  <a:pt x="3608" y="230939"/>
                </a:lnTo>
                <a:lnTo>
                  <a:pt x="0" y="275653"/>
                </a:lnTo>
                <a:lnTo>
                  <a:pt x="913" y="298266"/>
                </a:lnTo>
                <a:lnTo>
                  <a:pt x="8012" y="341908"/>
                </a:lnTo>
                <a:lnTo>
                  <a:pt x="21665" y="382968"/>
                </a:lnTo>
                <a:lnTo>
                  <a:pt x="41305" y="420878"/>
                </a:lnTo>
                <a:lnTo>
                  <a:pt x="66365" y="455070"/>
                </a:lnTo>
                <a:lnTo>
                  <a:pt x="96276" y="484978"/>
                </a:lnTo>
                <a:lnTo>
                  <a:pt x="130472" y="510034"/>
                </a:lnTo>
                <a:lnTo>
                  <a:pt x="168385" y="529670"/>
                </a:lnTo>
                <a:lnTo>
                  <a:pt x="209447" y="543321"/>
                </a:lnTo>
                <a:lnTo>
                  <a:pt x="253091" y="550418"/>
                </a:lnTo>
                <a:lnTo>
                  <a:pt x="275704" y="551332"/>
                </a:lnTo>
                <a:lnTo>
                  <a:pt x="298313" y="550418"/>
                </a:lnTo>
                <a:lnTo>
                  <a:pt x="341951" y="543321"/>
                </a:lnTo>
                <a:lnTo>
                  <a:pt x="383008" y="529670"/>
                </a:lnTo>
                <a:lnTo>
                  <a:pt x="420917" y="510034"/>
                </a:lnTo>
                <a:lnTo>
                  <a:pt x="455110" y="484978"/>
                </a:lnTo>
                <a:lnTo>
                  <a:pt x="485020" y="455070"/>
                </a:lnTo>
                <a:lnTo>
                  <a:pt x="510078" y="420878"/>
                </a:lnTo>
                <a:lnTo>
                  <a:pt x="529718" y="382968"/>
                </a:lnTo>
                <a:lnTo>
                  <a:pt x="543370" y="341908"/>
                </a:lnTo>
                <a:lnTo>
                  <a:pt x="550469" y="298266"/>
                </a:lnTo>
                <a:lnTo>
                  <a:pt x="551383" y="275653"/>
                </a:lnTo>
                <a:lnTo>
                  <a:pt x="550469" y="253044"/>
                </a:lnTo>
                <a:lnTo>
                  <a:pt x="543370" y="209408"/>
                </a:lnTo>
                <a:lnTo>
                  <a:pt x="529718" y="168353"/>
                </a:lnTo>
                <a:lnTo>
                  <a:pt x="510078" y="130447"/>
                </a:lnTo>
                <a:lnTo>
                  <a:pt x="485020" y="96257"/>
                </a:lnTo>
                <a:lnTo>
                  <a:pt x="455110" y="66351"/>
                </a:lnTo>
                <a:lnTo>
                  <a:pt x="420917" y="41297"/>
                </a:lnTo>
                <a:lnTo>
                  <a:pt x="383008" y="21661"/>
                </a:lnTo>
                <a:lnTo>
                  <a:pt x="341951" y="8010"/>
                </a:lnTo>
                <a:lnTo>
                  <a:pt x="298313" y="913"/>
                </a:lnTo>
                <a:lnTo>
                  <a:pt x="275704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3911" y="843524"/>
            <a:ext cx="551383" cy="551332"/>
          </a:xfrm>
          <a:custGeom>
            <a:avLst/>
            <a:gdLst/>
            <a:ahLst/>
            <a:cxnLst/>
            <a:rect l="l" t="t" r="r" b="b"/>
            <a:pathLst>
              <a:path w="551383" h="551332">
                <a:moveTo>
                  <a:pt x="275678" y="0"/>
                </a:moveTo>
                <a:lnTo>
                  <a:pt x="230963" y="3606"/>
                </a:lnTo>
                <a:lnTo>
                  <a:pt x="188545" y="14049"/>
                </a:lnTo>
                <a:lnTo>
                  <a:pt x="148991" y="30761"/>
                </a:lnTo>
                <a:lnTo>
                  <a:pt x="112868" y="53175"/>
                </a:lnTo>
                <a:lnTo>
                  <a:pt x="80746" y="80724"/>
                </a:lnTo>
                <a:lnTo>
                  <a:pt x="53191" y="112841"/>
                </a:lnTo>
                <a:lnTo>
                  <a:pt x="30771" y="148959"/>
                </a:lnTo>
                <a:lnTo>
                  <a:pt x="14054" y="188512"/>
                </a:lnTo>
                <a:lnTo>
                  <a:pt x="3608" y="230932"/>
                </a:lnTo>
                <a:lnTo>
                  <a:pt x="0" y="275653"/>
                </a:lnTo>
                <a:lnTo>
                  <a:pt x="913" y="298262"/>
                </a:lnTo>
                <a:lnTo>
                  <a:pt x="8012" y="341900"/>
                </a:lnTo>
                <a:lnTo>
                  <a:pt x="21665" y="382957"/>
                </a:lnTo>
                <a:lnTo>
                  <a:pt x="41304" y="420866"/>
                </a:lnTo>
                <a:lnTo>
                  <a:pt x="66362" y="455060"/>
                </a:lnTo>
                <a:lnTo>
                  <a:pt x="96272" y="484969"/>
                </a:lnTo>
                <a:lnTo>
                  <a:pt x="130465" y="510028"/>
                </a:lnTo>
                <a:lnTo>
                  <a:pt x="168374" y="529667"/>
                </a:lnTo>
                <a:lnTo>
                  <a:pt x="209431" y="543320"/>
                </a:lnTo>
                <a:lnTo>
                  <a:pt x="253069" y="550418"/>
                </a:lnTo>
                <a:lnTo>
                  <a:pt x="275678" y="551332"/>
                </a:lnTo>
                <a:lnTo>
                  <a:pt x="298291" y="550418"/>
                </a:lnTo>
                <a:lnTo>
                  <a:pt x="341935" y="543320"/>
                </a:lnTo>
                <a:lnTo>
                  <a:pt x="382997" y="529667"/>
                </a:lnTo>
                <a:lnTo>
                  <a:pt x="420910" y="510028"/>
                </a:lnTo>
                <a:lnTo>
                  <a:pt x="455106" y="484969"/>
                </a:lnTo>
                <a:lnTo>
                  <a:pt x="485018" y="455060"/>
                </a:lnTo>
                <a:lnTo>
                  <a:pt x="510077" y="420866"/>
                </a:lnTo>
                <a:lnTo>
                  <a:pt x="529717" y="382957"/>
                </a:lnTo>
                <a:lnTo>
                  <a:pt x="543370" y="341900"/>
                </a:lnTo>
                <a:lnTo>
                  <a:pt x="550469" y="298262"/>
                </a:lnTo>
                <a:lnTo>
                  <a:pt x="551383" y="275653"/>
                </a:lnTo>
                <a:lnTo>
                  <a:pt x="550469" y="253041"/>
                </a:lnTo>
                <a:lnTo>
                  <a:pt x="543370" y="209399"/>
                </a:lnTo>
                <a:lnTo>
                  <a:pt x="529717" y="168342"/>
                </a:lnTo>
                <a:lnTo>
                  <a:pt x="510077" y="130436"/>
                </a:lnTo>
                <a:lnTo>
                  <a:pt x="485018" y="96247"/>
                </a:lnTo>
                <a:lnTo>
                  <a:pt x="455106" y="66343"/>
                </a:lnTo>
                <a:lnTo>
                  <a:pt x="420910" y="41291"/>
                </a:lnTo>
                <a:lnTo>
                  <a:pt x="382997" y="21657"/>
                </a:lnTo>
                <a:lnTo>
                  <a:pt x="341935" y="8009"/>
                </a:lnTo>
                <a:lnTo>
                  <a:pt x="298291" y="913"/>
                </a:lnTo>
                <a:lnTo>
                  <a:pt x="275678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1858" y="549164"/>
            <a:ext cx="743153" cy="743115"/>
          </a:xfrm>
          <a:custGeom>
            <a:avLst/>
            <a:gdLst/>
            <a:ahLst/>
            <a:cxnLst/>
            <a:rect l="l" t="t" r="r" b="b"/>
            <a:pathLst>
              <a:path w="743153" h="743115">
                <a:moveTo>
                  <a:pt x="371602" y="0"/>
                </a:moveTo>
                <a:lnTo>
                  <a:pt x="311325" y="4862"/>
                </a:lnTo>
                <a:lnTo>
                  <a:pt x="254146" y="18941"/>
                </a:lnTo>
                <a:lnTo>
                  <a:pt x="200828" y="41471"/>
                </a:lnTo>
                <a:lnTo>
                  <a:pt x="152137" y="71688"/>
                </a:lnTo>
                <a:lnTo>
                  <a:pt x="108839" y="108826"/>
                </a:lnTo>
                <a:lnTo>
                  <a:pt x="71697" y="152121"/>
                </a:lnTo>
                <a:lnTo>
                  <a:pt x="41477" y="200808"/>
                </a:lnTo>
                <a:lnTo>
                  <a:pt x="18944" y="254123"/>
                </a:lnTo>
                <a:lnTo>
                  <a:pt x="4863" y="311301"/>
                </a:lnTo>
                <a:lnTo>
                  <a:pt x="0" y="371576"/>
                </a:lnTo>
                <a:lnTo>
                  <a:pt x="1231" y="402050"/>
                </a:lnTo>
                <a:lnTo>
                  <a:pt x="10799" y="460865"/>
                </a:lnTo>
                <a:lnTo>
                  <a:pt x="29202" y="516201"/>
                </a:lnTo>
                <a:lnTo>
                  <a:pt x="55674" y="567292"/>
                </a:lnTo>
                <a:lnTo>
                  <a:pt x="89450" y="613374"/>
                </a:lnTo>
                <a:lnTo>
                  <a:pt x="129766" y="653683"/>
                </a:lnTo>
                <a:lnTo>
                  <a:pt x="175857" y="687452"/>
                </a:lnTo>
                <a:lnTo>
                  <a:pt x="226956" y="713919"/>
                </a:lnTo>
                <a:lnTo>
                  <a:pt x="282301" y="732317"/>
                </a:lnTo>
                <a:lnTo>
                  <a:pt x="341124" y="741883"/>
                </a:lnTo>
                <a:lnTo>
                  <a:pt x="371602" y="743115"/>
                </a:lnTo>
                <a:lnTo>
                  <a:pt x="402072" y="741883"/>
                </a:lnTo>
                <a:lnTo>
                  <a:pt x="460883" y="732317"/>
                </a:lnTo>
                <a:lnTo>
                  <a:pt x="516217" y="713919"/>
                </a:lnTo>
                <a:lnTo>
                  <a:pt x="567310" y="687452"/>
                </a:lnTo>
                <a:lnTo>
                  <a:pt x="613395" y="653683"/>
                </a:lnTo>
                <a:lnTo>
                  <a:pt x="653707" y="613374"/>
                </a:lnTo>
                <a:lnTo>
                  <a:pt x="687481" y="567292"/>
                </a:lnTo>
                <a:lnTo>
                  <a:pt x="713951" y="516201"/>
                </a:lnTo>
                <a:lnTo>
                  <a:pt x="732353" y="460865"/>
                </a:lnTo>
                <a:lnTo>
                  <a:pt x="741921" y="402050"/>
                </a:lnTo>
                <a:lnTo>
                  <a:pt x="743153" y="371576"/>
                </a:lnTo>
                <a:lnTo>
                  <a:pt x="741921" y="341099"/>
                </a:lnTo>
                <a:lnTo>
                  <a:pt x="732353" y="282277"/>
                </a:lnTo>
                <a:lnTo>
                  <a:pt x="713951" y="226935"/>
                </a:lnTo>
                <a:lnTo>
                  <a:pt x="687481" y="175838"/>
                </a:lnTo>
                <a:lnTo>
                  <a:pt x="653707" y="129752"/>
                </a:lnTo>
                <a:lnTo>
                  <a:pt x="613395" y="89439"/>
                </a:lnTo>
                <a:lnTo>
                  <a:pt x="567310" y="55666"/>
                </a:lnTo>
                <a:lnTo>
                  <a:pt x="516217" y="29198"/>
                </a:lnTo>
                <a:lnTo>
                  <a:pt x="460883" y="10798"/>
                </a:lnTo>
                <a:lnTo>
                  <a:pt x="402072" y="1231"/>
                </a:lnTo>
                <a:lnTo>
                  <a:pt x="371602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6364" y="324605"/>
            <a:ext cx="1194739" cy="1068285"/>
          </a:xfrm>
          <a:custGeom>
            <a:avLst/>
            <a:gdLst/>
            <a:ahLst/>
            <a:cxnLst/>
            <a:rect l="l" t="t" r="r" b="b"/>
            <a:pathLst>
              <a:path w="1194739" h="1068285">
                <a:moveTo>
                  <a:pt x="597344" y="0"/>
                </a:moveTo>
                <a:lnTo>
                  <a:pt x="548349" y="1980"/>
                </a:lnTo>
                <a:lnTo>
                  <a:pt x="500445" y="7819"/>
                </a:lnTo>
                <a:lnTo>
                  <a:pt x="453786" y="17364"/>
                </a:lnTo>
                <a:lnTo>
                  <a:pt x="408526" y="30459"/>
                </a:lnTo>
                <a:lnTo>
                  <a:pt x="364818" y="46951"/>
                </a:lnTo>
                <a:lnTo>
                  <a:pt x="322817" y="66687"/>
                </a:lnTo>
                <a:lnTo>
                  <a:pt x="282676" y="89512"/>
                </a:lnTo>
                <a:lnTo>
                  <a:pt x="244548" y="115273"/>
                </a:lnTo>
                <a:lnTo>
                  <a:pt x="208587" y="143816"/>
                </a:lnTo>
                <a:lnTo>
                  <a:pt x="174947" y="174986"/>
                </a:lnTo>
                <a:lnTo>
                  <a:pt x="143781" y="208631"/>
                </a:lnTo>
                <a:lnTo>
                  <a:pt x="115244" y="244597"/>
                </a:lnTo>
                <a:lnTo>
                  <a:pt x="89488" y="282729"/>
                </a:lnTo>
                <a:lnTo>
                  <a:pt x="66669" y="322874"/>
                </a:lnTo>
                <a:lnTo>
                  <a:pt x="46938" y="364877"/>
                </a:lnTo>
                <a:lnTo>
                  <a:pt x="30450" y="408586"/>
                </a:lnTo>
                <a:lnTo>
                  <a:pt x="17358" y="453846"/>
                </a:lnTo>
                <a:lnTo>
                  <a:pt x="7817" y="500503"/>
                </a:lnTo>
                <a:lnTo>
                  <a:pt x="1979" y="548404"/>
                </a:lnTo>
                <a:lnTo>
                  <a:pt x="0" y="597395"/>
                </a:lnTo>
                <a:lnTo>
                  <a:pt x="673" y="625956"/>
                </a:lnTo>
                <a:lnTo>
                  <a:pt x="5968" y="681995"/>
                </a:lnTo>
                <a:lnTo>
                  <a:pt x="16324" y="736392"/>
                </a:lnTo>
                <a:lnTo>
                  <a:pt x="31496" y="788912"/>
                </a:lnTo>
                <a:lnTo>
                  <a:pt x="51239" y="839320"/>
                </a:lnTo>
                <a:lnTo>
                  <a:pt x="75309" y="887380"/>
                </a:lnTo>
                <a:lnTo>
                  <a:pt x="103461" y="932857"/>
                </a:lnTo>
                <a:lnTo>
                  <a:pt x="135450" y="975515"/>
                </a:lnTo>
                <a:lnTo>
                  <a:pt x="171032" y="1015120"/>
                </a:lnTo>
                <a:lnTo>
                  <a:pt x="209962" y="1051435"/>
                </a:lnTo>
                <a:lnTo>
                  <a:pt x="230606" y="1068285"/>
                </a:lnTo>
                <a:lnTo>
                  <a:pt x="964133" y="1068285"/>
                </a:lnTo>
                <a:lnTo>
                  <a:pt x="1004645" y="1033703"/>
                </a:lnTo>
                <a:lnTo>
                  <a:pt x="1041931" y="995714"/>
                </a:lnTo>
                <a:lnTo>
                  <a:pt x="1075747" y="954553"/>
                </a:lnTo>
                <a:lnTo>
                  <a:pt x="1105849" y="910456"/>
                </a:lnTo>
                <a:lnTo>
                  <a:pt x="1131990" y="863658"/>
                </a:lnTo>
                <a:lnTo>
                  <a:pt x="1153927" y="814395"/>
                </a:lnTo>
                <a:lnTo>
                  <a:pt x="1171416" y="762902"/>
                </a:lnTo>
                <a:lnTo>
                  <a:pt x="1184210" y="709413"/>
                </a:lnTo>
                <a:lnTo>
                  <a:pt x="1192066" y="654166"/>
                </a:lnTo>
                <a:lnTo>
                  <a:pt x="1194739" y="597395"/>
                </a:lnTo>
                <a:lnTo>
                  <a:pt x="1192759" y="548404"/>
                </a:lnTo>
                <a:lnTo>
                  <a:pt x="1186921" y="500503"/>
                </a:lnTo>
                <a:lnTo>
                  <a:pt x="1177380" y="453846"/>
                </a:lnTo>
                <a:lnTo>
                  <a:pt x="1164287" y="408586"/>
                </a:lnTo>
                <a:lnTo>
                  <a:pt x="1147799" y="364877"/>
                </a:lnTo>
                <a:lnTo>
                  <a:pt x="1128067" y="322874"/>
                </a:lnTo>
                <a:lnTo>
                  <a:pt x="1105245" y="282729"/>
                </a:lnTo>
                <a:lnTo>
                  <a:pt x="1079488" y="244597"/>
                </a:lnTo>
                <a:lnTo>
                  <a:pt x="1050949" y="208631"/>
                </a:lnTo>
                <a:lnTo>
                  <a:pt x="1019781" y="174986"/>
                </a:lnTo>
                <a:lnTo>
                  <a:pt x="986138" y="143816"/>
                </a:lnTo>
                <a:lnTo>
                  <a:pt x="950175" y="115273"/>
                </a:lnTo>
                <a:lnTo>
                  <a:pt x="912044" y="89512"/>
                </a:lnTo>
                <a:lnTo>
                  <a:pt x="871899" y="66687"/>
                </a:lnTo>
                <a:lnTo>
                  <a:pt x="829894" y="46951"/>
                </a:lnTo>
                <a:lnTo>
                  <a:pt x="786182" y="30459"/>
                </a:lnTo>
                <a:lnTo>
                  <a:pt x="740918" y="17364"/>
                </a:lnTo>
                <a:lnTo>
                  <a:pt x="694254" y="7819"/>
                </a:lnTo>
                <a:lnTo>
                  <a:pt x="646345" y="1980"/>
                </a:lnTo>
                <a:lnTo>
                  <a:pt x="597344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732" y="3989071"/>
            <a:ext cx="1851240" cy="1851228"/>
          </a:xfrm>
          <a:custGeom>
            <a:avLst/>
            <a:gdLst/>
            <a:ahLst/>
            <a:cxnLst/>
            <a:rect l="l" t="t" r="r" b="b"/>
            <a:pathLst>
              <a:path w="1851240" h="1851228">
                <a:moveTo>
                  <a:pt x="925639" y="0"/>
                </a:moveTo>
                <a:lnTo>
                  <a:pt x="849716" y="3068"/>
                </a:lnTo>
                <a:lnTo>
                  <a:pt x="775484" y="12115"/>
                </a:lnTo>
                <a:lnTo>
                  <a:pt x="703182" y="26903"/>
                </a:lnTo>
                <a:lnTo>
                  <a:pt x="633047" y="47192"/>
                </a:lnTo>
                <a:lnTo>
                  <a:pt x="565318" y="72745"/>
                </a:lnTo>
                <a:lnTo>
                  <a:pt x="500233" y="103323"/>
                </a:lnTo>
                <a:lnTo>
                  <a:pt x="438031" y="138689"/>
                </a:lnTo>
                <a:lnTo>
                  <a:pt x="378948" y="178603"/>
                </a:lnTo>
                <a:lnTo>
                  <a:pt x="323223" y="222828"/>
                </a:lnTo>
                <a:lnTo>
                  <a:pt x="271095" y="271125"/>
                </a:lnTo>
                <a:lnTo>
                  <a:pt x="222802" y="323257"/>
                </a:lnTo>
                <a:lnTo>
                  <a:pt x="178581" y="378984"/>
                </a:lnTo>
                <a:lnTo>
                  <a:pt x="138670" y="438068"/>
                </a:lnTo>
                <a:lnTo>
                  <a:pt x="103309" y="500271"/>
                </a:lnTo>
                <a:lnTo>
                  <a:pt x="72734" y="565356"/>
                </a:lnTo>
                <a:lnTo>
                  <a:pt x="47185" y="633083"/>
                </a:lnTo>
                <a:lnTo>
                  <a:pt x="26898" y="703214"/>
                </a:lnTo>
                <a:lnTo>
                  <a:pt x="12113" y="775512"/>
                </a:lnTo>
                <a:lnTo>
                  <a:pt x="3068" y="849737"/>
                </a:lnTo>
                <a:lnTo>
                  <a:pt x="0" y="925652"/>
                </a:lnTo>
                <a:lnTo>
                  <a:pt x="3068" y="1001561"/>
                </a:lnTo>
                <a:lnTo>
                  <a:pt x="12113" y="1075780"/>
                </a:lnTo>
                <a:lnTo>
                  <a:pt x="26898" y="1148072"/>
                </a:lnTo>
                <a:lnTo>
                  <a:pt x="47185" y="1218198"/>
                </a:lnTo>
                <a:lnTo>
                  <a:pt x="72734" y="1285920"/>
                </a:lnTo>
                <a:lnTo>
                  <a:pt x="103309" y="1350999"/>
                </a:lnTo>
                <a:lnTo>
                  <a:pt x="138670" y="1413197"/>
                </a:lnTo>
                <a:lnTo>
                  <a:pt x="178581" y="1472277"/>
                </a:lnTo>
                <a:lnTo>
                  <a:pt x="222802" y="1527999"/>
                </a:lnTo>
                <a:lnTo>
                  <a:pt x="271095" y="1580126"/>
                </a:lnTo>
                <a:lnTo>
                  <a:pt x="323223" y="1628419"/>
                </a:lnTo>
                <a:lnTo>
                  <a:pt x="378948" y="1672640"/>
                </a:lnTo>
                <a:lnTo>
                  <a:pt x="438031" y="1712551"/>
                </a:lnTo>
                <a:lnTo>
                  <a:pt x="500233" y="1747913"/>
                </a:lnTo>
                <a:lnTo>
                  <a:pt x="565318" y="1778489"/>
                </a:lnTo>
                <a:lnTo>
                  <a:pt x="633047" y="1804039"/>
                </a:lnTo>
                <a:lnTo>
                  <a:pt x="703182" y="1824327"/>
                </a:lnTo>
                <a:lnTo>
                  <a:pt x="775484" y="1839113"/>
                </a:lnTo>
                <a:lnTo>
                  <a:pt x="849716" y="1848159"/>
                </a:lnTo>
                <a:lnTo>
                  <a:pt x="925639" y="1851228"/>
                </a:lnTo>
                <a:lnTo>
                  <a:pt x="1001555" y="1848159"/>
                </a:lnTo>
                <a:lnTo>
                  <a:pt x="1075781" y="1839113"/>
                </a:lnTo>
                <a:lnTo>
                  <a:pt x="1148077" y="1824327"/>
                </a:lnTo>
                <a:lnTo>
                  <a:pt x="1218207" y="1804039"/>
                </a:lnTo>
                <a:lnTo>
                  <a:pt x="1285932" y="1778489"/>
                </a:lnTo>
                <a:lnTo>
                  <a:pt x="1351014" y="1747913"/>
                </a:lnTo>
                <a:lnTo>
                  <a:pt x="1413214" y="1712551"/>
                </a:lnTo>
                <a:lnTo>
                  <a:pt x="1472295" y="1672640"/>
                </a:lnTo>
                <a:lnTo>
                  <a:pt x="1528018" y="1628419"/>
                </a:lnTo>
                <a:lnTo>
                  <a:pt x="1580145" y="1580126"/>
                </a:lnTo>
                <a:lnTo>
                  <a:pt x="1628437" y="1527999"/>
                </a:lnTo>
                <a:lnTo>
                  <a:pt x="1672658" y="1472277"/>
                </a:lnTo>
                <a:lnTo>
                  <a:pt x="1712568" y="1413197"/>
                </a:lnTo>
                <a:lnTo>
                  <a:pt x="1747930" y="1350999"/>
                </a:lnTo>
                <a:lnTo>
                  <a:pt x="1778505" y="1285920"/>
                </a:lnTo>
                <a:lnTo>
                  <a:pt x="1804054" y="1218198"/>
                </a:lnTo>
                <a:lnTo>
                  <a:pt x="1824341" y="1148072"/>
                </a:lnTo>
                <a:lnTo>
                  <a:pt x="1839126" y="1075780"/>
                </a:lnTo>
                <a:lnTo>
                  <a:pt x="1848172" y="1001561"/>
                </a:lnTo>
                <a:lnTo>
                  <a:pt x="1851240" y="925652"/>
                </a:lnTo>
                <a:lnTo>
                  <a:pt x="1848172" y="849737"/>
                </a:lnTo>
                <a:lnTo>
                  <a:pt x="1839126" y="775512"/>
                </a:lnTo>
                <a:lnTo>
                  <a:pt x="1824341" y="703214"/>
                </a:lnTo>
                <a:lnTo>
                  <a:pt x="1804054" y="633083"/>
                </a:lnTo>
                <a:lnTo>
                  <a:pt x="1778505" y="565356"/>
                </a:lnTo>
                <a:lnTo>
                  <a:pt x="1747930" y="500271"/>
                </a:lnTo>
                <a:lnTo>
                  <a:pt x="1712568" y="438068"/>
                </a:lnTo>
                <a:lnTo>
                  <a:pt x="1672658" y="378984"/>
                </a:lnTo>
                <a:lnTo>
                  <a:pt x="1628437" y="323257"/>
                </a:lnTo>
                <a:lnTo>
                  <a:pt x="1580145" y="271125"/>
                </a:lnTo>
                <a:lnTo>
                  <a:pt x="1528018" y="222828"/>
                </a:lnTo>
                <a:lnTo>
                  <a:pt x="1472295" y="178603"/>
                </a:lnTo>
                <a:lnTo>
                  <a:pt x="1413214" y="138689"/>
                </a:lnTo>
                <a:lnTo>
                  <a:pt x="1351014" y="103323"/>
                </a:lnTo>
                <a:lnTo>
                  <a:pt x="1285932" y="72745"/>
                </a:lnTo>
                <a:lnTo>
                  <a:pt x="1218207" y="47192"/>
                </a:lnTo>
                <a:lnTo>
                  <a:pt x="1148077" y="26903"/>
                </a:lnTo>
                <a:lnTo>
                  <a:pt x="1075781" y="12115"/>
                </a:lnTo>
                <a:lnTo>
                  <a:pt x="1001555" y="3068"/>
                </a:lnTo>
                <a:lnTo>
                  <a:pt x="92563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7114" y="3989071"/>
            <a:ext cx="1851164" cy="1851228"/>
          </a:xfrm>
          <a:custGeom>
            <a:avLst/>
            <a:gdLst/>
            <a:ahLst/>
            <a:cxnLst/>
            <a:rect l="l" t="t" r="r" b="b"/>
            <a:pathLst>
              <a:path w="1851164" h="1851228">
                <a:moveTo>
                  <a:pt x="925576" y="0"/>
                </a:moveTo>
                <a:lnTo>
                  <a:pt x="849663" y="3068"/>
                </a:lnTo>
                <a:lnTo>
                  <a:pt x="775441" y="12115"/>
                </a:lnTo>
                <a:lnTo>
                  <a:pt x="703147" y="26903"/>
                </a:lnTo>
                <a:lnTo>
                  <a:pt x="633020" y="47192"/>
                </a:lnTo>
                <a:lnTo>
                  <a:pt x="565297" y="72745"/>
                </a:lnTo>
                <a:lnTo>
                  <a:pt x="500217" y="103323"/>
                </a:lnTo>
                <a:lnTo>
                  <a:pt x="438019" y="138689"/>
                </a:lnTo>
                <a:lnTo>
                  <a:pt x="378940" y="178603"/>
                </a:lnTo>
                <a:lnTo>
                  <a:pt x="323218" y="222828"/>
                </a:lnTo>
                <a:lnTo>
                  <a:pt x="271092" y="271125"/>
                </a:lnTo>
                <a:lnTo>
                  <a:pt x="222800" y="323257"/>
                </a:lnTo>
                <a:lnTo>
                  <a:pt x="178580" y="378984"/>
                </a:lnTo>
                <a:lnTo>
                  <a:pt x="138671" y="438068"/>
                </a:lnTo>
                <a:lnTo>
                  <a:pt x="103309" y="500271"/>
                </a:lnTo>
                <a:lnTo>
                  <a:pt x="72735" y="565356"/>
                </a:lnTo>
                <a:lnTo>
                  <a:pt x="47185" y="633083"/>
                </a:lnTo>
                <a:lnTo>
                  <a:pt x="26899" y="703214"/>
                </a:lnTo>
                <a:lnTo>
                  <a:pt x="12114" y="775512"/>
                </a:lnTo>
                <a:lnTo>
                  <a:pt x="3068" y="849737"/>
                </a:lnTo>
                <a:lnTo>
                  <a:pt x="0" y="925652"/>
                </a:lnTo>
                <a:lnTo>
                  <a:pt x="3068" y="1001561"/>
                </a:lnTo>
                <a:lnTo>
                  <a:pt x="12114" y="1075780"/>
                </a:lnTo>
                <a:lnTo>
                  <a:pt x="26899" y="1148072"/>
                </a:lnTo>
                <a:lnTo>
                  <a:pt x="47185" y="1218198"/>
                </a:lnTo>
                <a:lnTo>
                  <a:pt x="72735" y="1285920"/>
                </a:lnTo>
                <a:lnTo>
                  <a:pt x="103309" y="1350999"/>
                </a:lnTo>
                <a:lnTo>
                  <a:pt x="138671" y="1413197"/>
                </a:lnTo>
                <a:lnTo>
                  <a:pt x="178580" y="1472277"/>
                </a:lnTo>
                <a:lnTo>
                  <a:pt x="222800" y="1527999"/>
                </a:lnTo>
                <a:lnTo>
                  <a:pt x="271092" y="1580126"/>
                </a:lnTo>
                <a:lnTo>
                  <a:pt x="323218" y="1628419"/>
                </a:lnTo>
                <a:lnTo>
                  <a:pt x="378940" y="1672640"/>
                </a:lnTo>
                <a:lnTo>
                  <a:pt x="438019" y="1712551"/>
                </a:lnTo>
                <a:lnTo>
                  <a:pt x="500217" y="1747913"/>
                </a:lnTo>
                <a:lnTo>
                  <a:pt x="565297" y="1778489"/>
                </a:lnTo>
                <a:lnTo>
                  <a:pt x="633020" y="1804039"/>
                </a:lnTo>
                <a:lnTo>
                  <a:pt x="703147" y="1824327"/>
                </a:lnTo>
                <a:lnTo>
                  <a:pt x="775441" y="1839113"/>
                </a:lnTo>
                <a:lnTo>
                  <a:pt x="849663" y="1848159"/>
                </a:lnTo>
                <a:lnTo>
                  <a:pt x="925576" y="1851228"/>
                </a:lnTo>
                <a:lnTo>
                  <a:pt x="1001493" y="1848159"/>
                </a:lnTo>
                <a:lnTo>
                  <a:pt x="1075720" y="1839113"/>
                </a:lnTo>
                <a:lnTo>
                  <a:pt x="1148017" y="1824327"/>
                </a:lnTo>
                <a:lnTo>
                  <a:pt x="1218147" y="1804039"/>
                </a:lnTo>
                <a:lnTo>
                  <a:pt x="1285872" y="1778489"/>
                </a:lnTo>
                <a:lnTo>
                  <a:pt x="1350953" y="1747913"/>
                </a:lnTo>
                <a:lnTo>
                  <a:pt x="1413153" y="1712551"/>
                </a:lnTo>
                <a:lnTo>
                  <a:pt x="1472232" y="1672640"/>
                </a:lnTo>
                <a:lnTo>
                  <a:pt x="1527954" y="1628419"/>
                </a:lnTo>
                <a:lnTo>
                  <a:pt x="1580080" y="1580126"/>
                </a:lnTo>
                <a:lnTo>
                  <a:pt x="1628371" y="1527999"/>
                </a:lnTo>
                <a:lnTo>
                  <a:pt x="1672590" y="1472277"/>
                </a:lnTo>
                <a:lnTo>
                  <a:pt x="1712499" y="1413197"/>
                </a:lnTo>
                <a:lnTo>
                  <a:pt x="1747859" y="1350999"/>
                </a:lnTo>
                <a:lnTo>
                  <a:pt x="1778432" y="1285920"/>
                </a:lnTo>
                <a:lnTo>
                  <a:pt x="1803981" y="1218198"/>
                </a:lnTo>
                <a:lnTo>
                  <a:pt x="1824266" y="1148072"/>
                </a:lnTo>
                <a:lnTo>
                  <a:pt x="1839051" y="1075780"/>
                </a:lnTo>
                <a:lnTo>
                  <a:pt x="1848096" y="1001561"/>
                </a:lnTo>
                <a:lnTo>
                  <a:pt x="1851164" y="925652"/>
                </a:lnTo>
                <a:lnTo>
                  <a:pt x="1848096" y="849737"/>
                </a:lnTo>
                <a:lnTo>
                  <a:pt x="1839051" y="775512"/>
                </a:lnTo>
                <a:lnTo>
                  <a:pt x="1824266" y="703214"/>
                </a:lnTo>
                <a:lnTo>
                  <a:pt x="1803981" y="633083"/>
                </a:lnTo>
                <a:lnTo>
                  <a:pt x="1778432" y="565356"/>
                </a:lnTo>
                <a:lnTo>
                  <a:pt x="1747859" y="500271"/>
                </a:lnTo>
                <a:lnTo>
                  <a:pt x="1712499" y="438068"/>
                </a:lnTo>
                <a:lnTo>
                  <a:pt x="1672590" y="378984"/>
                </a:lnTo>
                <a:lnTo>
                  <a:pt x="1628371" y="323257"/>
                </a:lnTo>
                <a:lnTo>
                  <a:pt x="1580080" y="271125"/>
                </a:lnTo>
                <a:lnTo>
                  <a:pt x="1527954" y="222828"/>
                </a:lnTo>
                <a:lnTo>
                  <a:pt x="1472232" y="178603"/>
                </a:lnTo>
                <a:lnTo>
                  <a:pt x="1413153" y="138689"/>
                </a:lnTo>
                <a:lnTo>
                  <a:pt x="1350953" y="103323"/>
                </a:lnTo>
                <a:lnTo>
                  <a:pt x="1285872" y="72745"/>
                </a:lnTo>
                <a:lnTo>
                  <a:pt x="1218147" y="47192"/>
                </a:lnTo>
                <a:lnTo>
                  <a:pt x="1148017" y="26903"/>
                </a:lnTo>
                <a:lnTo>
                  <a:pt x="1075720" y="12115"/>
                </a:lnTo>
                <a:lnTo>
                  <a:pt x="1001493" y="3068"/>
                </a:lnTo>
                <a:lnTo>
                  <a:pt x="92557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4873" y="2580533"/>
            <a:ext cx="2495118" cy="2495169"/>
          </a:xfrm>
          <a:custGeom>
            <a:avLst/>
            <a:gdLst/>
            <a:ahLst/>
            <a:cxnLst/>
            <a:rect l="l" t="t" r="r" b="b"/>
            <a:pathLst>
              <a:path w="2495118" h="2495169">
                <a:moveTo>
                  <a:pt x="1247559" y="0"/>
                </a:moveTo>
                <a:lnTo>
                  <a:pt x="1145237" y="4136"/>
                </a:lnTo>
                <a:lnTo>
                  <a:pt x="1045194" y="16330"/>
                </a:lnTo>
                <a:lnTo>
                  <a:pt x="947750" y="36261"/>
                </a:lnTo>
                <a:lnTo>
                  <a:pt x="853227" y="63608"/>
                </a:lnTo>
                <a:lnTo>
                  <a:pt x="761945" y="98049"/>
                </a:lnTo>
                <a:lnTo>
                  <a:pt x="674225" y="139263"/>
                </a:lnTo>
                <a:lnTo>
                  <a:pt x="590390" y="186929"/>
                </a:lnTo>
                <a:lnTo>
                  <a:pt x="510759" y="240726"/>
                </a:lnTo>
                <a:lnTo>
                  <a:pt x="435653" y="300332"/>
                </a:lnTo>
                <a:lnTo>
                  <a:pt x="365394" y="365426"/>
                </a:lnTo>
                <a:lnTo>
                  <a:pt x="300303" y="435687"/>
                </a:lnTo>
                <a:lnTo>
                  <a:pt x="240701" y="510794"/>
                </a:lnTo>
                <a:lnTo>
                  <a:pt x="186908" y="590426"/>
                </a:lnTo>
                <a:lnTo>
                  <a:pt x="139246" y="674260"/>
                </a:lnTo>
                <a:lnTo>
                  <a:pt x="98036" y="761977"/>
                </a:lnTo>
                <a:lnTo>
                  <a:pt x="63599" y="853254"/>
                </a:lnTo>
                <a:lnTo>
                  <a:pt x="36256" y="947771"/>
                </a:lnTo>
                <a:lnTo>
                  <a:pt x="16327" y="1045206"/>
                </a:lnTo>
                <a:lnTo>
                  <a:pt x="4135" y="1145238"/>
                </a:lnTo>
                <a:lnTo>
                  <a:pt x="0" y="1247546"/>
                </a:lnTo>
                <a:lnTo>
                  <a:pt x="4135" y="1349863"/>
                </a:lnTo>
                <a:lnTo>
                  <a:pt x="16327" y="1449903"/>
                </a:lnTo>
                <a:lnTo>
                  <a:pt x="36256" y="1547346"/>
                </a:lnTo>
                <a:lnTo>
                  <a:pt x="63599" y="1641870"/>
                </a:lnTo>
                <a:lnTo>
                  <a:pt x="98036" y="1733154"/>
                </a:lnTo>
                <a:lnTo>
                  <a:pt x="139246" y="1820876"/>
                </a:lnTo>
                <a:lnTo>
                  <a:pt x="186908" y="1904716"/>
                </a:lnTo>
                <a:lnTo>
                  <a:pt x="240701" y="1984352"/>
                </a:lnTo>
                <a:lnTo>
                  <a:pt x="300303" y="2059463"/>
                </a:lnTo>
                <a:lnTo>
                  <a:pt x="365394" y="2129728"/>
                </a:lnTo>
                <a:lnTo>
                  <a:pt x="435653" y="2194825"/>
                </a:lnTo>
                <a:lnTo>
                  <a:pt x="510759" y="2254434"/>
                </a:lnTo>
                <a:lnTo>
                  <a:pt x="590390" y="2308233"/>
                </a:lnTo>
                <a:lnTo>
                  <a:pt x="674225" y="2355901"/>
                </a:lnTo>
                <a:lnTo>
                  <a:pt x="761945" y="2397116"/>
                </a:lnTo>
                <a:lnTo>
                  <a:pt x="853227" y="2431559"/>
                </a:lnTo>
                <a:lnTo>
                  <a:pt x="947750" y="2458906"/>
                </a:lnTo>
                <a:lnTo>
                  <a:pt x="1045194" y="2478838"/>
                </a:lnTo>
                <a:lnTo>
                  <a:pt x="1145237" y="2491032"/>
                </a:lnTo>
                <a:lnTo>
                  <a:pt x="1247559" y="2495169"/>
                </a:lnTo>
                <a:lnTo>
                  <a:pt x="1349875" y="2491032"/>
                </a:lnTo>
                <a:lnTo>
                  <a:pt x="1449914" y="2478838"/>
                </a:lnTo>
                <a:lnTo>
                  <a:pt x="1547355" y="2458906"/>
                </a:lnTo>
                <a:lnTo>
                  <a:pt x="1641876" y="2431559"/>
                </a:lnTo>
                <a:lnTo>
                  <a:pt x="1733156" y="2397116"/>
                </a:lnTo>
                <a:lnTo>
                  <a:pt x="1820875" y="2355901"/>
                </a:lnTo>
                <a:lnTo>
                  <a:pt x="1904711" y="2308233"/>
                </a:lnTo>
                <a:lnTo>
                  <a:pt x="1984342" y="2254434"/>
                </a:lnTo>
                <a:lnTo>
                  <a:pt x="2059448" y="2194825"/>
                </a:lnTo>
                <a:lnTo>
                  <a:pt x="2129709" y="2129728"/>
                </a:lnTo>
                <a:lnTo>
                  <a:pt x="2194801" y="2059463"/>
                </a:lnTo>
                <a:lnTo>
                  <a:pt x="2254405" y="1984352"/>
                </a:lnTo>
                <a:lnTo>
                  <a:pt x="2308200" y="1904716"/>
                </a:lnTo>
                <a:lnTo>
                  <a:pt x="2355864" y="1820876"/>
                </a:lnTo>
                <a:lnTo>
                  <a:pt x="2397075" y="1733154"/>
                </a:lnTo>
                <a:lnTo>
                  <a:pt x="2431514" y="1641870"/>
                </a:lnTo>
                <a:lnTo>
                  <a:pt x="2458859" y="1547346"/>
                </a:lnTo>
                <a:lnTo>
                  <a:pt x="2478789" y="1449903"/>
                </a:lnTo>
                <a:lnTo>
                  <a:pt x="2490982" y="1349863"/>
                </a:lnTo>
                <a:lnTo>
                  <a:pt x="2495118" y="1247546"/>
                </a:lnTo>
                <a:lnTo>
                  <a:pt x="2490982" y="1145238"/>
                </a:lnTo>
                <a:lnTo>
                  <a:pt x="2478789" y="1045206"/>
                </a:lnTo>
                <a:lnTo>
                  <a:pt x="2458859" y="947771"/>
                </a:lnTo>
                <a:lnTo>
                  <a:pt x="2431514" y="853254"/>
                </a:lnTo>
                <a:lnTo>
                  <a:pt x="2397075" y="761977"/>
                </a:lnTo>
                <a:lnTo>
                  <a:pt x="2355864" y="674260"/>
                </a:lnTo>
                <a:lnTo>
                  <a:pt x="2308200" y="590426"/>
                </a:lnTo>
                <a:lnTo>
                  <a:pt x="2254405" y="510794"/>
                </a:lnTo>
                <a:lnTo>
                  <a:pt x="2194801" y="435687"/>
                </a:lnTo>
                <a:lnTo>
                  <a:pt x="2129709" y="365426"/>
                </a:lnTo>
                <a:lnTo>
                  <a:pt x="2059448" y="300332"/>
                </a:lnTo>
                <a:lnTo>
                  <a:pt x="1984342" y="240726"/>
                </a:lnTo>
                <a:lnTo>
                  <a:pt x="1904711" y="186929"/>
                </a:lnTo>
                <a:lnTo>
                  <a:pt x="1820875" y="139263"/>
                </a:lnTo>
                <a:lnTo>
                  <a:pt x="1733156" y="98049"/>
                </a:lnTo>
                <a:lnTo>
                  <a:pt x="1641876" y="63608"/>
                </a:lnTo>
                <a:lnTo>
                  <a:pt x="1547355" y="36261"/>
                </a:lnTo>
                <a:lnTo>
                  <a:pt x="1449914" y="16330"/>
                </a:lnTo>
                <a:lnTo>
                  <a:pt x="1349875" y="4136"/>
                </a:lnTo>
                <a:lnTo>
                  <a:pt x="124755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5846" y="2540324"/>
            <a:ext cx="2495118" cy="2495092"/>
          </a:xfrm>
          <a:custGeom>
            <a:avLst/>
            <a:gdLst/>
            <a:ahLst/>
            <a:cxnLst/>
            <a:rect l="l" t="t" r="r" b="b"/>
            <a:pathLst>
              <a:path w="2495118" h="2495092">
                <a:moveTo>
                  <a:pt x="1247571" y="0"/>
                </a:moveTo>
                <a:lnTo>
                  <a:pt x="1145248" y="4135"/>
                </a:lnTo>
                <a:lnTo>
                  <a:pt x="1045203" y="16328"/>
                </a:lnTo>
                <a:lnTo>
                  <a:pt x="947758" y="36258"/>
                </a:lnTo>
                <a:lnTo>
                  <a:pt x="853233" y="63603"/>
                </a:lnTo>
                <a:lnTo>
                  <a:pt x="761950" y="98042"/>
                </a:lnTo>
                <a:lnTo>
                  <a:pt x="674230" y="139254"/>
                </a:lnTo>
                <a:lnTo>
                  <a:pt x="590393" y="186917"/>
                </a:lnTo>
                <a:lnTo>
                  <a:pt x="510761" y="240712"/>
                </a:lnTo>
                <a:lnTo>
                  <a:pt x="435655" y="300316"/>
                </a:lnTo>
                <a:lnTo>
                  <a:pt x="365396" y="365409"/>
                </a:lnTo>
                <a:lnTo>
                  <a:pt x="300304" y="435669"/>
                </a:lnTo>
                <a:lnTo>
                  <a:pt x="240702" y="510775"/>
                </a:lnTo>
                <a:lnTo>
                  <a:pt x="186909" y="590407"/>
                </a:lnTo>
                <a:lnTo>
                  <a:pt x="139247" y="674242"/>
                </a:lnTo>
                <a:lnTo>
                  <a:pt x="98037" y="761961"/>
                </a:lnTo>
                <a:lnTo>
                  <a:pt x="63599" y="853241"/>
                </a:lnTo>
                <a:lnTo>
                  <a:pt x="36256" y="947762"/>
                </a:lnTo>
                <a:lnTo>
                  <a:pt x="16327" y="1045203"/>
                </a:lnTo>
                <a:lnTo>
                  <a:pt x="4135" y="1145242"/>
                </a:lnTo>
                <a:lnTo>
                  <a:pt x="0" y="1247559"/>
                </a:lnTo>
                <a:lnTo>
                  <a:pt x="4135" y="1349875"/>
                </a:lnTo>
                <a:lnTo>
                  <a:pt x="16327" y="1449914"/>
                </a:lnTo>
                <a:lnTo>
                  <a:pt x="36256" y="1547353"/>
                </a:lnTo>
                <a:lnTo>
                  <a:pt x="63599" y="1641873"/>
                </a:lnTo>
                <a:lnTo>
                  <a:pt x="98037" y="1733152"/>
                </a:lnTo>
                <a:lnTo>
                  <a:pt x="139247" y="1820869"/>
                </a:lnTo>
                <a:lnTo>
                  <a:pt x="186909" y="1904703"/>
                </a:lnTo>
                <a:lnTo>
                  <a:pt x="240702" y="1984333"/>
                </a:lnTo>
                <a:lnTo>
                  <a:pt x="300304" y="2059438"/>
                </a:lnTo>
                <a:lnTo>
                  <a:pt x="365396" y="2129696"/>
                </a:lnTo>
                <a:lnTo>
                  <a:pt x="435655" y="2194787"/>
                </a:lnTo>
                <a:lnTo>
                  <a:pt x="510761" y="2254389"/>
                </a:lnTo>
                <a:lnTo>
                  <a:pt x="590393" y="2308182"/>
                </a:lnTo>
                <a:lnTo>
                  <a:pt x="674230" y="2355844"/>
                </a:lnTo>
                <a:lnTo>
                  <a:pt x="761950" y="2397054"/>
                </a:lnTo>
                <a:lnTo>
                  <a:pt x="853233" y="2431492"/>
                </a:lnTo>
                <a:lnTo>
                  <a:pt x="947758" y="2458835"/>
                </a:lnTo>
                <a:lnTo>
                  <a:pt x="1045203" y="2478764"/>
                </a:lnTo>
                <a:lnTo>
                  <a:pt x="1145248" y="2490957"/>
                </a:lnTo>
                <a:lnTo>
                  <a:pt x="1247571" y="2495092"/>
                </a:lnTo>
                <a:lnTo>
                  <a:pt x="1349895" y="2490957"/>
                </a:lnTo>
                <a:lnTo>
                  <a:pt x="1449939" y="2478764"/>
                </a:lnTo>
                <a:lnTo>
                  <a:pt x="1547383" y="2458835"/>
                </a:lnTo>
                <a:lnTo>
                  <a:pt x="1641907" y="2431492"/>
                </a:lnTo>
                <a:lnTo>
                  <a:pt x="1733189" y="2397054"/>
                </a:lnTo>
                <a:lnTo>
                  <a:pt x="1820907" y="2355844"/>
                </a:lnTo>
                <a:lnTo>
                  <a:pt x="1904742" y="2308182"/>
                </a:lnTo>
                <a:lnTo>
                  <a:pt x="1984372" y="2254389"/>
                </a:lnTo>
                <a:lnTo>
                  <a:pt x="2059477" y="2194787"/>
                </a:lnTo>
                <a:lnTo>
                  <a:pt x="2129734" y="2129696"/>
                </a:lnTo>
                <a:lnTo>
                  <a:pt x="2194824" y="2059438"/>
                </a:lnTo>
                <a:lnTo>
                  <a:pt x="2254424" y="1984333"/>
                </a:lnTo>
                <a:lnTo>
                  <a:pt x="2308216" y="1904703"/>
                </a:lnTo>
                <a:lnTo>
                  <a:pt x="2355876" y="1820869"/>
                </a:lnTo>
                <a:lnTo>
                  <a:pt x="2397085" y="1733152"/>
                </a:lnTo>
                <a:lnTo>
                  <a:pt x="2431521" y="1641873"/>
                </a:lnTo>
                <a:lnTo>
                  <a:pt x="2458863" y="1547353"/>
                </a:lnTo>
                <a:lnTo>
                  <a:pt x="2478790" y="1449914"/>
                </a:lnTo>
                <a:lnTo>
                  <a:pt x="2490982" y="1349875"/>
                </a:lnTo>
                <a:lnTo>
                  <a:pt x="2495118" y="1247559"/>
                </a:lnTo>
                <a:lnTo>
                  <a:pt x="2490982" y="1145242"/>
                </a:lnTo>
                <a:lnTo>
                  <a:pt x="2478790" y="1045203"/>
                </a:lnTo>
                <a:lnTo>
                  <a:pt x="2458863" y="947762"/>
                </a:lnTo>
                <a:lnTo>
                  <a:pt x="2431521" y="853241"/>
                </a:lnTo>
                <a:lnTo>
                  <a:pt x="2397085" y="761961"/>
                </a:lnTo>
                <a:lnTo>
                  <a:pt x="2355876" y="674242"/>
                </a:lnTo>
                <a:lnTo>
                  <a:pt x="2308216" y="590407"/>
                </a:lnTo>
                <a:lnTo>
                  <a:pt x="2254424" y="510775"/>
                </a:lnTo>
                <a:lnTo>
                  <a:pt x="2194824" y="435669"/>
                </a:lnTo>
                <a:lnTo>
                  <a:pt x="2129734" y="365409"/>
                </a:lnTo>
                <a:lnTo>
                  <a:pt x="2059477" y="300316"/>
                </a:lnTo>
                <a:lnTo>
                  <a:pt x="1984372" y="240712"/>
                </a:lnTo>
                <a:lnTo>
                  <a:pt x="1904742" y="186917"/>
                </a:lnTo>
                <a:lnTo>
                  <a:pt x="1820907" y="139254"/>
                </a:lnTo>
                <a:lnTo>
                  <a:pt x="1733189" y="98042"/>
                </a:lnTo>
                <a:lnTo>
                  <a:pt x="1641907" y="63603"/>
                </a:lnTo>
                <a:lnTo>
                  <a:pt x="1547383" y="36258"/>
                </a:lnTo>
                <a:lnTo>
                  <a:pt x="1449939" y="16328"/>
                </a:lnTo>
                <a:lnTo>
                  <a:pt x="1349895" y="4135"/>
                </a:lnTo>
                <a:lnTo>
                  <a:pt x="1247571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5335" y="1574451"/>
            <a:ext cx="2817088" cy="2817088"/>
          </a:xfrm>
          <a:custGeom>
            <a:avLst/>
            <a:gdLst/>
            <a:ahLst/>
            <a:cxnLst/>
            <a:rect l="l" t="t" r="r" b="b"/>
            <a:pathLst>
              <a:path w="2817088" h="2817088">
                <a:moveTo>
                  <a:pt x="1408557" y="0"/>
                </a:moveTo>
                <a:lnTo>
                  <a:pt x="1293031" y="4669"/>
                </a:lnTo>
                <a:lnTo>
                  <a:pt x="1180078" y="18436"/>
                </a:lnTo>
                <a:lnTo>
                  <a:pt x="1070059" y="40938"/>
                </a:lnTo>
                <a:lnTo>
                  <a:pt x="963338" y="71812"/>
                </a:lnTo>
                <a:lnTo>
                  <a:pt x="860277" y="110696"/>
                </a:lnTo>
                <a:lnTo>
                  <a:pt x="761237" y="157227"/>
                </a:lnTo>
                <a:lnTo>
                  <a:pt x="666583" y="211043"/>
                </a:lnTo>
                <a:lnTo>
                  <a:pt x="576675" y="271780"/>
                </a:lnTo>
                <a:lnTo>
                  <a:pt x="491877" y="339077"/>
                </a:lnTo>
                <a:lnTo>
                  <a:pt x="412551" y="412570"/>
                </a:lnTo>
                <a:lnTo>
                  <a:pt x="339060" y="491898"/>
                </a:lnTo>
                <a:lnTo>
                  <a:pt x="271765" y="576697"/>
                </a:lnTo>
                <a:lnTo>
                  <a:pt x="211030" y="666605"/>
                </a:lnTo>
                <a:lnTo>
                  <a:pt x="157217" y="761260"/>
                </a:lnTo>
                <a:lnTo>
                  <a:pt x="110689" y="860298"/>
                </a:lnTo>
                <a:lnTo>
                  <a:pt x="71807" y="963358"/>
                </a:lnTo>
                <a:lnTo>
                  <a:pt x="40935" y="1070076"/>
                </a:lnTo>
                <a:lnTo>
                  <a:pt x="18435" y="1180090"/>
                </a:lnTo>
                <a:lnTo>
                  <a:pt x="4669" y="1293038"/>
                </a:lnTo>
                <a:lnTo>
                  <a:pt x="0" y="1408556"/>
                </a:lnTo>
                <a:lnTo>
                  <a:pt x="4669" y="1524073"/>
                </a:lnTo>
                <a:lnTo>
                  <a:pt x="18435" y="1637019"/>
                </a:lnTo>
                <a:lnTo>
                  <a:pt x="40935" y="1747031"/>
                </a:lnTo>
                <a:lnTo>
                  <a:pt x="71807" y="1853748"/>
                </a:lnTo>
                <a:lnTo>
                  <a:pt x="110689" y="1956806"/>
                </a:lnTo>
                <a:lnTo>
                  <a:pt x="157217" y="2055842"/>
                </a:lnTo>
                <a:lnTo>
                  <a:pt x="211030" y="2150495"/>
                </a:lnTo>
                <a:lnTo>
                  <a:pt x="271765" y="2240402"/>
                </a:lnTo>
                <a:lnTo>
                  <a:pt x="339060" y="2325199"/>
                </a:lnTo>
                <a:lnTo>
                  <a:pt x="412551" y="2404525"/>
                </a:lnTo>
                <a:lnTo>
                  <a:pt x="491877" y="2478018"/>
                </a:lnTo>
                <a:lnTo>
                  <a:pt x="576675" y="2545313"/>
                </a:lnTo>
                <a:lnTo>
                  <a:pt x="666583" y="2606049"/>
                </a:lnTo>
                <a:lnTo>
                  <a:pt x="761237" y="2659864"/>
                </a:lnTo>
                <a:lnTo>
                  <a:pt x="860277" y="2706394"/>
                </a:lnTo>
                <a:lnTo>
                  <a:pt x="963338" y="2745277"/>
                </a:lnTo>
                <a:lnTo>
                  <a:pt x="1070059" y="2776150"/>
                </a:lnTo>
                <a:lnTo>
                  <a:pt x="1180078" y="2798652"/>
                </a:lnTo>
                <a:lnTo>
                  <a:pt x="1293031" y="2812419"/>
                </a:lnTo>
                <a:lnTo>
                  <a:pt x="1408557" y="2817088"/>
                </a:lnTo>
                <a:lnTo>
                  <a:pt x="1524089" y="2812419"/>
                </a:lnTo>
                <a:lnTo>
                  <a:pt x="1637047" y="2798652"/>
                </a:lnTo>
                <a:lnTo>
                  <a:pt x="1747069" y="2776150"/>
                </a:lnTo>
                <a:lnTo>
                  <a:pt x="1853792" y="2745277"/>
                </a:lnTo>
                <a:lnTo>
                  <a:pt x="1956854" y="2706394"/>
                </a:lnTo>
                <a:lnTo>
                  <a:pt x="2055893" y="2659864"/>
                </a:lnTo>
                <a:lnTo>
                  <a:pt x="2150546" y="2606049"/>
                </a:lnTo>
                <a:lnTo>
                  <a:pt x="2240451" y="2545313"/>
                </a:lnTo>
                <a:lnTo>
                  <a:pt x="2325246" y="2478018"/>
                </a:lnTo>
                <a:lnTo>
                  <a:pt x="2404568" y="2404525"/>
                </a:lnTo>
                <a:lnTo>
                  <a:pt x="2478056" y="2325199"/>
                </a:lnTo>
                <a:lnTo>
                  <a:pt x="2545346" y="2240402"/>
                </a:lnTo>
                <a:lnTo>
                  <a:pt x="2606077" y="2150495"/>
                </a:lnTo>
                <a:lnTo>
                  <a:pt x="2659885" y="2055842"/>
                </a:lnTo>
                <a:lnTo>
                  <a:pt x="2706410" y="1956806"/>
                </a:lnTo>
                <a:lnTo>
                  <a:pt x="2745288" y="1853748"/>
                </a:lnTo>
                <a:lnTo>
                  <a:pt x="2776157" y="1747031"/>
                </a:lnTo>
                <a:lnTo>
                  <a:pt x="2798655" y="1637019"/>
                </a:lnTo>
                <a:lnTo>
                  <a:pt x="2812419" y="1524073"/>
                </a:lnTo>
                <a:lnTo>
                  <a:pt x="2817088" y="1408556"/>
                </a:lnTo>
                <a:lnTo>
                  <a:pt x="2812419" y="1293038"/>
                </a:lnTo>
                <a:lnTo>
                  <a:pt x="2798655" y="1180090"/>
                </a:lnTo>
                <a:lnTo>
                  <a:pt x="2776157" y="1070076"/>
                </a:lnTo>
                <a:lnTo>
                  <a:pt x="2745288" y="963358"/>
                </a:lnTo>
                <a:lnTo>
                  <a:pt x="2706410" y="860298"/>
                </a:lnTo>
                <a:lnTo>
                  <a:pt x="2659885" y="761260"/>
                </a:lnTo>
                <a:lnTo>
                  <a:pt x="2606077" y="666605"/>
                </a:lnTo>
                <a:lnTo>
                  <a:pt x="2545346" y="576697"/>
                </a:lnTo>
                <a:lnTo>
                  <a:pt x="2478056" y="491898"/>
                </a:lnTo>
                <a:lnTo>
                  <a:pt x="2404568" y="412570"/>
                </a:lnTo>
                <a:lnTo>
                  <a:pt x="2325246" y="339077"/>
                </a:lnTo>
                <a:lnTo>
                  <a:pt x="2240451" y="271780"/>
                </a:lnTo>
                <a:lnTo>
                  <a:pt x="2150546" y="211043"/>
                </a:lnTo>
                <a:lnTo>
                  <a:pt x="2055893" y="157227"/>
                </a:lnTo>
                <a:lnTo>
                  <a:pt x="1956854" y="110696"/>
                </a:lnTo>
                <a:lnTo>
                  <a:pt x="1853792" y="71812"/>
                </a:lnTo>
                <a:lnTo>
                  <a:pt x="1747069" y="40938"/>
                </a:lnTo>
                <a:lnTo>
                  <a:pt x="1637047" y="18436"/>
                </a:lnTo>
                <a:lnTo>
                  <a:pt x="1524089" y="4669"/>
                </a:lnTo>
                <a:lnTo>
                  <a:pt x="1408557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35117" y="3264708"/>
            <a:ext cx="2374404" cy="2374391"/>
          </a:xfrm>
          <a:custGeom>
            <a:avLst/>
            <a:gdLst/>
            <a:ahLst/>
            <a:cxnLst/>
            <a:rect l="l" t="t" r="r" b="b"/>
            <a:pathLst>
              <a:path w="2374404" h="2374391">
                <a:moveTo>
                  <a:pt x="1187183" y="0"/>
                </a:moveTo>
                <a:lnTo>
                  <a:pt x="1089815" y="3935"/>
                </a:lnTo>
                <a:lnTo>
                  <a:pt x="994616" y="15538"/>
                </a:lnTo>
                <a:lnTo>
                  <a:pt x="901889" y="34504"/>
                </a:lnTo>
                <a:lnTo>
                  <a:pt x="811941" y="60525"/>
                </a:lnTo>
                <a:lnTo>
                  <a:pt x="725078" y="93298"/>
                </a:lnTo>
                <a:lnTo>
                  <a:pt x="641604" y="132516"/>
                </a:lnTo>
                <a:lnTo>
                  <a:pt x="561825" y="177873"/>
                </a:lnTo>
                <a:lnTo>
                  <a:pt x="486048" y="229064"/>
                </a:lnTo>
                <a:lnTo>
                  <a:pt x="414577" y="285784"/>
                </a:lnTo>
                <a:lnTo>
                  <a:pt x="347718" y="347727"/>
                </a:lnTo>
                <a:lnTo>
                  <a:pt x="285776" y="414587"/>
                </a:lnTo>
                <a:lnTo>
                  <a:pt x="229057" y="486059"/>
                </a:lnTo>
                <a:lnTo>
                  <a:pt x="177867" y="561837"/>
                </a:lnTo>
                <a:lnTo>
                  <a:pt x="132511" y="641615"/>
                </a:lnTo>
                <a:lnTo>
                  <a:pt x="93294" y="725088"/>
                </a:lnTo>
                <a:lnTo>
                  <a:pt x="60523" y="811951"/>
                </a:lnTo>
                <a:lnTo>
                  <a:pt x="34502" y="901897"/>
                </a:lnTo>
                <a:lnTo>
                  <a:pt x="15538" y="994622"/>
                </a:lnTo>
                <a:lnTo>
                  <a:pt x="3935" y="1089819"/>
                </a:lnTo>
                <a:lnTo>
                  <a:pt x="0" y="1187183"/>
                </a:lnTo>
                <a:lnTo>
                  <a:pt x="3935" y="1284547"/>
                </a:lnTo>
                <a:lnTo>
                  <a:pt x="15538" y="1379745"/>
                </a:lnTo>
                <a:lnTo>
                  <a:pt x="34502" y="1472470"/>
                </a:lnTo>
                <a:lnTo>
                  <a:pt x="60523" y="1562417"/>
                </a:lnTo>
                <a:lnTo>
                  <a:pt x="93294" y="1649281"/>
                </a:lnTo>
                <a:lnTo>
                  <a:pt x="132511" y="1732756"/>
                </a:lnTo>
                <a:lnTo>
                  <a:pt x="177867" y="1812536"/>
                </a:lnTo>
                <a:lnTo>
                  <a:pt x="229057" y="1888316"/>
                </a:lnTo>
                <a:lnTo>
                  <a:pt x="285776" y="1959789"/>
                </a:lnTo>
                <a:lnTo>
                  <a:pt x="347718" y="2026651"/>
                </a:lnTo>
                <a:lnTo>
                  <a:pt x="414577" y="2088596"/>
                </a:lnTo>
                <a:lnTo>
                  <a:pt x="486048" y="2145318"/>
                </a:lnTo>
                <a:lnTo>
                  <a:pt x="561825" y="2196511"/>
                </a:lnTo>
                <a:lnTo>
                  <a:pt x="641604" y="2241870"/>
                </a:lnTo>
                <a:lnTo>
                  <a:pt x="725078" y="2281089"/>
                </a:lnTo>
                <a:lnTo>
                  <a:pt x="811941" y="2313863"/>
                </a:lnTo>
                <a:lnTo>
                  <a:pt x="901889" y="2339886"/>
                </a:lnTo>
                <a:lnTo>
                  <a:pt x="994616" y="2358852"/>
                </a:lnTo>
                <a:lnTo>
                  <a:pt x="1089815" y="2370456"/>
                </a:lnTo>
                <a:lnTo>
                  <a:pt x="1187183" y="2374391"/>
                </a:lnTo>
                <a:lnTo>
                  <a:pt x="1284554" y="2370456"/>
                </a:lnTo>
                <a:lnTo>
                  <a:pt x="1379757" y="2358852"/>
                </a:lnTo>
                <a:lnTo>
                  <a:pt x="1472487" y="2339886"/>
                </a:lnTo>
                <a:lnTo>
                  <a:pt x="1562438" y="2313863"/>
                </a:lnTo>
                <a:lnTo>
                  <a:pt x="1649305" y="2281089"/>
                </a:lnTo>
                <a:lnTo>
                  <a:pt x="1732781" y="2241870"/>
                </a:lnTo>
                <a:lnTo>
                  <a:pt x="1812562" y="2196511"/>
                </a:lnTo>
                <a:lnTo>
                  <a:pt x="1888342" y="2145318"/>
                </a:lnTo>
                <a:lnTo>
                  <a:pt x="1959815" y="2088596"/>
                </a:lnTo>
                <a:lnTo>
                  <a:pt x="2026677" y="2026651"/>
                </a:lnTo>
                <a:lnTo>
                  <a:pt x="2088620" y="1959789"/>
                </a:lnTo>
                <a:lnTo>
                  <a:pt x="2145340" y="1888316"/>
                </a:lnTo>
                <a:lnTo>
                  <a:pt x="2196532" y="1812536"/>
                </a:lnTo>
                <a:lnTo>
                  <a:pt x="2241889" y="1732756"/>
                </a:lnTo>
                <a:lnTo>
                  <a:pt x="2281107" y="1649281"/>
                </a:lnTo>
                <a:lnTo>
                  <a:pt x="2313879" y="1562417"/>
                </a:lnTo>
                <a:lnTo>
                  <a:pt x="2339901" y="1472470"/>
                </a:lnTo>
                <a:lnTo>
                  <a:pt x="2358866" y="1379745"/>
                </a:lnTo>
                <a:lnTo>
                  <a:pt x="2370469" y="1284547"/>
                </a:lnTo>
                <a:lnTo>
                  <a:pt x="2374404" y="1187183"/>
                </a:lnTo>
                <a:lnTo>
                  <a:pt x="2370469" y="1089819"/>
                </a:lnTo>
                <a:lnTo>
                  <a:pt x="2358866" y="994622"/>
                </a:lnTo>
                <a:lnTo>
                  <a:pt x="2339901" y="901897"/>
                </a:lnTo>
                <a:lnTo>
                  <a:pt x="2313879" y="811951"/>
                </a:lnTo>
                <a:lnTo>
                  <a:pt x="2281107" y="725088"/>
                </a:lnTo>
                <a:lnTo>
                  <a:pt x="2241889" y="641615"/>
                </a:lnTo>
                <a:lnTo>
                  <a:pt x="2196532" y="561837"/>
                </a:lnTo>
                <a:lnTo>
                  <a:pt x="2145340" y="486059"/>
                </a:lnTo>
                <a:lnTo>
                  <a:pt x="2088620" y="414587"/>
                </a:lnTo>
                <a:lnTo>
                  <a:pt x="2026677" y="347727"/>
                </a:lnTo>
                <a:lnTo>
                  <a:pt x="1959815" y="285784"/>
                </a:lnTo>
                <a:lnTo>
                  <a:pt x="1888342" y="229064"/>
                </a:lnTo>
                <a:lnTo>
                  <a:pt x="1812562" y="177873"/>
                </a:lnTo>
                <a:lnTo>
                  <a:pt x="1732781" y="132516"/>
                </a:lnTo>
                <a:lnTo>
                  <a:pt x="1649305" y="93298"/>
                </a:lnTo>
                <a:lnTo>
                  <a:pt x="1562438" y="60525"/>
                </a:lnTo>
                <a:lnTo>
                  <a:pt x="1472487" y="34504"/>
                </a:lnTo>
                <a:lnTo>
                  <a:pt x="1379757" y="15538"/>
                </a:lnTo>
                <a:lnTo>
                  <a:pt x="1284554" y="3935"/>
                </a:lnTo>
                <a:lnTo>
                  <a:pt x="1187183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21661" y="9044321"/>
            <a:ext cx="272783" cy="252056"/>
          </a:xfrm>
          <a:custGeom>
            <a:avLst/>
            <a:gdLst/>
            <a:ahLst/>
            <a:cxnLst/>
            <a:rect l="l" t="t" r="r" b="b"/>
            <a:pathLst>
              <a:path w="272783" h="252056">
                <a:moveTo>
                  <a:pt x="62458" y="0"/>
                </a:moveTo>
                <a:lnTo>
                  <a:pt x="0" y="0"/>
                </a:lnTo>
                <a:lnTo>
                  <a:pt x="0" y="252056"/>
                </a:lnTo>
                <a:lnTo>
                  <a:pt x="40754" y="252056"/>
                </a:lnTo>
                <a:lnTo>
                  <a:pt x="40754" y="58064"/>
                </a:lnTo>
                <a:lnTo>
                  <a:pt x="85417" y="58064"/>
                </a:lnTo>
                <a:lnTo>
                  <a:pt x="62458" y="0"/>
                </a:lnTo>
                <a:close/>
              </a:path>
              <a:path w="272783" h="252056">
                <a:moveTo>
                  <a:pt x="85417" y="58064"/>
                </a:moveTo>
                <a:lnTo>
                  <a:pt x="42151" y="58064"/>
                </a:lnTo>
                <a:lnTo>
                  <a:pt x="120319" y="252056"/>
                </a:lnTo>
                <a:lnTo>
                  <a:pt x="151066" y="252056"/>
                </a:lnTo>
                <a:lnTo>
                  <a:pt x="176792" y="187223"/>
                </a:lnTo>
                <a:lnTo>
                  <a:pt x="136486" y="187223"/>
                </a:lnTo>
                <a:lnTo>
                  <a:pt x="85417" y="58064"/>
                </a:lnTo>
                <a:close/>
              </a:path>
              <a:path w="272783" h="252056">
                <a:moveTo>
                  <a:pt x="272783" y="58102"/>
                </a:moveTo>
                <a:lnTo>
                  <a:pt x="229425" y="58102"/>
                </a:lnTo>
                <a:lnTo>
                  <a:pt x="229425" y="252056"/>
                </a:lnTo>
                <a:lnTo>
                  <a:pt x="272783" y="252056"/>
                </a:lnTo>
                <a:lnTo>
                  <a:pt x="272783" y="58102"/>
                </a:lnTo>
                <a:close/>
              </a:path>
              <a:path w="272783" h="252056">
                <a:moveTo>
                  <a:pt x="272783" y="0"/>
                </a:moveTo>
                <a:lnTo>
                  <a:pt x="212763" y="0"/>
                </a:lnTo>
                <a:lnTo>
                  <a:pt x="136486" y="187223"/>
                </a:lnTo>
                <a:lnTo>
                  <a:pt x="176792" y="187223"/>
                </a:lnTo>
                <a:lnTo>
                  <a:pt x="228028" y="58102"/>
                </a:lnTo>
                <a:lnTo>
                  <a:pt x="272783" y="58102"/>
                </a:lnTo>
                <a:lnTo>
                  <a:pt x="272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31413" y="9038793"/>
            <a:ext cx="46482" cy="257594"/>
          </a:xfrm>
          <a:custGeom>
            <a:avLst/>
            <a:gdLst/>
            <a:ahLst/>
            <a:cxnLst/>
            <a:rect l="l" t="t" r="r" b="b"/>
            <a:pathLst>
              <a:path w="46482" h="257594">
                <a:moveTo>
                  <a:pt x="46482" y="76949"/>
                </a:moveTo>
                <a:lnTo>
                  <a:pt x="3987" y="76949"/>
                </a:lnTo>
                <a:lnTo>
                  <a:pt x="3987" y="257594"/>
                </a:lnTo>
                <a:lnTo>
                  <a:pt x="46482" y="257594"/>
                </a:lnTo>
                <a:lnTo>
                  <a:pt x="46482" y="76949"/>
                </a:lnTo>
                <a:close/>
              </a:path>
              <a:path w="46482" h="257594">
                <a:moveTo>
                  <a:pt x="33045" y="0"/>
                </a:moveTo>
                <a:lnTo>
                  <a:pt x="18694" y="0"/>
                </a:lnTo>
                <a:lnTo>
                  <a:pt x="12598" y="2374"/>
                </a:lnTo>
                <a:lnTo>
                  <a:pt x="2552" y="11823"/>
                </a:lnTo>
                <a:lnTo>
                  <a:pt x="0" y="17779"/>
                </a:lnTo>
                <a:lnTo>
                  <a:pt x="0" y="31737"/>
                </a:lnTo>
                <a:lnTo>
                  <a:pt x="2514" y="37579"/>
                </a:lnTo>
                <a:lnTo>
                  <a:pt x="12458" y="46786"/>
                </a:lnTo>
                <a:lnTo>
                  <a:pt x="18580" y="49110"/>
                </a:lnTo>
                <a:lnTo>
                  <a:pt x="32791" y="49110"/>
                </a:lnTo>
                <a:lnTo>
                  <a:pt x="38950" y="46786"/>
                </a:lnTo>
                <a:lnTo>
                  <a:pt x="48996" y="37579"/>
                </a:lnTo>
                <a:lnTo>
                  <a:pt x="51549" y="31737"/>
                </a:lnTo>
                <a:lnTo>
                  <a:pt x="51442" y="17779"/>
                </a:lnTo>
                <a:lnTo>
                  <a:pt x="49072" y="12128"/>
                </a:lnTo>
                <a:lnTo>
                  <a:pt x="39268" y="2451"/>
                </a:lnTo>
                <a:lnTo>
                  <a:pt x="33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07197" y="9111391"/>
            <a:ext cx="141411" cy="189335"/>
          </a:xfrm>
          <a:custGeom>
            <a:avLst/>
            <a:gdLst/>
            <a:ahLst/>
            <a:cxnLst/>
            <a:rect l="l" t="t" r="r" b="b"/>
            <a:pathLst>
              <a:path w="141411" h="189335">
                <a:moveTo>
                  <a:pt x="105038" y="0"/>
                </a:moveTo>
                <a:lnTo>
                  <a:pt x="97431" y="0"/>
                </a:lnTo>
                <a:lnTo>
                  <a:pt x="83821" y="712"/>
                </a:lnTo>
                <a:lnTo>
                  <a:pt x="36166" y="18796"/>
                </a:lnTo>
                <a:lnTo>
                  <a:pt x="6840" y="58469"/>
                </a:lnTo>
                <a:lnTo>
                  <a:pt x="0" y="96518"/>
                </a:lnTo>
                <a:lnTo>
                  <a:pt x="704" y="110725"/>
                </a:lnTo>
                <a:lnTo>
                  <a:pt x="14638" y="149823"/>
                </a:lnTo>
                <a:lnTo>
                  <a:pt x="51669" y="181842"/>
                </a:lnTo>
                <a:lnTo>
                  <a:pt x="88191" y="189335"/>
                </a:lnTo>
                <a:lnTo>
                  <a:pt x="102718" y="188671"/>
                </a:lnTo>
                <a:lnTo>
                  <a:pt x="115870" y="186675"/>
                </a:lnTo>
                <a:lnTo>
                  <a:pt x="127723" y="183356"/>
                </a:lnTo>
                <a:lnTo>
                  <a:pt x="138349" y="178726"/>
                </a:lnTo>
                <a:lnTo>
                  <a:pt x="141411" y="177012"/>
                </a:lnTo>
                <a:lnTo>
                  <a:pt x="141411" y="154177"/>
                </a:lnTo>
                <a:lnTo>
                  <a:pt x="98485" y="154177"/>
                </a:lnTo>
                <a:lnTo>
                  <a:pt x="84492" y="152796"/>
                </a:lnTo>
                <a:lnTo>
                  <a:pt x="47907" y="119928"/>
                </a:lnTo>
                <a:lnTo>
                  <a:pt x="44861" y="107696"/>
                </a:lnTo>
                <a:lnTo>
                  <a:pt x="45163" y="89993"/>
                </a:lnTo>
                <a:lnTo>
                  <a:pt x="66515" y="45918"/>
                </a:lnTo>
                <a:lnTo>
                  <a:pt x="89200" y="35958"/>
                </a:lnTo>
                <a:lnTo>
                  <a:pt x="141411" y="35958"/>
                </a:lnTo>
                <a:lnTo>
                  <a:pt x="141411" y="9524"/>
                </a:lnTo>
                <a:lnTo>
                  <a:pt x="136001" y="6489"/>
                </a:lnTo>
                <a:lnTo>
                  <a:pt x="129384" y="4241"/>
                </a:lnTo>
                <a:lnTo>
                  <a:pt x="113014" y="850"/>
                </a:lnTo>
                <a:lnTo>
                  <a:pt x="105038" y="0"/>
                </a:lnTo>
                <a:close/>
              </a:path>
              <a:path w="141411" h="189335">
                <a:moveTo>
                  <a:pt x="141411" y="138099"/>
                </a:moveTo>
                <a:lnTo>
                  <a:pt x="133372" y="143967"/>
                </a:lnTo>
                <a:lnTo>
                  <a:pt x="126374" y="147612"/>
                </a:lnTo>
                <a:lnTo>
                  <a:pt x="111337" y="152844"/>
                </a:lnTo>
                <a:lnTo>
                  <a:pt x="104479" y="154177"/>
                </a:lnTo>
                <a:lnTo>
                  <a:pt x="141411" y="154177"/>
                </a:lnTo>
                <a:lnTo>
                  <a:pt x="141411" y="138099"/>
                </a:lnTo>
                <a:close/>
              </a:path>
              <a:path w="141411" h="189335">
                <a:moveTo>
                  <a:pt x="141411" y="35958"/>
                </a:moveTo>
                <a:lnTo>
                  <a:pt x="89200" y="35958"/>
                </a:lnTo>
                <a:lnTo>
                  <a:pt x="104884" y="36344"/>
                </a:lnTo>
                <a:lnTo>
                  <a:pt x="117757" y="38582"/>
                </a:lnTo>
                <a:lnTo>
                  <a:pt x="128634" y="42596"/>
                </a:lnTo>
                <a:lnTo>
                  <a:pt x="138329" y="48310"/>
                </a:lnTo>
                <a:lnTo>
                  <a:pt x="141411" y="50533"/>
                </a:lnTo>
                <a:lnTo>
                  <a:pt x="141411" y="35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880726" y="9112618"/>
            <a:ext cx="105028" cy="183769"/>
          </a:xfrm>
          <a:custGeom>
            <a:avLst/>
            <a:gdLst/>
            <a:ahLst/>
            <a:cxnLst/>
            <a:rect l="l" t="t" r="r" b="b"/>
            <a:pathLst>
              <a:path w="105028" h="183769">
                <a:moveTo>
                  <a:pt x="42494" y="3124"/>
                </a:moveTo>
                <a:lnTo>
                  <a:pt x="0" y="3124"/>
                </a:lnTo>
                <a:lnTo>
                  <a:pt x="0" y="183769"/>
                </a:lnTo>
                <a:lnTo>
                  <a:pt x="42494" y="183769"/>
                </a:lnTo>
                <a:lnTo>
                  <a:pt x="42494" y="91363"/>
                </a:lnTo>
                <a:lnTo>
                  <a:pt x="43577" y="77191"/>
                </a:lnTo>
                <a:lnTo>
                  <a:pt x="73470" y="39173"/>
                </a:lnTo>
                <a:lnTo>
                  <a:pt x="84391" y="38468"/>
                </a:lnTo>
                <a:lnTo>
                  <a:pt x="105029" y="38468"/>
                </a:lnTo>
                <a:lnTo>
                  <a:pt x="105029" y="34404"/>
                </a:lnTo>
                <a:lnTo>
                  <a:pt x="42494" y="34404"/>
                </a:lnTo>
                <a:lnTo>
                  <a:pt x="42494" y="3124"/>
                </a:lnTo>
                <a:close/>
              </a:path>
              <a:path w="105028" h="183769">
                <a:moveTo>
                  <a:pt x="105029" y="38468"/>
                </a:moveTo>
                <a:lnTo>
                  <a:pt x="84391" y="38468"/>
                </a:lnTo>
                <a:lnTo>
                  <a:pt x="88684" y="39103"/>
                </a:lnTo>
                <a:lnTo>
                  <a:pt x="97929" y="41579"/>
                </a:lnTo>
                <a:lnTo>
                  <a:pt x="101282" y="42938"/>
                </a:lnTo>
                <a:lnTo>
                  <a:pt x="105029" y="45656"/>
                </a:lnTo>
                <a:lnTo>
                  <a:pt x="105029" y="38468"/>
                </a:lnTo>
                <a:close/>
              </a:path>
              <a:path w="105028" h="183769">
                <a:moveTo>
                  <a:pt x="94780" y="0"/>
                </a:moveTo>
                <a:lnTo>
                  <a:pt x="87693" y="0"/>
                </a:lnTo>
                <a:lnTo>
                  <a:pt x="74837" y="1810"/>
                </a:lnTo>
                <a:lnTo>
                  <a:pt x="63277" y="7221"/>
                </a:lnTo>
                <a:lnTo>
                  <a:pt x="52997" y="17026"/>
                </a:lnTo>
                <a:lnTo>
                  <a:pt x="46245" y="27065"/>
                </a:lnTo>
                <a:lnTo>
                  <a:pt x="42494" y="34404"/>
                </a:lnTo>
                <a:lnTo>
                  <a:pt x="105029" y="34404"/>
                </a:lnTo>
                <a:lnTo>
                  <a:pt x="105029" y="2819"/>
                </a:lnTo>
                <a:lnTo>
                  <a:pt x="100380" y="838"/>
                </a:lnTo>
                <a:lnTo>
                  <a:pt x="94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88788" y="9111386"/>
            <a:ext cx="185288" cy="188788"/>
          </a:xfrm>
          <a:custGeom>
            <a:avLst/>
            <a:gdLst/>
            <a:ahLst/>
            <a:cxnLst/>
            <a:rect l="l" t="t" r="r" b="b"/>
            <a:pathLst>
              <a:path w="185288" h="188788">
                <a:moveTo>
                  <a:pt x="95433" y="0"/>
                </a:moveTo>
                <a:lnTo>
                  <a:pt x="54841" y="6740"/>
                </a:lnTo>
                <a:lnTo>
                  <a:pt x="23174" y="29614"/>
                </a:lnTo>
                <a:lnTo>
                  <a:pt x="4393" y="63264"/>
                </a:lnTo>
                <a:lnTo>
                  <a:pt x="0" y="87679"/>
                </a:lnTo>
                <a:lnTo>
                  <a:pt x="504" y="104269"/>
                </a:lnTo>
                <a:lnTo>
                  <a:pt x="9598" y="142978"/>
                </a:lnTo>
                <a:lnTo>
                  <a:pt x="42600" y="177637"/>
                </a:lnTo>
                <a:lnTo>
                  <a:pt x="79042" y="188788"/>
                </a:lnTo>
                <a:lnTo>
                  <a:pt x="96170" y="188416"/>
                </a:lnTo>
                <a:lnTo>
                  <a:pt x="135676" y="179941"/>
                </a:lnTo>
                <a:lnTo>
                  <a:pt x="166290" y="154177"/>
                </a:lnTo>
                <a:lnTo>
                  <a:pt x="93528" y="154177"/>
                </a:lnTo>
                <a:lnTo>
                  <a:pt x="79574" y="152596"/>
                </a:lnTo>
                <a:lnTo>
                  <a:pt x="46650" y="118458"/>
                </a:lnTo>
                <a:lnTo>
                  <a:pt x="44240" y="105366"/>
                </a:lnTo>
                <a:lnTo>
                  <a:pt x="44667" y="87673"/>
                </a:lnTo>
                <a:lnTo>
                  <a:pt x="64691" y="44061"/>
                </a:lnTo>
                <a:lnTo>
                  <a:pt x="88064" y="35386"/>
                </a:lnTo>
                <a:lnTo>
                  <a:pt x="169950" y="35386"/>
                </a:lnTo>
                <a:lnTo>
                  <a:pt x="169396" y="34428"/>
                </a:lnTo>
                <a:lnTo>
                  <a:pt x="131072" y="5573"/>
                </a:lnTo>
                <a:lnTo>
                  <a:pt x="104835" y="329"/>
                </a:lnTo>
                <a:lnTo>
                  <a:pt x="95433" y="0"/>
                </a:lnTo>
                <a:close/>
              </a:path>
              <a:path w="185288" h="188788">
                <a:moveTo>
                  <a:pt x="169950" y="35386"/>
                </a:moveTo>
                <a:lnTo>
                  <a:pt x="88064" y="35386"/>
                </a:lnTo>
                <a:lnTo>
                  <a:pt x="103745" y="36555"/>
                </a:lnTo>
                <a:lnTo>
                  <a:pt x="115924" y="40392"/>
                </a:lnTo>
                <a:lnTo>
                  <a:pt x="125332" y="46845"/>
                </a:lnTo>
                <a:lnTo>
                  <a:pt x="132852" y="57270"/>
                </a:lnTo>
                <a:lnTo>
                  <a:pt x="137832" y="68604"/>
                </a:lnTo>
                <a:lnTo>
                  <a:pt x="140567" y="81129"/>
                </a:lnTo>
                <a:lnTo>
                  <a:pt x="140412" y="99869"/>
                </a:lnTo>
                <a:lnTo>
                  <a:pt x="122406" y="144882"/>
                </a:lnTo>
                <a:lnTo>
                  <a:pt x="93528" y="154177"/>
                </a:lnTo>
                <a:lnTo>
                  <a:pt x="166290" y="154177"/>
                </a:lnTo>
                <a:lnTo>
                  <a:pt x="184088" y="111479"/>
                </a:lnTo>
                <a:lnTo>
                  <a:pt x="185288" y="98574"/>
                </a:lnTo>
                <a:lnTo>
                  <a:pt x="184692" y="82589"/>
                </a:lnTo>
                <a:lnTo>
                  <a:pt x="182797" y="68312"/>
                </a:lnTo>
                <a:lnTo>
                  <a:pt x="179611" y="55613"/>
                </a:lnTo>
                <a:lnTo>
                  <a:pt x="175141" y="44362"/>
                </a:lnTo>
                <a:lnTo>
                  <a:pt x="169950" y="35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94462" y="9111391"/>
            <a:ext cx="119030" cy="189344"/>
          </a:xfrm>
          <a:custGeom>
            <a:avLst/>
            <a:gdLst/>
            <a:ahLst/>
            <a:cxnLst/>
            <a:rect l="l" t="t" r="r" b="b"/>
            <a:pathLst>
              <a:path w="119030" h="189344">
                <a:moveTo>
                  <a:pt x="0" y="137769"/>
                </a:moveTo>
                <a:lnTo>
                  <a:pt x="0" y="179184"/>
                </a:lnTo>
                <a:lnTo>
                  <a:pt x="6731" y="182295"/>
                </a:lnTo>
                <a:lnTo>
                  <a:pt x="14414" y="184657"/>
                </a:lnTo>
                <a:lnTo>
                  <a:pt x="32473" y="188391"/>
                </a:lnTo>
                <a:lnTo>
                  <a:pt x="40678" y="189344"/>
                </a:lnTo>
                <a:lnTo>
                  <a:pt x="47790" y="189344"/>
                </a:lnTo>
                <a:lnTo>
                  <a:pt x="87249" y="181850"/>
                </a:lnTo>
                <a:lnTo>
                  <a:pt x="115163" y="155165"/>
                </a:lnTo>
                <a:lnTo>
                  <a:pt x="115303" y="154742"/>
                </a:lnTo>
                <a:lnTo>
                  <a:pt x="44585" y="154742"/>
                </a:lnTo>
                <a:lnTo>
                  <a:pt x="33287" y="153318"/>
                </a:lnTo>
                <a:lnTo>
                  <a:pt x="18424" y="148142"/>
                </a:lnTo>
                <a:lnTo>
                  <a:pt x="7902" y="143031"/>
                </a:lnTo>
                <a:lnTo>
                  <a:pt x="0" y="137769"/>
                </a:lnTo>
                <a:close/>
              </a:path>
              <a:path w="119030" h="189344">
                <a:moveTo>
                  <a:pt x="75425" y="0"/>
                </a:moveTo>
                <a:lnTo>
                  <a:pt x="69227" y="0"/>
                </a:lnTo>
                <a:lnTo>
                  <a:pt x="55052" y="919"/>
                </a:lnTo>
                <a:lnTo>
                  <a:pt x="10511" y="24413"/>
                </a:lnTo>
                <a:lnTo>
                  <a:pt x="542" y="47593"/>
                </a:lnTo>
                <a:lnTo>
                  <a:pt x="827" y="63927"/>
                </a:lnTo>
                <a:lnTo>
                  <a:pt x="25934" y="100753"/>
                </a:lnTo>
                <a:lnTo>
                  <a:pt x="53457" y="113713"/>
                </a:lnTo>
                <a:lnTo>
                  <a:pt x="62777" y="118235"/>
                </a:lnTo>
                <a:lnTo>
                  <a:pt x="69469" y="122059"/>
                </a:lnTo>
                <a:lnTo>
                  <a:pt x="72669" y="124701"/>
                </a:lnTo>
                <a:lnTo>
                  <a:pt x="76263" y="129806"/>
                </a:lnTo>
                <a:lnTo>
                  <a:pt x="77152" y="133248"/>
                </a:lnTo>
                <a:lnTo>
                  <a:pt x="77065" y="137769"/>
                </a:lnTo>
                <a:lnTo>
                  <a:pt x="73110" y="148751"/>
                </a:lnTo>
                <a:lnTo>
                  <a:pt x="60873" y="154586"/>
                </a:lnTo>
                <a:lnTo>
                  <a:pt x="44585" y="154742"/>
                </a:lnTo>
                <a:lnTo>
                  <a:pt x="115303" y="154742"/>
                </a:lnTo>
                <a:lnTo>
                  <a:pt x="119030" y="143468"/>
                </a:lnTo>
                <a:lnTo>
                  <a:pt x="118744" y="126299"/>
                </a:lnTo>
                <a:lnTo>
                  <a:pt x="116281" y="113967"/>
                </a:lnTo>
                <a:lnTo>
                  <a:pt x="81999" y="82622"/>
                </a:lnTo>
                <a:lnTo>
                  <a:pt x="64252" y="74956"/>
                </a:lnTo>
                <a:lnTo>
                  <a:pt x="53558" y="69565"/>
                </a:lnTo>
                <a:lnTo>
                  <a:pt x="44729" y="62433"/>
                </a:lnTo>
                <a:lnTo>
                  <a:pt x="43002" y="57746"/>
                </a:lnTo>
                <a:lnTo>
                  <a:pt x="43002" y="46558"/>
                </a:lnTo>
                <a:lnTo>
                  <a:pt x="45148" y="42341"/>
                </a:lnTo>
                <a:lnTo>
                  <a:pt x="53962" y="35521"/>
                </a:lnTo>
                <a:lnTo>
                  <a:pt x="60109" y="33781"/>
                </a:lnTo>
                <a:lnTo>
                  <a:pt x="110426" y="33781"/>
                </a:lnTo>
                <a:lnTo>
                  <a:pt x="110426" y="7861"/>
                </a:lnTo>
                <a:lnTo>
                  <a:pt x="109728" y="7581"/>
                </a:lnTo>
                <a:lnTo>
                  <a:pt x="104813" y="5473"/>
                </a:lnTo>
                <a:lnTo>
                  <a:pt x="98323" y="3657"/>
                </a:lnTo>
                <a:lnTo>
                  <a:pt x="82550" y="749"/>
                </a:lnTo>
                <a:lnTo>
                  <a:pt x="75425" y="0"/>
                </a:lnTo>
                <a:close/>
              </a:path>
              <a:path w="119030" h="189344">
                <a:moveTo>
                  <a:pt x="110426" y="33781"/>
                </a:moveTo>
                <a:lnTo>
                  <a:pt x="75006" y="33781"/>
                </a:lnTo>
                <a:lnTo>
                  <a:pt x="82346" y="34912"/>
                </a:lnTo>
                <a:lnTo>
                  <a:pt x="96926" y="39357"/>
                </a:lnTo>
                <a:lnTo>
                  <a:pt x="103364" y="42341"/>
                </a:lnTo>
                <a:lnTo>
                  <a:pt x="110426" y="47155"/>
                </a:lnTo>
                <a:lnTo>
                  <a:pt x="110426" y="337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33327" y="9111386"/>
            <a:ext cx="185288" cy="188787"/>
          </a:xfrm>
          <a:custGeom>
            <a:avLst/>
            <a:gdLst/>
            <a:ahLst/>
            <a:cxnLst/>
            <a:rect l="l" t="t" r="r" b="b"/>
            <a:pathLst>
              <a:path w="185288" h="188787">
                <a:moveTo>
                  <a:pt x="95432" y="0"/>
                </a:moveTo>
                <a:lnTo>
                  <a:pt x="54844" y="6737"/>
                </a:lnTo>
                <a:lnTo>
                  <a:pt x="23175" y="29610"/>
                </a:lnTo>
                <a:lnTo>
                  <a:pt x="4394" y="63261"/>
                </a:lnTo>
                <a:lnTo>
                  <a:pt x="0" y="87678"/>
                </a:lnTo>
                <a:lnTo>
                  <a:pt x="504" y="104261"/>
                </a:lnTo>
                <a:lnTo>
                  <a:pt x="9594" y="142974"/>
                </a:lnTo>
                <a:lnTo>
                  <a:pt x="42582" y="177635"/>
                </a:lnTo>
                <a:lnTo>
                  <a:pt x="79030" y="188787"/>
                </a:lnTo>
                <a:lnTo>
                  <a:pt x="96161" y="188416"/>
                </a:lnTo>
                <a:lnTo>
                  <a:pt x="135669" y="179944"/>
                </a:lnTo>
                <a:lnTo>
                  <a:pt x="166288" y="154177"/>
                </a:lnTo>
                <a:lnTo>
                  <a:pt x="93527" y="154177"/>
                </a:lnTo>
                <a:lnTo>
                  <a:pt x="79568" y="152596"/>
                </a:lnTo>
                <a:lnTo>
                  <a:pt x="46645" y="118458"/>
                </a:lnTo>
                <a:lnTo>
                  <a:pt x="44239" y="105366"/>
                </a:lnTo>
                <a:lnTo>
                  <a:pt x="44665" y="87668"/>
                </a:lnTo>
                <a:lnTo>
                  <a:pt x="64701" y="44058"/>
                </a:lnTo>
                <a:lnTo>
                  <a:pt x="88059" y="35385"/>
                </a:lnTo>
                <a:lnTo>
                  <a:pt x="169949" y="35385"/>
                </a:lnTo>
                <a:lnTo>
                  <a:pt x="169398" y="34432"/>
                </a:lnTo>
                <a:lnTo>
                  <a:pt x="131075" y="5574"/>
                </a:lnTo>
                <a:lnTo>
                  <a:pt x="104840" y="329"/>
                </a:lnTo>
                <a:lnTo>
                  <a:pt x="95432" y="0"/>
                </a:lnTo>
                <a:close/>
              </a:path>
              <a:path w="185288" h="188787">
                <a:moveTo>
                  <a:pt x="169949" y="35385"/>
                </a:moveTo>
                <a:lnTo>
                  <a:pt x="88059" y="35385"/>
                </a:lnTo>
                <a:lnTo>
                  <a:pt x="103745" y="36555"/>
                </a:lnTo>
                <a:lnTo>
                  <a:pt x="115924" y="40394"/>
                </a:lnTo>
                <a:lnTo>
                  <a:pt x="125327" y="46850"/>
                </a:lnTo>
                <a:lnTo>
                  <a:pt x="132845" y="57272"/>
                </a:lnTo>
                <a:lnTo>
                  <a:pt x="137827" y="68606"/>
                </a:lnTo>
                <a:lnTo>
                  <a:pt x="140565" y="81132"/>
                </a:lnTo>
                <a:lnTo>
                  <a:pt x="140413" y="99870"/>
                </a:lnTo>
                <a:lnTo>
                  <a:pt x="122404" y="144881"/>
                </a:lnTo>
                <a:lnTo>
                  <a:pt x="93527" y="154177"/>
                </a:lnTo>
                <a:lnTo>
                  <a:pt x="166288" y="154177"/>
                </a:lnTo>
                <a:lnTo>
                  <a:pt x="184086" y="111485"/>
                </a:lnTo>
                <a:lnTo>
                  <a:pt x="185288" y="98581"/>
                </a:lnTo>
                <a:lnTo>
                  <a:pt x="184691" y="82594"/>
                </a:lnTo>
                <a:lnTo>
                  <a:pt x="182797" y="68317"/>
                </a:lnTo>
                <a:lnTo>
                  <a:pt x="179611" y="55617"/>
                </a:lnTo>
                <a:lnTo>
                  <a:pt x="175143" y="44366"/>
                </a:lnTo>
                <a:lnTo>
                  <a:pt x="169949" y="353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22893" y="9025848"/>
            <a:ext cx="222478" cy="274891"/>
          </a:xfrm>
          <a:custGeom>
            <a:avLst/>
            <a:gdLst/>
            <a:ahLst/>
            <a:cxnLst/>
            <a:rect l="l" t="t" r="r" b="b"/>
            <a:pathLst>
              <a:path w="222478" h="274891">
                <a:moveTo>
                  <a:pt x="179451" y="124548"/>
                </a:moveTo>
                <a:lnTo>
                  <a:pt x="136779" y="124548"/>
                </a:lnTo>
                <a:lnTo>
                  <a:pt x="136779" y="217322"/>
                </a:lnTo>
                <a:lnTo>
                  <a:pt x="149417" y="259521"/>
                </a:lnTo>
                <a:lnTo>
                  <a:pt x="187094" y="274835"/>
                </a:lnTo>
                <a:lnTo>
                  <a:pt x="196202" y="274891"/>
                </a:lnTo>
                <a:lnTo>
                  <a:pt x="202336" y="274205"/>
                </a:lnTo>
                <a:lnTo>
                  <a:pt x="214998" y="271487"/>
                </a:lnTo>
                <a:lnTo>
                  <a:pt x="219354" y="270116"/>
                </a:lnTo>
                <a:lnTo>
                  <a:pt x="221907" y="268655"/>
                </a:lnTo>
                <a:lnTo>
                  <a:pt x="222478" y="268300"/>
                </a:lnTo>
                <a:lnTo>
                  <a:pt x="222478" y="239712"/>
                </a:lnTo>
                <a:lnTo>
                  <a:pt x="195249" y="239712"/>
                </a:lnTo>
                <a:lnTo>
                  <a:pt x="189090" y="237477"/>
                </a:lnTo>
                <a:lnTo>
                  <a:pt x="181406" y="228587"/>
                </a:lnTo>
                <a:lnTo>
                  <a:pt x="179451" y="220751"/>
                </a:lnTo>
                <a:lnTo>
                  <a:pt x="179451" y="124548"/>
                </a:lnTo>
                <a:close/>
              </a:path>
              <a:path w="222478" h="274891">
                <a:moveTo>
                  <a:pt x="72986" y="124548"/>
                </a:moveTo>
                <a:lnTo>
                  <a:pt x="29972" y="124548"/>
                </a:lnTo>
                <a:lnTo>
                  <a:pt x="29972" y="270535"/>
                </a:lnTo>
                <a:lnTo>
                  <a:pt x="72986" y="270535"/>
                </a:lnTo>
                <a:lnTo>
                  <a:pt x="72986" y="124548"/>
                </a:lnTo>
                <a:close/>
              </a:path>
              <a:path w="222478" h="274891">
                <a:moveTo>
                  <a:pt x="222478" y="233324"/>
                </a:moveTo>
                <a:lnTo>
                  <a:pt x="218414" y="236054"/>
                </a:lnTo>
                <a:lnTo>
                  <a:pt x="215480" y="237324"/>
                </a:lnTo>
                <a:lnTo>
                  <a:pt x="208648" y="239229"/>
                </a:lnTo>
                <a:lnTo>
                  <a:pt x="205790" y="239712"/>
                </a:lnTo>
                <a:lnTo>
                  <a:pt x="222478" y="239712"/>
                </a:lnTo>
                <a:lnTo>
                  <a:pt x="222478" y="233324"/>
                </a:lnTo>
                <a:close/>
              </a:path>
              <a:path w="222478" h="274891">
                <a:moveTo>
                  <a:pt x="222478" y="89890"/>
                </a:moveTo>
                <a:lnTo>
                  <a:pt x="0" y="89890"/>
                </a:lnTo>
                <a:lnTo>
                  <a:pt x="0" y="124548"/>
                </a:lnTo>
                <a:lnTo>
                  <a:pt x="222478" y="124548"/>
                </a:lnTo>
                <a:lnTo>
                  <a:pt x="222478" y="89890"/>
                </a:lnTo>
                <a:close/>
              </a:path>
              <a:path w="222478" h="274891">
                <a:moveTo>
                  <a:pt x="105333" y="0"/>
                </a:moveTo>
                <a:lnTo>
                  <a:pt x="95377" y="0"/>
                </a:lnTo>
                <a:lnTo>
                  <a:pt x="82131" y="1088"/>
                </a:lnTo>
                <a:lnTo>
                  <a:pt x="46133" y="20447"/>
                </a:lnTo>
                <a:lnTo>
                  <a:pt x="29972" y="89890"/>
                </a:lnTo>
                <a:lnTo>
                  <a:pt x="72986" y="89890"/>
                </a:lnTo>
                <a:lnTo>
                  <a:pt x="72986" y="56565"/>
                </a:lnTo>
                <a:lnTo>
                  <a:pt x="75361" y="48475"/>
                </a:lnTo>
                <a:lnTo>
                  <a:pt x="84645" y="37719"/>
                </a:lnTo>
                <a:lnTo>
                  <a:pt x="91287" y="35013"/>
                </a:lnTo>
                <a:lnTo>
                  <a:pt x="120040" y="35013"/>
                </a:lnTo>
                <a:lnTo>
                  <a:pt x="120040" y="3479"/>
                </a:lnTo>
                <a:lnTo>
                  <a:pt x="113385" y="1079"/>
                </a:lnTo>
                <a:lnTo>
                  <a:pt x="105333" y="0"/>
                </a:lnTo>
                <a:close/>
              </a:path>
              <a:path w="222478" h="274891">
                <a:moveTo>
                  <a:pt x="179451" y="36017"/>
                </a:moveTo>
                <a:lnTo>
                  <a:pt x="136779" y="49085"/>
                </a:lnTo>
                <a:lnTo>
                  <a:pt x="136779" y="89890"/>
                </a:lnTo>
                <a:lnTo>
                  <a:pt x="179451" y="89890"/>
                </a:lnTo>
                <a:lnTo>
                  <a:pt x="179451" y="36017"/>
                </a:lnTo>
                <a:close/>
              </a:path>
              <a:path w="222478" h="274891">
                <a:moveTo>
                  <a:pt x="120040" y="35013"/>
                </a:moveTo>
                <a:lnTo>
                  <a:pt x="105803" y="35013"/>
                </a:lnTo>
                <a:lnTo>
                  <a:pt x="112102" y="36436"/>
                </a:lnTo>
                <a:lnTo>
                  <a:pt x="120040" y="39979"/>
                </a:lnTo>
                <a:lnTo>
                  <a:pt x="120040" y="350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74989" y="8960104"/>
            <a:ext cx="0" cy="199885"/>
          </a:xfrm>
          <a:custGeom>
            <a:avLst/>
            <a:gdLst/>
            <a:ahLst/>
            <a:cxnLst/>
            <a:rect l="l" t="t" r="r" b="b"/>
            <a:pathLst>
              <a:path h="199885">
                <a:moveTo>
                  <a:pt x="0" y="199885"/>
                </a:moveTo>
                <a:lnTo>
                  <a:pt x="0" y="0"/>
                </a:lnTo>
                <a:lnTo>
                  <a:pt x="0" y="199885"/>
                </a:lnTo>
                <a:close/>
              </a:path>
            </a:pathLst>
          </a:custGeom>
          <a:solidFill>
            <a:srgbClr val="F165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95676" y="8960104"/>
            <a:ext cx="0" cy="199885"/>
          </a:xfrm>
          <a:custGeom>
            <a:avLst/>
            <a:gdLst/>
            <a:ahLst/>
            <a:cxnLst/>
            <a:rect l="l" t="t" r="r" b="b"/>
            <a:pathLst>
              <a:path h="199885">
                <a:moveTo>
                  <a:pt x="0" y="199885"/>
                </a:moveTo>
                <a:lnTo>
                  <a:pt x="0" y="0"/>
                </a:lnTo>
                <a:lnTo>
                  <a:pt x="0" y="199885"/>
                </a:lnTo>
                <a:close/>
              </a:path>
            </a:pathLst>
          </a:custGeom>
          <a:solidFill>
            <a:srgbClr val="8CC6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8366" y="4238383"/>
            <a:ext cx="8209343" cy="1609585"/>
          </a:xfrm>
          <a:custGeom>
            <a:avLst/>
            <a:gdLst/>
            <a:ahLst/>
            <a:cxnLst/>
            <a:rect l="l" t="t" r="r" b="b"/>
            <a:pathLst>
              <a:path w="8209343" h="1609585">
                <a:moveTo>
                  <a:pt x="8209343" y="1609585"/>
                </a:moveTo>
                <a:lnTo>
                  <a:pt x="0" y="1609585"/>
                </a:lnTo>
                <a:lnTo>
                  <a:pt x="0" y="0"/>
                </a:lnTo>
                <a:lnTo>
                  <a:pt x="8209343" y="0"/>
                </a:lnTo>
                <a:lnTo>
                  <a:pt x="8209343" y="1609585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23020" y="3103727"/>
            <a:ext cx="4714570" cy="2019795"/>
          </a:xfrm>
          <a:custGeom>
            <a:avLst/>
            <a:gdLst/>
            <a:ahLst/>
            <a:cxnLst/>
            <a:rect l="l" t="t" r="r" b="b"/>
            <a:pathLst>
              <a:path w="4714570" h="2019795">
                <a:moveTo>
                  <a:pt x="4714570" y="2019795"/>
                </a:moveTo>
                <a:lnTo>
                  <a:pt x="0" y="2019795"/>
                </a:lnTo>
                <a:lnTo>
                  <a:pt x="0" y="0"/>
                </a:lnTo>
                <a:lnTo>
                  <a:pt x="4714570" y="0"/>
                </a:lnTo>
                <a:lnTo>
                  <a:pt x="4714570" y="2019795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732" y="3989071"/>
            <a:ext cx="1851240" cy="1851228"/>
          </a:xfrm>
          <a:custGeom>
            <a:avLst/>
            <a:gdLst/>
            <a:ahLst/>
            <a:cxnLst/>
            <a:rect l="l" t="t" r="r" b="b"/>
            <a:pathLst>
              <a:path w="1851240" h="1851228">
                <a:moveTo>
                  <a:pt x="925639" y="0"/>
                </a:moveTo>
                <a:lnTo>
                  <a:pt x="849716" y="3068"/>
                </a:lnTo>
                <a:lnTo>
                  <a:pt x="775484" y="12115"/>
                </a:lnTo>
                <a:lnTo>
                  <a:pt x="703182" y="26903"/>
                </a:lnTo>
                <a:lnTo>
                  <a:pt x="633047" y="47192"/>
                </a:lnTo>
                <a:lnTo>
                  <a:pt x="565318" y="72745"/>
                </a:lnTo>
                <a:lnTo>
                  <a:pt x="500233" y="103323"/>
                </a:lnTo>
                <a:lnTo>
                  <a:pt x="438031" y="138689"/>
                </a:lnTo>
                <a:lnTo>
                  <a:pt x="378948" y="178603"/>
                </a:lnTo>
                <a:lnTo>
                  <a:pt x="323223" y="222828"/>
                </a:lnTo>
                <a:lnTo>
                  <a:pt x="271095" y="271125"/>
                </a:lnTo>
                <a:lnTo>
                  <a:pt x="222802" y="323257"/>
                </a:lnTo>
                <a:lnTo>
                  <a:pt x="178581" y="378984"/>
                </a:lnTo>
                <a:lnTo>
                  <a:pt x="138670" y="438068"/>
                </a:lnTo>
                <a:lnTo>
                  <a:pt x="103309" y="500271"/>
                </a:lnTo>
                <a:lnTo>
                  <a:pt x="72734" y="565356"/>
                </a:lnTo>
                <a:lnTo>
                  <a:pt x="47185" y="633083"/>
                </a:lnTo>
                <a:lnTo>
                  <a:pt x="26898" y="703214"/>
                </a:lnTo>
                <a:lnTo>
                  <a:pt x="12113" y="775512"/>
                </a:lnTo>
                <a:lnTo>
                  <a:pt x="3068" y="849737"/>
                </a:lnTo>
                <a:lnTo>
                  <a:pt x="0" y="925652"/>
                </a:lnTo>
                <a:lnTo>
                  <a:pt x="3068" y="1001561"/>
                </a:lnTo>
                <a:lnTo>
                  <a:pt x="12113" y="1075780"/>
                </a:lnTo>
                <a:lnTo>
                  <a:pt x="26898" y="1148072"/>
                </a:lnTo>
                <a:lnTo>
                  <a:pt x="47185" y="1218198"/>
                </a:lnTo>
                <a:lnTo>
                  <a:pt x="72734" y="1285920"/>
                </a:lnTo>
                <a:lnTo>
                  <a:pt x="103309" y="1350999"/>
                </a:lnTo>
                <a:lnTo>
                  <a:pt x="138670" y="1413197"/>
                </a:lnTo>
                <a:lnTo>
                  <a:pt x="178581" y="1472277"/>
                </a:lnTo>
                <a:lnTo>
                  <a:pt x="222802" y="1527999"/>
                </a:lnTo>
                <a:lnTo>
                  <a:pt x="271095" y="1580126"/>
                </a:lnTo>
                <a:lnTo>
                  <a:pt x="323223" y="1628419"/>
                </a:lnTo>
                <a:lnTo>
                  <a:pt x="378948" y="1672640"/>
                </a:lnTo>
                <a:lnTo>
                  <a:pt x="438031" y="1712551"/>
                </a:lnTo>
                <a:lnTo>
                  <a:pt x="500233" y="1747913"/>
                </a:lnTo>
                <a:lnTo>
                  <a:pt x="565318" y="1778489"/>
                </a:lnTo>
                <a:lnTo>
                  <a:pt x="633047" y="1804039"/>
                </a:lnTo>
                <a:lnTo>
                  <a:pt x="703182" y="1824327"/>
                </a:lnTo>
                <a:lnTo>
                  <a:pt x="775484" y="1839113"/>
                </a:lnTo>
                <a:lnTo>
                  <a:pt x="849716" y="1848159"/>
                </a:lnTo>
                <a:lnTo>
                  <a:pt x="925639" y="1851228"/>
                </a:lnTo>
                <a:lnTo>
                  <a:pt x="1001555" y="1848159"/>
                </a:lnTo>
                <a:lnTo>
                  <a:pt x="1075781" y="1839113"/>
                </a:lnTo>
                <a:lnTo>
                  <a:pt x="1148077" y="1824327"/>
                </a:lnTo>
                <a:lnTo>
                  <a:pt x="1218207" y="1804039"/>
                </a:lnTo>
                <a:lnTo>
                  <a:pt x="1285932" y="1778489"/>
                </a:lnTo>
                <a:lnTo>
                  <a:pt x="1351014" y="1747913"/>
                </a:lnTo>
                <a:lnTo>
                  <a:pt x="1413214" y="1712551"/>
                </a:lnTo>
                <a:lnTo>
                  <a:pt x="1472295" y="1672640"/>
                </a:lnTo>
                <a:lnTo>
                  <a:pt x="1528018" y="1628419"/>
                </a:lnTo>
                <a:lnTo>
                  <a:pt x="1580145" y="1580126"/>
                </a:lnTo>
                <a:lnTo>
                  <a:pt x="1628437" y="1527999"/>
                </a:lnTo>
                <a:lnTo>
                  <a:pt x="1672658" y="1472277"/>
                </a:lnTo>
                <a:lnTo>
                  <a:pt x="1712568" y="1413197"/>
                </a:lnTo>
                <a:lnTo>
                  <a:pt x="1747930" y="1350999"/>
                </a:lnTo>
                <a:lnTo>
                  <a:pt x="1778505" y="1285920"/>
                </a:lnTo>
                <a:lnTo>
                  <a:pt x="1804054" y="1218198"/>
                </a:lnTo>
                <a:lnTo>
                  <a:pt x="1824341" y="1148072"/>
                </a:lnTo>
                <a:lnTo>
                  <a:pt x="1839126" y="1075780"/>
                </a:lnTo>
                <a:lnTo>
                  <a:pt x="1848172" y="1001561"/>
                </a:lnTo>
                <a:lnTo>
                  <a:pt x="1851240" y="925652"/>
                </a:lnTo>
                <a:lnTo>
                  <a:pt x="1848172" y="849737"/>
                </a:lnTo>
                <a:lnTo>
                  <a:pt x="1839126" y="775512"/>
                </a:lnTo>
                <a:lnTo>
                  <a:pt x="1824341" y="703214"/>
                </a:lnTo>
                <a:lnTo>
                  <a:pt x="1804054" y="633083"/>
                </a:lnTo>
                <a:lnTo>
                  <a:pt x="1778505" y="565356"/>
                </a:lnTo>
                <a:lnTo>
                  <a:pt x="1747930" y="500271"/>
                </a:lnTo>
                <a:lnTo>
                  <a:pt x="1712568" y="438068"/>
                </a:lnTo>
                <a:lnTo>
                  <a:pt x="1672658" y="378984"/>
                </a:lnTo>
                <a:lnTo>
                  <a:pt x="1628437" y="323257"/>
                </a:lnTo>
                <a:lnTo>
                  <a:pt x="1580145" y="271125"/>
                </a:lnTo>
                <a:lnTo>
                  <a:pt x="1528018" y="222828"/>
                </a:lnTo>
                <a:lnTo>
                  <a:pt x="1472295" y="178603"/>
                </a:lnTo>
                <a:lnTo>
                  <a:pt x="1413214" y="138689"/>
                </a:lnTo>
                <a:lnTo>
                  <a:pt x="1351014" y="103323"/>
                </a:lnTo>
                <a:lnTo>
                  <a:pt x="1285932" y="72745"/>
                </a:lnTo>
                <a:lnTo>
                  <a:pt x="1218207" y="47192"/>
                </a:lnTo>
                <a:lnTo>
                  <a:pt x="1148077" y="26903"/>
                </a:lnTo>
                <a:lnTo>
                  <a:pt x="1075781" y="12115"/>
                </a:lnTo>
                <a:lnTo>
                  <a:pt x="1001555" y="3068"/>
                </a:lnTo>
                <a:lnTo>
                  <a:pt x="92563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7114" y="3989071"/>
            <a:ext cx="1851164" cy="1851228"/>
          </a:xfrm>
          <a:custGeom>
            <a:avLst/>
            <a:gdLst/>
            <a:ahLst/>
            <a:cxnLst/>
            <a:rect l="l" t="t" r="r" b="b"/>
            <a:pathLst>
              <a:path w="1851164" h="1851228">
                <a:moveTo>
                  <a:pt x="925576" y="0"/>
                </a:moveTo>
                <a:lnTo>
                  <a:pt x="849663" y="3068"/>
                </a:lnTo>
                <a:lnTo>
                  <a:pt x="775441" y="12115"/>
                </a:lnTo>
                <a:lnTo>
                  <a:pt x="703147" y="26903"/>
                </a:lnTo>
                <a:lnTo>
                  <a:pt x="633020" y="47192"/>
                </a:lnTo>
                <a:lnTo>
                  <a:pt x="565297" y="72745"/>
                </a:lnTo>
                <a:lnTo>
                  <a:pt x="500217" y="103323"/>
                </a:lnTo>
                <a:lnTo>
                  <a:pt x="438019" y="138689"/>
                </a:lnTo>
                <a:lnTo>
                  <a:pt x="378940" y="178603"/>
                </a:lnTo>
                <a:lnTo>
                  <a:pt x="323218" y="222828"/>
                </a:lnTo>
                <a:lnTo>
                  <a:pt x="271092" y="271125"/>
                </a:lnTo>
                <a:lnTo>
                  <a:pt x="222800" y="323257"/>
                </a:lnTo>
                <a:lnTo>
                  <a:pt x="178580" y="378984"/>
                </a:lnTo>
                <a:lnTo>
                  <a:pt x="138671" y="438068"/>
                </a:lnTo>
                <a:lnTo>
                  <a:pt x="103309" y="500271"/>
                </a:lnTo>
                <a:lnTo>
                  <a:pt x="72735" y="565356"/>
                </a:lnTo>
                <a:lnTo>
                  <a:pt x="47185" y="633083"/>
                </a:lnTo>
                <a:lnTo>
                  <a:pt x="26899" y="703214"/>
                </a:lnTo>
                <a:lnTo>
                  <a:pt x="12114" y="775512"/>
                </a:lnTo>
                <a:lnTo>
                  <a:pt x="3068" y="849737"/>
                </a:lnTo>
                <a:lnTo>
                  <a:pt x="0" y="925652"/>
                </a:lnTo>
                <a:lnTo>
                  <a:pt x="3068" y="1001561"/>
                </a:lnTo>
                <a:lnTo>
                  <a:pt x="12114" y="1075780"/>
                </a:lnTo>
                <a:lnTo>
                  <a:pt x="26899" y="1148072"/>
                </a:lnTo>
                <a:lnTo>
                  <a:pt x="47185" y="1218198"/>
                </a:lnTo>
                <a:lnTo>
                  <a:pt x="72735" y="1285920"/>
                </a:lnTo>
                <a:lnTo>
                  <a:pt x="103309" y="1350999"/>
                </a:lnTo>
                <a:lnTo>
                  <a:pt x="138671" y="1413197"/>
                </a:lnTo>
                <a:lnTo>
                  <a:pt x="178580" y="1472277"/>
                </a:lnTo>
                <a:lnTo>
                  <a:pt x="222800" y="1527999"/>
                </a:lnTo>
                <a:lnTo>
                  <a:pt x="271092" y="1580126"/>
                </a:lnTo>
                <a:lnTo>
                  <a:pt x="323218" y="1628419"/>
                </a:lnTo>
                <a:lnTo>
                  <a:pt x="378940" y="1672640"/>
                </a:lnTo>
                <a:lnTo>
                  <a:pt x="438019" y="1712551"/>
                </a:lnTo>
                <a:lnTo>
                  <a:pt x="500217" y="1747913"/>
                </a:lnTo>
                <a:lnTo>
                  <a:pt x="565297" y="1778489"/>
                </a:lnTo>
                <a:lnTo>
                  <a:pt x="633020" y="1804039"/>
                </a:lnTo>
                <a:lnTo>
                  <a:pt x="703147" y="1824327"/>
                </a:lnTo>
                <a:lnTo>
                  <a:pt x="775441" y="1839113"/>
                </a:lnTo>
                <a:lnTo>
                  <a:pt x="849663" y="1848159"/>
                </a:lnTo>
                <a:lnTo>
                  <a:pt x="925576" y="1851228"/>
                </a:lnTo>
                <a:lnTo>
                  <a:pt x="1001493" y="1848159"/>
                </a:lnTo>
                <a:lnTo>
                  <a:pt x="1075720" y="1839113"/>
                </a:lnTo>
                <a:lnTo>
                  <a:pt x="1148017" y="1824327"/>
                </a:lnTo>
                <a:lnTo>
                  <a:pt x="1218147" y="1804039"/>
                </a:lnTo>
                <a:lnTo>
                  <a:pt x="1285872" y="1778489"/>
                </a:lnTo>
                <a:lnTo>
                  <a:pt x="1350953" y="1747913"/>
                </a:lnTo>
                <a:lnTo>
                  <a:pt x="1413153" y="1712551"/>
                </a:lnTo>
                <a:lnTo>
                  <a:pt x="1472232" y="1672640"/>
                </a:lnTo>
                <a:lnTo>
                  <a:pt x="1527954" y="1628419"/>
                </a:lnTo>
                <a:lnTo>
                  <a:pt x="1580080" y="1580126"/>
                </a:lnTo>
                <a:lnTo>
                  <a:pt x="1628371" y="1527999"/>
                </a:lnTo>
                <a:lnTo>
                  <a:pt x="1672590" y="1472277"/>
                </a:lnTo>
                <a:lnTo>
                  <a:pt x="1712499" y="1413197"/>
                </a:lnTo>
                <a:lnTo>
                  <a:pt x="1747859" y="1350999"/>
                </a:lnTo>
                <a:lnTo>
                  <a:pt x="1778432" y="1285920"/>
                </a:lnTo>
                <a:lnTo>
                  <a:pt x="1803981" y="1218198"/>
                </a:lnTo>
                <a:lnTo>
                  <a:pt x="1824266" y="1148072"/>
                </a:lnTo>
                <a:lnTo>
                  <a:pt x="1839051" y="1075780"/>
                </a:lnTo>
                <a:lnTo>
                  <a:pt x="1848096" y="1001561"/>
                </a:lnTo>
                <a:lnTo>
                  <a:pt x="1851164" y="925652"/>
                </a:lnTo>
                <a:lnTo>
                  <a:pt x="1848096" y="849737"/>
                </a:lnTo>
                <a:lnTo>
                  <a:pt x="1839051" y="775512"/>
                </a:lnTo>
                <a:lnTo>
                  <a:pt x="1824266" y="703214"/>
                </a:lnTo>
                <a:lnTo>
                  <a:pt x="1803981" y="633083"/>
                </a:lnTo>
                <a:lnTo>
                  <a:pt x="1778432" y="565356"/>
                </a:lnTo>
                <a:lnTo>
                  <a:pt x="1747859" y="500271"/>
                </a:lnTo>
                <a:lnTo>
                  <a:pt x="1712499" y="438068"/>
                </a:lnTo>
                <a:lnTo>
                  <a:pt x="1672590" y="378984"/>
                </a:lnTo>
                <a:lnTo>
                  <a:pt x="1628371" y="323257"/>
                </a:lnTo>
                <a:lnTo>
                  <a:pt x="1580080" y="271125"/>
                </a:lnTo>
                <a:lnTo>
                  <a:pt x="1527954" y="222828"/>
                </a:lnTo>
                <a:lnTo>
                  <a:pt x="1472232" y="178603"/>
                </a:lnTo>
                <a:lnTo>
                  <a:pt x="1413153" y="138689"/>
                </a:lnTo>
                <a:lnTo>
                  <a:pt x="1350953" y="103323"/>
                </a:lnTo>
                <a:lnTo>
                  <a:pt x="1285872" y="72745"/>
                </a:lnTo>
                <a:lnTo>
                  <a:pt x="1218147" y="47192"/>
                </a:lnTo>
                <a:lnTo>
                  <a:pt x="1148017" y="26903"/>
                </a:lnTo>
                <a:lnTo>
                  <a:pt x="1075720" y="12115"/>
                </a:lnTo>
                <a:lnTo>
                  <a:pt x="1001493" y="3068"/>
                </a:lnTo>
                <a:lnTo>
                  <a:pt x="92557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44873" y="2580533"/>
            <a:ext cx="2495118" cy="2495169"/>
          </a:xfrm>
          <a:custGeom>
            <a:avLst/>
            <a:gdLst/>
            <a:ahLst/>
            <a:cxnLst/>
            <a:rect l="l" t="t" r="r" b="b"/>
            <a:pathLst>
              <a:path w="2495118" h="2495169">
                <a:moveTo>
                  <a:pt x="1247559" y="0"/>
                </a:moveTo>
                <a:lnTo>
                  <a:pt x="1145237" y="4136"/>
                </a:lnTo>
                <a:lnTo>
                  <a:pt x="1045194" y="16330"/>
                </a:lnTo>
                <a:lnTo>
                  <a:pt x="947750" y="36261"/>
                </a:lnTo>
                <a:lnTo>
                  <a:pt x="853227" y="63608"/>
                </a:lnTo>
                <a:lnTo>
                  <a:pt x="761945" y="98049"/>
                </a:lnTo>
                <a:lnTo>
                  <a:pt x="674225" y="139263"/>
                </a:lnTo>
                <a:lnTo>
                  <a:pt x="590390" y="186929"/>
                </a:lnTo>
                <a:lnTo>
                  <a:pt x="510759" y="240726"/>
                </a:lnTo>
                <a:lnTo>
                  <a:pt x="435653" y="300332"/>
                </a:lnTo>
                <a:lnTo>
                  <a:pt x="365394" y="365426"/>
                </a:lnTo>
                <a:lnTo>
                  <a:pt x="300303" y="435687"/>
                </a:lnTo>
                <a:lnTo>
                  <a:pt x="240701" y="510794"/>
                </a:lnTo>
                <a:lnTo>
                  <a:pt x="186908" y="590426"/>
                </a:lnTo>
                <a:lnTo>
                  <a:pt x="139246" y="674260"/>
                </a:lnTo>
                <a:lnTo>
                  <a:pt x="98036" y="761977"/>
                </a:lnTo>
                <a:lnTo>
                  <a:pt x="63599" y="853254"/>
                </a:lnTo>
                <a:lnTo>
                  <a:pt x="36256" y="947771"/>
                </a:lnTo>
                <a:lnTo>
                  <a:pt x="16327" y="1045206"/>
                </a:lnTo>
                <a:lnTo>
                  <a:pt x="4135" y="1145238"/>
                </a:lnTo>
                <a:lnTo>
                  <a:pt x="0" y="1247546"/>
                </a:lnTo>
                <a:lnTo>
                  <a:pt x="4135" y="1349863"/>
                </a:lnTo>
                <a:lnTo>
                  <a:pt x="16327" y="1449903"/>
                </a:lnTo>
                <a:lnTo>
                  <a:pt x="36256" y="1547346"/>
                </a:lnTo>
                <a:lnTo>
                  <a:pt x="63599" y="1641870"/>
                </a:lnTo>
                <a:lnTo>
                  <a:pt x="98036" y="1733154"/>
                </a:lnTo>
                <a:lnTo>
                  <a:pt x="139246" y="1820876"/>
                </a:lnTo>
                <a:lnTo>
                  <a:pt x="186908" y="1904716"/>
                </a:lnTo>
                <a:lnTo>
                  <a:pt x="240701" y="1984352"/>
                </a:lnTo>
                <a:lnTo>
                  <a:pt x="300303" y="2059463"/>
                </a:lnTo>
                <a:lnTo>
                  <a:pt x="365394" y="2129728"/>
                </a:lnTo>
                <a:lnTo>
                  <a:pt x="435653" y="2194825"/>
                </a:lnTo>
                <a:lnTo>
                  <a:pt x="510759" y="2254434"/>
                </a:lnTo>
                <a:lnTo>
                  <a:pt x="590390" y="2308233"/>
                </a:lnTo>
                <a:lnTo>
                  <a:pt x="674225" y="2355901"/>
                </a:lnTo>
                <a:lnTo>
                  <a:pt x="761945" y="2397116"/>
                </a:lnTo>
                <a:lnTo>
                  <a:pt x="853227" y="2431559"/>
                </a:lnTo>
                <a:lnTo>
                  <a:pt x="947750" y="2458906"/>
                </a:lnTo>
                <a:lnTo>
                  <a:pt x="1045194" y="2478838"/>
                </a:lnTo>
                <a:lnTo>
                  <a:pt x="1145237" y="2491032"/>
                </a:lnTo>
                <a:lnTo>
                  <a:pt x="1247559" y="2495169"/>
                </a:lnTo>
                <a:lnTo>
                  <a:pt x="1349875" y="2491032"/>
                </a:lnTo>
                <a:lnTo>
                  <a:pt x="1449914" y="2478838"/>
                </a:lnTo>
                <a:lnTo>
                  <a:pt x="1547355" y="2458906"/>
                </a:lnTo>
                <a:lnTo>
                  <a:pt x="1641876" y="2431559"/>
                </a:lnTo>
                <a:lnTo>
                  <a:pt x="1733156" y="2397116"/>
                </a:lnTo>
                <a:lnTo>
                  <a:pt x="1820875" y="2355901"/>
                </a:lnTo>
                <a:lnTo>
                  <a:pt x="1904711" y="2308233"/>
                </a:lnTo>
                <a:lnTo>
                  <a:pt x="1984342" y="2254434"/>
                </a:lnTo>
                <a:lnTo>
                  <a:pt x="2059448" y="2194825"/>
                </a:lnTo>
                <a:lnTo>
                  <a:pt x="2129709" y="2129728"/>
                </a:lnTo>
                <a:lnTo>
                  <a:pt x="2194801" y="2059463"/>
                </a:lnTo>
                <a:lnTo>
                  <a:pt x="2254405" y="1984352"/>
                </a:lnTo>
                <a:lnTo>
                  <a:pt x="2308200" y="1904716"/>
                </a:lnTo>
                <a:lnTo>
                  <a:pt x="2355864" y="1820876"/>
                </a:lnTo>
                <a:lnTo>
                  <a:pt x="2397075" y="1733154"/>
                </a:lnTo>
                <a:lnTo>
                  <a:pt x="2431514" y="1641870"/>
                </a:lnTo>
                <a:lnTo>
                  <a:pt x="2458859" y="1547346"/>
                </a:lnTo>
                <a:lnTo>
                  <a:pt x="2478789" y="1449903"/>
                </a:lnTo>
                <a:lnTo>
                  <a:pt x="2490982" y="1349863"/>
                </a:lnTo>
                <a:lnTo>
                  <a:pt x="2495118" y="1247546"/>
                </a:lnTo>
                <a:lnTo>
                  <a:pt x="2490982" y="1145238"/>
                </a:lnTo>
                <a:lnTo>
                  <a:pt x="2478789" y="1045206"/>
                </a:lnTo>
                <a:lnTo>
                  <a:pt x="2458859" y="947771"/>
                </a:lnTo>
                <a:lnTo>
                  <a:pt x="2431514" y="853254"/>
                </a:lnTo>
                <a:lnTo>
                  <a:pt x="2397075" y="761977"/>
                </a:lnTo>
                <a:lnTo>
                  <a:pt x="2355864" y="674260"/>
                </a:lnTo>
                <a:lnTo>
                  <a:pt x="2308200" y="590426"/>
                </a:lnTo>
                <a:lnTo>
                  <a:pt x="2254405" y="510794"/>
                </a:lnTo>
                <a:lnTo>
                  <a:pt x="2194801" y="435687"/>
                </a:lnTo>
                <a:lnTo>
                  <a:pt x="2129709" y="365426"/>
                </a:lnTo>
                <a:lnTo>
                  <a:pt x="2059448" y="300332"/>
                </a:lnTo>
                <a:lnTo>
                  <a:pt x="1984342" y="240726"/>
                </a:lnTo>
                <a:lnTo>
                  <a:pt x="1904711" y="186929"/>
                </a:lnTo>
                <a:lnTo>
                  <a:pt x="1820875" y="139263"/>
                </a:lnTo>
                <a:lnTo>
                  <a:pt x="1733156" y="98049"/>
                </a:lnTo>
                <a:lnTo>
                  <a:pt x="1641876" y="63608"/>
                </a:lnTo>
                <a:lnTo>
                  <a:pt x="1547355" y="36261"/>
                </a:lnTo>
                <a:lnTo>
                  <a:pt x="1449914" y="16330"/>
                </a:lnTo>
                <a:lnTo>
                  <a:pt x="1349875" y="4136"/>
                </a:lnTo>
                <a:lnTo>
                  <a:pt x="124755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5846" y="2540324"/>
            <a:ext cx="2495118" cy="2495092"/>
          </a:xfrm>
          <a:custGeom>
            <a:avLst/>
            <a:gdLst/>
            <a:ahLst/>
            <a:cxnLst/>
            <a:rect l="l" t="t" r="r" b="b"/>
            <a:pathLst>
              <a:path w="2495118" h="2495092">
                <a:moveTo>
                  <a:pt x="1247571" y="0"/>
                </a:moveTo>
                <a:lnTo>
                  <a:pt x="1145248" y="4135"/>
                </a:lnTo>
                <a:lnTo>
                  <a:pt x="1045203" y="16328"/>
                </a:lnTo>
                <a:lnTo>
                  <a:pt x="947758" y="36258"/>
                </a:lnTo>
                <a:lnTo>
                  <a:pt x="853233" y="63603"/>
                </a:lnTo>
                <a:lnTo>
                  <a:pt x="761950" y="98042"/>
                </a:lnTo>
                <a:lnTo>
                  <a:pt x="674230" y="139254"/>
                </a:lnTo>
                <a:lnTo>
                  <a:pt x="590393" y="186917"/>
                </a:lnTo>
                <a:lnTo>
                  <a:pt x="510761" y="240712"/>
                </a:lnTo>
                <a:lnTo>
                  <a:pt x="435655" y="300316"/>
                </a:lnTo>
                <a:lnTo>
                  <a:pt x="365396" y="365409"/>
                </a:lnTo>
                <a:lnTo>
                  <a:pt x="300304" y="435669"/>
                </a:lnTo>
                <a:lnTo>
                  <a:pt x="240702" y="510775"/>
                </a:lnTo>
                <a:lnTo>
                  <a:pt x="186909" y="590407"/>
                </a:lnTo>
                <a:lnTo>
                  <a:pt x="139247" y="674242"/>
                </a:lnTo>
                <a:lnTo>
                  <a:pt x="98037" y="761961"/>
                </a:lnTo>
                <a:lnTo>
                  <a:pt x="63599" y="853241"/>
                </a:lnTo>
                <a:lnTo>
                  <a:pt x="36256" y="947762"/>
                </a:lnTo>
                <a:lnTo>
                  <a:pt x="16327" y="1045203"/>
                </a:lnTo>
                <a:lnTo>
                  <a:pt x="4135" y="1145242"/>
                </a:lnTo>
                <a:lnTo>
                  <a:pt x="0" y="1247559"/>
                </a:lnTo>
                <a:lnTo>
                  <a:pt x="4135" y="1349875"/>
                </a:lnTo>
                <a:lnTo>
                  <a:pt x="16327" y="1449914"/>
                </a:lnTo>
                <a:lnTo>
                  <a:pt x="36256" y="1547353"/>
                </a:lnTo>
                <a:lnTo>
                  <a:pt x="63599" y="1641873"/>
                </a:lnTo>
                <a:lnTo>
                  <a:pt x="98037" y="1733152"/>
                </a:lnTo>
                <a:lnTo>
                  <a:pt x="139247" y="1820869"/>
                </a:lnTo>
                <a:lnTo>
                  <a:pt x="186909" y="1904703"/>
                </a:lnTo>
                <a:lnTo>
                  <a:pt x="240702" y="1984333"/>
                </a:lnTo>
                <a:lnTo>
                  <a:pt x="300304" y="2059438"/>
                </a:lnTo>
                <a:lnTo>
                  <a:pt x="365396" y="2129696"/>
                </a:lnTo>
                <a:lnTo>
                  <a:pt x="435655" y="2194787"/>
                </a:lnTo>
                <a:lnTo>
                  <a:pt x="510761" y="2254389"/>
                </a:lnTo>
                <a:lnTo>
                  <a:pt x="590393" y="2308182"/>
                </a:lnTo>
                <a:lnTo>
                  <a:pt x="674230" y="2355844"/>
                </a:lnTo>
                <a:lnTo>
                  <a:pt x="761950" y="2397054"/>
                </a:lnTo>
                <a:lnTo>
                  <a:pt x="853233" y="2431492"/>
                </a:lnTo>
                <a:lnTo>
                  <a:pt x="947758" y="2458835"/>
                </a:lnTo>
                <a:lnTo>
                  <a:pt x="1045203" y="2478764"/>
                </a:lnTo>
                <a:lnTo>
                  <a:pt x="1145248" y="2490957"/>
                </a:lnTo>
                <a:lnTo>
                  <a:pt x="1247571" y="2495092"/>
                </a:lnTo>
                <a:lnTo>
                  <a:pt x="1349895" y="2490957"/>
                </a:lnTo>
                <a:lnTo>
                  <a:pt x="1449939" y="2478764"/>
                </a:lnTo>
                <a:lnTo>
                  <a:pt x="1547383" y="2458835"/>
                </a:lnTo>
                <a:lnTo>
                  <a:pt x="1641907" y="2431492"/>
                </a:lnTo>
                <a:lnTo>
                  <a:pt x="1733189" y="2397054"/>
                </a:lnTo>
                <a:lnTo>
                  <a:pt x="1820907" y="2355844"/>
                </a:lnTo>
                <a:lnTo>
                  <a:pt x="1904742" y="2308182"/>
                </a:lnTo>
                <a:lnTo>
                  <a:pt x="1984372" y="2254389"/>
                </a:lnTo>
                <a:lnTo>
                  <a:pt x="2059477" y="2194787"/>
                </a:lnTo>
                <a:lnTo>
                  <a:pt x="2129734" y="2129696"/>
                </a:lnTo>
                <a:lnTo>
                  <a:pt x="2194824" y="2059438"/>
                </a:lnTo>
                <a:lnTo>
                  <a:pt x="2254424" y="1984333"/>
                </a:lnTo>
                <a:lnTo>
                  <a:pt x="2308216" y="1904703"/>
                </a:lnTo>
                <a:lnTo>
                  <a:pt x="2355876" y="1820869"/>
                </a:lnTo>
                <a:lnTo>
                  <a:pt x="2397085" y="1733152"/>
                </a:lnTo>
                <a:lnTo>
                  <a:pt x="2431521" y="1641873"/>
                </a:lnTo>
                <a:lnTo>
                  <a:pt x="2458863" y="1547353"/>
                </a:lnTo>
                <a:lnTo>
                  <a:pt x="2478790" y="1449914"/>
                </a:lnTo>
                <a:lnTo>
                  <a:pt x="2490982" y="1349875"/>
                </a:lnTo>
                <a:lnTo>
                  <a:pt x="2495118" y="1247559"/>
                </a:lnTo>
                <a:lnTo>
                  <a:pt x="2490982" y="1145242"/>
                </a:lnTo>
                <a:lnTo>
                  <a:pt x="2478790" y="1045203"/>
                </a:lnTo>
                <a:lnTo>
                  <a:pt x="2458863" y="947762"/>
                </a:lnTo>
                <a:lnTo>
                  <a:pt x="2431521" y="853241"/>
                </a:lnTo>
                <a:lnTo>
                  <a:pt x="2397085" y="761961"/>
                </a:lnTo>
                <a:lnTo>
                  <a:pt x="2355876" y="674242"/>
                </a:lnTo>
                <a:lnTo>
                  <a:pt x="2308216" y="590407"/>
                </a:lnTo>
                <a:lnTo>
                  <a:pt x="2254424" y="510775"/>
                </a:lnTo>
                <a:lnTo>
                  <a:pt x="2194824" y="435669"/>
                </a:lnTo>
                <a:lnTo>
                  <a:pt x="2129734" y="365409"/>
                </a:lnTo>
                <a:lnTo>
                  <a:pt x="2059477" y="300316"/>
                </a:lnTo>
                <a:lnTo>
                  <a:pt x="1984372" y="240712"/>
                </a:lnTo>
                <a:lnTo>
                  <a:pt x="1904742" y="186917"/>
                </a:lnTo>
                <a:lnTo>
                  <a:pt x="1820907" y="139254"/>
                </a:lnTo>
                <a:lnTo>
                  <a:pt x="1733189" y="98042"/>
                </a:lnTo>
                <a:lnTo>
                  <a:pt x="1641907" y="63603"/>
                </a:lnTo>
                <a:lnTo>
                  <a:pt x="1547383" y="36258"/>
                </a:lnTo>
                <a:lnTo>
                  <a:pt x="1449939" y="16328"/>
                </a:lnTo>
                <a:lnTo>
                  <a:pt x="1349895" y="4135"/>
                </a:lnTo>
                <a:lnTo>
                  <a:pt x="1247571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5335" y="1574451"/>
            <a:ext cx="2817088" cy="2817088"/>
          </a:xfrm>
          <a:custGeom>
            <a:avLst/>
            <a:gdLst/>
            <a:ahLst/>
            <a:cxnLst/>
            <a:rect l="l" t="t" r="r" b="b"/>
            <a:pathLst>
              <a:path w="2817088" h="2817088">
                <a:moveTo>
                  <a:pt x="1408557" y="0"/>
                </a:moveTo>
                <a:lnTo>
                  <a:pt x="1293031" y="4669"/>
                </a:lnTo>
                <a:lnTo>
                  <a:pt x="1180078" y="18436"/>
                </a:lnTo>
                <a:lnTo>
                  <a:pt x="1070059" y="40938"/>
                </a:lnTo>
                <a:lnTo>
                  <a:pt x="963338" y="71812"/>
                </a:lnTo>
                <a:lnTo>
                  <a:pt x="860277" y="110696"/>
                </a:lnTo>
                <a:lnTo>
                  <a:pt x="761237" y="157227"/>
                </a:lnTo>
                <a:lnTo>
                  <a:pt x="666583" y="211043"/>
                </a:lnTo>
                <a:lnTo>
                  <a:pt x="576675" y="271780"/>
                </a:lnTo>
                <a:lnTo>
                  <a:pt x="491877" y="339077"/>
                </a:lnTo>
                <a:lnTo>
                  <a:pt x="412551" y="412570"/>
                </a:lnTo>
                <a:lnTo>
                  <a:pt x="339060" y="491898"/>
                </a:lnTo>
                <a:lnTo>
                  <a:pt x="271765" y="576697"/>
                </a:lnTo>
                <a:lnTo>
                  <a:pt x="211030" y="666605"/>
                </a:lnTo>
                <a:lnTo>
                  <a:pt x="157217" y="761260"/>
                </a:lnTo>
                <a:lnTo>
                  <a:pt x="110689" y="860298"/>
                </a:lnTo>
                <a:lnTo>
                  <a:pt x="71807" y="963358"/>
                </a:lnTo>
                <a:lnTo>
                  <a:pt x="40935" y="1070076"/>
                </a:lnTo>
                <a:lnTo>
                  <a:pt x="18435" y="1180090"/>
                </a:lnTo>
                <a:lnTo>
                  <a:pt x="4669" y="1293038"/>
                </a:lnTo>
                <a:lnTo>
                  <a:pt x="0" y="1408556"/>
                </a:lnTo>
                <a:lnTo>
                  <a:pt x="4669" y="1524073"/>
                </a:lnTo>
                <a:lnTo>
                  <a:pt x="18435" y="1637019"/>
                </a:lnTo>
                <a:lnTo>
                  <a:pt x="40935" y="1747031"/>
                </a:lnTo>
                <a:lnTo>
                  <a:pt x="71807" y="1853748"/>
                </a:lnTo>
                <a:lnTo>
                  <a:pt x="110689" y="1956806"/>
                </a:lnTo>
                <a:lnTo>
                  <a:pt x="157217" y="2055842"/>
                </a:lnTo>
                <a:lnTo>
                  <a:pt x="211030" y="2150495"/>
                </a:lnTo>
                <a:lnTo>
                  <a:pt x="271765" y="2240402"/>
                </a:lnTo>
                <a:lnTo>
                  <a:pt x="339060" y="2325199"/>
                </a:lnTo>
                <a:lnTo>
                  <a:pt x="412551" y="2404525"/>
                </a:lnTo>
                <a:lnTo>
                  <a:pt x="491877" y="2478018"/>
                </a:lnTo>
                <a:lnTo>
                  <a:pt x="576675" y="2545313"/>
                </a:lnTo>
                <a:lnTo>
                  <a:pt x="666583" y="2606049"/>
                </a:lnTo>
                <a:lnTo>
                  <a:pt x="761237" y="2659864"/>
                </a:lnTo>
                <a:lnTo>
                  <a:pt x="860277" y="2706394"/>
                </a:lnTo>
                <a:lnTo>
                  <a:pt x="963338" y="2745277"/>
                </a:lnTo>
                <a:lnTo>
                  <a:pt x="1070059" y="2776150"/>
                </a:lnTo>
                <a:lnTo>
                  <a:pt x="1180078" y="2798652"/>
                </a:lnTo>
                <a:lnTo>
                  <a:pt x="1293031" y="2812419"/>
                </a:lnTo>
                <a:lnTo>
                  <a:pt x="1408557" y="2817088"/>
                </a:lnTo>
                <a:lnTo>
                  <a:pt x="1524089" y="2812419"/>
                </a:lnTo>
                <a:lnTo>
                  <a:pt x="1637047" y="2798652"/>
                </a:lnTo>
                <a:lnTo>
                  <a:pt x="1747069" y="2776150"/>
                </a:lnTo>
                <a:lnTo>
                  <a:pt x="1853792" y="2745277"/>
                </a:lnTo>
                <a:lnTo>
                  <a:pt x="1956854" y="2706394"/>
                </a:lnTo>
                <a:lnTo>
                  <a:pt x="2055893" y="2659864"/>
                </a:lnTo>
                <a:lnTo>
                  <a:pt x="2150546" y="2606049"/>
                </a:lnTo>
                <a:lnTo>
                  <a:pt x="2240451" y="2545313"/>
                </a:lnTo>
                <a:lnTo>
                  <a:pt x="2325246" y="2478018"/>
                </a:lnTo>
                <a:lnTo>
                  <a:pt x="2404568" y="2404525"/>
                </a:lnTo>
                <a:lnTo>
                  <a:pt x="2478056" y="2325199"/>
                </a:lnTo>
                <a:lnTo>
                  <a:pt x="2545346" y="2240402"/>
                </a:lnTo>
                <a:lnTo>
                  <a:pt x="2606077" y="2150495"/>
                </a:lnTo>
                <a:lnTo>
                  <a:pt x="2659885" y="2055842"/>
                </a:lnTo>
                <a:lnTo>
                  <a:pt x="2706410" y="1956806"/>
                </a:lnTo>
                <a:lnTo>
                  <a:pt x="2745288" y="1853748"/>
                </a:lnTo>
                <a:lnTo>
                  <a:pt x="2776157" y="1747031"/>
                </a:lnTo>
                <a:lnTo>
                  <a:pt x="2798655" y="1637019"/>
                </a:lnTo>
                <a:lnTo>
                  <a:pt x="2812419" y="1524073"/>
                </a:lnTo>
                <a:lnTo>
                  <a:pt x="2817088" y="1408556"/>
                </a:lnTo>
                <a:lnTo>
                  <a:pt x="2812419" y="1293038"/>
                </a:lnTo>
                <a:lnTo>
                  <a:pt x="2798655" y="1180090"/>
                </a:lnTo>
                <a:lnTo>
                  <a:pt x="2776157" y="1070076"/>
                </a:lnTo>
                <a:lnTo>
                  <a:pt x="2745288" y="963358"/>
                </a:lnTo>
                <a:lnTo>
                  <a:pt x="2706410" y="860298"/>
                </a:lnTo>
                <a:lnTo>
                  <a:pt x="2659885" y="761260"/>
                </a:lnTo>
                <a:lnTo>
                  <a:pt x="2606077" y="666605"/>
                </a:lnTo>
                <a:lnTo>
                  <a:pt x="2545346" y="576697"/>
                </a:lnTo>
                <a:lnTo>
                  <a:pt x="2478056" y="491898"/>
                </a:lnTo>
                <a:lnTo>
                  <a:pt x="2404568" y="412570"/>
                </a:lnTo>
                <a:lnTo>
                  <a:pt x="2325246" y="339077"/>
                </a:lnTo>
                <a:lnTo>
                  <a:pt x="2240451" y="271780"/>
                </a:lnTo>
                <a:lnTo>
                  <a:pt x="2150546" y="211043"/>
                </a:lnTo>
                <a:lnTo>
                  <a:pt x="2055893" y="157227"/>
                </a:lnTo>
                <a:lnTo>
                  <a:pt x="1956854" y="110696"/>
                </a:lnTo>
                <a:lnTo>
                  <a:pt x="1853792" y="71812"/>
                </a:lnTo>
                <a:lnTo>
                  <a:pt x="1747069" y="40938"/>
                </a:lnTo>
                <a:lnTo>
                  <a:pt x="1637047" y="18436"/>
                </a:lnTo>
                <a:lnTo>
                  <a:pt x="1524089" y="4669"/>
                </a:lnTo>
                <a:lnTo>
                  <a:pt x="1408557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35117" y="3264708"/>
            <a:ext cx="2374404" cy="2374391"/>
          </a:xfrm>
          <a:custGeom>
            <a:avLst/>
            <a:gdLst/>
            <a:ahLst/>
            <a:cxnLst/>
            <a:rect l="l" t="t" r="r" b="b"/>
            <a:pathLst>
              <a:path w="2374404" h="2374391">
                <a:moveTo>
                  <a:pt x="1187183" y="0"/>
                </a:moveTo>
                <a:lnTo>
                  <a:pt x="1089815" y="3935"/>
                </a:lnTo>
                <a:lnTo>
                  <a:pt x="994616" y="15538"/>
                </a:lnTo>
                <a:lnTo>
                  <a:pt x="901889" y="34504"/>
                </a:lnTo>
                <a:lnTo>
                  <a:pt x="811941" y="60525"/>
                </a:lnTo>
                <a:lnTo>
                  <a:pt x="725078" y="93298"/>
                </a:lnTo>
                <a:lnTo>
                  <a:pt x="641604" y="132516"/>
                </a:lnTo>
                <a:lnTo>
                  <a:pt x="561825" y="177873"/>
                </a:lnTo>
                <a:lnTo>
                  <a:pt x="486048" y="229064"/>
                </a:lnTo>
                <a:lnTo>
                  <a:pt x="414577" y="285784"/>
                </a:lnTo>
                <a:lnTo>
                  <a:pt x="347718" y="347727"/>
                </a:lnTo>
                <a:lnTo>
                  <a:pt x="285776" y="414587"/>
                </a:lnTo>
                <a:lnTo>
                  <a:pt x="229057" y="486059"/>
                </a:lnTo>
                <a:lnTo>
                  <a:pt x="177867" y="561837"/>
                </a:lnTo>
                <a:lnTo>
                  <a:pt x="132511" y="641615"/>
                </a:lnTo>
                <a:lnTo>
                  <a:pt x="93294" y="725088"/>
                </a:lnTo>
                <a:lnTo>
                  <a:pt x="60523" y="811951"/>
                </a:lnTo>
                <a:lnTo>
                  <a:pt x="34502" y="901897"/>
                </a:lnTo>
                <a:lnTo>
                  <a:pt x="15538" y="994622"/>
                </a:lnTo>
                <a:lnTo>
                  <a:pt x="3935" y="1089819"/>
                </a:lnTo>
                <a:lnTo>
                  <a:pt x="0" y="1187183"/>
                </a:lnTo>
                <a:lnTo>
                  <a:pt x="3935" y="1284547"/>
                </a:lnTo>
                <a:lnTo>
                  <a:pt x="15538" y="1379745"/>
                </a:lnTo>
                <a:lnTo>
                  <a:pt x="34502" y="1472470"/>
                </a:lnTo>
                <a:lnTo>
                  <a:pt x="60523" y="1562417"/>
                </a:lnTo>
                <a:lnTo>
                  <a:pt x="93294" y="1649281"/>
                </a:lnTo>
                <a:lnTo>
                  <a:pt x="132511" y="1732756"/>
                </a:lnTo>
                <a:lnTo>
                  <a:pt x="177867" y="1812536"/>
                </a:lnTo>
                <a:lnTo>
                  <a:pt x="229057" y="1888316"/>
                </a:lnTo>
                <a:lnTo>
                  <a:pt x="285776" y="1959789"/>
                </a:lnTo>
                <a:lnTo>
                  <a:pt x="347718" y="2026651"/>
                </a:lnTo>
                <a:lnTo>
                  <a:pt x="414577" y="2088596"/>
                </a:lnTo>
                <a:lnTo>
                  <a:pt x="486048" y="2145318"/>
                </a:lnTo>
                <a:lnTo>
                  <a:pt x="561825" y="2196511"/>
                </a:lnTo>
                <a:lnTo>
                  <a:pt x="641604" y="2241870"/>
                </a:lnTo>
                <a:lnTo>
                  <a:pt x="725078" y="2281089"/>
                </a:lnTo>
                <a:lnTo>
                  <a:pt x="811941" y="2313863"/>
                </a:lnTo>
                <a:lnTo>
                  <a:pt x="901889" y="2339886"/>
                </a:lnTo>
                <a:lnTo>
                  <a:pt x="994616" y="2358852"/>
                </a:lnTo>
                <a:lnTo>
                  <a:pt x="1089815" y="2370456"/>
                </a:lnTo>
                <a:lnTo>
                  <a:pt x="1187183" y="2374391"/>
                </a:lnTo>
                <a:lnTo>
                  <a:pt x="1284554" y="2370456"/>
                </a:lnTo>
                <a:lnTo>
                  <a:pt x="1379757" y="2358852"/>
                </a:lnTo>
                <a:lnTo>
                  <a:pt x="1472487" y="2339886"/>
                </a:lnTo>
                <a:lnTo>
                  <a:pt x="1562438" y="2313863"/>
                </a:lnTo>
                <a:lnTo>
                  <a:pt x="1649305" y="2281089"/>
                </a:lnTo>
                <a:lnTo>
                  <a:pt x="1732781" y="2241870"/>
                </a:lnTo>
                <a:lnTo>
                  <a:pt x="1812562" y="2196511"/>
                </a:lnTo>
                <a:lnTo>
                  <a:pt x="1888342" y="2145318"/>
                </a:lnTo>
                <a:lnTo>
                  <a:pt x="1959815" y="2088596"/>
                </a:lnTo>
                <a:lnTo>
                  <a:pt x="2026677" y="2026651"/>
                </a:lnTo>
                <a:lnTo>
                  <a:pt x="2088620" y="1959789"/>
                </a:lnTo>
                <a:lnTo>
                  <a:pt x="2145340" y="1888316"/>
                </a:lnTo>
                <a:lnTo>
                  <a:pt x="2196532" y="1812536"/>
                </a:lnTo>
                <a:lnTo>
                  <a:pt x="2241889" y="1732756"/>
                </a:lnTo>
                <a:lnTo>
                  <a:pt x="2281107" y="1649281"/>
                </a:lnTo>
                <a:lnTo>
                  <a:pt x="2313879" y="1562417"/>
                </a:lnTo>
                <a:lnTo>
                  <a:pt x="2339901" y="1472470"/>
                </a:lnTo>
                <a:lnTo>
                  <a:pt x="2358866" y="1379745"/>
                </a:lnTo>
                <a:lnTo>
                  <a:pt x="2370469" y="1284547"/>
                </a:lnTo>
                <a:lnTo>
                  <a:pt x="2374404" y="1187183"/>
                </a:lnTo>
                <a:lnTo>
                  <a:pt x="2370469" y="1089819"/>
                </a:lnTo>
                <a:lnTo>
                  <a:pt x="2358866" y="994622"/>
                </a:lnTo>
                <a:lnTo>
                  <a:pt x="2339901" y="901897"/>
                </a:lnTo>
                <a:lnTo>
                  <a:pt x="2313879" y="811951"/>
                </a:lnTo>
                <a:lnTo>
                  <a:pt x="2281107" y="725088"/>
                </a:lnTo>
                <a:lnTo>
                  <a:pt x="2241889" y="641615"/>
                </a:lnTo>
                <a:lnTo>
                  <a:pt x="2196532" y="561837"/>
                </a:lnTo>
                <a:lnTo>
                  <a:pt x="2145340" y="486059"/>
                </a:lnTo>
                <a:lnTo>
                  <a:pt x="2088620" y="414587"/>
                </a:lnTo>
                <a:lnTo>
                  <a:pt x="2026677" y="347727"/>
                </a:lnTo>
                <a:lnTo>
                  <a:pt x="1959815" y="285784"/>
                </a:lnTo>
                <a:lnTo>
                  <a:pt x="1888342" y="229064"/>
                </a:lnTo>
                <a:lnTo>
                  <a:pt x="1812562" y="177873"/>
                </a:lnTo>
                <a:lnTo>
                  <a:pt x="1732781" y="132516"/>
                </a:lnTo>
                <a:lnTo>
                  <a:pt x="1649305" y="93298"/>
                </a:lnTo>
                <a:lnTo>
                  <a:pt x="1562438" y="60525"/>
                </a:lnTo>
                <a:lnTo>
                  <a:pt x="1472487" y="34504"/>
                </a:lnTo>
                <a:lnTo>
                  <a:pt x="1379757" y="15538"/>
                </a:lnTo>
                <a:lnTo>
                  <a:pt x="1284554" y="3935"/>
                </a:lnTo>
                <a:lnTo>
                  <a:pt x="1187183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3203" y="793149"/>
            <a:ext cx="6293659" cy="6718300"/>
          </a:xfrm>
          <a:custGeom>
            <a:avLst/>
            <a:gdLst/>
            <a:ahLst/>
            <a:cxnLst/>
            <a:rect l="l" t="t" r="r" b="b"/>
            <a:pathLst>
              <a:path w="6293659" h="6718300">
                <a:moveTo>
                  <a:pt x="4769909" y="469900"/>
                </a:moveTo>
                <a:lnTo>
                  <a:pt x="1344661" y="469900"/>
                </a:lnTo>
                <a:lnTo>
                  <a:pt x="1247604" y="533400"/>
                </a:lnTo>
                <a:lnTo>
                  <a:pt x="1172101" y="584200"/>
                </a:lnTo>
                <a:lnTo>
                  <a:pt x="1098545" y="635000"/>
                </a:lnTo>
                <a:lnTo>
                  <a:pt x="1026977" y="685800"/>
                </a:lnTo>
                <a:lnTo>
                  <a:pt x="1009330" y="711200"/>
                </a:lnTo>
                <a:lnTo>
                  <a:pt x="1000788" y="711200"/>
                </a:lnTo>
                <a:lnTo>
                  <a:pt x="992443" y="723900"/>
                </a:lnTo>
                <a:lnTo>
                  <a:pt x="984302" y="736600"/>
                </a:lnTo>
                <a:lnTo>
                  <a:pt x="976375" y="749300"/>
                </a:lnTo>
                <a:lnTo>
                  <a:pt x="968666" y="762000"/>
                </a:lnTo>
                <a:lnTo>
                  <a:pt x="961186" y="762000"/>
                </a:lnTo>
                <a:lnTo>
                  <a:pt x="953939" y="774700"/>
                </a:lnTo>
                <a:lnTo>
                  <a:pt x="946935" y="787400"/>
                </a:lnTo>
                <a:lnTo>
                  <a:pt x="940180" y="800100"/>
                </a:lnTo>
                <a:lnTo>
                  <a:pt x="910265" y="825500"/>
                </a:lnTo>
                <a:lnTo>
                  <a:pt x="883206" y="838200"/>
                </a:lnTo>
                <a:lnTo>
                  <a:pt x="858715" y="863600"/>
                </a:lnTo>
                <a:lnTo>
                  <a:pt x="836505" y="876300"/>
                </a:lnTo>
                <a:lnTo>
                  <a:pt x="816288" y="889000"/>
                </a:lnTo>
                <a:lnTo>
                  <a:pt x="797776" y="901700"/>
                </a:lnTo>
                <a:lnTo>
                  <a:pt x="780681" y="914400"/>
                </a:lnTo>
                <a:lnTo>
                  <a:pt x="764716" y="939800"/>
                </a:lnTo>
                <a:lnTo>
                  <a:pt x="749593" y="952500"/>
                </a:lnTo>
                <a:lnTo>
                  <a:pt x="735024" y="965200"/>
                </a:lnTo>
                <a:lnTo>
                  <a:pt x="706398" y="990600"/>
                </a:lnTo>
                <a:lnTo>
                  <a:pt x="691765" y="1003300"/>
                </a:lnTo>
                <a:lnTo>
                  <a:pt x="676535" y="1016000"/>
                </a:lnTo>
                <a:lnTo>
                  <a:pt x="660420" y="1028700"/>
                </a:lnTo>
                <a:lnTo>
                  <a:pt x="643133" y="1054100"/>
                </a:lnTo>
                <a:lnTo>
                  <a:pt x="624386" y="1066800"/>
                </a:lnTo>
                <a:lnTo>
                  <a:pt x="603891" y="1092200"/>
                </a:lnTo>
                <a:lnTo>
                  <a:pt x="581360" y="1117600"/>
                </a:lnTo>
                <a:lnTo>
                  <a:pt x="508896" y="1193800"/>
                </a:lnTo>
                <a:lnTo>
                  <a:pt x="463196" y="1257300"/>
                </a:lnTo>
                <a:lnTo>
                  <a:pt x="419436" y="1320800"/>
                </a:lnTo>
                <a:lnTo>
                  <a:pt x="377646" y="1384300"/>
                </a:lnTo>
                <a:lnTo>
                  <a:pt x="337856" y="1447800"/>
                </a:lnTo>
                <a:lnTo>
                  <a:pt x="300097" y="1511300"/>
                </a:lnTo>
                <a:lnTo>
                  <a:pt x="264397" y="1574800"/>
                </a:lnTo>
                <a:lnTo>
                  <a:pt x="230787" y="1638300"/>
                </a:lnTo>
                <a:lnTo>
                  <a:pt x="199297" y="1714500"/>
                </a:lnTo>
                <a:lnTo>
                  <a:pt x="169958" y="1778000"/>
                </a:lnTo>
                <a:lnTo>
                  <a:pt x="142798" y="1841500"/>
                </a:lnTo>
                <a:lnTo>
                  <a:pt x="117849" y="1917700"/>
                </a:lnTo>
                <a:lnTo>
                  <a:pt x="95140" y="1993900"/>
                </a:lnTo>
                <a:lnTo>
                  <a:pt x="74701" y="2057400"/>
                </a:lnTo>
                <a:lnTo>
                  <a:pt x="56563" y="2133600"/>
                </a:lnTo>
                <a:lnTo>
                  <a:pt x="40755" y="2209800"/>
                </a:lnTo>
                <a:lnTo>
                  <a:pt x="27307" y="2273300"/>
                </a:lnTo>
                <a:lnTo>
                  <a:pt x="16250" y="2349500"/>
                </a:lnTo>
                <a:lnTo>
                  <a:pt x="7613" y="2425700"/>
                </a:lnTo>
                <a:lnTo>
                  <a:pt x="1427" y="2501900"/>
                </a:lnTo>
                <a:lnTo>
                  <a:pt x="0" y="2717800"/>
                </a:lnTo>
                <a:lnTo>
                  <a:pt x="23852" y="2946400"/>
                </a:lnTo>
                <a:lnTo>
                  <a:pt x="71506" y="3187700"/>
                </a:lnTo>
                <a:lnTo>
                  <a:pt x="141484" y="3416300"/>
                </a:lnTo>
                <a:lnTo>
                  <a:pt x="232308" y="3657600"/>
                </a:lnTo>
                <a:lnTo>
                  <a:pt x="342499" y="3898900"/>
                </a:lnTo>
                <a:lnTo>
                  <a:pt x="470581" y="4127500"/>
                </a:lnTo>
                <a:lnTo>
                  <a:pt x="615075" y="4368800"/>
                </a:lnTo>
                <a:lnTo>
                  <a:pt x="774504" y="4610100"/>
                </a:lnTo>
                <a:lnTo>
                  <a:pt x="947388" y="4838700"/>
                </a:lnTo>
                <a:lnTo>
                  <a:pt x="1327614" y="5283200"/>
                </a:lnTo>
                <a:lnTo>
                  <a:pt x="1532000" y="5499100"/>
                </a:lnTo>
                <a:lnTo>
                  <a:pt x="1743930" y="5702300"/>
                </a:lnTo>
                <a:lnTo>
                  <a:pt x="1961927" y="5905500"/>
                </a:lnTo>
                <a:lnTo>
                  <a:pt x="2184513" y="6083300"/>
                </a:lnTo>
                <a:lnTo>
                  <a:pt x="2410210" y="6261100"/>
                </a:lnTo>
                <a:lnTo>
                  <a:pt x="2865023" y="6591300"/>
                </a:lnTo>
                <a:lnTo>
                  <a:pt x="3091185" y="6718300"/>
                </a:lnTo>
                <a:lnTo>
                  <a:pt x="3325483" y="6591300"/>
                </a:lnTo>
                <a:lnTo>
                  <a:pt x="3796661" y="6261100"/>
                </a:lnTo>
                <a:lnTo>
                  <a:pt x="4030478" y="6083300"/>
                </a:lnTo>
                <a:lnTo>
                  <a:pt x="4261072" y="5905500"/>
                </a:lnTo>
                <a:lnTo>
                  <a:pt x="4486913" y="5702300"/>
                </a:lnTo>
                <a:lnTo>
                  <a:pt x="4706469" y="5499100"/>
                </a:lnTo>
                <a:lnTo>
                  <a:pt x="4918209" y="5283200"/>
                </a:lnTo>
                <a:lnTo>
                  <a:pt x="5312119" y="4838700"/>
                </a:lnTo>
                <a:lnTo>
                  <a:pt x="5491227" y="4610100"/>
                </a:lnTo>
                <a:lnTo>
                  <a:pt x="5656395" y="4368800"/>
                </a:lnTo>
                <a:lnTo>
                  <a:pt x="5806092" y="4127500"/>
                </a:lnTo>
                <a:lnTo>
                  <a:pt x="5938788" y="3898900"/>
                </a:lnTo>
                <a:lnTo>
                  <a:pt x="6052951" y="3657600"/>
                </a:lnTo>
                <a:lnTo>
                  <a:pt x="6147051" y="3416300"/>
                </a:lnTo>
                <a:lnTo>
                  <a:pt x="6219556" y="3187700"/>
                </a:lnTo>
                <a:lnTo>
                  <a:pt x="6268936" y="2946400"/>
                </a:lnTo>
                <a:lnTo>
                  <a:pt x="6293659" y="2717800"/>
                </a:lnTo>
                <a:lnTo>
                  <a:pt x="6292194" y="2501900"/>
                </a:lnTo>
                <a:lnTo>
                  <a:pt x="6289266" y="2463800"/>
                </a:lnTo>
                <a:lnTo>
                  <a:pt x="6285687" y="2425700"/>
                </a:lnTo>
                <a:lnTo>
                  <a:pt x="6281462" y="2387600"/>
                </a:lnTo>
                <a:lnTo>
                  <a:pt x="6276595" y="2349500"/>
                </a:lnTo>
                <a:lnTo>
                  <a:pt x="6271090" y="2311400"/>
                </a:lnTo>
                <a:lnTo>
                  <a:pt x="6264951" y="2273300"/>
                </a:lnTo>
                <a:lnTo>
                  <a:pt x="6258181" y="2235200"/>
                </a:lnTo>
                <a:lnTo>
                  <a:pt x="6250784" y="2197100"/>
                </a:lnTo>
                <a:lnTo>
                  <a:pt x="6242766" y="2159000"/>
                </a:lnTo>
                <a:lnTo>
                  <a:pt x="6234128" y="2133600"/>
                </a:lnTo>
                <a:lnTo>
                  <a:pt x="6224876" y="2095500"/>
                </a:lnTo>
                <a:lnTo>
                  <a:pt x="6215013" y="2057400"/>
                </a:lnTo>
                <a:lnTo>
                  <a:pt x="6204544" y="2019300"/>
                </a:lnTo>
                <a:lnTo>
                  <a:pt x="6193471" y="1981200"/>
                </a:lnTo>
                <a:lnTo>
                  <a:pt x="6181800" y="1943100"/>
                </a:lnTo>
                <a:lnTo>
                  <a:pt x="6169534" y="1905000"/>
                </a:lnTo>
                <a:lnTo>
                  <a:pt x="6156676" y="1879600"/>
                </a:lnTo>
                <a:lnTo>
                  <a:pt x="6143232" y="1841500"/>
                </a:lnTo>
                <a:lnTo>
                  <a:pt x="6129204" y="1803400"/>
                </a:lnTo>
                <a:lnTo>
                  <a:pt x="6114597" y="1765300"/>
                </a:lnTo>
                <a:lnTo>
                  <a:pt x="6109721" y="1765300"/>
                </a:lnTo>
                <a:lnTo>
                  <a:pt x="6107676" y="1752600"/>
                </a:lnTo>
                <a:lnTo>
                  <a:pt x="6103888" y="1752600"/>
                </a:lnTo>
                <a:lnTo>
                  <a:pt x="6099355" y="1739900"/>
                </a:lnTo>
                <a:lnTo>
                  <a:pt x="6094089" y="1727200"/>
                </a:lnTo>
                <a:lnTo>
                  <a:pt x="6088102" y="1714500"/>
                </a:lnTo>
                <a:lnTo>
                  <a:pt x="6081407" y="1701800"/>
                </a:lnTo>
                <a:lnTo>
                  <a:pt x="6074016" y="1689100"/>
                </a:lnTo>
                <a:lnTo>
                  <a:pt x="6065940" y="1663700"/>
                </a:lnTo>
                <a:lnTo>
                  <a:pt x="6057192" y="1651000"/>
                </a:lnTo>
                <a:lnTo>
                  <a:pt x="6047784" y="1638300"/>
                </a:lnTo>
                <a:lnTo>
                  <a:pt x="6037727" y="1612900"/>
                </a:lnTo>
                <a:lnTo>
                  <a:pt x="6027035" y="1587500"/>
                </a:lnTo>
                <a:lnTo>
                  <a:pt x="6015718" y="1574800"/>
                </a:lnTo>
                <a:lnTo>
                  <a:pt x="6003790" y="1549400"/>
                </a:lnTo>
                <a:lnTo>
                  <a:pt x="5991261" y="1524000"/>
                </a:lnTo>
                <a:lnTo>
                  <a:pt x="5978145" y="1511300"/>
                </a:lnTo>
                <a:lnTo>
                  <a:pt x="5964454" y="1485900"/>
                </a:lnTo>
                <a:lnTo>
                  <a:pt x="5950198" y="1460500"/>
                </a:lnTo>
                <a:lnTo>
                  <a:pt x="5935391" y="1435100"/>
                </a:lnTo>
                <a:lnTo>
                  <a:pt x="5920045" y="1409700"/>
                </a:lnTo>
                <a:lnTo>
                  <a:pt x="5904171" y="1384300"/>
                </a:lnTo>
                <a:lnTo>
                  <a:pt x="5896409" y="1371600"/>
                </a:lnTo>
                <a:lnTo>
                  <a:pt x="5888577" y="1358900"/>
                </a:lnTo>
                <a:lnTo>
                  <a:pt x="5880676" y="1346200"/>
                </a:lnTo>
                <a:lnTo>
                  <a:pt x="5872705" y="1333500"/>
                </a:lnTo>
                <a:lnTo>
                  <a:pt x="5864665" y="1333500"/>
                </a:lnTo>
                <a:lnTo>
                  <a:pt x="5856556" y="1320800"/>
                </a:lnTo>
                <a:lnTo>
                  <a:pt x="5831820" y="1282700"/>
                </a:lnTo>
                <a:lnTo>
                  <a:pt x="5806475" y="1244600"/>
                </a:lnTo>
                <a:lnTo>
                  <a:pt x="5797892" y="1231900"/>
                </a:lnTo>
                <a:lnTo>
                  <a:pt x="5789244" y="1231900"/>
                </a:lnTo>
                <a:lnTo>
                  <a:pt x="5780529" y="1219200"/>
                </a:lnTo>
                <a:lnTo>
                  <a:pt x="5753990" y="1181100"/>
                </a:lnTo>
                <a:lnTo>
                  <a:pt x="5725699" y="1143000"/>
                </a:lnTo>
                <a:lnTo>
                  <a:pt x="5715326" y="1143000"/>
                </a:lnTo>
                <a:lnTo>
                  <a:pt x="5704853" y="1130300"/>
                </a:lnTo>
                <a:lnTo>
                  <a:pt x="5694283" y="1117600"/>
                </a:lnTo>
                <a:lnTo>
                  <a:pt x="5683616" y="1104900"/>
                </a:lnTo>
                <a:lnTo>
                  <a:pt x="5672855" y="1092200"/>
                </a:lnTo>
                <a:lnTo>
                  <a:pt x="5651056" y="1066800"/>
                </a:lnTo>
                <a:lnTo>
                  <a:pt x="5640021" y="1066800"/>
                </a:lnTo>
                <a:lnTo>
                  <a:pt x="5617686" y="1041400"/>
                </a:lnTo>
                <a:lnTo>
                  <a:pt x="5606390" y="1028700"/>
                </a:lnTo>
                <a:lnTo>
                  <a:pt x="5595010" y="1028700"/>
                </a:lnTo>
                <a:lnTo>
                  <a:pt x="5572004" y="1003300"/>
                </a:lnTo>
                <a:lnTo>
                  <a:pt x="5560381" y="1003300"/>
                </a:lnTo>
                <a:lnTo>
                  <a:pt x="5536903" y="977900"/>
                </a:lnTo>
                <a:lnTo>
                  <a:pt x="5525051" y="977900"/>
                </a:lnTo>
                <a:lnTo>
                  <a:pt x="5513125" y="965200"/>
                </a:lnTo>
                <a:lnTo>
                  <a:pt x="5510561" y="965200"/>
                </a:lnTo>
                <a:lnTo>
                  <a:pt x="5502299" y="952500"/>
                </a:lnTo>
                <a:lnTo>
                  <a:pt x="5488683" y="939800"/>
                </a:lnTo>
                <a:lnTo>
                  <a:pt x="5470055" y="914400"/>
                </a:lnTo>
                <a:lnTo>
                  <a:pt x="5446758" y="901700"/>
                </a:lnTo>
                <a:lnTo>
                  <a:pt x="5419133" y="863600"/>
                </a:lnTo>
                <a:lnTo>
                  <a:pt x="5387525" y="838200"/>
                </a:lnTo>
                <a:lnTo>
                  <a:pt x="5352274" y="812800"/>
                </a:lnTo>
                <a:lnTo>
                  <a:pt x="5313725" y="774700"/>
                </a:lnTo>
                <a:lnTo>
                  <a:pt x="5272219" y="736600"/>
                </a:lnTo>
                <a:lnTo>
                  <a:pt x="5228099" y="698500"/>
                </a:lnTo>
                <a:lnTo>
                  <a:pt x="5181707" y="660400"/>
                </a:lnTo>
                <a:lnTo>
                  <a:pt x="5133387" y="635000"/>
                </a:lnTo>
                <a:lnTo>
                  <a:pt x="5083480" y="596900"/>
                </a:lnTo>
                <a:lnTo>
                  <a:pt x="5032330" y="571500"/>
                </a:lnTo>
                <a:lnTo>
                  <a:pt x="4980278" y="533400"/>
                </a:lnTo>
                <a:lnTo>
                  <a:pt x="4927667" y="520700"/>
                </a:lnTo>
                <a:lnTo>
                  <a:pt x="4874840" y="495300"/>
                </a:lnTo>
                <a:lnTo>
                  <a:pt x="4769909" y="469900"/>
                </a:lnTo>
                <a:close/>
              </a:path>
              <a:path w="6293659" h="6718300">
                <a:moveTo>
                  <a:pt x="3317744" y="12700"/>
                </a:moveTo>
                <a:lnTo>
                  <a:pt x="3095211" y="12700"/>
                </a:lnTo>
                <a:lnTo>
                  <a:pt x="3069583" y="25400"/>
                </a:lnTo>
                <a:lnTo>
                  <a:pt x="3041666" y="38100"/>
                </a:lnTo>
                <a:lnTo>
                  <a:pt x="3011042" y="50800"/>
                </a:lnTo>
                <a:lnTo>
                  <a:pt x="2977291" y="63500"/>
                </a:lnTo>
                <a:lnTo>
                  <a:pt x="2539013" y="63500"/>
                </a:lnTo>
                <a:lnTo>
                  <a:pt x="2509335" y="76200"/>
                </a:lnTo>
                <a:lnTo>
                  <a:pt x="2476796" y="101600"/>
                </a:lnTo>
                <a:lnTo>
                  <a:pt x="2440965" y="114300"/>
                </a:lnTo>
                <a:lnTo>
                  <a:pt x="2401409" y="127000"/>
                </a:lnTo>
                <a:lnTo>
                  <a:pt x="2332643" y="127000"/>
                </a:lnTo>
                <a:lnTo>
                  <a:pt x="2305302" y="139700"/>
                </a:lnTo>
                <a:lnTo>
                  <a:pt x="2239970" y="139700"/>
                </a:lnTo>
                <a:lnTo>
                  <a:pt x="2202714" y="152400"/>
                </a:lnTo>
                <a:lnTo>
                  <a:pt x="2162889" y="152400"/>
                </a:lnTo>
                <a:lnTo>
                  <a:pt x="2120862" y="165100"/>
                </a:lnTo>
                <a:lnTo>
                  <a:pt x="2031670" y="190500"/>
                </a:lnTo>
                <a:lnTo>
                  <a:pt x="1890551" y="228600"/>
                </a:lnTo>
                <a:lnTo>
                  <a:pt x="1749454" y="304800"/>
                </a:lnTo>
                <a:lnTo>
                  <a:pt x="1704141" y="342900"/>
                </a:lnTo>
                <a:lnTo>
                  <a:pt x="1668681" y="342900"/>
                </a:lnTo>
                <a:lnTo>
                  <a:pt x="1657005" y="355600"/>
                </a:lnTo>
                <a:lnTo>
                  <a:pt x="1629437" y="355600"/>
                </a:lnTo>
                <a:lnTo>
                  <a:pt x="1613706" y="368300"/>
                </a:lnTo>
                <a:lnTo>
                  <a:pt x="1578757" y="368300"/>
                </a:lnTo>
                <a:lnTo>
                  <a:pt x="1559700" y="381000"/>
                </a:lnTo>
                <a:lnTo>
                  <a:pt x="1539695" y="393700"/>
                </a:lnTo>
                <a:lnTo>
                  <a:pt x="1518824" y="393700"/>
                </a:lnTo>
                <a:lnTo>
                  <a:pt x="1497166" y="406400"/>
                </a:lnTo>
                <a:lnTo>
                  <a:pt x="1474804" y="406400"/>
                </a:lnTo>
                <a:lnTo>
                  <a:pt x="1451817" y="419100"/>
                </a:lnTo>
                <a:lnTo>
                  <a:pt x="1428287" y="431800"/>
                </a:lnTo>
                <a:lnTo>
                  <a:pt x="1404294" y="444500"/>
                </a:lnTo>
                <a:lnTo>
                  <a:pt x="1364423" y="469900"/>
                </a:lnTo>
                <a:lnTo>
                  <a:pt x="4767067" y="469900"/>
                </a:lnTo>
                <a:lnTo>
                  <a:pt x="4758743" y="457200"/>
                </a:lnTo>
                <a:lnTo>
                  <a:pt x="4745373" y="444500"/>
                </a:lnTo>
                <a:lnTo>
                  <a:pt x="4727395" y="444500"/>
                </a:lnTo>
                <a:lnTo>
                  <a:pt x="4705247" y="431800"/>
                </a:lnTo>
                <a:lnTo>
                  <a:pt x="4679365" y="406400"/>
                </a:lnTo>
                <a:lnTo>
                  <a:pt x="4650186" y="393700"/>
                </a:lnTo>
                <a:lnTo>
                  <a:pt x="4618150" y="381000"/>
                </a:lnTo>
                <a:lnTo>
                  <a:pt x="4583691" y="355600"/>
                </a:lnTo>
                <a:lnTo>
                  <a:pt x="4547249" y="330200"/>
                </a:lnTo>
                <a:lnTo>
                  <a:pt x="4509260" y="317500"/>
                </a:lnTo>
                <a:lnTo>
                  <a:pt x="4470162" y="292100"/>
                </a:lnTo>
                <a:lnTo>
                  <a:pt x="4390387" y="266700"/>
                </a:lnTo>
                <a:lnTo>
                  <a:pt x="4350585" y="241300"/>
                </a:lnTo>
                <a:lnTo>
                  <a:pt x="4311423" y="228600"/>
                </a:lnTo>
                <a:lnTo>
                  <a:pt x="4273338" y="228600"/>
                </a:lnTo>
                <a:lnTo>
                  <a:pt x="4236768" y="215900"/>
                </a:lnTo>
                <a:lnTo>
                  <a:pt x="4169923" y="215900"/>
                </a:lnTo>
                <a:lnTo>
                  <a:pt x="4166400" y="203200"/>
                </a:lnTo>
                <a:lnTo>
                  <a:pt x="4143594" y="203200"/>
                </a:lnTo>
                <a:lnTo>
                  <a:pt x="4125118" y="190500"/>
                </a:lnTo>
                <a:lnTo>
                  <a:pt x="4102463" y="177800"/>
                </a:lnTo>
                <a:lnTo>
                  <a:pt x="4076035" y="165100"/>
                </a:lnTo>
                <a:lnTo>
                  <a:pt x="4046235" y="165100"/>
                </a:lnTo>
                <a:lnTo>
                  <a:pt x="4013469" y="152400"/>
                </a:lnTo>
                <a:lnTo>
                  <a:pt x="3978139" y="139700"/>
                </a:lnTo>
                <a:lnTo>
                  <a:pt x="3940649" y="127000"/>
                </a:lnTo>
                <a:lnTo>
                  <a:pt x="3901403" y="114300"/>
                </a:lnTo>
                <a:lnTo>
                  <a:pt x="3860804" y="101600"/>
                </a:lnTo>
                <a:lnTo>
                  <a:pt x="3819256" y="101600"/>
                </a:lnTo>
                <a:lnTo>
                  <a:pt x="3777162" y="88900"/>
                </a:lnTo>
                <a:lnTo>
                  <a:pt x="3535735" y="88900"/>
                </a:lnTo>
                <a:lnTo>
                  <a:pt x="3489768" y="76200"/>
                </a:lnTo>
                <a:lnTo>
                  <a:pt x="3448214" y="63500"/>
                </a:lnTo>
                <a:lnTo>
                  <a:pt x="3410653" y="50800"/>
                </a:lnTo>
                <a:lnTo>
                  <a:pt x="3376667" y="38100"/>
                </a:lnTo>
                <a:lnTo>
                  <a:pt x="3345837" y="25400"/>
                </a:lnTo>
                <a:lnTo>
                  <a:pt x="3317744" y="12700"/>
                </a:lnTo>
                <a:close/>
              </a:path>
              <a:path w="6293659" h="6718300">
                <a:moveTo>
                  <a:pt x="3734925" y="76200"/>
                </a:moveTo>
                <a:lnTo>
                  <a:pt x="3611399" y="76200"/>
                </a:lnTo>
                <a:lnTo>
                  <a:pt x="3572629" y="88900"/>
                </a:lnTo>
                <a:lnTo>
                  <a:pt x="3777162" y="88900"/>
                </a:lnTo>
                <a:lnTo>
                  <a:pt x="3734925" y="76200"/>
                </a:lnTo>
                <a:close/>
              </a:path>
              <a:path w="6293659" h="6718300">
                <a:moveTo>
                  <a:pt x="2861054" y="38100"/>
                </a:moveTo>
                <a:lnTo>
                  <a:pt x="2615205" y="38100"/>
                </a:lnTo>
                <a:lnTo>
                  <a:pt x="2591516" y="50800"/>
                </a:lnTo>
                <a:lnTo>
                  <a:pt x="2566263" y="63500"/>
                </a:lnTo>
                <a:lnTo>
                  <a:pt x="2977291" y="63500"/>
                </a:lnTo>
                <a:lnTo>
                  <a:pt x="2934639" y="50800"/>
                </a:lnTo>
                <a:lnTo>
                  <a:pt x="2896038" y="50800"/>
                </a:lnTo>
                <a:lnTo>
                  <a:pt x="2861054" y="38100"/>
                </a:lnTo>
                <a:close/>
              </a:path>
              <a:path w="6293659" h="6718300">
                <a:moveTo>
                  <a:pt x="2800215" y="25400"/>
                </a:moveTo>
                <a:lnTo>
                  <a:pt x="2659615" y="25400"/>
                </a:lnTo>
                <a:lnTo>
                  <a:pt x="2637760" y="38100"/>
                </a:lnTo>
                <a:lnTo>
                  <a:pt x="2829257" y="38100"/>
                </a:lnTo>
                <a:lnTo>
                  <a:pt x="2800215" y="25400"/>
                </a:lnTo>
                <a:close/>
              </a:path>
              <a:path w="6293659" h="6718300">
                <a:moveTo>
                  <a:pt x="3268094" y="0"/>
                </a:moveTo>
                <a:lnTo>
                  <a:pt x="3162550" y="0"/>
                </a:lnTo>
                <a:lnTo>
                  <a:pt x="3141276" y="12700"/>
                </a:lnTo>
                <a:lnTo>
                  <a:pt x="3291969" y="12700"/>
                </a:lnTo>
                <a:lnTo>
                  <a:pt x="3268094" y="0"/>
                </a:lnTo>
                <a:close/>
              </a:path>
            </a:pathLst>
          </a:custGeom>
          <a:solidFill>
            <a:srgbClr val="FFB8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35810" y="818553"/>
            <a:ext cx="1028219" cy="6228057"/>
          </a:xfrm>
          <a:custGeom>
            <a:avLst/>
            <a:gdLst/>
            <a:ahLst/>
            <a:cxnLst/>
            <a:rect l="l" t="t" r="r" b="b"/>
            <a:pathLst>
              <a:path w="1028219" h="6228057">
                <a:moveTo>
                  <a:pt x="858449" y="12700"/>
                </a:moveTo>
                <a:lnTo>
                  <a:pt x="612589" y="12700"/>
                </a:lnTo>
                <a:lnTo>
                  <a:pt x="588896" y="25400"/>
                </a:lnTo>
                <a:lnTo>
                  <a:pt x="563638" y="38100"/>
                </a:lnTo>
                <a:lnTo>
                  <a:pt x="536383" y="38100"/>
                </a:lnTo>
                <a:lnTo>
                  <a:pt x="506698" y="50800"/>
                </a:lnTo>
                <a:lnTo>
                  <a:pt x="474152" y="76200"/>
                </a:lnTo>
                <a:lnTo>
                  <a:pt x="438313" y="88900"/>
                </a:lnTo>
                <a:lnTo>
                  <a:pt x="398748" y="101600"/>
                </a:lnTo>
                <a:lnTo>
                  <a:pt x="330006" y="101600"/>
                </a:lnTo>
                <a:lnTo>
                  <a:pt x="302667" y="114300"/>
                </a:lnTo>
                <a:lnTo>
                  <a:pt x="250984" y="114300"/>
                </a:lnTo>
                <a:lnTo>
                  <a:pt x="246966" y="120424"/>
                </a:lnTo>
                <a:lnTo>
                  <a:pt x="220879" y="164718"/>
                </a:lnTo>
                <a:lnTo>
                  <a:pt x="195286" y="213285"/>
                </a:lnTo>
                <a:lnTo>
                  <a:pt x="170392" y="266317"/>
                </a:lnTo>
                <a:lnTo>
                  <a:pt x="146398" y="324004"/>
                </a:lnTo>
                <a:lnTo>
                  <a:pt x="123509" y="386537"/>
                </a:lnTo>
                <a:lnTo>
                  <a:pt x="101927" y="454109"/>
                </a:lnTo>
                <a:lnTo>
                  <a:pt x="81854" y="526909"/>
                </a:lnTo>
                <a:lnTo>
                  <a:pt x="63495" y="605130"/>
                </a:lnTo>
                <a:lnTo>
                  <a:pt x="47052" y="688961"/>
                </a:lnTo>
                <a:lnTo>
                  <a:pt x="32728" y="778595"/>
                </a:lnTo>
                <a:lnTo>
                  <a:pt x="20726" y="874222"/>
                </a:lnTo>
                <a:lnTo>
                  <a:pt x="11249" y="976033"/>
                </a:lnTo>
                <a:lnTo>
                  <a:pt x="4501" y="1084221"/>
                </a:lnTo>
                <a:lnTo>
                  <a:pt x="683" y="1198974"/>
                </a:lnTo>
                <a:lnTo>
                  <a:pt x="0" y="1320486"/>
                </a:lnTo>
                <a:lnTo>
                  <a:pt x="2653" y="1448947"/>
                </a:lnTo>
                <a:lnTo>
                  <a:pt x="8847" y="1584548"/>
                </a:lnTo>
                <a:lnTo>
                  <a:pt x="26629" y="1832920"/>
                </a:lnTo>
                <a:lnTo>
                  <a:pt x="51757" y="2094923"/>
                </a:lnTo>
                <a:lnTo>
                  <a:pt x="83551" y="2367988"/>
                </a:lnTo>
                <a:lnTo>
                  <a:pt x="121333" y="2649546"/>
                </a:lnTo>
                <a:lnTo>
                  <a:pt x="164422" y="2937028"/>
                </a:lnTo>
                <a:lnTo>
                  <a:pt x="212141" y="3227865"/>
                </a:lnTo>
                <a:lnTo>
                  <a:pt x="263811" y="3519488"/>
                </a:lnTo>
                <a:lnTo>
                  <a:pt x="318751" y="3809328"/>
                </a:lnTo>
                <a:lnTo>
                  <a:pt x="376284" y="4094817"/>
                </a:lnTo>
                <a:lnTo>
                  <a:pt x="435730" y="4373385"/>
                </a:lnTo>
                <a:lnTo>
                  <a:pt x="496411" y="4642464"/>
                </a:lnTo>
                <a:lnTo>
                  <a:pt x="557647" y="4899484"/>
                </a:lnTo>
                <a:lnTo>
                  <a:pt x="618759" y="5141876"/>
                </a:lnTo>
                <a:lnTo>
                  <a:pt x="679069" y="5367072"/>
                </a:lnTo>
                <a:lnTo>
                  <a:pt x="737897" y="5572503"/>
                </a:lnTo>
                <a:lnTo>
                  <a:pt x="794564" y="5755600"/>
                </a:lnTo>
                <a:lnTo>
                  <a:pt x="848392" y="5913794"/>
                </a:lnTo>
                <a:lnTo>
                  <a:pt x="898702" y="6044515"/>
                </a:lnTo>
                <a:lnTo>
                  <a:pt x="944813" y="6145195"/>
                </a:lnTo>
                <a:lnTo>
                  <a:pt x="986048" y="6213266"/>
                </a:lnTo>
                <a:lnTo>
                  <a:pt x="990185" y="6215954"/>
                </a:lnTo>
                <a:lnTo>
                  <a:pt x="994464" y="6219480"/>
                </a:lnTo>
                <a:lnTo>
                  <a:pt x="998841" y="6223140"/>
                </a:lnTo>
                <a:lnTo>
                  <a:pt x="1003266" y="6226234"/>
                </a:lnTo>
                <a:lnTo>
                  <a:pt x="1007694" y="6228057"/>
                </a:lnTo>
                <a:lnTo>
                  <a:pt x="1012077" y="6227907"/>
                </a:lnTo>
                <a:lnTo>
                  <a:pt x="1016368" y="6225081"/>
                </a:lnTo>
                <a:lnTo>
                  <a:pt x="1020520" y="6218877"/>
                </a:lnTo>
                <a:lnTo>
                  <a:pt x="1024486" y="6208592"/>
                </a:lnTo>
                <a:lnTo>
                  <a:pt x="1028219" y="6193524"/>
                </a:lnTo>
                <a:lnTo>
                  <a:pt x="1003237" y="6055959"/>
                </a:lnTo>
                <a:lnTo>
                  <a:pt x="980286" y="5879800"/>
                </a:lnTo>
                <a:lnTo>
                  <a:pt x="959293" y="5669146"/>
                </a:lnTo>
                <a:lnTo>
                  <a:pt x="940186" y="5428095"/>
                </a:lnTo>
                <a:lnTo>
                  <a:pt x="922892" y="5160747"/>
                </a:lnTo>
                <a:lnTo>
                  <a:pt x="907338" y="4871201"/>
                </a:lnTo>
                <a:lnTo>
                  <a:pt x="893453" y="4563556"/>
                </a:lnTo>
                <a:lnTo>
                  <a:pt x="881163" y="4241911"/>
                </a:lnTo>
                <a:lnTo>
                  <a:pt x="870397" y="3910365"/>
                </a:lnTo>
                <a:lnTo>
                  <a:pt x="861081" y="3573018"/>
                </a:lnTo>
                <a:lnTo>
                  <a:pt x="853143" y="3233967"/>
                </a:lnTo>
                <a:lnTo>
                  <a:pt x="846511" y="2897313"/>
                </a:lnTo>
                <a:lnTo>
                  <a:pt x="841112" y="2567155"/>
                </a:lnTo>
                <a:lnTo>
                  <a:pt x="836874" y="2247591"/>
                </a:lnTo>
                <a:lnTo>
                  <a:pt x="833724" y="1942720"/>
                </a:lnTo>
                <a:lnTo>
                  <a:pt x="831589" y="1656642"/>
                </a:lnTo>
                <a:lnTo>
                  <a:pt x="830398" y="1393456"/>
                </a:lnTo>
                <a:lnTo>
                  <a:pt x="830077" y="1157260"/>
                </a:lnTo>
                <a:lnTo>
                  <a:pt x="830554" y="952155"/>
                </a:lnTo>
                <a:lnTo>
                  <a:pt x="831756" y="782238"/>
                </a:lnTo>
                <a:lnTo>
                  <a:pt x="832933" y="713028"/>
                </a:lnTo>
                <a:lnTo>
                  <a:pt x="834986" y="647073"/>
                </a:lnTo>
                <a:lnTo>
                  <a:pt x="837871" y="584296"/>
                </a:lnTo>
                <a:lnTo>
                  <a:pt x="841545" y="524617"/>
                </a:lnTo>
                <a:lnTo>
                  <a:pt x="845964" y="467958"/>
                </a:lnTo>
                <a:lnTo>
                  <a:pt x="851083" y="414242"/>
                </a:lnTo>
                <a:lnTo>
                  <a:pt x="856859" y="363388"/>
                </a:lnTo>
                <a:lnTo>
                  <a:pt x="863248" y="315320"/>
                </a:lnTo>
                <a:lnTo>
                  <a:pt x="870205" y="269959"/>
                </a:lnTo>
                <a:lnTo>
                  <a:pt x="877687" y="227226"/>
                </a:lnTo>
                <a:lnTo>
                  <a:pt x="885650" y="187042"/>
                </a:lnTo>
                <a:lnTo>
                  <a:pt x="894050" y="149331"/>
                </a:lnTo>
                <a:lnTo>
                  <a:pt x="911986" y="81007"/>
                </a:lnTo>
                <a:lnTo>
                  <a:pt x="929863" y="25400"/>
                </a:lnTo>
                <a:lnTo>
                  <a:pt x="893431" y="25400"/>
                </a:lnTo>
                <a:lnTo>
                  <a:pt x="858449" y="12700"/>
                </a:lnTo>
                <a:close/>
              </a:path>
              <a:path w="1028219" h="6228057">
                <a:moveTo>
                  <a:pt x="797611" y="0"/>
                </a:moveTo>
                <a:lnTo>
                  <a:pt x="657006" y="0"/>
                </a:lnTo>
                <a:lnTo>
                  <a:pt x="635148" y="12700"/>
                </a:lnTo>
                <a:lnTo>
                  <a:pt x="826653" y="12700"/>
                </a:lnTo>
                <a:lnTo>
                  <a:pt x="797611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09473" y="1185732"/>
            <a:ext cx="2330531" cy="6161950"/>
          </a:xfrm>
          <a:custGeom>
            <a:avLst/>
            <a:gdLst/>
            <a:ahLst/>
            <a:cxnLst/>
            <a:rect l="l" t="t" r="r" b="b"/>
            <a:pathLst>
              <a:path w="2330531" h="6161950">
                <a:moveTo>
                  <a:pt x="865183" y="0"/>
                </a:moveTo>
                <a:lnTo>
                  <a:pt x="863418" y="1120"/>
                </a:lnTo>
                <a:lnTo>
                  <a:pt x="842550" y="1120"/>
                </a:lnTo>
                <a:lnTo>
                  <a:pt x="820895" y="13820"/>
                </a:lnTo>
                <a:lnTo>
                  <a:pt x="798536" y="13820"/>
                </a:lnTo>
                <a:lnTo>
                  <a:pt x="775552" y="26520"/>
                </a:lnTo>
                <a:lnTo>
                  <a:pt x="752024" y="39220"/>
                </a:lnTo>
                <a:lnTo>
                  <a:pt x="728033" y="51920"/>
                </a:lnTo>
                <a:lnTo>
                  <a:pt x="688159" y="77320"/>
                </a:lnTo>
                <a:lnTo>
                  <a:pt x="668396" y="77320"/>
                </a:lnTo>
                <a:lnTo>
                  <a:pt x="571337" y="140820"/>
                </a:lnTo>
                <a:lnTo>
                  <a:pt x="495836" y="191620"/>
                </a:lnTo>
                <a:lnTo>
                  <a:pt x="422283" y="242420"/>
                </a:lnTo>
                <a:lnTo>
                  <a:pt x="350716" y="293220"/>
                </a:lnTo>
                <a:lnTo>
                  <a:pt x="333057" y="318620"/>
                </a:lnTo>
                <a:lnTo>
                  <a:pt x="324511" y="318620"/>
                </a:lnTo>
                <a:lnTo>
                  <a:pt x="316164" y="331320"/>
                </a:lnTo>
                <a:lnTo>
                  <a:pt x="308024" y="344020"/>
                </a:lnTo>
                <a:lnTo>
                  <a:pt x="300098" y="356720"/>
                </a:lnTo>
                <a:lnTo>
                  <a:pt x="292393" y="369420"/>
                </a:lnTo>
                <a:lnTo>
                  <a:pt x="284917" y="369420"/>
                </a:lnTo>
                <a:lnTo>
                  <a:pt x="277677" y="382120"/>
                </a:lnTo>
                <a:lnTo>
                  <a:pt x="270681" y="394820"/>
                </a:lnTo>
                <a:lnTo>
                  <a:pt x="263935" y="407520"/>
                </a:lnTo>
                <a:lnTo>
                  <a:pt x="263035" y="407520"/>
                </a:lnTo>
                <a:lnTo>
                  <a:pt x="233246" y="432920"/>
                </a:lnTo>
                <a:lnTo>
                  <a:pt x="206300" y="445620"/>
                </a:lnTo>
                <a:lnTo>
                  <a:pt x="181911" y="471020"/>
                </a:lnTo>
                <a:lnTo>
                  <a:pt x="136079" y="534474"/>
                </a:lnTo>
                <a:lnTo>
                  <a:pt x="112233" y="612884"/>
                </a:lnTo>
                <a:lnTo>
                  <a:pt x="89698" y="695342"/>
                </a:lnTo>
                <a:lnTo>
                  <a:pt x="68848" y="781684"/>
                </a:lnTo>
                <a:lnTo>
                  <a:pt x="50056" y="871750"/>
                </a:lnTo>
                <a:lnTo>
                  <a:pt x="33662" y="965602"/>
                </a:lnTo>
                <a:lnTo>
                  <a:pt x="20134" y="1062403"/>
                </a:lnTo>
                <a:lnTo>
                  <a:pt x="9750" y="1162666"/>
                </a:lnTo>
                <a:lnTo>
                  <a:pt x="2915" y="1266006"/>
                </a:lnTo>
                <a:lnTo>
                  <a:pt x="0" y="1372258"/>
                </a:lnTo>
                <a:lnTo>
                  <a:pt x="1378" y="1481263"/>
                </a:lnTo>
                <a:lnTo>
                  <a:pt x="7423" y="1592857"/>
                </a:lnTo>
                <a:lnTo>
                  <a:pt x="18506" y="1706879"/>
                </a:lnTo>
                <a:lnTo>
                  <a:pt x="35002" y="1823168"/>
                </a:lnTo>
                <a:lnTo>
                  <a:pt x="57281" y="1941560"/>
                </a:lnTo>
                <a:lnTo>
                  <a:pt x="85718" y="2061894"/>
                </a:lnTo>
                <a:lnTo>
                  <a:pt x="120684" y="2184009"/>
                </a:lnTo>
                <a:lnTo>
                  <a:pt x="162552" y="2307741"/>
                </a:lnTo>
                <a:lnTo>
                  <a:pt x="238335" y="2507973"/>
                </a:lnTo>
                <a:lnTo>
                  <a:pt x="323023" y="2718560"/>
                </a:lnTo>
                <a:lnTo>
                  <a:pt x="415550" y="2937539"/>
                </a:lnTo>
                <a:lnTo>
                  <a:pt x="514852" y="3162947"/>
                </a:lnTo>
                <a:lnTo>
                  <a:pt x="619863" y="3392819"/>
                </a:lnTo>
                <a:lnTo>
                  <a:pt x="729520" y="3625193"/>
                </a:lnTo>
                <a:lnTo>
                  <a:pt x="842757" y="3858105"/>
                </a:lnTo>
                <a:lnTo>
                  <a:pt x="958510" y="4089591"/>
                </a:lnTo>
                <a:lnTo>
                  <a:pt x="1075714" y="4317688"/>
                </a:lnTo>
                <a:lnTo>
                  <a:pt x="1193305" y="4540433"/>
                </a:lnTo>
                <a:lnTo>
                  <a:pt x="1310216" y="4755862"/>
                </a:lnTo>
                <a:lnTo>
                  <a:pt x="1425385" y="4962011"/>
                </a:lnTo>
                <a:lnTo>
                  <a:pt x="1537746" y="5156918"/>
                </a:lnTo>
                <a:lnTo>
                  <a:pt x="1646234" y="5338618"/>
                </a:lnTo>
                <a:lnTo>
                  <a:pt x="1749784" y="5505148"/>
                </a:lnTo>
                <a:lnTo>
                  <a:pt x="1847333" y="5654545"/>
                </a:lnTo>
                <a:lnTo>
                  <a:pt x="1937814" y="5784845"/>
                </a:lnTo>
                <a:lnTo>
                  <a:pt x="2020164" y="5894084"/>
                </a:lnTo>
                <a:lnTo>
                  <a:pt x="2093318" y="5980300"/>
                </a:lnTo>
                <a:lnTo>
                  <a:pt x="2156211" y="6041529"/>
                </a:lnTo>
                <a:lnTo>
                  <a:pt x="2198898" y="6076363"/>
                </a:lnTo>
                <a:lnTo>
                  <a:pt x="2236252" y="6104921"/>
                </a:lnTo>
                <a:lnTo>
                  <a:pt x="2268581" y="6127621"/>
                </a:lnTo>
                <a:lnTo>
                  <a:pt x="2304394" y="6149497"/>
                </a:lnTo>
                <a:lnTo>
                  <a:pt x="2330531" y="6161950"/>
                </a:lnTo>
                <a:lnTo>
                  <a:pt x="2325362" y="6155841"/>
                </a:lnTo>
                <a:lnTo>
                  <a:pt x="2319914" y="6149364"/>
                </a:lnTo>
                <a:lnTo>
                  <a:pt x="2314313" y="6142214"/>
                </a:lnTo>
                <a:lnTo>
                  <a:pt x="2314173" y="6142087"/>
                </a:lnTo>
                <a:lnTo>
                  <a:pt x="2291059" y="6110813"/>
                </a:lnTo>
                <a:lnTo>
                  <a:pt x="2265911" y="6073474"/>
                </a:lnTo>
                <a:lnTo>
                  <a:pt x="2238827" y="6030283"/>
                </a:lnTo>
                <a:lnTo>
                  <a:pt x="2209908" y="5981453"/>
                </a:lnTo>
                <a:lnTo>
                  <a:pt x="2179253" y="5927196"/>
                </a:lnTo>
                <a:lnTo>
                  <a:pt x="2146961" y="5867725"/>
                </a:lnTo>
                <a:lnTo>
                  <a:pt x="2113132" y="5803253"/>
                </a:lnTo>
                <a:lnTo>
                  <a:pt x="2077865" y="5733993"/>
                </a:lnTo>
                <a:lnTo>
                  <a:pt x="2041259" y="5660156"/>
                </a:lnTo>
                <a:lnTo>
                  <a:pt x="2003414" y="5581957"/>
                </a:lnTo>
                <a:lnTo>
                  <a:pt x="1964429" y="5499607"/>
                </a:lnTo>
                <a:lnTo>
                  <a:pt x="1924404" y="5413320"/>
                </a:lnTo>
                <a:lnTo>
                  <a:pt x="1883438" y="5323307"/>
                </a:lnTo>
                <a:lnTo>
                  <a:pt x="1841630" y="5229782"/>
                </a:lnTo>
                <a:lnTo>
                  <a:pt x="1799080" y="5132957"/>
                </a:lnTo>
                <a:lnTo>
                  <a:pt x="1755888" y="5033046"/>
                </a:lnTo>
                <a:lnTo>
                  <a:pt x="1712152" y="4930260"/>
                </a:lnTo>
                <a:lnTo>
                  <a:pt x="1667972" y="4824813"/>
                </a:lnTo>
                <a:lnTo>
                  <a:pt x="1623448" y="4716917"/>
                </a:lnTo>
                <a:lnTo>
                  <a:pt x="1578678" y="4606784"/>
                </a:lnTo>
                <a:lnTo>
                  <a:pt x="1578373" y="4606187"/>
                </a:lnTo>
                <a:lnTo>
                  <a:pt x="1578132" y="4605540"/>
                </a:lnTo>
                <a:lnTo>
                  <a:pt x="1577865" y="4604917"/>
                </a:lnTo>
                <a:lnTo>
                  <a:pt x="1549516" y="4534222"/>
                </a:lnTo>
                <a:lnTo>
                  <a:pt x="1545709" y="4524615"/>
                </a:lnTo>
                <a:lnTo>
                  <a:pt x="1544236" y="4521110"/>
                </a:lnTo>
                <a:lnTo>
                  <a:pt x="1542788" y="4517402"/>
                </a:lnTo>
                <a:lnTo>
                  <a:pt x="1514672" y="4446581"/>
                </a:lnTo>
                <a:lnTo>
                  <a:pt x="1512156" y="4440147"/>
                </a:lnTo>
                <a:lnTo>
                  <a:pt x="1509920" y="4434547"/>
                </a:lnTo>
                <a:lnTo>
                  <a:pt x="1474618" y="4344494"/>
                </a:lnTo>
                <a:lnTo>
                  <a:pt x="1437560" y="4248875"/>
                </a:lnTo>
                <a:lnTo>
                  <a:pt x="1405756" y="4165744"/>
                </a:lnTo>
                <a:lnTo>
                  <a:pt x="1382899" y="4105459"/>
                </a:lnTo>
                <a:lnTo>
                  <a:pt x="1351057" y="4020624"/>
                </a:lnTo>
                <a:lnTo>
                  <a:pt x="1340638" y="3992636"/>
                </a:lnTo>
                <a:lnTo>
                  <a:pt x="1333124" y="3972661"/>
                </a:lnTo>
                <a:lnTo>
                  <a:pt x="1301839" y="3887695"/>
                </a:lnTo>
                <a:lnTo>
                  <a:pt x="1266849" y="3791722"/>
                </a:lnTo>
                <a:lnTo>
                  <a:pt x="1231801" y="3694111"/>
                </a:lnTo>
                <a:lnTo>
                  <a:pt x="1201527" y="3608664"/>
                </a:lnTo>
                <a:lnTo>
                  <a:pt x="1180822" y="3549764"/>
                </a:lnTo>
                <a:lnTo>
                  <a:pt x="1164182" y="3501754"/>
                </a:lnTo>
                <a:lnTo>
                  <a:pt x="1141903" y="3437248"/>
                </a:lnTo>
                <a:lnTo>
                  <a:pt x="1113098" y="3352546"/>
                </a:lnTo>
                <a:lnTo>
                  <a:pt x="1085150" y="3269375"/>
                </a:lnTo>
                <a:lnTo>
                  <a:pt x="1069094" y="3221070"/>
                </a:lnTo>
                <a:lnTo>
                  <a:pt x="1057039" y="3184449"/>
                </a:lnTo>
                <a:lnTo>
                  <a:pt x="1040637" y="3134237"/>
                </a:lnTo>
                <a:lnTo>
                  <a:pt x="1024704" y="3085035"/>
                </a:lnTo>
                <a:lnTo>
                  <a:pt x="1000838" y="3010419"/>
                </a:lnTo>
                <a:lnTo>
                  <a:pt x="981327" y="2948500"/>
                </a:lnTo>
                <a:lnTo>
                  <a:pt x="969160" y="2909534"/>
                </a:lnTo>
                <a:lnTo>
                  <a:pt x="965931" y="2899265"/>
                </a:lnTo>
                <a:lnTo>
                  <a:pt x="943134" y="2824952"/>
                </a:lnTo>
                <a:lnTo>
                  <a:pt x="931157" y="2785439"/>
                </a:lnTo>
                <a:lnTo>
                  <a:pt x="913046" y="2724916"/>
                </a:lnTo>
                <a:lnTo>
                  <a:pt x="909950" y="2714388"/>
                </a:lnTo>
                <a:lnTo>
                  <a:pt x="895526" y="2665674"/>
                </a:lnTo>
                <a:lnTo>
                  <a:pt x="880836" y="2614973"/>
                </a:lnTo>
                <a:lnTo>
                  <a:pt x="866809" y="2566069"/>
                </a:lnTo>
                <a:lnTo>
                  <a:pt x="855896" y="2527524"/>
                </a:lnTo>
                <a:lnTo>
                  <a:pt x="835639" y="2454647"/>
                </a:lnTo>
                <a:lnTo>
                  <a:pt x="822037" y="2404688"/>
                </a:lnTo>
                <a:lnTo>
                  <a:pt x="811907" y="2366934"/>
                </a:lnTo>
                <a:lnTo>
                  <a:pt x="798792" y="2317137"/>
                </a:lnTo>
                <a:lnTo>
                  <a:pt x="789012" y="2279638"/>
                </a:lnTo>
                <a:lnTo>
                  <a:pt x="770057" y="2204816"/>
                </a:lnTo>
                <a:lnTo>
                  <a:pt x="757871" y="2155104"/>
                </a:lnTo>
                <a:lnTo>
                  <a:pt x="748313" y="2115702"/>
                </a:lnTo>
                <a:lnTo>
                  <a:pt x="736548" y="2065589"/>
                </a:lnTo>
                <a:lnTo>
                  <a:pt x="727929" y="2028194"/>
                </a:lnTo>
                <a:lnTo>
                  <a:pt x="713300" y="1962584"/>
                </a:lnTo>
                <a:lnTo>
                  <a:pt x="705136" y="1924574"/>
                </a:lnTo>
                <a:lnTo>
                  <a:pt x="696792" y="1884841"/>
                </a:lnTo>
                <a:lnTo>
                  <a:pt x="679237" y="1796708"/>
                </a:lnTo>
                <a:lnTo>
                  <a:pt x="665142" y="1720200"/>
                </a:lnTo>
                <a:lnTo>
                  <a:pt x="658755" y="1682292"/>
                </a:lnTo>
                <a:lnTo>
                  <a:pt x="654194" y="1655502"/>
                </a:lnTo>
                <a:lnTo>
                  <a:pt x="651690" y="1639778"/>
                </a:lnTo>
                <a:lnTo>
                  <a:pt x="649659" y="1626748"/>
                </a:lnTo>
                <a:lnTo>
                  <a:pt x="647951" y="1615514"/>
                </a:lnTo>
                <a:lnTo>
                  <a:pt x="646412" y="1605175"/>
                </a:lnTo>
                <a:lnTo>
                  <a:pt x="644453" y="1592379"/>
                </a:lnTo>
                <a:lnTo>
                  <a:pt x="642584" y="1579945"/>
                </a:lnTo>
                <a:lnTo>
                  <a:pt x="640592" y="1565993"/>
                </a:lnTo>
                <a:lnTo>
                  <a:pt x="638856" y="1553286"/>
                </a:lnTo>
                <a:lnTo>
                  <a:pt x="635129" y="1525112"/>
                </a:lnTo>
                <a:lnTo>
                  <a:pt x="633627" y="1514078"/>
                </a:lnTo>
                <a:lnTo>
                  <a:pt x="628779" y="1474018"/>
                </a:lnTo>
                <a:lnTo>
                  <a:pt x="614674" y="1320032"/>
                </a:lnTo>
                <a:lnTo>
                  <a:pt x="607902" y="1195888"/>
                </a:lnTo>
                <a:lnTo>
                  <a:pt x="605558" y="1077789"/>
                </a:lnTo>
                <a:lnTo>
                  <a:pt x="607362" y="965376"/>
                </a:lnTo>
                <a:lnTo>
                  <a:pt x="612986" y="859198"/>
                </a:lnTo>
                <a:lnTo>
                  <a:pt x="622173" y="758446"/>
                </a:lnTo>
                <a:lnTo>
                  <a:pt x="634618" y="663214"/>
                </a:lnTo>
                <a:lnTo>
                  <a:pt x="650030" y="573372"/>
                </a:lnTo>
                <a:lnTo>
                  <a:pt x="668114" y="488790"/>
                </a:lnTo>
                <a:lnTo>
                  <a:pt x="688578" y="409336"/>
                </a:lnTo>
                <a:lnTo>
                  <a:pt x="711131" y="334879"/>
                </a:lnTo>
                <a:lnTo>
                  <a:pt x="735479" y="265290"/>
                </a:lnTo>
                <a:lnTo>
                  <a:pt x="761329" y="200437"/>
                </a:lnTo>
                <a:lnTo>
                  <a:pt x="788389" y="140189"/>
                </a:lnTo>
                <a:lnTo>
                  <a:pt x="816366" y="84417"/>
                </a:lnTo>
                <a:lnTo>
                  <a:pt x="844968" y="32988"/>
                </a:lnTo>
                <a:lnTo>
                  <a:pt x="865183" y="0"/>
                </a:lnTo>
                <a:close/>
              </a:path>
            </a:pathLst>
          </a:custGeom>
          <a:solidFill>
            <a:srgbClr val="E811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259411" y="869352"/>
            <a:ext cx="1448863" cy="6608344"/>
          </a:xfrm>
          <a:custGeom>
            <a:avLst/>
            <a:gdLst/>
            <a:ahLst/>
            <a:cxnLst/>
            <a:rect l="l" t="t" r="r" b="b"/>
            <a:pathLst>
              <a:path w="1448863" h="6608344">
                <a:moveTo>
                  <a:pt x="708697" y="0"/>
                </a:moveTo>
                <a:lnTo>
                  <a:pt x="585159" y="0"/>
                </a:lnTo>
                <a:lnTo>
                  <a:pt x="546385" y="12700"/>
                </a:lnTo>
                <a:lnTo>
                  <a:pt x="542644" y="12700"/>
                </a:lnTo>
                <a:lnTo>
                  <a:pt x="574115" y="92609"/>
                </a:lnTo>
                <a:lnTo>
                  <a:pt x="595717" y="163101"/>
                </a:lnTo>
                <a:lnTo>
                  <a:pt x="613694" y="235951"/>
                </a:lnTo>
                <a:lnTo>
                  <a:pt x="628344" y="310304"/>
                </a:lnTo>
                <a:lnTo>
                  <a:pt x="639966" y="385305"/>
                </a:lnTo>
                <a:lnTo>
                  <a:pt x="648860" y="460096"/>
                </a:lnTo>
                <a:lnTo>
                  <a:pt x="655325" y="533822"/>
                </a:lnTo>
                <a:lnTo>
                  <a:pt x="659658" y="605627"/>
                </a:lnTo>
                <a:lnTo>
                  <a:pt x="662160" y="674656"/>
                </a:lnTo>
                <a:lnTo>
                  <a:pt x="663130" y="740052"/>
                </a:lnTo>
                <a:lnTo>
                  <a:pt x="662865" y="800960"/>
                </a:lnTo>
                <a:lnTo>
                  <a:pt x="661666" y="856524"/>
                </a:lnTo>
                <a:lnTo>
                  <a:pt x="659831" y="905888"/>
                </a:lnTo>
                <a:lnTo>
                  <a:pt x="657660" y="948195"/>
                </a:lnTo>
                <a:lnTo>
                  <a:pt x="653502" y="1008219"/>
                </a:lnTo>
                <a:lnTo>
                  <a:pt x="651584" y="1029749"/>
                </a:lnTo>
                <a:lnTo>
                  <a:pt x="648008" y="1247115"/>
                </a:lnTo>
                <a:lnTo>
                  <a:pt x="637611" y="1495066"/>
                </a:lnTo>
                <a:lnTo>
                  <a:pt x="621152" y="1769090"/>
                </a:lnTo>
                <a:lnTo>
                  <a:pt x="599388" y="2064674"/>
                </a:lnTo>
                <a:lnTo>
                  <a:pt x="573075" y="2377304"/>
                </a:lnTo>
                <a:lnTo>
                  <a:pt x="542972" y="2702469"/>
                </a:lnTo>
                <a:lnTo>
                  <a:pt x="509836" y="3035656"/>
                </a:lnTo>
                <a:lnTo>
                  <a:pt x="474423" y="3372353"/>
                </a:lnTo>
                <a:lnTo>
                  <a:pt x="437492" y="3708046"/>
                </a:lnTo>
                <a:lnTo>
                  <a:pt x="399799" y="4038223"/>
                </a:lnTo>
                <a:lnTo>
                  <a:pt x="362102" y="4358372"/>
                </a:lnTo>
                <a:lnTo>
                  <a:pt x="325157" y="4663979"/>
                </a:lnTo>
                <a:lnTo>
                  <a:pt x="289723" y="4950533"/>
                </a:lnTo>
                <a:lnTo>
                  <a:pt x="256557" y="5213521"/>
                </a:lnTo>
                <a:lnTo>
                  <a:pt x="226415" y="5448429"/>
                </a:lnTo>
                <a:lnTo>
                  <a:pt x="200056" y="5650747"/>
                </a:lnTo>
                <a:lnTo>
                  <a:pt x="178236" y="5815960"/>
                </a:lnTo>
                <a:lnTo>
                  <a:pt x="161712" y="5939556"/>
                </a:lnTo>
                <a:lnTo>
                  <a:pt x="151243" y="6017023"/>
                </a:lnTo>
                <a:lnTo>
                  <a:pt x="57339" y="6382882"/>
                </a:lnTo>
                <a:lnTo>
                  <a:pt x="45133" y="6428968"/>
                </a:lnTo>
                <a:lnTo>
                  <a:pt x="34622" y="6468810"/>
                </a:lnTo>
                <a:lnTo>
                  <a:pt x="18248" y="6531464"/>
                </a:lnTo>
                <a:lnTo>
                  <a:pt x="7348" y="6574256"/>
                </a:lnTo>
                <a:lnTo>
                  <a:pt x="0" y="6605614"/>
                </a:lnTo>
                <a:lnTo>
                  <a:pt x="4861" y="6608344"/>
                </a:lnTo>
                <a:lnTo>
                  <a:pt x="45262" y="6522152"/>
                </a:lnTo>
                <a:lnTo>
                  <a:pt x="82937" y="6433815"/>
                </a:lnTo>
                <a:lnTo>
                  <a:pt x="130169" y="6318960"/>
                </a:lnTo>
                <a:lnTo>
                  <a:pt x="185924" y="6179278"/>
                </a:lnTo>
                <a:lnTo>
                  <a:pt x="249166" y="6016458"/>
                </a:lnTo>
                <a:lnTo>
                  <a:pt x="318859" y="5832190"/>
                </a:lnTo>
                <a:lnTo>
                  <a:pt x="393968" y="5628164"/>
                </a:lnTo>
                <a:lnTo>
                  <a:pt x="473457" y="5406069"/>
                </a:lnTo>
                <a:lnTo>
                  <a:pt x="556291" y="5167596"/>
                </a:lnTo>
                <a:lnTo>
                  <a:pt x="641435" y="4914434"/>
                </a:lnTo>
                <a:lnTo>
                  <a:pt x="727852" y="4648272"/>
                </a:lnTo>
                <a:lnTo>
                  <a:pt x="814508" y="4370802"/>
                </a:lnTo>
                <a:lnTo>
                  <a:pt x="900367" y="4083712"/>
                </a:lnTo>
                <a:lnTo>
                  <a:pt x="984392" y="3788692"/>
                </a:lnTo>
                <a:lnTo>
                  <a:pt x="1065550" y="3487432"/>
                </a:lnTo>
                <a:lnTo>
                  <a:pt x="1142804" y="3181622"/>
                </a:lnTo>
                <a:lnTo>
                  <a:pt x="1215118" y="2872951"/>
                </a:lnTo>
                <a:lnTo>
                  <a:pt x="1281458" y="2563110"/>
                </a:lnTo>
                <a:lnTo>
                  <a:pt x="1340788" y="2253787"/>
                </a:lnTo>
                <a:lnTo>
                  <a:pt x="1374888" y="2049999"/>
                </a:lnTo>
                <a:lnTo>
                  <a:pt x="1401998" y="1858161"/>
                </a:lnTo>
                <a:lnTo>
                  <a:pt x="1422534" y="1677920"/>
                </a:lnTo>
                <a:lnTo>
                  <a:pt x="1436912" y="1508926"/>
                </a:lnTo>
                <a:lnTo>
                  <a:pt x="1445550" y="1350828"/>
                </a:lnTo>
                <a:lnTo>
                  <a:pt x="1448863" y="1203275"/>
                </a:lnTo>
                <a:lnTo>
                  <a:pt x="1447269" y="1065914"/>
                </a:lnTo>
                <a:lnTo>
                  <a:pt x="1441183" y="938396"/>
                </a:lnTo>
                <a:lnTo>
                  <a:pt x="1431023" y="820369"/>
                </a:lnTo>
                <a:lnTo>
                  <a:pt x="1417205" y="711482"/>
                </a:lnTo>
                <a:lnTo>
                  <a:pt x="1400146" y="611383"/>
                </a:lnTo>
                <a:lnTo>
                  <a:pt x="1380262" y="519722"/>
                </a:lnTo>
                <a:lnTo>
                  <a:pt x="1357969" y="436147"/>
                </a:lnTo>
                <a:lnTo>
                  <a:pt x="1333685" y="360307"/>
                </a:lnTo>
                <a:lnTo>
                  <a:pt x="1307825" y="291851"/>
                </a:lnTo>
                <a:lnTo>
                  <a:pt x="1280807" y="230428"/>
                </a:lnTo>
                <a:lnTo>
                  <a:pt x="1253046" y="175686"/>
                </a:lnTo>
                <a:lnTo>
                  <a:pt x="1233871" y="142635"/>
                </a:lnTo>
                <a:lnTo>
                  <a:pt x="1229547" y="139700"/>
                </a:lnTo>
                <a:lnTo>
                  <a:pt x="1143711" y="139700"/>
                </a:lnTo>
                <a:lnTo>
                  <a:pt x="1140189" y="127000"/>
                </a:lnTo>
                <a:lnTo>
                  <a:pt x="1117382" y="127000"/>
                </a:lnTo>
                <a:lnTo>
                  <a:pt x="1098906" y="114300"/>
                </a:lnTo>
                <a:lnTo>
                  <a:pt x="1076251" y="101600"/>
                </a:lnTo>
                <a:lnTo>
                  <a:pt x="1049822" y="88900"/>
                </a:lnTo>
                <a:lnTo>
                  <a:pt x="1020022" y="88900"/>
                </a:lnTo>
                <a:lnTo>
                  <a:pt x="987255" y="76200"/>
                </a:lnTo>
                <a:lnTo>
                  <a:pt x="951924" y="63500"/>
                </a:lnTo>
                <a:lnTo>
                  <a:pt x="914433" y="50800"/>
                </a:lnTo>
                <a:lnTo>
                  <a:pt x="875185" y="38100"/>
                </a:lnTo>
                <a:lnTo>
                  <a:pt x="834584" y="25400"/>
                </a:lnTo>
                <a:lnTo>
                  <a:pt x="793033" y="25400"/>
                </a:lnTo>
                <a:lnTo>
                  <a:pt x="708697" y="0"/>
                </a:lnTo>
                <a:close/>
              </a:path>
            </a:pathLst>
          </a:custGeom>
          <a:solidFill>
            <a:srgbClr val="E811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53709" y="2423917"/>
            <a:ext cx="2672057" cy="4693976"/>
          </a:xfrm>
          <a:custGeom>
            <a:avLst/>
            <a:gdLst/>
            <a:ahLst/>
            <a:cxnLst/>
            <a:rect l="l" t="t" r="r" b="b"/>
            <a:pathLst>
              <a:path w="2672057" h="4693976">
                <a:moveTo>
                  <a:pt x="2424286" y="0"/>
                </a:moveTo>
                <a:lnTo>
                  <a:pt x="2442612" y="124315"/>
                </a:lnTo>
                <a:lnTo>
                  <a:pt x="2456854" y="250476"/>
                </a:lnTo>
                <a:lnTo>
                  <a:pt x="2466170" y="369391"/>
                </a:lnTo>
                <a:lnTo>
                  <a:pt x="2471057" y="481063"/>
                </a:lnTo>
                <a:lnTo>
                  <a:pt x="2472015" y="585497"/>
                </a:lnTo>
                <a:lnTo>
                  <a:pt x="2469543" y="682698"/>
                </a:lnTo>
                <a:lnTo>
                  <a:pt x="2464138" y="772671"/>
                </a:lnTo>
                <a:lnTo>
                  <a:pt x="2456300" y="855419"/>
                </a:lnTo>
                <a:lnTo>
                  <a:pt x="2446528" y="930948"/>
                </a:lnTo>
                <a:lnTo>
                  <a:pt x="2435319" y="999263"/>
                </a:lnTo>
                <a:lnTo>
                  <a:pt x="2423173" y="1060367"/>
                </a:lnTo>
                <a:lnTo>
                  <a:pt x="2410588" y="1114265"/>
                </a:lnTo>
                <a:lnTo>
                  <a:pt x="2398064" y="1160961"/>
                </a:lnTo>
                <a:lnTo>
                  <a:pt x="2386098" y="1200462"/>
                </a:lnTo>
                <a:lnTo>
                  <a:pt x="2365837" y="1257890"/>
                </a:lnTo>
                <a:lnTo>
                  <a:pt x="2246391" y="1509423"/>
                </a:lnTo>
                <a:lnTo>
                  <a:pt x="2130633" y="1730709"/>
                </a:lnTo>
                <a:lnTo>
                  <a:pt x="2006295" y="1952829"/>
                </a:lnTo>
                <a:lnTo>
                  <a:pt x="1874843" y="2174585"/>
                </a:lnTo>
                <a:lnTo>
                  <a:pt x="1737742" y="2394776"/>
                </a:lnTo>
                <a:lnTo>
                  <a:pt x="1596458" y="2612203"/>
                </a:lnTo>
                <a:lnTo>
                  <a:pt x="1452456" y="2825665"/>
                </a:lnTo>
                <a:lnTo>
                  <a:pt x="1307203" y="3033963"/>
                </a:lnTo>
                <a:lnTo>
                  <a:pt x="1162163" y="3235897"/>
                </a:lnTo>
                <a:lnTo>
                  <a:pt x="1018803" y="3430267"/>
                </a:lnTo>
                <a:lnTo>
                  <a:pt x="878588" y="3615873"/>
                </a:lnTo>
                <a:lnTo>
                  <a:pt x="742983" y="3791516"/>
                </a:lnTo>
                <a:lnTo>
                  <a:pt x="613455" y="3955995"/>
                </a:lnTo>
                <a:lnTo>
                  <a:pt x="491468" y="4108110"/>
                </a:lnTo>
                <a:lnTo>
                  <a:pt x="378488" y="4246662"/>
                </a:lnTo>
                <a:lnTo>
                  <a:pt x="275982" y="4370451"/>
                </a:lnTo>
                <a:lnTo>
                  <a:pt x="185415" y="4478276"/>
                </a:lnTo>
                <a:lnTo>
                  <a:pt x="108251" y="4568939"/>
                </a:lnTo>
                <a:lnTo>
                  <a:pt x="45958" y="4641239"/>
                </a:lnTo>
                <a:lnTo>
                  <a:pt x="0" y="4693976"/>
                </a:lnTo>
                <a:lnTo>
                  <a:pt x="109473" y="4612288"/>
                </a:lnTo>
                <a:lnTo>
                  <a:pt x="226372" y="4515877"/>
                </a:lnTo>
                <a:lnTo>
                  <a:pt x="349593" y="4406243"/>
                </a:lnTo>
                <a:lnTo>
                  <a:pt x="478031" y="4284889"/>
                </a:lnTo>
                <a:lnTo>
                  <a:pt x="610583" y="4153313"/>
                </a:lnTo>
                <a:lnTo>
                  <a:pt x="746143" y="4013018"/>
                </a:lnTo>
                <a:lnTo>
                  <a:pt x="883608" y="3865503"/>
                </a:lnTo>
                <a:lnTo>
                  <a:pt x="1021873" y="3712270"/>
                </a:lnTo>
                <a:lnTo>
                  <a:pt x="1159834" y="3554819"/>
                </a:lnTo>
                <a:lnTo>
                  <a:pt x="1296387" y="3394652"/>
                </a:lnTo>
                <a:lnTo>
                  <a:pt x="1430427" y="3233268"/>
                </a:lnTo>
                <a:lnTo>
                  <a:pt x="1560851" y="3072169"/>
                </a:lnTo>
                <a:lnTo>
                  <a:pt x="1686554" y="2912855"/>
                </a:lnTo>
                <a:lnTo>
                  <a:pt x="1806431" y="2756827"/>
                </a:lnTo>
                <a:lnTo>
                  <a:pt x="1919379" y="2605586"/>
                </a:lnTo>
                <a:lnTo>
                  <a:pt x="2024293" y="2460633"/>
                </a:lnTo>
                <a:lnTo>
                  <a:pt x="2120068" y="2323468"/>
                </a:lnTo>
                <a:lnTo>
                  <a:pt x="2205602" y="2195593"/>
                </a:lnTo>
                <a:lnTo>
                  <a:pt x="2279788" y="2078507"/>
                </a:lnTo>
                <a:lnTo>
                  <a:pt x="2341524" y="1973712"/>
                </a:lnTo>
                <a:lnTo>
                  <a:pt x="2375459" y="1910800"/>
                </a:lnTo>
                <a:lnTo>
                  <a:pt x="2407302" y="1846783"/>
                </a:lnTo>
                <a:lnTo>
                  <a:pt x="2437120" y="1781838"/>
                </a:lnTo>
                <a:lnTo>
                  <a:pt x="2464979" y="1716144"/>
                </a:lnTo>
                <a:lnTo>
                  <a:pt x="2490946" y="1649879"/>
                </a:lnTo>
                <a:lnTo>
                  <a:pt x="2515086" y="1583223"/>
                </a:lnTo>
                <a:lnTo>
                  <a:pt x="2537466" y="1516352"/>
                </a:lnTo>
                <a:lnTo>
                  <a:pt x="2558153" y="1449447"/>
                </a:lnTo>
                <a:lnTo>
                  <a:pt x="2577211" y="1382685"/>
                </a:lnTo>
                <a:lnTo>
                  <a:pt x="2594708" y="1316244"/>
                </a:lnTo>
                <a:lnTo>
                  <a:pt x="2610710" y="1250304"/>
                </a:lnTo>
                <a:lnTo>
                  <a:pt x="2625282" y="1185042"/>
                </a:lnTo>
                <a:lnTo>
                  <a:pt x="2638492" y="1120637"/>
                </a:lnTo>
                <a:lnTo>
                  <a:pt x="2650406" y="1057268"/>
                </a:lnTo>
                <a:lnTo>
                  <a:pt x="2661089" y="995113"/>
                </a:lnTo>
                <a:lnTo>
                  <a:pt x="2670608" y="934350"/>
                </a:lnTo>
                <a:lnTo>
                  <a:pt x="2672057" y="924168"/>
                </a:lnTo>
                <a:lnTo>
                  <a:pt x="2671697" y="871135"/>
                </a:lnTo>
                <a:lnTo>
                  <a:pt x="2668767" y="833035"/>
                </a:lnTo>
                <a:lnTo>
                  <a:pt x="2665187" y="794935"/>
                </a:lnTo>
                <a:lnTo>
                  <a:pt x="2660961" y="756835"/>
                </a:lnTo>
                <a:lnTo>
                  <a:pt x="2656094" y="718735"/>
                </a:lnTo>
                <a:lnTo>
                  <a:pt x="2650588" y="680635"/>
                </a:lnTo>
                <a:lnTo>
                  <a:pt x="2644448" y="642535"/>
                </a:lnTo>
                <a:lnTo>
                  <a:pt x="2637678" y="604435"/>
                </a:lnTo>
                <a:lnTo>
                  <a:pt x="2630282" y="566335"/>
                </a:lnTo>
                <a:lnTo>
                  <a:pt x="2622264" y="528235"/>
                </a:lnTo>
                <a:lnTo>
                  <a:pt x="2613627" y="502835"/>
                </a:lnTo>
                <a:lnTo>
                  <a:pt x="2604375" y="464735"/>
                </a:lnTo>
                <a:lnTo>
                  <a:pt x="2594513" y="426635"/>
                </a:lnTo>
                <a:lnTo>
                  <a:pt x="2584044" y="388535"/>
                </a:lnTo>
                <a:lnTo>
                  <a:pt x="2572972" y="350435"/>
                </a:lnTo>
                <a:lnTo>
                  <a:pt x="2561301" y="312335"/>
                </a:lnTo>
                <a:lnTo>
                  <a:pt x="2549036" y="274235"/>
                </a:lnTo>
                <a:lnTo>
                  <a:pt x="2536179" y="248835"/>
                </a:lnTo>
                <a:lnTo>
                  <a:pt x="2522735" y="210735"/>
                </a:lnTo>
                <a:lnTo>
                  <a:pt x="2508707" y="172635"/>
                </a:lnTo>
                <a:lnTo>
                  <a:pt x="2494101" y="134535"/>
                </a:lnTo>
                <a:lnTo>
                  <a:pt x="2489211" y="134535"/>
                </a:lnTo>
                <a:lnTo>
                  <a:pt x="2487166" y="121835"/>
                </a:lnTo>
                <a:lnTo>
                  <a:pt x="2483378" y="121835"/>
                </a:lnTo>
                <a:lnTo>
                  <a:pt x="2478845" y="109135"/>
                </a:lnTo>
                <a:lnTo>
                  <a:pt x="2473579" y="96435"/>
                </a:lnTo>
                <a:lnTo>
                  <a:pt x="2467592" y="83735"/>
                </a:lnTo>
                <a:lnTo>
                  <a:pt x="2460897" y="71035"/>
                </a:lnTo>
                <a:lnTo>
                  <a:pt x="2453505" y="58335"/>
                </a:lnTo>
                <a:lnTo>
                  <a:pt x="2445429" y="32935"/>
                </a:lnTo>
                <a:lnTo>
                  <a:pt x="2436679" y="20235"/>
                </a:lnTo>
                <a:lnTo>
                  <a:pt x="2427270" y="7535"/>
                </a:lnTo>
                <a:lnTo>
                  <a:pt x="2424286" y="0"/>
                </a:lnTo>
                <a:close/>
              </a:path>
            </a:pathLst>
          </a:custGeom>
          <a:solidFill>
            <a:srgbClr val="E811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97385" y="1298048"/>
            <a:ext cx="2378618" cy="5862056"/>
          </a:xfrm>
          <a:custGeom>
            <a:avLst/>
            <a:gdLst/>
            <a:ahLst/>
            <a:cxnLst/>
            <a:rect l="l" t="t" r="r" b="b"/>
            <a:pathLst>
              <a:path w="2378618" h="5862056">
                <a:moveTo>
                  <a:pt x="1530079" y="0"/>
                </a:moveTo>
                <a:lnTo>
                  <a:pt x="1569438" y="62923"/>
                </a:lnTo>
                <a:lnTo>
                  <a:pt x="1623697" y="163360"/>
                </a:lnTo>
                <a:lnTo>
                  <a:pt x="1669852" y="262971"/>
                </a:lnTo>
                <a:lnTo>
                  <a:pt x="1708511" y="361160"/>
                </a:lnTo>
                <a:lnTo>
                  <a:pt x="1740280" y="457331"/>
                </a:lnTo>
                <a:lnTo>
                  <a:pt x="1765766" y="550889"/>
                </a:lnTo>
                <a:lnTo>
                  <a:pt x="1785575" y="641238"/>
                </a:lnTo>
                <a:lnTo>
                  <a:pt x="1800313" y="727782"/>
                </a:lnTo>
                <a:lnTo>
                  <a:pt x="1810588" y="809926"/>
                </a:lnTo>
                <a:lnTo>
                  <a:pt x="1817005" y="887074"/>
                </a:lnTo>
                <a:lnTo>
                  <a:pt x="1820172" y="958630"/>
                </a:lnTo>
                <a:lnTo>
                  <a:pt x="1820694" y="1023999"/>
                </a:lnTo>
                <a:lnTo>
                  <a:pt x="1819179" y="1082585"/>
                </a:lnTo>
                <a:lnTo>
                  <a:pt x="1816233" y="1133791"/>
                </a:lnTo>
                <a:lnTo>
                  <a:pt x="1812462" y="1177024"/>
                </a:lnTo>
                <a:lnTo>
                  <a:pt x="1804874" y="1237182"/>
                </a:lnTo>
                <a:lnTo>
                  <a:pt x="1801266" y="1258293"/>
                </a:lnTo>
                <a:lnTo>
                  <a:pt x="1789441" y="1452119"/>
                </a:lnTo>
                <a:lnTo>
                  <a:pt x="1755509" y="1670224"/>
                </a:lnTo>
                <a:lnTo>
                  <a:pt x="1701780" y="1909177"/>
                </a:lnTo>
                <a:lnTo>
                  <a:pt x="1630568" y="2165544"/>
                </a:lnTo>
                <a:lnTo>
                  <a:pt x="1544184" y="2435892"/>
                </a:lnTo>
                <a:lnTo>
                  <a:pt x="1444940" y="2716789"/>
                </a:lnTo>
                <a:lnTo>
                  <a:pt x="1335148" y="3004802"/>
                </a:lnTo>
                <a:lnTo>
                  <a:pt x="1217121" y="3296497"/>
                </a:lnTo>
                <a:lnTo>
                  <a:pt x="1093170" y="3588442"/>
                </a:lnTo>
                <a:lnTo>
                  <a:pt x="965607" y="3877203"/>
                </a:lnTo>
                <a:lnTo>
                  <a:pt x="836746" y="4159349"/>
                </a:lnTo>
                <a:lnTo>
                  <a:pt x="708896" y="4431445"/>
                </a:lnTo>
                <a:lnTo>
                  <a:pt x="584371" y="4690060"/>
                </a:lnTo>
                <a:lnTo>
                  <a:pt x="465483" y="4931759"/>
                </a:lnTo>
                <a:lnTo>
                  <a:pt x="354544" y="5153111"/>
                </a:lnTo>
                <a:lnTo>
                  <a:pt x="253865" y="5350681"/>
                </a:lnTo>
                <a:lnTo>
                  <a:pt x="165760" y="5521038"/>
                </a:lnTo>
                <a:lnTo>
                  <a:pt x="92539" y="5660749"/>
                </a:lnTo>
                <a:lnTo>
                  <a:pt x="36515" y="5766379"/>
                </a:lnTo>
                <a:lnTo>
                  <a:pt x="0" y="5834497"/>
                </a:lnTo>
                <a:lnTo>
                  <a:pt x="144348" y="5862056"/>
                </a:lnTo>
                <a:lnTo>
                  <a:pt x="1029332" y="4602762"/>
                </a:lnTo>
                <a:lnTo>
                  <a:pt x="1263233" y="4265113"/>
                </a:lnTo>
                <a:lnTo>
                  <a:pt x="1469350" y="3962993"/>
                </a:lnTo>
                <a:lnTo>
                  <a:pt x="1649338" y="3693085"/>
                </a:lnTo>
                <a:lnTo>
                  <a:pt x="1804854" y="3452071"/>
                </a:lnTo>
                <a:lnTo>
                  <a:pt x="1937556" y="3236634"/>
                </a:lnTo>
                <a:lnTo>
                  <a:pt x="2049101" y="3043456"/>
                </a:lnTo>
                <a:lnTo>
                  <a:pt x="2141145" y="2869220"/>
                </a:lnTo>
                <a:lnTo>
                  <a:pt x="2215345" y="2710609"/>
                </a:lnTo>
                <a:lnTo>
                  <a:pt x="2273359" y="2564305"/>
                </a:lnTo>
                <a:lnTo>
                  <a:pt x="2316843" y="2426990"/>
                </a:lnTo>
                <a:lnTo>
                  <a:pt x="2347454" y="2295348"/>
                </a:lnTo>
                <a:lnTo>
                  <a:pt x="2366849" y="2166060"/>
                </a:lnTo>
                <a:lnTo>
                  <a:pt x="2376685" y="2035810"/>
                </a:lnTo>
                <a:lnTo>
                  <a:pt x="2378618" y="1901280"/>
                </a:lnTo>
                <a:lnTo>
                  <a:pt x="2374307" y="1759153"/>
                </a:lnTo>
                <a:lnTo>
                  <a:pt x="2365407" y="1606111"/>
                </a:lnTo>
                <a:lnTo>
                  <a:pt x="2353576" y="1438837"/>
                </a:lnTo>
                <a:lnTo>
                  <a:pt x="2351949" y="1354624"/>
                </a:lnTo>
                <a:lnTo>
                  <a:pt x="2350337" y="1278449"/>
                </a:lnTo>
                <a:lnTo>
                  <a:pt x="2348588" y="1209501"/>
                </a:lnTo>
                <a:lnTo>
                  <a:pt x="2346548" y="1146967"/>
                </a:lnTo>
                <a:lnTo>
                  <a:pt x="2344063" y="1090035"/>
                </a:lnTo>
                <a:lnTo>
                  <a:pt x="2340982" y="1037893"/>
                </a:lnTo>
                <a:lnTo>
                  <a:pt x="2337150" y="989729"/>
                </a:lnTo>
                <a:lnTo>
                  <a:pt x="2332415" y="944731"/>
                </a:lnTo>
                <a:lnTo>
                  <a:pt x="2326623" y="902087"/>
                </a:lnTo>
                <a:lnTo>
                  <a:pt x="2319621" y="860985"/>
                </a:lnTo>
                <a:lnTo>
                  <a:pt x="2311257" y="820613"/>
                </a:lnTo>
                <a:lnTo>
                  <a:pt x="2301376" y="780159"/>
                </a:lnTo>
                <a:lnTo>
                  <a:pt x="2289826" y="738810"/>
                </a:lnTo>
                <a:lnTo>
                  <a:pt x="2276454" y="695756"/>
                </a:lnTo>
                <a:lnTo>
                  <a:pt x="2261106" y="650183"/>
                </a:lnTo>
                <a:lnTo>
                  <a:pt x="2243629" y="601280"/>
                </a:lnTo>
                <a:lnTo>
                  <a:pt x="2223871" y="548234"/>
                </a:lnTo>
                <a:lnTo>
                  <a:pt x="2204803" y="498404"/>
                </a:lnTo>
                <a:lnTo>
                  <a:pt x="2196228" y="498404"/>
                </a:lnTo>
                <a:lnTo>
                  <a:pt x="2172763" y="473004"/>
                </a:lnTo>
                <a:lnTo>
                  <a:pt x="2160919" y="473004"/>
                </a:lnTo>
                <a:lnTo>
                  <a:pt x="2149003" y="460304"/>
                </a:lnTo>
                <a:lnTo>
                  <a:pt x="2145963" y="460304"/>
                </a:lnTo>
                <a:lnTo>
                  <a:pt x="2137302" y="447604"/>
                </a:lnTo>
                <a:lnTo>
                  <a:pt x="2123358" y="434904"/>
                </a:lnTo>
                <a:lnTo>
                  <a:pt x="2104468" y="409504"/>
                </a:lnTo>
                <a:lnTo>
                  <a:pt x="2080972" y="384104"/>
                </a:lnTo>
                <a:lnTo>
                  <a:pt x="2053207" y="358704"/>
                </a:lnTo>
                <a:lnTo>
                  <a:pt x="2021512" y="333304"/>
                </a:lnTo>
                <a:lnTo>
                  <a:pt x="1986224" y="295204"/>
                </a:lnTo>
                <a:lnTo>
                  <a:pt x="1947683" y="269804"/>
                </a:lnTo>
                <a:lnTo>
                  <a:pt x="1906227" y="231704"/>
                </a:lnTo>
                <a:lnTo>
                  <a:pt x="1862193" y="193604"/>
                </a:lnTo>
                <a:lnTo>
                  <a:pt x="1815920" y="155504"/>
                </a:lnTo>
                <a:lnTo>
                  <a:pt x="1767747" y="130104"/>
                </a:lnTo>
                <a:lnTo>
                  <a:pt x="1718010" y="92004"/>
                </a:lnTo>
                <a:lnTo>
                  <a:pt x="1667050" y="66604"/>
                </a:lnTo>
                <a:lnTo>
                  <a:pt x="1615204" y="28504"/>
                </a:lnTo>
                <a:lnTo>
                  <a:pt x="1562810" y="15804"/>
                </a:lnTo>
                <a:lnTo>
                  <a:pt x="1530079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33210" y="1234026"/>
            <a:ext cx="6293658" cy="2857500"/>
          </a:xfrm>
          <a:custGeom>
            <a:avLst/>
            <a:gdLst/>
            <a:ahLst/>
            <a:cxnLst/>
            <a:rect l="l" t="t" r="r" b="b"/>
            <a:pathLst>
              <a:path w="6293658" h="2857500">
                <a:moveTo>
                  <a:pt x="6242762" y="1727199"/>
                </a:moveTo>
                <a:lnTo>
                  <a:pt x="3875751" y="1727199"/>
                </a:lnTo>
                <a:lnTo>
                  <a:pt x="3922191" y="1739899"/>
                </a:lnTo>
                <a:lnTo>
                  <a:pt x="4019555" y="1739899"/>
                </a:lnTo>
                <a:lnTo>
                  <a:pt x="4215184" y="1790699"/>
                </a:lnTo>
                <a:lnTo>
                  <a:pt x="4260732" y="1803399"/>
                </a:lnTo>
                <a:lnTo>
                  <a:pt x="4303720" y="1828799"/>
                </a:lnTo>
                <a:lnTo>
                  <a:pt x="4343540" y="1854199"/>
                </a:lnTo>
                <a:lnTo>
                  <a:pt x="4379583" y="1879599"/>
                </a:lnTo>
                <a:lnTo>
                  <a:pt x="4587336" y="1879599"/>
                </a:lnTo>
                <a:lnTo>
                  <a:pt x="4627713" y="1892299"/>
                </a:lnTo>
                <a:lnTo>
                  <a:pt x="4669709" y="1892299"/>
                </a:lnTo>
                <a:lnTo>
                  <a:pt x="4712824" y="1904999"/>
                </a:lnTo>
                <a:lnTo>
                  <a:pt x="4756557" y="1904999"/>
                </a:lnTo>
                <a:lnTo>
                  <a:pt x="4843870" y="1930399"/>
                </a:lnTo>
                <a:lnTo>
                  <a:pt x="4886447" y="1955799"/>
                </a:lnTo>
                <a:lnTo>
                  <a:pt x="4927636" y="1981199"/>
                </a:lnTo>
                <a:lnTo>
                  <a:pt x="4966936" y="2006599"/>
                </a:lnTo>
                <a:lnTo>
                  <a:pt x="5003845" y="2031999"/>
                </a:lnTo>
                <a:lnTo>
                  <a:pt x="5037862" y="2070099"/>
                </a:lnTo>
                <a:lnTo>
                  <a:pt x="5068946" y="2070099"/>
                </a:lnTo>
                <a:lnTo>
                  <a:pt x="5089458" y="2082799"/>
                </a:lnTo>
                <a:lnTo>
                  <a:pt x="5142097" y="2082799"/>
                </a:lnTo>
                <a:lnTo>
                  <a:pt x="5173022" y="2095499"/>
                </a:lnTo>
                <a:lnTo>
                  <a:pt x="5206214" y="2095499"/>
                </a:lnTo>
                <a:lnTo>
                  <a:pt x="5241073" y="2108199"/>
                </a:lnTo>
                <a:lnTo>
                  <a:pt x="5385134" y="2158999"/>
                </a:lnTo>
                <a:lnTo>
                  <a:pt x="5451519" y="2197099"/>
                </a:lnTo>
                <a:lnTo>
                  <a:pt x="5481195" y="2222499"/>
                </a:lnTo>
                <a:lnTo>
                  <a:pt x="5530503" y="2273299"/>
                </a:lnTo>
                <a:lnTo>
                  <a:pt x="5548933" y="2311399"/>
                </a:lnTo>
                <a:lnTo>
                  <a:pt x="5562410" y="2336799"/>
                </a:lnTo>
                <a:lnTo>
                  <a:pt x="5566483" y="2349499"/>
                </a:lnTo>
                <a:lnTo>
                  <a:pt x="5575230" y="2349499"/>
                </a:lnTo>
                <a:lnTo>
                  <a:pt x="5588082" y="2362199"/>
                </a:lnTo>
                <a:lnTo>
                  <a:pt x="5604466" y="2362199"/>
                </a:lnTo>
                <a:lnTo>
                  <a:pt x="5623813" y="2374899"/>
                </a:lnTo>
                <a:lnTo>
                  <a:pt x="5645551" y="2387599"/>
                </a:lnTo>
                <a:lnTo>
                  <a:pt x="5669109" y="2400299"/>
                </a:lnTo>
                <a:lnTo>
                  <a:pt x="5693918" y="2412999"/>
                </a:lnTo>
                <a:lnTo>
                  <a:pt x="5745000" y="2438399"/>
                </a:lnTo>
                <a:lnTo>
                  <a:pt x="5770132" y="2463799"/>
                </a:lnTo>
                <a:lnTo>
                  <a:pt x="5794231" y="2476499"/>
                </a:lnTo>
                <a:lnTo>
                  <a:pt x="5816725" y="2501899"/>
                </a:lnTo>
                <a:lnTo>
                  <a:pt x="5837044" y="2527299"/>
                </a:lnTo>
                <a:lnTo>
                  <a:pt x="5854617" y="2539999"/>
                </a:lnTo>
                <a:lnTo>
                  <a:pt x="5868872" y="2565399"/>
                </a:lnTo>
                <a:lnTo>
                  <a:pt x="5879240" y="2590799"/>
                </a:lnTo>
                <a:lnTo>
                  <a:pt x="5885149" y="2616199"/>
                </a:lnTo>
                <a:lnTo>
                  <a:pt x="5886028" y="2641599"/>
                </a:lnTo>
                <a:lnTo>
                  <a:pt x="5881307" y="2679699"/>
                </a:lnTo>
                <a:lnTo>
                  <a:pt x="5890586" y="2679699"/>
                </a:lnTo>
                <a:lnTo>
                  <a:pt x="5899358" y="2692399"/>
                </a:lnTo>
                <a:lnTo>
                  <a:pt x="5910430" y="2692399"/>
                </a:lnTo>
                <a:lnTo>
                  <a:pt x="5923458" y="2705099"/>
                </a:lnTo>
                <a:lnTo>
                  <a:pt x="5938099" y="2705099"/>
                </a:lnTo>
                <a:lnTo>
                  <a:pt x="5954013" y="2717799"/>
                </a:lnTo>
                <a:lnTo>
                  <a:pt x="5988285" y="2730499"/>
                </a:lnTo>
                <a:lnTo>
                  <a:pt x="6005958" y="2743199"/>
                </a:lnTo>
                <a:lnTo>
                  <a:pt x="6023533" y="2743199"/>
                </a:lnTo>
                <a:lnTo>
                  <a:pt x="6040667" y="2755899"/>
                </a:lnTo>
                <a:lnTo>
                  <a:pt x="6057018" y="2768599"/>
                </a:lnTo>
                <a:lnTo>
                  <a:pt x="6072244" y="2768599"/>
                </a:lnTo>
                <a:lnTo>
                  <a:pt x="6086001" y="2781299"/>
                </a:lnTo>
                <a:lnTo>
                  <a:pt x="6097948" y="2793999"/>
                </a:lnTo>
                <a:lnTo>
                  <a:pt x="6107741" y="2806699"/>
                </a:lnTo>
                <a:lnTo>
                  <a:pt x="6115039" y="2806699"/>
                </a:lnTo>
                <a:lnTo>
                  <a:pt x="6119499" y="2819399"/>
                </a:lnTo>
                <a:lnTo>
                  <a:pt x="6120779" y="2832099"/>
                </a:lnTo>
                <a:lnTo>
                  <a:pt x="6130552" y="2832099"/>
                </a:lnTo>
                <a:lnTo>
                  <a:pt x="6139302" y="2844799"/>
                </a:lnTo>
                <a:lnTo>
                  <a:pt x="6149798" y="2844799"/>
                </a:lnTo>
                <a:lnTo>
                  <a:pt x="6161416" y="2857499"/>
                </a:lnTo>
                <a:lnTo>
                  <a:pt x="6184450" y="2857499"/>
                </a:lnTo>
                <a:lnTo>
                  <a:pt x="6219553" y="2755899"/>
                </a:lnTo>
                <a:lnTo>
                  <a:pt x="6268934" y="2514599"/>
                </a:lnTo>
                <a:lnTo>
                  <a:pt x="6293658" y="2285999"/>
                </a:lnTo>
                <a:lnTo>
                  <a:pt x="6292196" y="2070099"/>
                </a:lnTo>
                <a:lnTo>
                  <a:pt x="6289266" y="2031999"/>
                </a:lnTo>
                <a:lnTo>
                  <a:pt x="6285686" y="1993899"/>
                </a:lnTo>
                <a:lnTo>
                  <a:pt x="6281460" y="1955799"/>
                </a:lnTo>
                <a:lnTo>
                  <a:pt x="6276592" y="1917699"/>
                </a:lnTo>
                <a:lnTo>
                  <a:pt x="6271086" y="1879599"/>
                </a:lnTo>
                <a:lnTo>
                  <a:pt x="6264947" y="1841499"/>
                </a:lnTo>
                <a:lnTo>
                  <a:pt x="6258177" y="1803399"/>
                </a:lnTo>
                <a:lnTo>
                  <a:pt x="6250781" y="1765299"/>
                </a:lnTo>
                <a:lnTo>
                  <a:pt x="6242762" y="1727199"/>
                </a:lnTo>
                <a:close/>
              </a:path>
              <a:path w="6293658" h="2857500">
                <a:moveTo>
                  <a:pt x="4052232" y="88899"/>
                </a:moveTo>
                <a:lnTo>
                  <a:pt x="2228083" y="88899"/>
                </a:lnTo>
                <a:lnTo>
                  <a:pt x="2196117" y="101599"/>
                </a:lnTo>
                <a:lnTo>
                  <a:pt x="2167913" y="114299"/>
                </a:lnTo>
                <a:lnTo>
                  <a:pt x="2143636" y="126999"/>
                </a:lnTo>
                <a:lnTo>
                  <a:pt x="2123451" y="126999"/>
                </a:lnTo>
                <a:lnTo>
                  <a:pt x="2107522" y="139699"/>
                </a:lnTo>
                <a:lnTo>
                  <a:pt x="2096016" y="139699"/>
                </a:lnTo>
                <a:lnTo>
                  <a:pt x="2089096" y="152399"/>
                </a:lnTo>
                <a:lnTo>
                  <a:pt x="1795713" y="152399"/>
                </a:lnTo>
                <a:lnTo>
                  <a:pt x="1745626" y="165099"/>
                </a:lnTo>
                <a:lnTo>
                  <a:pt x="1698446" y="177799"/>
                </a:lnTo>
                <a:lnTo>
                  <a:pt x="1654256" y="190499"/>
                </a:lnTo>
                <a:lnTo>
                  <a:pt x="1613135" y="203199"/>
                </a:lnTo>
                <a:lnTo>
                  <a:pt x="1575165" y="215899"/>
                </a:lnTo>
                <a:lnTo>
                  <a:pt x="1509000" y="241299"/>
                </a:lnTo>
                <a:lnTo>
                  <a:pt x="1480968" y="266699"/>
                </a:lnTo>
                <a:lnTo>
                  <a:pt x="1456411" y="279399"/>
                </a:lnTo>
                <a:lnTo>
                  <a:pt x="1435410" y="292099"/>
                </a:lnTo>
                <a:lnTo>
                  <a:pt x="1418045" y="304799"/>
                </a:lnTo>
                <a:lnTo>
                  <a:pt x="1404398" y="304799"/>
                </a:lnTo>
                <a:lnTo>
                  <a:pt x="1394550" y="317499"/>
                </a:lnTo>
                <a:lnTo>
                  <a:pt x="1386574" y="317499"/>
                </a:lnTo>
                <a:lnTo>
                  <a:pt x="1318246" y="330199"/>
                </a:lnTo>
                <a:lnTo>
                  <a:pt x="1255015" y="330199"/>
                </a:lnTo>
                <a:lnTo>
                  <a:pt x="1196708" y="342899"/>
                </a:lnTo>
                <a:lnTo>
                  <a:pt x="1143155" y="355599"/>
                </a:lnTo>
                <a:lnTo>
                  <a:pt x="1094182" y="368299"/>
                </a:lnTo>
                <a:lnTo>
                  <a:pt x="1049617" y="393699"/>
                </a:lnTo>
                <a:lnTo>
                  <a:pt x="1009289" y="406399"/>
                </a:lnTo>
                <a:lnTo>
                  <a:pt x="973023" y="431799"/>
                </a:lnTo>
                <a:lnTo>
                  <a:pt x="940649" y="444499"/>
                </a:lnTo>
                <a:lnTo>
                  <a:pt x="911994" y="469899"/>
                </a:lnTo>
                <a:lnTo>
                  <a:pt x="886886" y="482599"/>
                </a:lnTo>
                <a:lnTo>
                  <a:pt x="865152" y="507999"/>
                </a:lnTo>
                <a:lnTo>
                  <a:pt x="846621" y="520699"/>
                </a:lnTo>
                <a:lnTo>
                  <a:pt x="808516" y="558799"/>
                </a:lnTo>
                <a:lnTo>
                  <a:pt x="795965" y="584199"/>
                </a:lnTo>
                <a:lnTo>
                  <a:pt x="792087" y="584199"/>
                </a:lnTo>
                <a:lnTo>
                  <a:pt x="759051" y="596899"/>
                </a:lnTo>
                <a:lnTo>
                  <a:pt x="696516" y="596899"/>
                </a:lnTo>
                <a:lnTo>
                  <a:pt x="667132" y="609599"/>
                </a:lnTo>
                <a:lnTo>
                  <a:pt x="642785" y="622299"/>
                </a:lnTo>
                <a:lnTo>
                  <a:pt x="624361" y="634999"/>
                </a:lnTo>
                <a:lnTo>
                  <a:pt x="603864" y="660399"/>
                </a:lnTo>
                <a:lnTo>
                  <a:pt x="581329" y="685799"/>
                </a:lnTo>
                <a:lnTo>
                  <a:pt x="508865" y="761999"/>
                </a:lnTo>
                <a:lnTo>
                  <a:pt x="463170" y="825499"/>
                </a:lnTo>
                <a:lnTo>
                  <a:pt x="419414" y="888999"/>
                </a:lnTo>
                <a:lnTo>
                  <a:pt x="377627" y="952499"/>
                </a:lnTo>
                <a:lnTo>
                  <a:pt x="337840" y="1015999"/>
                </a:lnTo>
                <a:lnTo>
                  <a:pt x="300083" y="1079499"/>
                </a:lnTo>
                <a:lnTo>
                  <a:pt x="264385" y="1142999"/>
                </a:lnTo>
                <a:lnTo>
                  <a:pt x="230777" y="1206499"/>
                </a:lnTo>
                <a:lnTo>
                  <a:pt x="199288" y="1282699"/>
                </a:lnTo>
                <a:lnTo>
                  <a:pt x="169950" y="1346199"/>
                </a:lnTo>
                <a:lnTo>
                  <a:pt x="142791" y="1409699"/>
                </a:lnTo>
                <a:lnTo>
                  <a:pt x="117843" y="1485899"/>
                </a:lnTo>
                <a:lnTo>
                  <a:pt x="95134" y="1562099"/>
                </a:lnTo>
                <a:lnTo>
                  <a:pt x="74696" y="1625599"/>
                </a:lnTo>
                <a:lnTo>
                  <a:pt x="56559" y="1701799"/>
                </a:lnTo>
                <a:lnTo>
                  <a:pt x="40751" y="1777999"/>
                </a:lnTo>
                <a:lnTo>
                  <a:pt x="27305" y="1841499"/>
                </a:lnTo>
                <a:lnTo>
                  <a:pt x="16249" y="1917699"/>
                </a:lnTo>
                <a:lnTo>
                  <a:pt x="7613" y="1993899"/>
                </a:lnTo>
                <a:lnTo>
                  <a:pt x="1429" y="2070099"/>
                </a:lnTo>
                <a:lnTo>
                  <a:pt x="0" y="2285999"/>
                </a:lnTo>
                <a:lnTo>
                  <a:pt x="23850" y="2514599"/>
                </a:lnTo>
                <a:lnTo>
                  <a:pt x="71503" y="2755899"/>
                </a:lnTo>
                <a:lnTo>
                  <a:pt x="95101" y="2832099"/>
                </a:lnTo>
                <a:lnTo>
                  <a:pt x="103368" y="2819399"/>
                </a:lnTo>
                <a:lnTo>
                  <a:pt x="114652" y="2806699"/>
                </a:lnTo>
                <a:lnTo>
                  <a:pt x="127618" y="2793999"/>
                </a:lnTo>
                <a:lnTo>
                  <a:pt x="142330" y="2768599"/>
                </a:lnTo>
                <a:lnTo>
                  <a:pt x="158850" y="2755899"/>
                </a:lnTo>
                <a:lnTo>
                  <a:pt x="177242" y="2730499"/>
                </a:lnTo>
                <a:lnTo>
                  <a:pt x="189344" y="2705099"/>
                </a:lnTo>
                <a:lnTo>
                  <a:pt x="200383" y="2692399"/>
                </a:lnTo>
                <a:lnTo>
                  <a:pt x="210567" y="2666999"/>
                </a:lnTo>
                <a:lnTo>
                  <a:pt x="220103" y="2654299"/>
                </a:lnTo>
                <a:lnTo>
                  <a:pt x="229198" y="2641599"/>
                </a:lnTo>
                <a:lnTo>
                  <a:pt x="246897" y="2616199"/>
                </a:lnTo>
                <a:lnTo>
                  <a:pt x="255915" y="2603499"/>
                </a:lnTo>
                <a:lnTo>
                  <a:pt x="265322" y="2603499"/>
                </a:lnTo>
                <a:lnTo>
                  <a:pt x="275326" y="2590799"/>
                </a:lnTo>
                <a:lnTo>
                  <a:pt x="286134" y="2578099"/>
                </a:lnTo>
                <a:lnTo>
                  <a:pt x="297953" y="2578099"/>
                </a:lnTo>
                <a:lnTo>
                  <a:pt x="310991" y="2565399"/>
                </a:lnTo>
                <a:lnTo>
                  <a:pt x="325456" y="2552699"/>
                </a:lnTo>
                <a:lnTo>
                  <a:pt x="341554" y="2552699"/>
                </a:lnTo>
                <a:lnTo>
                  <a:pt x="359493" y="2539999"/>
                </a:lnTo>
                <a:lnTo>
                  <a:pt x="379481" y="2539999"/>
                </a:lnTo>
                <a:lnTo>
                  <a:pt x="401725" y="2527299"/>
                </a:lnTo>
                <a:lnTo>
                  <a:pt x="426432" y="2514599"/>
                </a:lnTo>
                <a:lnTo>
                  <a:pt x="453810" y="2514599"/>
                </a:lnTo>
                <a:lnTo>
                  <a:pt x="421745" y="2412999"/>
                </a:lnTo>
                <a:lnTo>
                  <a:pt x="425336" y="2387599"/>
                </a:lnTo>
                <a:lnTo>
                  <a:pt x="428864" y="2362199"/>
                </a:lnTo>
                <a:lnTo>
                  <a:pt x="432638" y="2349499"/>
                </a:lnTo>
                <a:lnTo>
                  <a:pt x="436967" y="2324099"/>
                </a:lnTo>
                <a:lnTo>
                  <a:pt x="456379" y="2285999"/>
                </a:lnTo>
                <a:lnTo>
                  <a:pt x="477767" y="2260599"/>
                </a:lnTo>
                <a:lnTo>
                  <a:pt x="491923" y="2260599"/>
                </a:lnTo>
                <a:lnTo>
                  <a:pt x="508800" y="2247899"/>
                </a:lnTo>
                <a:lnTo>
                  <a:pt x="528706" y="2247899"/>
                </a:lnTo>
                <a:lnTo>
                  <a:pt x="551951" y="2235199"/>
                </a:lnTo>
                <a:lnTo>
                  <a:pt x="578844" y="2235199"/>
                </a:lnTo>
                <a:lnTo>
                  <a:pt x="609695" y="2222499"/>
                </a:lnTo>
                <a:lnTo>
                  <a:pt x="684506" y="2222499"/>
                </a:lnTo>
                <a:lnTo>
                  <a:pt x="729085" y="2209799"/>
                </a:lnTo>
                <a:lnTo>
                  <a:pt x="841357" y="2209799"/>
                </a:lnTo>
                <a:lnTo>
                  <a:pt x="844804" y="2197099"/>
                </a:lnTo>
                <a:lnTo>
                  <a:pt x="849581" y="2197099"/>
                </a:lnTo>
                <a:lnTo>
                  <a:pt x="856171" y="2184399"/>
                </a:lnTo>
                <a:lnTo>
                  <a:pt x="865060" y="2171699"/>
                </a:lnTo>
                <a:lnTo>
                  <a:pt x="876734" y="2146299"/>
                </a:lnTo>
                <a:lnTo>
                  <a:pt x="891677" y="2133599"/>
                </a:lnTo>
                <a:lnTo>
                  <a:pt x="910375" y="2108199"/>
                </a:lnTo>
                <a:lnTo>
                  <a:pt x="933313" y="2095499"/>
                </a:lnTo>
                <a:lnTo>
                  <a:pt x="960975" y="2070099"/>
                </a:lnTo>
                <a:lnTo>
                  <a:pt x="993848" y="2057399"/>
                </a:lnTo>
                <a:lnTo>
                  <a:pt x="1032416" y="2031999"/>
                </a:lnTo>
                <a:lnTo>
                  <a:pt x="1077164" y="2019299"/>
                </a:lnTo>
                <a:lnTo>
                  <a:pt x="1128577" y="1993899"/>
                </a:lnTo>
                <a:lnTo>
                  <a:pt x="1187142" y="1981199"/>
                </a:lnTo>
                <a:lnTo>
                  <a:pt x="1253342" y="1968499"/>
                </a:lnTo>
                <a:lnTo>
                  <a:pt x="1327663" y="1955799"/>
                </a:lnTo>
                <a:lnTo>
                  <a:pt x="1410590" y="1943099"/>
                </a:lnTo>
                <a:lnTo>
                  <a:pt x="1418726" y="1943099"/>
                </a:lnTo>
                <a:lnTo>
                  <a:pt x="1425355" y="1930399"/>
                </a:lnTo>
                <a:lnTo>
                  <a:pt x="1434462" y="1917699"/>
                </a:lnTo>
                <a:lnTo>
                  <a:pt x="1446357" y="1917699"/>
                </a:lnTo>
                <a:lnTo>
                  <a:pt x="1461352" y="1904999"/>
                </a:lnTo>
                <a:lnTo>
                  <a:pt x="1501887" y="1879599"/>
                </a:lnTo>
                <a:lnTo>
                  <a:pt x="1558556" y="1854199"/>
                </a:lnTo>
                <a:lnTo>
                  <a:pt x="1633849" y="1828799"/>
                </a:lnTo>
                <a:lnTo>
                  <a:pt x="1679257" y="1816099"/>
                </a:lnTo>
                <a:lnTo>
                  <a:pt x="1730255" y="1803399"/>
                </a:lnTo>
                <a:lnTo>
                  <a:pt x="1787154" y="1803399"/>
                </a:lnTo>
                <a:lnTo>
                  <a:pt x="1850265" y="1790699"/>
                </a:lnTo>
                <a:lnTo>
                  <a:pt x="2079982" y="1790699"/>
                </a:lnTo>
                <a:lnTo>
                  <a:pt x="2137443" y="1765299"/>
                </a:lnTo>
                <a:lnTo>
                  <a:pt x="2189444" y="1739899"/>
                </a:lnTo>
                <a:lnTo>
                  <a:pt x="2236561" y="1714499"/>
                </a:lnTo>
                <a:lnTo>
                  <a:pt x="2279372" y="1701799"/>
                </a:lnTo>
                <a:lnTo>
                  <a:pt x="2318455" y="1676399"/>
                </a:lnTo>
                <a:lnTo>
                  <a:pt x="2354386" y="1663699"/>
                </a:lnTo>
                <a:lnTo>
                  <a:pt x="2387744" y="1650999"/>
                </a:lnTo>
                <a:lnTo>
                  <a:pt x="2419105" y="1650999"/>
                </a:lnTo>
                <a:lnTo>
                  <a:pt x="2449048" y="1638299"/>
                </a:lnTo>
                <a:lnTo>
                  <a:pt x="3150598" y="1638299"/>
                </a:lnTo>
                <a:lnTo>
                  <a:pt x="3194131" y="1625599"/>
                </a:lnTo>
                <a:lnTo>
                  <a:pt x="3233504" y="1612899"/>
                </a:lnTo>
                <a:lnTo>
                  <a:pt x="6211522" y="1612899"/>
                </a:lnTo>
                <a:lnTo>
                  <a:pt x="6193471" y="1549399"/>
                </a:lnTo>
                <a:lnTo>
                  <a:pt x="6181800" y="1511299"/>
                </a:lnTo>
                <a:lnTo>
                  <a:pt x="6169534" y="1473199"/>
                </a:lnTo>
                <a:lnTo>
                  <a:pt x="6156677" y="1447799"/>
                </a:lnTo>
                <a:lnTo>
                  <a:pt x="6143233" y="1409699"/>
                </a:lnTo>
                <a:lnTo>
                  <a:pt x="6129206" y="1371599"/>
                </a:lnTo>
                <a:lnTo>
                  <a:pt x="6114599" y="1333499"/>
                </a:lnTo>
                <a:lnTo>
                  <a:pt x="6109710" y="1333499"/>
                </a:lnTo>
                <a:lnTo>
                  <a:pt x="6107665" y="1320799"/>
                </a:lnTo>
                <a:lnTo>
                  <a:pt x="6103877" y="1320799"/>
                </a:lnTo>
                <a:lnTo>
                  <a:pt x="6099343" y="1308099"/>
                </a:lnTo>
                <a:lnTo>
                  <a:pt x="6094078" y="1295399"/>
                </a:lnTo>
                <a:lnTo>
                  <a:pt x="6088091" y="1282699"/>
                </a:lnTo>
                <a:lnTo>
                  <a:pt x="6081396" y="1269999"/>
                </a:lnTo>
                <a:lnTo>
                  <a:pt x="6074004" y="1257299"/>
                </a:lnTo>
                <a:lnTo>
                  <a:pt x="6065927" y="1231899"/>
                </a:lnTo>
                <a:lnTo>
                  <a:pt x="6057178" y="1219199"/>
                </a:lnTo>
                <a:lnTo>
                  <a:pt x="6047768" y="1206499"/>
                </a:lnTo>
                <a:lnTo>
                  <a:pt x="6037710" y="1181099"/>
                </a:lnTo>
                <a:lnTo>
                  <a:pt x="6027015" y="1155699"/>
                </a:lnTo>
                <a:lnTo>
                  <a:pt x="6015696" y="1142999"/>
                </a:lnTo>
                <a:lnTo>
                  <a:pt x="6003765" y="1117599"/>
                </a:lnTo>
                <a:lnTo>
                  <a:pt x="5991233" y="1092199"/>
                </a:lnTo>
                <a:lnTo>
                  <a:pt x="5978113" y="1079499"/>
                </a:lnTo>
                <a:lnTo>
                  <a:pt x="5964417" y="1054099"/>
                </a:lnTo>
                <a:lnTo>
                  <a:pt x="5950156" y="1028699"/>
                </a:lnTo>
                <a:lnTo>
                  <a:pt x="5935343" y="1003299"/>
                </a:lnTo>
                <a:lnTo>
                  <a:pt x="5919990" y="977899"/>
                </a:lnTo>
                <a:lnTo>
                  <a:pt x="5904109" y="952499"/>
                </a:lnTo>
                <a:lnTo>
                  <a:pt x="5896357" y="939799"/>
                </a:lnTo>
                <a:lnTo>
                  <a:pt x="5888533" y="927099"/>
                </a:lnTo>
                <a:lnTo>
                  <a:pt x="5880639" y="914399"/>
                </a:lnTo>
                <a:lnTo>
                  <a:pt x="5872674" y="901699"/>
                </a:lnTo>
                <a:lnTo>
                  <a:pt x="5864640" y="901699"/>
                </a:lnTo>
                <a:lnTo>
                  <a:pt x="5856536" y="888999"/>
                </a:lnTo>
                <a:lnTo>
                  <a:pt x="5849674" y="876299"/>
                </a:lnTo>
                <a:lnTo>
                  <a:pt x="5828123" y="863599"/>
                </a:lnTo>
                <a:lnTo>
                  <a:pt x="5803069" y="838199"/>
                </a:lnTo>
                <a:lnTo>
                  <a:pt x="5778662" y="825499"/>
                </a:lnTo>
                <a:lnTo>
                  <a:pt x="5755195" y="812799"/>
                </a:lnTo>
                <a:lnTo>
                  <a:pt x="5732959" y="800099"/>
                </a:lnTo>
                <a:lnTo>
                  <a:pt x="5712247" y="800099"/>
                </a:lnTo>
                <a:lnTo>
                  <a:pt x="5693349" y="787399"/>
                </a:lnTo>
                <a:lnTo>
                  <a:pt x="5662167" y="787399"/>
                </a:lnTo>
                <a:lnTo>
                  <a:pt x="5650465" y="774699"/>
                </a:lnTo>
                <a:lnTo>
                  <a:pt x="5634419" y="774699"/>
                </a:lnTo>
                <a:lnTo>
                  <a:pt x="5618086" y="736599"/>
                </a:lnTo>
                <a:lnTo>
                  <a:pt x="5597239" y="698499"/>
                </a:lnTo>
                <a:lnTo>
                  <a:pt x="5572457" y="660399"/>
                </a:lnTo>
                <a:lnTo>
                  <a:pt x="5544319" y="622299"/>
                </a:lnTo>
                <a:lnTo>
                  <a:pt x="5513403" y="596899"/>
                </a:lnTo>
                <a:lnTo>
                  <a:pt x="5480288" y="571499"/>
                </a:lnTo>
                <a:lnTo>
                  <a:pt x="5445553" y="546099"/>
                </a:lnTo>
                <a:lnTo>
                  <a:pt x="5409776" y="533399"/>
                </a:lnTo>
                <a:lnTo>
                  <a:pt x="5373536" y="507999"/>
                </a:lnTo>
                <a:lnTo>
                  <a:pt x="5301980" y="482599"/>
                </a:lnTo>
                <a:lnTo>
                  <a:pt x="5267823" y="469899"/>
                </a:lnTo>
                <a:lnTo>
                  <a:pt x="5235517" y="469899"/>
                </a:lnTo>
                <a:lnTo>
                  <a:pt x="5205641" y="457199"/>
                </a:lnTo>
                <a:lnTo>
                  <a:pt x="5178773" y="457199"/>
                </a:lnTo>
                <a:lnTo>
                  <a:pt x="5155493" y="444499"/>
                </a:lnTo>
                <a:lnTo>
                  <a:pt x="5109821" y="444499"/>
                </a:lnTo>
                <a:lnTo>
                  <a:pt x="5081383" y="419099"/>
                </a:lnTo>
                <a:lnTo>
                  <a:pt x="5048902" y="380999"/>
                </a:lnTo>
                <a:lnTo>
                  <a:pt x="5012965" y="368299"/>
                </a:lnTo>
                <a:lnTo>
                  <a:pt x="4974157" y="342899"/>
                </a:lnTo>
                <a:lnTo>
                  <a:pt x="4933064" y="317499"/>
                </a:lnTo>
                <a:lnTo>
                  <a:pt x="4713858" y="253999"/>
                </a:lnTo>
                <a:lnTo>
                  <a:pt x="4671373" y="253999"/>
                </a:lnTo>
                <a:lnTo>
                  <a:pt x="4630707" y="241299"/>
                </a:lnTo>
                <a:lnTo>
                  <a:pt x="4592447" y="241299"/>
                </a:lnTo>
                <a:lnTo>
                  <a:pt x="4557180" y="228599"/>
                </a:lnTo>
                <a:lnTo>
                  <a:pt x="4497969" y="228599"/>
                </a:lnTo>
                <a:lnTo>
                  <a:pt x="4475198" y="215899"/>
                </a:lnTo>
                <a:lnTo>
                  <a:pt x="4441254" y="215899"/>
                </a:lnTo>
                <a:lnTo>
                  <a:pt x="4402018" y="190499"/>
                </a:lnTo>
                <a:lnTo>
                  <a:pt x="4358802" y="177799"/>
                </a:lnTo>
                <a:lnTo>
                  <a:pt x="4312256" y="152399"/>
                </a:lnTo>
                <a:lnTo>
                  <a:pt x="4263026" y="139699"/>
                </a:lnTo>
                <a:lnTo>
                  <a:pt x="4052232" y="88899"/>
                </a:lnTo>
                <a:close/>
              </a:path>
              <a:path w="6293658" h="2857500">
                <a:moveTo>
                  <a:pt x="6211522" y="1612899"/>
                </a:moveTo>
                <a:lnTo>
                  <a:pt x="3388557" y="1612899"/>
                </a:lnTo>
                <a:lnTo>
                  <a:pt x="3469323" y="1650999"/>
                </a:lnTo>
                <a:lnTo>
                  <a:pt x="3497732" y="1663699"/>
                </a:lnTo>
                <a:lnTo>
                  <a:pt x="3527864" y="1676399"/>
                </a:lnTo>
                <a:lnTo>
                  <a:pt x="3560308" y="1689099"/>
                </a:lnTo>
                <a:lnTo>
                  <a:pt x="3595653" y="1714499"/>
                </a:lnTo>
                <a:lnTo>
                  <a:pt x="3634487" y="1739899"/>
                </a:lnTo>
                <a:lnTo>
                  <a:pt x="3690286" y="1739899"/>
                </a:lnTo>
                <a:lnTo>
                  <a:pt x="3719120" y="1727199"/>
                </a:lnTo>
                <a:lnTo>
                  <a:pt x="6242762" y="1727199"/>
                </a:lnTo>
                <a:lnTo>
                  <a:pt x="6234125" y="1701799"/>
                </a:lnTo>
                <a:lnTo>
                  <a:pt x="6224874" y="1663699"/>
                </a:lnTo>
                <a:lnTo>
                  <a:pt x="6215011" y="1625599"/>
                </a:lnTo>
                <a:lnTo>
                  <a:pt x="6211522" y="1612899"/>
                </a:lnTo>
                <a:close/>
              </a:path>
              <a:path w="6293658" h="2857500">
                <a:moveTo>
                  <a:pt x="3102316" y="1638299"/>
                </a:moveTo>
                <a:lnTo>
                  <a:pt x="2597690" y="1638299"/>
                </a:lnTo>
                <a:lnTo>
                  <a:pt x="2631247" y="1650999"/>
                </a:lnTo>
                <a:lnTo>
                  <a:pt x="2667427" y="1650999"/>
                </a:lnTo>
                <a:lnTo>
                  <a:pt x="2706808" y="1663699"/>
                </a:lnTo>
                <a:lnTo>
                  <a:pt x="2749968" y="1676399"/>
                </a:lnTo>
                <a:lnTo>
                  <a:pt x="2797483" y="1689099"/>
                </a:lnTo>
                <a:lnTo>
                  <a:pt x="2849932" y="1701799"/>
                </a:lnTo>
                <a:lnTo>
                  <a:pt x="2923093" y="1689099"/>
                </a:lnTo>
                <a:lnTo>
                  <a:pt x="2989152" y="1676399"/>
                </a:lnTo>
                <a:lnTo>
                  <a:pt x="3048697" y="1650999"/>
                </a:lnTo>
                <a:lnTo>
                  <a:pt x="3102316" y="1638299"/>
                </a:lnTo>
                <a:close/>
              </a:path>
              <a:path w="6293658" h="2857500">
                <a:moveTo>
                  <a:pt x="2023518" y="139699"/>
                </a:moveTo>
                <a:lnTo>
                  <a:pt x="1904286" y="139699"/>
                </a:lnTo>
                <a:lnTo>
                  <a:pt x="1848627" y="152399"/>
                </a:lnTo>
                <a:lnTo>
                  <a:pt x="2086928" y="152399"/>
                </a:lnTo>
                <a:lnTo>
                  <a:pt x="2023518" y="139699"/>
                </a:lnTo>
                <a:close/>
              </a:path>
              <a:path w="6293658" h="2857500">
                <a:moveTo>
                  <a:pt x="2718381" y="38099"/>
                </a:moveTo>
                <a:lnTo>
                  <a:pt x="2489650" y="38099"/>
                </a:lnTo>
                <a:lnTo>
                  <a:pt x="2438575" y="50799"/>
                </a:lnTo>
                <a:lnTo>
                  <a:pt x="2390272" y="50799"/>
                </a:lnTo>
                <a:lnTo>
                  <a:pt x="2344906" y="63499"/>
                </a:lnTo>
                <a:lnTo>
                  <a:pt x="2302643" y="76199"/>
                </a:lnTo>
                <a:lnTo>
                  <a:pt x="2263647" y="88899"/>
                </a:lnTo>
                <a:lnTo>
                  <a:pt x="3947578" y="88899"/>
                </a:lnTo>
                <a:lnTo>
                  <a:pt x="3897705" y="76199"/>
                </a:lnTo>
                <a:lnTo>
                  <a:pt x="3639059" y="76199"/>
                </a:lnTo>
                <a:lnTo>
                  <a:pt x="3614654" y="63499"/>
                </a:lnTo>
                <a:lnTo>
                  <a:pt x="2845093" y="63499"/>
                </a:lnTo>
                <a:lnTo>
                  <a:pt x="2718381" y="38099"/>
                </a:lnTo>
                <a:close/>
              </a:path>
              <a:path w="6293658" h="2857500">
                <a:moveTo>
                  <a:pt x="3435470" y="12699"/>
                </a:moveTo>
                <a:lnTo>
                  <a:pt x="3082169" y="12699"/>
                </a:lnTo>
                <a:lnTo>
                  <a:pt x="3039060" y="25399"/>
                </a:lnTo>
                <a:lnTo>
                  <a:pt x="2999114" y="25399"/>
                </a:lnTo>
                <a:lnTo>
                  <a:pt x="2962773" y="38099"/>
                </a:lnTo>
                <a:lnTo>
                  <a:pt x="2930476" y="38099"/>
                </a:lnTo>
                <a:lnTo>
                  <a:pt x="2902665" y="50799"/>
                </a:lnTo>
                <a:lnTo>
                  <a:pt x="2879780" y="50799"/>
                </a:lnTo>
                <a:lnTo>
                  <a:pt x="2862263" y="63499"/>
                </a:lnTo>
                <a:lnTo>
                  <a:pt x="3614654" y="63499"/>
                </a:lnTo>
                <a:lnTo>
                  <a:pt x="3590250" y="50799"/>
                </a:lnTo>
                <a:lnTo>
                  <a:pt x="3435470" y="12699"/>
                </a:lnTo>
                <a:close/>
              </a:path>
              <a:path w="6293658" h="2857500">
                <a:moveTo>
                  <a:pt x="3277419" y="0"/>
                </a:moveTo>
                <a:lnTo>
                  <a:pt x="3226066" y="12699"/>
                </a:lnTo>
                <a:lnTo>
                  <a:pt x="3329732" y="12699"/>
                </a:lnTo>
                <a:lnTo>
                  <a:pt x="32774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747611" y="6962001"/>
            <a:ext cx="1244066" cy="522859"/>
          </a:xfrm>
          <a:custGeom>
            <a:avLst/>
            <a:gdLst/>
            <a:ahLst/>
            <a:cxnLst/>
            <a:rect l="l" t="t" r="r" b="b"/>
            <a:pathLst>
              <a:path w="1244066" h="522859">
                <a:moveTo>
                  <a:pt x="622046" y="0"/>
                </a:moveTo>
                <a:lnTo>
                  <a:pt x="569160" y="582"/>
                </a:lnTo>
                <a:lnTo>
                  <a:pt x="517610" y="2299"/>
                </a:lnTo>
                <a:lnTo>
                  <a:pt x="467556" y="5100"/>
                </a:lnTo>
                <a:lnTo>
                  <a:pt x="419156" y="8940"/>
                </a:lnTo>
                <a:lnTo>
                  <a:pt x="372571" y="13769"/>
                </a:lnTo>
                <a:lnTo>
                  <a:pt x="327960" y="19539"/>
                </a:lnTo>
                <a:lnTo>
                  <a:pt x="285482" y="26204"/>
                </a:lnTo>
                <a:lnTo>
                  <a:pt x="245296" y="33714"/>
                </a:lnTo>
                <a:lnTo>
                  <a:pt x="207564" y="42021"/>
                </a:lnTo>
                <a:lnTo>
                  <a:pt x="140094" y="60838"/>
                </a:lnTo>
                <a:lnTo>
                  <a:pt x="84349" y="82270"/>
                </a:lnTo>
                <a:lnTo>
                  <a:pt x="41605" y="105934"/>
                </a:lnTo>
                <a:lnTo>
                  <a:pt x="13138" y="131446"/>
                </a:lnTo>
                <a:lnTo>
                  <a:pt x="0" y="172338"/>
                </a:lnTo>
                <a:lnTo>
                  <a:pt x="48082" y="522858"/>
                </a:lnTo>
                <a:lnTo>
                  <a:pt x="1195920" y="522858"/>
                </a:lnTo>
                <a:lnTo>
                  <a:pt x="1244066" y="172338"/>
                </a:lnTo>
                <a:lnTo>
                  <a:pt x="1230904" y="131446"/>
                </a:lnTo>
                <a:lnTo>
                  <a:pt x="1202427" y="105934"/>
                </a:lnTo>
                <a:lnTo>
                  <a:pt x="1159677" y="82270"/>
                </a:lnTo>
                <a:lnTo>
                  <a:pt x="1103931" y="60838"/>
                </a:lnTo>
                <a:lnTo>
                  <a:pt x="1036464" y="42021"/>
                </a:lnTo>
                <a:lnTo>
                  <a:pt x="998734" y="33714"/>
                </a:lnTo>
                <a:lnTo>
                  <a:pt x="958553" y="26204"/>
                </a:lnTo>
                <a:lnTo>
                  <a:pt x="916080" y="19539"/>
                </a:lnTo>
                <a:lnTo>
                  <a:pt x="871475" y="13769"/>
                </a:lnTo>
                <a:lnTo>
                  <a:pt x="824897" y="8940"/>
                </a:lnTo>
                <a:lnTo>
                  <a:pt x="776505" y="5100"/>
                </a:lnTo>
                <a:lnTo>
                  <a:pt x="726460" y="2299"/>
                </a:lnTo>
                <a:lnTo>
                  <a:pt x="674920" y="582"/>
                </a:lnTo>
                <a:lnTo>
                  <a:pt x="622046" y="0"/>
                </a:lnTo>
                <a:close/>
              </a:path>
            </a:pathLst>
          </a:custGeom>
          <a:solidFill>
            <a:srgbClr val="E811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74483" y="8111239"/>
            <a:ext cx="1384439" cy="1002106"/>
          </a:xfrm>
          <a:custGeom>
            <a:avLst/>
            <a:gdLst/>
            <a:ahLst/>
            <a:cxnLst/>
            <a:rect l="l" t="t" r="r" b="b"/>
            <a:pathLst>
              <a:path w="1384439" h="1002106">
                <a:moveTo>
                  <a:pt x="1313268" y="0"/>
                </a:moveTo>
                <a:lnTo>
                  <a:pt x="57711" y="1275"/>
                </a:lnTo>
                <a:lnTo>
                  <a:pt x="21191" y="20512"/>
                </a:lnTo>
                <a:lnTo>
                  <a:pt x="1471" y="56739"/>
                </a:lnTo>
                <a:lnTo>
                  <a:pt x="0" y="71221"/>
                </a:lnTo>
                <a:lnTo>
                  <a:pt x="1274" y="944378"/>
                </a:lnTo>
                <a:lnTo>
                  <a:pt x="20507" y="980901"/>
                </a:lnTo>
                <a:lnTo>
                  <a:pt x="56729" y="1000633"/>
                </a:lnTo>
                <a:lnTo>
                  <a:pt x="71208" y="1002106"/>
                </a:lnTo>
                <a:lnTo>
                  <a:pt x="1326718" y="1000836"/>
                </a:lnTo>
                <a:lnTo>
                  <a:pt x="1363239" y="981599"/>
                </a:lnTo>
                <a:lnTo>
                  <a:pt x="1382967" y="945373"/>
                </a:lnTo>
                <a:lnTo>
                  <a:pt x="1384439" y="930897"/>
                </a:lnTo>
                <a:lnTo>
                  <a:pt x="1383168" y="57746"/>
                </a:lnTo>
                <a:lnTo>
                  <a:pt x="1363943" y="21203"/>
                </a:lnTo>
                <a:lnTo>
                  <a:pt x="1327738" y="1471"/>
                </a:lnTo>
                <a:lnTo>
                  <a:pt x="131326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98857" y="7385511"/>
            <a:ext cx="1140663" cy="200710"/>
          </a:xfrm>
          <a:custGeom>
            <a:avLst/>
            <a:gdLst/>
            <a:ahLst/>
            <a:cxnLst/>
            <a:rect l="l" t="t" r="r" b="b"/>
            <a:pathLst>
              <a:path w="1140663" h="200710">
                <a:moveTo>
                  <a:pt x="570344" y="0"/>
                </a:moveTo>
                <a:lnTo>
                  <a:pt x="523569" y="332"/>
                </a:lnTo>
                <a:lnTo>
                  <a:pt x="477836" y="1313"/>
                </a:lnTo>
                <a:lnTo>
                  <a:pt x="433290" y="2917"/>
                </a:lnTo>
                <a:lnTo>
                  <a:pt x="390078" y="5117"/>
                </a:lnTo>
                <a:lnTo>
                  <a:pt x="348348" y="7888"/>
                </a:lnTo>
                <a:lnTo>
                  <a:pt x="308246" y="11203"/>
                </a:lnTo>
                <a:lnTo>
                  <a:pt x="269920" y="15038"/>
                </a:lnTo>
                <a:lnTo>
                  <a:pt x="199178" y="24161"/>
                </a:lnTo>
                <a:lnTo>
                  <a:pt x="137298" y="35049"/>
                </a:lnTo>
                <a:lnTo>
                  <a:pt x="85455" y="47495"/>
                </a:lnTo>
                <a:lnTo>
                  <a:pt x="44823" y="61293"/>
                </a:lnTo>
                <a:lnTo>
                  <a:pt x="7465" y="84071"/>
                </a:lnTo>
                <a:lnTo>
                  <a:pt x="0" y="100342"/>
                </a:lnTo>
                <a:lnTo>
                  <a:pt x="1890" y="108573"/>
                </a:lnTo>
                <a:lnTo>
                  <a:pt x="44823" y="139406"/>
                </a:lnTo>
                <a:lnTo>
                  <a:pt x="85455" y="153208"/>
                </a:lnTo>
                <a:lnTo>
                  <a:pt x="137298" y="165657"/>
                </a:lnTo>
                <a:lnTo>
                  <a:pt x="199178" y="176547"/>
                </a:lnTo>
                <a:lnTo>
                  <a:pt x="269920" y="185671"/>
                </a:lnTo>
                <a:lnTo>
                  <a:pt x="308246" y="189506"/>
                </a:lnTo>
                <a:lnTo>
                  <a:pt x="348348" y="192822"/>
                </a:lnTo>
                <a:lnTo>
                  <a:pt x="390078" y="195593"/>
                </a:lnTo>
                <a:lnTo>
                  <a:pt x="433290" y="197793"/>
                </a:lnTo>
                <a:lnTo>
                  <a:pt x="477836" y="199396"/>
                </a:lnTo>
                <a:lnTo>
                  <a:pt x="523569" y="200378"/>
                </a:lnTo>
                <a:lnTo>
                  <a:pt x="570344" y="200710"/>
                </a:lnTo>
                <a:lnTo>
                  <a:pt x="617120" y="200378"/>
                </a:lnTo>
                <a:lnTo>
                  <a:pt x="662854" y="199396"/>
                </a:lnTo>
                <a:lnTo>
                  <a:pt x="707400" y="197793"/>
                </a:lnTo>
                <a:lnTo>
                  <a:pt x="750611" y="195593"/>
                </a:lnTo>
                <a:lnTo>
                  <a:pt x="792341" y="192822"/>
                </a:lnTo>
                <a:lnTo>
                  <a:pt x="832441" y="189506"/>
                </a:lnTo>
                <a:lnTo>
                  <a:pt x="870767" y="185671"/>
                </a:lnTo>
                <a:lnTo>
                  <a:pt x="941504" y="176547"/>
                </a:lnTo>
                <a:lnTo>
                  <a:pt x="1003379" y="165657"/>
                </a:lnTo>
                <a:lnTo>
                  <a:pt x="1055217" y="153208"/>
                </a:lnTo>
                <a:lnTo>
                  <a:pt x="1095845" y="139406"/>
                </a:lnTo>
                <a:lnTo>
                  <a:pt x="1133198" y="116620"/>
                </a:lnTo>
                <a:lnTo>
                  <a:pt x="1140663" y="100342"/>
                </a:lnTo>
                <a:lnTo>
                  <a:pt x="1138772" y="92115"/>
                </a:lnTo>
                <a:lnTo>
                  <a:pt x="1095845" y="61293"/>
                </a:lnTo>
                <a:lnTo>
                  <a:pt x="1055217" y="47495"/>
                </a:lnTo>
                <a:lnTo>
                  <a:pt x="1003379" y="35049"/>
                </a:lnTo>
                <a:lnTo>
                  <a:pt x="941504" y="24161"/>
                </a:lnTo>
                <a:lnTo>
                  <a:pt x="870767" y="15038"/>
                </a:lnTo>
                <a:lnTo>
                  <a:pt x="832441" y="11203"/>
                </a:lnTo>
                <a:lnTo>
                  <a:pt x="792341" y="7888"/>
                </a:lnTo>
                <a:lnTo>
                  <a:pt x="750611" y="5117"/>
                </a:lnTo>
                <a:lnTo>
                  <a:pt x="707400" y="2917"/>
                </a:lnTo>
                <a:lnTo>
                  <a:pt x="662854" y="1313"/>
                </a:lnTo>
                <a:lnTo>
                  <a:pt x="617120" y="332"/>
                </a:lnTo>
                <a:lnTo>
                  <a:pt x="570344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823315" y="7475746"/>
            <a:ext cx="0" cy="641616"/>
          </a:xfrm>
          <a:custGeom>
            <a:avLst/>
            <a:gdLst/>
            <a:ahLst/>
            <a:cxnLst/>
            <a:rect l="l" t="t" r="r" b="b"/>
            <a:pathLst>
              <a:path h="641616">
                <a:moveTo>
                  <a:pt x="0" y="0"/>
                </a:moveTo>
                <a:lnTo>
                  <a:pt x="0" y="641616"/>
                </a:lnTo>
              </a:path>
            </a:pathLst>
          </a:custGeom>
          <a:ln w="35217">
            <a:solidFill>
              <a:srgbClr val="505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23192" y="7487167"/>
            <a:ext cx="0" cy="630199"/>
          </a:xfrm>
          <a:custGeom>
            <a:avLst/>
            <a:gdLst/>
            <a:ahLst/>
            <a:cxnLst/>
            <a:rect l="l" t="t" r="r" b="b"/>
            <a:pathLst>
              <a:path h="630199">
                <a:moveTo>
                  <a:pt x="0" y="0"/>
                </a:moveTo>
                <a:lnTo>
                  <a:pt x="0" y="630199"/>
                </a:lnTo>
              </a:path>
            </a:pathLst>
          </a:custGeom>
          <a:ln w="34899">
            <a:solidFill>
              <a:srgbClr val="505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82561" y="7564818"/>
            <a:ext cx="0" cy="552551"/>
          </a:xfrm>
          <a:custGeom>
            <a:avLst/>
            <a:gdLst/>
            <a:ahLst/>
            <a:cxnLst/>
            <a:rect l="l" t="t" r="r" b="b"/>
            <a:pathLst>
              <a:path h="552551">
                <a:moveTo>
                  <a:pt x="0" y="0"/>
                </a:moveTo>
                <a:lnTo>
                  <a:pt x="0" y="552551"/>
                </a:lnTo>
              </a:path>
            </a:pathLst>
          </a:custGeom>
          <a:ln w="32677">
            <a:solidFill>
              <a:srgbClr val="505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566886" y="7564818"/>
            <a:ext cx="0" cy="552551"/>
          </a:xfrm>
          <a:custGeom>
            <a:avLst/>
            <a:gdLst/>
            <a:ahLst/>
            <a:cxnLst/>
            <a:rect l="l" t="t" r="r" b="b"/>
            <a:pathLst>
              <a:path h="552551">
                <a:moveTo>
                  <a:pt x="0" y="0"/>
                </a:moveTo>
                <a:lnTo>
                  <a:pt x="0" y="552551"/>
                </a:lnTo>
              </a:path>
            </a:pathLst>
          </a:custGeom>
          <a:ln w="32677">
            <a:solidFill>
              <a:srgbClr val="505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321661" y="9044321"/>
            <a:ext cx="272783" cy="252056"/>
          </a:xfrm>
          <a:custGeom>
            <a:avLst/>
            <a:gdLst/>
            <a:ahLst/>
            <a:cxnLst/>
            <a:rect l="l" t="t" r="r" b="b"/>
            <a:pathLst>
              <a:path w="272783" h="252056">
                <a:moveTo>
                  <a:pt x="62458" y="0"/>
                </a:moveTo>
                <a:lnTo>
                  <a:pt x="0" y="0"/>
                </a:lnTo>
                <a:lnTo>
                  <a:pt x="0" y="252056"/>
                </a:lnTo>
                <a:lnTo>
                  <a:pt x="40754" y="252056"/>
                </a:lnTo>
                <a:lnTo>
                  <a:pt x="40754" y="58064"/>
                </a:lnTo>
                <a:lnTo>
                  <a:pt x="85417" y="58064"/>
                </a:lnTo>
                <a:lnTo>
                  <a:pt x="62458" y="0"/>
                </a:lnTo>
                <a:close/>
              </a:path>
              <a:path w="272783" h="252056">
                <a:moveTo>
                  <a:pt x="85417" y="58064"/>
                </a:moveTo>
                <a:lnTo>
                  <a:pt x="42151" y="58064"/>
                </a:lnTo>
                <a:lnTo>
                  <a:pt x="120319" y="252056"/>
                </a:lnTo>
                <a:lnTo>
                  <a:pt x="151066" y="252056"/>
                </a:lnTo>
                <a:lnTo>
                  <a:pt x="176792" y="187223"/>
                </a:lnTo>
                <a:lnTo>
                  <a:pt x="136486" y="187223"/>
                </a:lnTo>
                <a:lnTo>
                  <a:pt x="85417" y="58064"/>
                </a:lnTo>
                <a:close/>
              </a:path>
              <a:path w="272783" h="252056">
                <a:moveTo>
                  <a:pt x="272783" y="58102"/>
                </a:moveTo>
                <a:lnTo>
                  <a:pt x="229425" y="58102"/>
                </a:lnTo>
                <a:lnTo>
                  <a:pt x="229425" y="252056"/>
                </a:lnTo>
                <a:lnTo>
                  <a:pt x="272783" y="252056"/>
                </a:lnTo>
                <a:lnTo>
                  <a:pt x="272783" y="58102"/>
                </a:lnTo>
                <a:close/>
              </a:path>
              <a:path w="272783" h="252056">
                <a:moveTo>
                  <a:pt x="272783" y="0"/>
                </a:moveTo>
                <a:lnTo>
                  <a:pt x="212763" y="0"/>
                </a:lnTo>
                <a:lnTo>
                  <a:pt x="136486" y="187223"/>
                </a:lnTo>
                <a:lnTo>
                  <a:pt x="176792" y="187223"/>
                </a:lnTo>
                <a:lnTo>
                  <a:pt x="228028" y="58102"/>
                </a:lnTo>
                <a:lnTo>
                  <a:pt x="272783" y="58102"/>
                </a:lnTo>
                <a:lnTo>
                  <a:pt x="272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631413" y="9038793"/>
            <a:ext cx="46482" cy="257594"/>
          </a:xfrm>
          <a:custGeom>
            <a:avLst/>
            <a:gdLst/>
            <a:ahLst/>
            <a:cxnLst/>
            <a:rect l="l" t="t" r="r" b="b"/>
            <a:pathLst>
              <a:path w="46482" h="257594">
                <a:moveTo>
                  <a:pt x="46482" y="76949"/>
                </a:moveTo>
                <a:lnTo>
                  <a:pt x="3987" y="76949"/>
                </a:lnTo>
                <a:lnTo>
                  <a:pt x="3987" y="257594"/>
                </a:lnTo>
                <a:lnTo>
                  <a:pt x="46482" y="257594"/>
                </a:lnTo>
                <a:lnTo>
                  <a:pt x="46482" y="76949"/>
                </a:lnTo>
                <a:close/>
              </a:path>
              <a:path w="46482" h="257594">
                <a:moveTo>
                  <a:pt x="33045" y="0"/>
                </a:moveTo>
                <a:lnTo>
                  <a:pt x="18694" y="0"/>
                </a:lnTo>
                <a:lnTo>
                  <a:pt x="12598" y="2374"/>
                </a:lnTo>
                <a:lnTo>
                  <a:pt x="2552" y="11823"/>
                </a:lnTo>
                <a:lnTo>
                  <a:pt x="0" y="17779"/>
                </a:lnTo>
                <a:lnTo>
                  <a:pt x="0" y="31737"/>
                </a:lnTo>
                <a:lnTo>
                  <a:pt x="2514" y="37579"/>
                </a:lnTo>
                <a:lnTo>
                  <a:pt x="12458" y="46786"/>
                </a:lnTo>
                <a:lnTo>
                  <a:pt x="18580" y="49110"/>
                </a:lnTo>
                <a:lnTo>
                  <a:pt x="32791" y="49110"/>
                </a:lnTo>
                <a:lnTo>
                  <a:pt x="38950" y="46786"/>
                </a:lnTo>
                <a:lnTo>
                  <a:pt x="48996" y="37579"/>
                </a:lnTo>
                <a:lnTo>
                  <a:pt x="51549" y="31737"/>
                </a:lnTo>
                <a:lnTo>
                  <a:pt x="51442" y="17779"/>
                </a:lnTo>
                <a:lnTo>
                  <a:pt x="49072" y="12128"/>
                </a:lnTo>
                <a:lnTo>
                  <a:pt x="39268" y="2451"/>
                </a:lnTo>
                <a:lnTo>
                  <a:pt x="33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707197" y="9111391"/>
            <a:ext cx="141411" cy="189335"/>
          </a:xfrm>
          <a:custGeom>
            <a:avLst/>
            <a:gdLst/>
            <a:ahLst/>
            <a:cxnLst/>
            <a:rect l="l" t="t" r="r" b="b"/>
            <a:pathLst>
              <a:path w="141411" h="189335">
                <a:moveTo>
                  <a:pt x="105038" y="0"/>
                </a:moveTo>
                <a:lnTo>
                  <a:pt x="97431" y="0"/>
                </a:lnTo>
                <a:lnTo>
                  <a:pt x="83821" y="712"/>
                </a:lnTo>
                <a:lnTo>
                  <a:pt x="36166" y="18796"/>
                </a:lnTo>
                <a:lnTo>
                  <a:pt x="6840" y="58469"/>
                </a:lnTo>
                <a:lnTo>
                  <a:pt x="0" y="96518"/>
                </a:lnTo>
                <a:lnTo>
                  <a:pt x="704" y="110725"/>
                </a:lnTo>
                <a:lnTo>
                  <a:pt x="14638" y="149823"/>
                </a:lnTo>
                <a:lnTo>
                  <a:pt x="51669" y="181842"/>
                </a:lnTo>
                <a:lnTo>
                  <a:pt x="88191" y="189335"/>
                </a:lnTo>
                <a:lnTo>
                  <a:pt x="102718" y="188671"/>
                </a:lnTo>
                <a:lnTo>
                  <a:pt x="115870" y="186675"/>
                </a:lnTo>
                <a:lnTo>
                  <a:pt x="127723" y="183356"/>
                </a:lnTo>
                <a:lnTo>
                  <a:pt x="138349" y="178726"/>
                </a:lnTo>
                <a:lnTo>
                  <a:pt x="141411" y="177012"/>
                </a:lnTo>
                <a:lnTo>
                  <a:pt x="141411" y="154177"/>
                </a:lnTo>
                <a:lnTo>
                  <a:pt x="98485" y="154177"/>
                </a:lnTo>
                <a:lnTo>
                  <a:pt x="84492" y="152796"/>
                </a:lnTo>
                <a:lnTo>
                  <a:pt x="47907" y="119928"/>
                </a:lnTo>
                <a:lnTo>
                  <a:pt x="44861" y="107696"/>
                </a:lnTo>
                <a:lnTo>
                  <a:pt x="45163" y="89993"/>
                </a:lnTo>
                <a:lnTo>
                  <a:pt x="66515" y="45918"/>
                </a:lnTo>
                <a:lnTo>
                  <a:pt x="89200" y="35958"/>
                </a:lnTo>
                <a:lnTo>
                  <a:pt x="141411" y="35958"/>
                </a:lnTo>
                <a:lnTo>
                  <a:pt x="141411" y="9524"/>
                </a:lnTo>
                <a:lnTo>
                  <a:pt x="136001" y="6489"/>
                </a:lnTo>
                <a:lnTo>
                  <a:pt x="129384" y="4241"/>
                </a:lnTo>
                <a:lnTo>
                  <a:pt x="113014" y="850"/>
                </a:lnTo>
                <a:lnTo>
                  <a:pt x="105038" y="0"/>
                </a:lnTo>
                <a:close/>
              </a:path>
              <a:path w="141411" h="189335">
                <a:moveTo>
                  <a:pt x="141411" y="138099"/>
                </a:moveTo>
                <a:lnTo>
                  <a:pt x="133372" y="143967"/>
                </a:lnTo>
                <a:lnTo>
                  <a:pt x="126374" y="147612"/>
                </a:lnTo>
                <a:lnTo>
                  <a:pt x="111337" y="152844"/>
                </a:lnTo>
                <a:lnTo>
                  <a:pt x="104479" y="154177"/>
                </a:lnTo>
                <a:lnTo>
                  <a:pt x="141411" y="154177"/>
                </a:lnTo>
                <a:lnTo>
                  <a:pt x="141411" y="138099"/>
                </a:lnTo>
                <a:close/>
              </a:path>
              <a:path w="141411" h="189335">
                <a:moveTo>
                  <a:pt x="141411" y="35958"/>
                </a:moveTo>
                <a:lnTo>
                  <a:pt x="89200" y="35958"/>
                </a:lnTo>
                <a:lnTo>
                  <a:pt x="104884" y="36344"/>
                </a:lnTo>
                <a:lnTo>
                  <a:pt x="117757" y="38582"/>
                </a:lnTo>
                <a:lnTo>
                  <a:pt x="128634" y="42596"/>
                </a:lnTo>
                <a:lnTo>
                  <a:pt x="138329" y="48310"/>
                </a:lnTo>
                <a:lnTo>
                  <a:pt x="141411" y="50533"/>
                </a:lnTo>
                <a:lnTo>
                  <a:pt x="141411" y="35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880726" y="9112618"/>
            <a:ext cx="105028" cy="183769"/>
          </a:xfrm>
          <a:custGeom>
            <a:avLst/>
            <a:gdLst/>
            <a:ahLst/>
            <a:cxnLst/>
            <a:rect l="l" t="t" r="r" b="b"/>
            <a:pathLst>
              <a:path w="105028" h="183769">
                <a:moveTo>
                  <a:pt x="42494" y="3124"/>
                </a:moveTo>
                <a:lnTo>
                  <a:pt x="0" y="3124"/>
                </a:lnTo>
                <a:lnTo>
                  <a:pt x="0" y="183769"/>
                </a:lnTo>
                <a:lnTo>
                  <a:pt x="42494" y="183769"/>
                </a:lnTo>
                <a:lnTo>
                  <a:pt x="42494" y="91363"/>
                </a:lnTo>
                <a:lnTo>
                  <a:pt x="43577" y="77191"/>
                </a:lnTo>
                <a:lnTo>
                  <a:pt x="73470" y="39173"/>
                </a:lnTo>
                <a:lnTo>
                  <a:pt x="84391" y="38468"/>
                </a:lnTo>
                <a:lnTo>
                  <a:pt x="105029" y="38468"/>
                </a:lnTo>
                <a:lnTo>
                  <a:pt x="105029" y="34404"/>
                </a:lnTo>
                <a:lnTo>
                  <a:pt x="42494" y="34404"/>
                </a:lnTo>
                <a:lnTo>
                  <a:pt x="42494" y="3124"/>
                </a:lnTo>
                <a:close/>
              </a:path>
              <a:path w="105028" h="183769">
                <a:moveTo>
                  <a:pt x="105029" y="38468"/>
                </a:moveTo>
                <a:lnTo>
                  <a:pt x="84391" y="38468"/>
                </a:lnTo>
                <a:lnTo>
                  <a:pt x="88684" y="39103"/>
                </a:lnTo>
                <a:lnTo>
                  <a:pt x="97929" y="41579"/>
                </a:lnTo>
                <a:lnTo>
                  <a:pt x="101282" y="42938"/>
                </a:lnTo>
                <a:lnTo>
                  <a:pt x="105029" y="45656"/>
                </a:lnTo>
                <a:lnTo>
                  <a:pt x="105029" y="38468"/>
                </a:lnTo>
                <a:close/>
              </a:path>
              <a:path w="105028" h="183769">
                <a:moveTo>
                  <a:pt x="94780" y="0"/>
                </a:moveTo>
                <a:lnTo>
                  <a:pt x="87693" y="0"/>
                </a:lnTo>
                <a:lnTo>
                  <a:pt x="74837" y="1810"/>
                </a:lnTo>
                <a:lnTo>
                  <a:pt x="63277" y="7221"/>
                </a:lnTo>
                <a:lnTo>
                  <a:pt x="52997" y="17026"/>
                </a:lnTo>
                <a:lnTo>
                  <a:pt x="46245" y="27065"/>
                </a:lnTo>
                <a:lnTo>
                  <a:pt x="42494" y="34404"/>
                </a:lnTo>
                <a:lnTo>
                  <a:pt x="105029" y="34404"/>
                </a:lnTo>
                <a:lnTo>
                  <a:pt x="105029" y="2819"/>
                </a:lnTo>
                <a:lnTo>
                  <a:pt x="100380" y="838"/>
                </a:lnTo>
                <a:lnTo>
                  <a:pt x="94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988788" y="9111386"/>
            <a:ext cx="185288" cy="188788"/>
          </a:xfrm>
          <a:custGeom>
            <a:avLst/>
            <a:gdLst/>
            <a:ahLst/>
            <a:cxnLst/>
            <a:rect l="l" t="t" r="r" b="b"/>
            <a:pathLst>
              <a:path w="185288" h="188788">
                <a:moveTo>
                  <a:pt x="95433" y="0"/>
                </a:moveTo>
                <a:lnTo>
                  <a:pt x="54841" y="6740"/>
                </a:lnTo>
                <a:lnTo>
                  <a:pt x="23174" y="29614"/>
                </a:lnTo>
                <a:lnTo>
                  <a:pt x="4393" y="63264"/>
                </a:lnTo>
                <a:lnTo>
                  <a:pt x="0" y="87679"/>
                </a:lnTo>
                <a:lnTo>
                  <a:pt x="504" y="104269"/>
                </a:lnTo>
                <a:lnTo>
                  <a:pt x="9598" y="142978"/>
                </a:lnTo>
                <a:lnTo>
                  <a:pt x="42600" y="177637"/>
                </a:lnTo>
                <a:lnTo>
                  <a:pt x="79042" y="188788"/>
                </a:lnTo>
                <a:lnTo>
                  <a:pt x="96170" y="188416"/>
                </a:lnTo>
                <a:lnTo>
                  <a:pt x="135676" y="179941"/>
                </a:lnTo>
                <a:lnTo>
                  <a:pt x="166290" y="154177"/>
                </a:lnTo>
                <a:lnTo>
                  <a:pt x="93528" y="154177"/>
                </a:lnTo>
                <a:lnTo>
                  <a:pt x="79574" y="152596"/>
                </a:lnTo>
                <a:lnTo>
                  <a:pt x="46650" y="118458"/>
                </a:lnTo>
                <a:lnTo>
                  <a:pt x="44240" y="105366"/>
                </a:lnTo>
                <a:lnTo>
                  <a:pt x="44667" y="87673"/>
                </a:lnTo>
                <a:lnTo>
                  <a:pt x="64691" y="44061"/>
                </a:lnTo>
                <a:lnTo>
                  <a:pt x="88064" y="35386"/>
                </a:lnTo>
                <a:lnTo>
                  <a:pt x="169950" y="35386"/>
                </a:lnTo>
                <a:lnTo>
                  <a:pt x="169396" y="34428"/>
                </a:lnTo>
                <a:lnTo>
                  <a:pt x="131072" y="5573"/>
                </a:lnTo>
                <a:lnTo>
                  <a:pt x="104835" y="329"/>
                </a:lnTo>
                <a:lnTo>
                  <a:pt x="95433" y="0"/>
                </a:lnTo>
                <a:close/>
              </a:path>
              <a:path w="185288" h="188788">
                <a:moveTo>
                  <a:pt x="169950" y="35386"/>
                </a:moveTo>
                <a:lnTo>
                  <a:pt x="88064" y="35386"/>
                </a:lnTo>
                <a:lnTo>
                  <a:pt x="103745" y="36555"/>
                </a:lnTo>
                <a:lnTo>
                  <a:pt x="115924" y="40392"/>
                </a:lnTo>
                <a:lnTo>
                  <a:pt x="125332" y="46845"/>
                </a:lnTo>
                <a:lnTo>
                  <a:pt x="132852" y="57270"/>
                </a:lnTo>
                <a:lnTo>
                  <a:pt x="137832" y="68604"/>
                </a:lnTo>
                <a:lnTo>
                  <a:pt x="140567" y="81129"/>
                </a:lnTo>
                <a:lnTo>
                  <a:pt x="140412" y="99869"/>
                </a:lnTo>
                <a:lnTo>
                  <a:pt x="122406" y="144882"/>
                </a:lnTo>
                <a:lnTo>
                  <a:pt x="93528" y="154177"/>
                </a:lnTo>
                <a:lnTo>
                  <a:pt x="166290" y="154177"/>
                </a:lnTo>
                <a:lnTo>
                  <a:pt x="184088" y="111479"/>
                </a:lnTo>
                <a:lnTo>
                  <a:pt x="185288" y="98574"/>
                </a:lnTo>
                <a:lnTo>
                  <a:pt x="184692" y="82589"/>
                </a:lnTo>
                <a:lnTo>
                  <a:pt x="182797" y="68312"/>
                </a:lnTo>
                <a:lnTo>
                  <a:pt x="179611" y="55613"/>
                </a:lnTo>
                <a:lnTo>
                  <a:pt x="175141" y="44362"/>
                </a:lnTo>
                <a:lnTo>
                  <a:pt x="169950" y="35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194462" y="9111391"/>
            <a:ext cx="119030" cy="189344"/>
          </a:xfrm>
          <a:custGeom>
            <a:avLst/>
            <a:gdLst/>
            <a:ahLst/>
            <a:cxnLst/>
            <a:rect l="l" t="t" r="r" b="b"/>
            <a:pathLst>
              <a:path w="119030" h="189344">
                <a:moveTo>
                  <a:pt x="0" y="137769"/>
                </a:moveTo>
                <a:lnTo>
                  <a:pt x="0" y="179184"/>
                </a:lnTo>
                <a:lnTo>
                  <a:pt x="6731" y="182295"/>
                </a:lnTo>
                <a:lnTo>
                  <a:pt x="14414" y="184657"/>
                </a:lnTo>
                <a:lnTo>
                  <a:pt x="32473" y="188391"/>
                </a:lnTo>
                <a:lnTo>
                  <a:pt x="40678" y="189344"/>
                </a:lnTo>
                <a:lnTo>
                  <a:pt x="47790" y="189344"/>
                </a:lnTo>
                <a:lnTo>
                  <a:pt x="87249" y="181850"/>
                </a:lnTo>
                <a:lnTo>
                  <a:pt x="115163" y="155165"/>
                </a:lnTo>
                <a:lnTo>
                  <a:pt x="115303" y="154742"/>
                </a:lnTo>
                <a:lnTo>
                  <a:pt x="44585" y="154742"/>
                </a:lnTo>
                <a:lnTo>
                  <a:pt x="33287" y="153318"/>
                </a:lnTo>
                <a:lnTo>
                  <a:pt x="18424" y="148142"/>
                </a:lnTo>
                <a:lnTo>
                  <a:pt x="7902" y="143031"/>
                </a:lnTo>
                <a:lnTo>
                  <a:pt x="0" y="137769"/>
                </a:lnTo>
                <a:close/>
              </a:path>
              <a:path w="119030" h="189344">
                <a:moveTo>
                  <a:pt x="75425" y="0"/>
                </a:moveTo>
                <a:lnTo>
                  <a:pt x="69227" y="0"/>
                </a:lnTo>
                <a:lnTo>
                  <a:pt x="55052" y="919"/>
                </a:lnTo>
                <a:lnTo>
                  <a:pt x="10511" y="24413"/>
                </a:lnTo>
                <a:lnTo>
                  <a:pt x="542" y="47593"/>
                </a:lnTo>
                <a:lnTo>
                  <a:pt x="827" y="63927"/>
                </a:lnTo>
                <a:lnTo>
                  <a:pt x="25934" y="100753"/>
                </a:lnTo>
                <a:lnTo>
                  <a:pt x="53457" y="113713"/>
                </a:lnTo>
                <a:lnTo>
                  <a:pt x="62777" y="118235"/>
                </a:lnTo>
                <a:lnTo>
                  <a:pt x="69469" y="122059"/>
                </a:lnTo>
                <a:lnTo>
                  <a:pt x="72669" y="124701"/>
                </a:lnTo>
                <a:lnTo>
                  <a:pt x="76263" y="129806"/>
                </a:lnTo>
                <a:lnTo>
                  <a:pt x="77152" y="133248"/>
                </a:lnTo>
                <a:lnTo>
                  <a:pt x="77065" y="137769"/>
                </a:lnTo>
                <a:lnTo>
                  <a:pt x="73110" y="148751"/>
                </a:lnTo>
                <a:lnTo>
                  <a:pt x="60873" y="154586"/>
                </a:lnTo>
                <a:lnTo>
                  <a:pt x="44585" y="154742"/>
                </a:lnTo>
                <a:lnTo>
                  <a:pt x="115303" y="154742"/>
                </a:lnTo>
                <a:lnTo>
                  <a:pt x="119030" y="143468"/>
                </a:lnTo>
                <a:lnTo>
                  <a:pt x="118744" y="126299"/>
                </a:lnTo>
                <a:lnTo>
                  <a:pt x="116281" y="113967"/>
                </a:lnTo>
                <a:lnTo>
                  <a:pt x="81999" y="82622"/>
                </a:lnTo>
                <a:lnTo>
                  <a:pt x="64252" y="74956"/>
                </a:lnTo>
                <a:lnTo>
                  <a:pt x="53558" y="69565"/>
                </a:lnTo>
                <a:lnTo>
                  <a:pt x="44729" y="62433"/>
                </a:lnTo>
                <a:lnTo>
                  <a:pt x="43002" y="57746"/>
                </a:lnTo>
                <a:lnTo>
                  <a:pt x="43002" y="46558"/>
                </a:lnTo>
                <a:lnTo>
                  <a:pt x="45148" y="42341"/>
                </a:lnTo>
                <a:lnTo>
                  <a:pt x="53962" y="35521"/>
                </a:lnTo>
                <a:lnTo>
                  <a:pt x="60109" y="33781"/>
                </a:lnTo>
                <a:lnTo>
                  <a:pt x="110426" y="33781"/>
                </a:lnTo>
                <a:lnTo>
                  <a:pt x="110426" y="7861"/>
                </a:lnTo>
                <a:lnTo>
                  <a:pt x="109728" y="7581"/>
                </a:lnTo>
                <a:lnTo>
                  <a:pt x="104813" y="5473"/>
                </a:lnTo>
                <a:lnTo>
                  <a:pt x="98323" y="3657"/>
                </a:lnTo>
                <a:lnTo>
                  <a:pt x="82550" y="749"/>
                </a:lnTo>
                <a:lnTo>
                  <a:pt x="75425" y="0"/>
                </a:lnTo>
                <a:close/>
              </a:path>
              <a:path w="119030" h="189344">
                <a:moveTo>
                  <a:pt x="110426" y="33781"/>
                </a:moveTo>
                <a:lnTo>
                  <a:pt x="75006" y="33781"/>
                </a:lnTo>
                <a:lnTo>
                  <a:pt x="82346" y="34912"/>
                </a:lnTo>
                <a:lnTo>
                  <a:pt x="96926" y="39357"/>
                </a:lnTo>
                <a:lnTo>
                  <a:pt x="103364" y="42341"/>
                </a:lnTo>
                <a:lnTo>
                  <a:pt x="110426" y="47155"/>
                </a:lnTo>
                <a:lnTo>
                  <a:pt x="110426" y="337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333327" y="9111386"/>
            <a:ext cx="185288" cy="188787"/>
          </a:xfrm>
          <a:custGeom>
            <a:avLst/>
            <a:gdLst/>
            <a:ahLst/>
            <a:cxnLst/>
            <a:rect l="l" t="t" r="r" b="b"/>
            <a:pathLst>
              <a:path w="185288" h="188787">
                <a:moveTo>
                  <a:pt x="95432" y="0"/>
                </a:moveTo>
                <a:lnTo>
                  <a:pt x="54844" y="6737"/>
                </a:lnTo>
                <a:lnTo>
                  <a:pt x="23175" y="29610"/>
                </a:lnTo>
                <a:lnTo>
                  <a:pt x="4394" y="63261"/>
                </a:lnTo>
                <a:lnTo>
                  <a:pt x="0" y="87678"/>
                </a:lnTo>
                <a:lnTo>
                  <a:pt x="504" y="104261"/>
                </a:lnTo>
                <a:lnTo>
                  <a:pt x="9594" y="142974"/>
                </a:lnTo>
                <a:lnTo>
                  <a:pt x="42582" y="177635"/>
                </a:lnTo>
                <a:lnTo>
                  <a:pt x="79030" y="188787"/>
                </a:lnTo>
                <a:lnTo>
                  <a:pt x="96161" y="188416"/>
                </a:lnTo>
                <a:lnTo>
                  <a:pt x="135669" y="179944"/>
                </a:lnTo>
                <a:lnTo>
                  <a:pt x="166288" y="154177"/>
                </a:lnTo>
                <a:lnTo>
                  <a:pt x="93527" y="154177"/>
                </a:lnTo>
                <a:lnTo>
                  <a:pt x="79568" y="152596"/>
                </a:lnTo>
                <a:lnTo>
                  <a:pt x="46645" y="118458"/>
                </a:lnTo>
                <a:lnTo>
                  <a:pt x="44239" y="105366"/>
                </a:lnTo>
                <a:lnTo>
                  <a:pt x="44665" y="87668"/>
                </a:lnTo>
                <a:lnTo>
                  <a:pt x="64701" y="44058"/>
                </a:lnTo>
                <a:lnTo>
                  <a:pt x="88059" y="35385"/>
                </a:lnTo>
                <a:lnTo>
                  <a:pt x="169949" y="35385"/>
                </a:lnTo>
                <a:lnTo>
                  <a:pt x="169398" y="34432"/>
                </a:lnTo>
                <a:lnTo>
                  <a:pt x="131075" y="5574"/>
                </a:lnTo>
                <a:lnTo>
                  <a:pt x="104840" y="329"/>
                </a:lnTo>
                <a:lnTo>
                  <a:pt x="95432" y="0"/>
                </a:lnTo>
                <a:close/>
              </a:path>
              <a:path w="185288" h="188787">
                <a:moveTo>
                  <a:pt x="169949" y="35385"/>
                </a:moveTo>
                <a:lnTo>
                  <a:pt x="88059" y="35385"/>
                </a:lnTo>
                <a:lnTo>
                  <a:pt x="103745" y="36555"/>
                </a:lnTo>
                <a:lnTo>
                  <a:pt x="115924" y="40394"/>
                </a:lnTo>
                <a:lnTo>
                  <a:pt x="125327" y="46850"/>
                </a:lnTo>
                <a:lnTo>
                  <a:pt x="132845" y="57272"/>
                </a:lnTo>
                <a:lnTo>
                  <a:pt x="137827" y="68606"/>
                </a:lnTo>
                <a:lnTo>
                  <a:pt x="140565" y="81132"/>
                </a:lnTo>
                <a:lnTo>
                  <a:pt x="140413" y="99870"/>
                </a:lnTo>
                <a:lnTo>
                  <a:pt x="122404" y="144881"/>
                </a:lnTo>
                <a:lnTo>
                  <a:pt x="93527" y="154177"/>
                </a:lnTo>
                <a:lnTo>
                  <a:pt x="166288" y="154177"/>
                </a:lnTo>
                <a:lnTo>
                  <a:pt x="184086" y="111485"/>
                </a:lnTo>
                <a:lnTo>
                  <a:pt x="185288" y="98581"/>
                </a:lnTo>
                <a:lnTo>
                  <a:pt x="184691" y="82594"/>
                </a:lnTo>
                <a:lnTo>
                  <a:pt x="182797" y="68317"/>
                </a:lnTo>
                <a:lnTo>
                  <a:pt x="179611" y="55617"/>
                </a:lnTo>
                <a:lnTo>
                  <a:pt x="175143" y="44366"/>
                </a:lnTo>
                <a:lnTo>
                  <a:pt x="169949" y="353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522893" y="9025848"/>
            <a:ext cx="222478" cy="274891"/>
          </a:xfrm>
          <a:custGeom>
            <a:avLst/>
            <a:gdLst/>
            <a:ahLst/>
            <a:cxnLst/>
            <a:rect l="l" t="t" r="r" b="b"/>
            <a:pathLst>
              <a:path w="222478" h="274891">
                <a:moveTo>
                  <a:pt x="179451" y="124548"/>
                </a:moveTo>
                <a:lnTo>
                  <a:pt x="136779" y="124548"/>
                </a:lnTo>
                <a:lnTo>
                  <a:pt x="136779" y="217322"/>
                </a:lnTo>
                <a:lnTo>
                  <a:pt x="149417" y="259521"/>
                </a:lnTo>
                <a:lnTo>
                  <a:pt x="187094" y="274835"/>
                </a:lnTo>
                <a:lnTo>
                  <a:pt x="196202" y="274891"/>
                </a:lnTo>
                <a:lnTo>
                  <a:pt x="202336" y="274205"/>
                </a:lnTo>
                <a:lnTo>
                  <a:pt x="214998" y="271487"/>
                </a:lnTo>
                <a:lnTo>
                  <a:pt x="219354" y="270116"/>
                </a:lnTo>
                <a:lnTo>
                  <a:pt x="221907" y="268655"/>
                </a:lnTo>
                <a:lnTo>
                  <a:pt x="222478" y="268300"/>
                </a:lnTo>
                <a:lnTo>
                  <a:pt x="222478" y="239712"/>
                </a:lnTo>
                <a:lnTo>
                  <a:pt x="195249" y="239712"/>
                </a:lnTo>
                <a:lnTo>
                  <a:pt x="189090" y="237477"/>
                </a:lnTo>
                <a:lnTo>
                  <a:pt x="181406" y="228587"/>
                </a:lnTo>
                <a:lnTo>
                  <a:pt x="179451" y="220751"/>
                </a:lnTo>
                <a:lnTo>
                  <a:pt x="179451" y="124548"/>
                </a:lnTo>
                <a:close/>
              </a:path>
              <a:path w="222478" h="274891">
                <a:moveTo>
                  <a:pt x="72986" y="124548"/>
                </a:moveTo>
                <a:lnTo>
                  <a:pt x="29972" y="124548"/>
                </a:lnTo>
                <a:lnTo>
                  <a:pt x="29972" y="270535"/>
                </a:lnTo>
                <a:lnTo>
                  <a:pt x="72986" y="270535"/>
                </a:lnTo>
                <a:lnTo>
                  <a:pt x="72986" y="124548"/>
                </a:lnTo>
                <a:close/>
              </a:path>
              <a:path w="222478" h="274891">
                <a:moveTo>
                  <a:pt x="222478" y="233324"/>
                </a:moveTo>
                <a:lnTo>
                  <a:pt x="218414" y="236054"/>
                </a:lnTo>
                <a:lnTo>
                  <a:pt x="215480" y="237324"/>
                </a:lnTo>
                <a:lnTo>
                  <a:pt x="208648" y="239229"/>
                </a:lnTo>
                <a:lnTo>
                  <a:pt x="205790" y="239712"/>
                </a:lnTo>
                <a:lnTo>
                  <a:pt x="222478" y="239712"/>
                </a:lnTo>
                <a:lnTo>
                  <a:pt x="222478" y="233324"/>
                </a:lnTo>
                <a:close/>
              </a:path>
              <a:path w="222478" h="274891">
                <a:moveTo>
                  <a:pt x="222478" y="89890"/>
                </a:moveTo>
                <a:lnTo>
                  <a:pt x="0" y="89890"/>
                </a:lnTo>
                <a:lnTo>
                  <a:pt x="0" y="124548"/>
                </a:lnTo>
                <a:lnTo>
                  <a:pt x="222478" y="124548"/>
                </a:lnTo>
                <a:lnTo>
                  <a:pt x="222478" y="89890"/>
                </a:lnTo>
                <a:close/>
              </a:path>
              <a:path w="222478" h="274891">
                <a:moveTo>
                  <a:pt x="105333" y="0"/>
                </a:moveTo>
                <a:lnTo>
                  <a:pt x="95377" y="0"/>
                </a:lnTo>
                <a:lnTo>
                  <a:pt x="82131" y="1088"/>
                </a:lnTo>
                <a:lnTo>
                  <a:pt x="46133" y="20447"/>
                </a:lnTo>
                <a:lnTo>
                  <a:pt x="29972" y="89890"/>
                </a:lnTo>
                <a:lnTo>
                  <a:pt x="72986" y="89890"/>
                </a:lnTo>
                <a:lnTo>
                  <a:pt x="72986" y="56565"/>
                </a:lnTo>
                <a:lnTo>
                  <a:pt x="75361" y="48475"/>
                </a:lnTo>
                <a:lnTo>
                  <a:pt x="84645" y="37719"/>
                </a:lnTo>
                <a:lnTo>
                  <a:pt x="91287" y="35013"/>
                </a:lnTo>
                <a:lnTo>
                  <a:pt x="120040" y="35013"/>
                </a:lnTo>
                <a:lnTo>
                  <a:pt x="120040" y="3479"/>
                </a:lnTo>
                <a:lnTo>
                  <a:pt x="113385" y="1079"/>
                </a:lnTo>
                <a:lnTo>
                  <a:pt x="105333" y="0"/>
                </a:lnTo>
                <a:close/>
              </a:path>
              <a:path w="222478" h="274891">
                <a:moveTo>
                  <a:pt x="179451" y="36017"/>
                </a:moveTo>
                <a:lnTo>
                  <a:pt x="136779" y="49085"/>
                </a:lnTo>
                <a:lnTo>
                  <a:pt x="136779" y="89890"/>
                </a:lnTo>
                <a:lnTo>
                  <a:pt x="179451" y="89890"/>
                </a:lnTo>
                <a:lnTo>
                  <a:pt x="179451" y="36017"/>
                </a:lnTo>
                <a:close/>
              </a:path>
              <a:path w="222478" h="274891">
                <a:moveTo>
                  <a:pt x="120040" y="35013"/>
                </a:moveTo>
                <a:lnTo>
                  <a:pt x="105803" y="35013"/>
                </a:lnTo>
                <a:lnTo>
                  <a:pt x="112102" y="36436"/>
                </a:lnTo>
                <a:lnTo>
                  <a:pt x="120040" y="39979"/>
                </a:lnTo>
                <a:lnTo>
                  <a:pt x="120040" y="350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774989" y="8960104"/>
            <a:ext cx="199872" cy="199885"/>
          </a:xfrm>
          <a:custGeom>
            <a:avLst/>
            <a:gdLst/>
            <a:ahLst/>
            <a:cxnLst/>
            <a:rect l="l" t="t" r="r" b="b"/>
            <a:pathLst>
              <a:path w="199872" h="199885">
                <a:moveTo>
                  <a:pt x="199872" y="199885"/>
                </a:moveTo>
                <a:lnTo>
                  <a:pt x="0" y="199885"/>
                </a:lnTo>
                <a:lnTo>
                  <a:pt x="0" y="0"/>
                </a:lnTo>
                <a:lnTo>
                  <a:pt x="199872" y="0"/>
                </a:lnTo>
                <a:lnTo>
                  <a:pt x="199872" y="199885"/>
                </a:lnTo>
                <a:close/>
              </a:path>
            </a:pathLst>
          </a:custGeom>
          <a:solidFill>
            <a:srgbClr val="F165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995676" y="8960104"/>
            <a:ext cx="199872" cy="199885"/>
          </a:xfrm>
          <a:custGeom>
            <a:avLst/>
            <a:gdLst/>
            <a:ahLst/>
            <a:cxnLst/>
            <a:rect l="l" t="t" r="r" b="b"/>
            <a:pathLst>
              <a:path w="199872" h="199885">
                <a:moveTo>
                  <a:pt x="199872" y="199885"/>
                </a:moveTo>
                <a:lnTo>
                  <a:pt x="0" y="199885"/>
                </a:lnTo>
                <a:lnTo>
                  <a:pt x="0" y="0"/>
                </a:lnTo>
                <a:lnTo>
                  <a:pt x="199872" y="0"/>
                </a:lnTo>
                <a:lnTo>
                  <a:pt x="199872" y="199885"/>
                </a:lnTo>
                <a:close/>
              </a:path>
            </a:pathLst>
          </a:custGeom>
          <a:solidFill>
            <a:srgbClr val="8CC6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774989" y="9180868"/>
            <a:ext cx="199872" cy="199885"/>
          </a:xfrm>
          <a:custGeom>
            <a:avLst/>
            <a:gdLst/>
            <a:ahLst/>
            <a:cxnLst/>
            <a:rect l="l" t="t" r="r" b="b"/>
            <a:pathLst>
              <a:path w="199872" h="199885">
                <a:moveTo>
                  <a:pt x="199872" y="199885"/>
                </a:moveTo>
                <a:lnTo>
                  <a:pt x="0" y="199885"/>
                </a:lnTo>
                <a:lnTo>
                  <a:pt x="0" y="0"/>
                </a:lnTo>
                <a:lnTo>
                  <a:pt x="199872" y="0"/>
                </a:lnTo>
                <a:lnTo>
                  <a:pt x="199872" y="19988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995676" y="9180868"/>
            <a:ext cx="199872" cy="199885"/>
          </a:xfrm>
          <a:custGeom>
            <a:avLst/>
            <a:gdLst/>
            <a:ahLst/>
            <a:cxnLst/>
            <a:rect l="l" t="t" r="r" b="b"/>
            <a:pathLst>
              <a:path w="199872" h="199885">
                <a:moveTo>
                  <a:pt x="199872" y="199885"/>
                </a:moveTo>
                <a:lnTo>
                  <a:pt x="0" y="199885"/>
                </a:lnTo>
                <a:lnTo>
                  <a:pt x="0" y="0"/>
                </a:lnTo>
                <a:lnTo>
                  <a:pt x="199872" y="0"/>
                </a:lnTo>
                <a:lnTo>
                  <a:pt x="199872" y="199885"/>
                </a:lnTo>
                <a:close/>
              </a:path>
            </a:pathLst>
          </a:custGeom>
          <a:solidFill>
            <a:srgbClr val="FEC1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169378" y="3639223"/>
            <a:ext cx="5978525" cy="1543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5000" b="1" spc="-215" dirty="0">
                <a:solidFill>
                  <a:srgbClr val="FFFFFF"/>
                </a:solidFill>
                <a:latin typeface="Segoe UI"/>
                <a:cs typeface="Segoe UI"/>
              </a:rPr>
              <a:t>Ho</a:t>
            </a:r>
            <a:r>
              <a:rPr sz="5000" b="1" spc="-16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5000" b="1" spc="-3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000" b="1" spc="-254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5000" b="1" spc="-9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5000" b="1" spc="-3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000" b="1" spc="-260" dirty="0">
                <a:solidFill>
                  <a:srgbClr val="FFFFFF"/>
                </a:solidFill>
                <a:latin typeface="Segoe UI"/>
                <a:cs typeface="Segoe UI"/>
              </a:rPr>
              <a:t>ma</a:t>
            </a:r>
            <a:r>
              <a:rPr sz="5000" b="1" spc="-18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5000" b="1" spc="-35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5000" b="1" spc="-18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5000" b="1" spc="-8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5000" b="1" spc="-3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000" b="1" spc="-250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5000" b="1" spc="-210" dirty="0">
                <a:solidFill>
                  <a:srgbClr val="FFFFFF"/>
                </a:solidFill>
                <a:latin typeface="Segoe UI"/>
                <a:cs typeface="Segoe UI"/>
              </a:rPr>
              <a:t>our</a:t>
            </a:r>
            <a:r>
              <a:rPr sz="5000" b="1" spc="-1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000" b="1" spc="-195" dirty="0">
                <a:solidFill>
                  <a:srgbClr val="FFFFFF"/>
                </a:solidFill>
                <a:latin typeface="Segoe UI"/>
                <a:cs typeface="Segoe UI"/>
              </a:rPr>
              <a:t>ap</a:t>
            </a:r>
            <a:r>
              <a:rPr sz="5000" b="1" spc="-12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5000" b="1" spc="-3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000" b="1" spc="-200" dirty="0">
                <a:solidFill>
                  <a:srgbClr val="FFFFFF"/>
                </a:solidFill>
                <a:latin typeface="Segoe UI"/>
                <a:cs typeface="Segoe UI"/>
              </a:rPr>
              <a:t>wit</a:t>
            </a:r>
            <a:r>
              <a:rPr sz="5000" b="1" spc="-15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5000" b="1" spc="-3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000" b="1" spc="-195" dirty="0">
                <a:solidFill>
                  <a:srgbClr val="FFFFFF"/>
                </a:solidFill>
                <a:latin typeface="Segoe UI"/>
                <a:cs typeface="Segoe UI"/>
              </a:rPr>
              <a:t>socia</a:t>
            </a:r>
            <a:r>
              <a:rPr sz="5000" b="1" spc="-7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5000" b="1" spc="-3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000" b="1" spc="-195" dirty="0">
                <a:solidFill>
                  <a:srgbClr val="FFFFFF"/>
                </a:solidFill>
                <a:latin typeface="Segoe UI"/>
                <a:cs typeface="Segoe UI"/>
              </a:rPr>
              <a:t>media</a:t>
            </a:r>
            <a:endParaRPr sz="50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" y="380"/>
            <a:ext cx="17348200" cy="9753600"/>
          </a:xfrm>
          <a:custGeom>
            <a:avLst/>
            <a:gdLst/>
            <a:ahLst/>
            <a:cxnLst/>
            <a:rect l="l" t="t" r="r" b="b"/>
            <a:pathLst>
              <a:path w="17348200" h="9753600">
                <a:moveTo>
                  <a:pt x="17348200" y="9753600"/>
                </a:moveTo>
                <a:lnTo>
                  <a:pt x="0" y="9753600"/>
                </a:lnTo>
                <a:lnTo>
                  <a:pt x="0" y="0"/>
                </a:lnTo>
                <a:lnTo>
                  <a:pt x="17348200" y="0"/>
                </a:lnTo>
                <a:lnTo>
                  <a:pt x="17348200" y="975360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6677" y="1438019"/>
            <a:ext cx="3337316" cy="4905193"/>
          </a:xfrm>
          <a:custGeom>
            <a:avLst/>
            <a:gdLst/>
            <a:ahLst/>
            <a:cxnLst/>
            <a:rect l="l" t="t" r="r" b="b"/>
            <a:pathLst>
              <a:path w="3337316" h="4905193">
                <a:moveTo>
                  <a:pt x="3246718" y="0"/>
                </a:moveTo>
                <a:lnTo>
                  <a:pt x="3239295" y="914"/>
                </a:lnTo>
                <a:lnTo>
                  <a:pt x="3232589" y="4098"/>
                </a:lnTo>
                <a:lnTo>
                  <a:pt x="3226758" y="9748"/>
                </a:lnTo>
                <a:lnTo>
                  <a:pt x="3215963" y="23087"/>
                </a:lnTo>
                <a:lnTo>
                  <a:pt x="3204809" y="35532"/>
                </a:lnTo>
                <a:lnTo>
                  <a:pt x="3169449" y="68087"/>
                </a:lnTo>
                <a:lnTo>
                  <a:pt x="3131775" y="94704"/>
                </a:lnTo>
                <a:lnTo>
                  <a:pt x="3092473" y="116962"/>
                </a:lnTo>
                <a:lnTo>
                  <a:pt x="3052230" y="136444"/>
                </a:lnTo>
                <a:lnTo>
                  <a:pt x="2998295" y="160832"/>
                </a:lnTo>
                <a:lnTo>
                  <a:pt x="2984931" y="167036"/>
                </a:lnTo>
                <a:lnTo>
                  <a:pt x="2648383" y="328796"/>
                </a:lnTo>
                <a:lnTo>
                  <a:pt x="2306095" y="497732"/>
                </a:lnTo>
                <a:lnTo>
                  <a:pt x="2079409" y="614363"/>
                </a:lnTo>
                <a:lnTo>
                  <a:pt x="1928919" y="694727"/>
                </a:lnTo>
                <a:lnTo>
                  <a:pt x="1875477" y="724376"/>
                </a:lnTo>
                <a:lnTo>
                  <a:pt x="1822273" y="754647"/>
                </a:lnTo>
                <a:lnTo>
                  <a:pt x="1769318" y="785577"/>
                </a:lnTo>
                <a:lnTo>
                  <a:pt x="1716623" y="817203"/>
                </a:lnTo>
                <a:lnTo>
                  <a:pt x="1664199" y="849561"/>
                </a:lnTo>
                <a:lnTo>
                  <a:pt x="1612056" y="882687"/>
                </a:lnTo>
                <a:lnTo>
                  <a:pt x="1560207" y="916618"/>
                </a:lnTo>
                <a:lnTo>
                  <a:pt x="1508660" y="951390"/>
                </a:lnTo>
                <a:lnTo>
                  <a:pt x="1457429" y="987039"/>
                </a:lnTo>
                <a:lnTo>
                  <a:pt x="1406522" y="1023601"/>
                </a:lnTo>
                <a:lnTo>
                  <a:pt x="1355951" y="1061114"/>
                </a:lnTo>
                <a:lnTo>
                  <a:pt x="1305727" y="1099613"/>
                </a:lnTo>
                <a:lnTo>
                  <a:pt x="1255861" y="1139135"/>
                </a:lnTo>
                <a:lnTo>
                  <a:pt x="1206364" y="1179715"/>
                </a:lnTo>
                <a:lnTo>
                  <a:pt x="1157246" y="1221391"/>
                </a:lnTo>
                <a:lnTo>
                  <a:pt x="1108518" y="1264199"/>
                </a:lnTo>
                <a:lnTo>
                  <a:pt x="1060192" y="1308175"/>
                </a:lnTo>
                <a:lnTo>
                  <a:pt x="1012277" y="1353355"/>
                </a:lnTo>
                <a:lnTo>
                  <a:pt x="964786" y="1399776"/>
                </a:lnTo>
                <a:lnTo>
                  <a:pt x="890124" y="1476384"/>
                </a:lnTo>
                <a:lnTo>
                  <a:pt x="816669" y="1556526"/>
                </a:lnTo>
                <a:lnTo>
                  <a:pt x="744687" y="1640152"/>
                </a:lnTo>
                <a:lnTo>
                  <a:pt x="674438" y="1727215"/>
                </a:lnTo>
                <a:lnTo>
                  <a:pt x="606187" y="1817664"/>
                </a:lnTo>
                <a:lnTo>
                  <a:pt x="540197" y="1911451"/>
                </a:lnTo>
                <a:lnTo>
                  <a:pt x="476730" y="2008526"/>
                </a:lnTo>
                <a:lnTo>
                  <a:pt x="416049" y="2108841"/>
                </a:lnTo>
                <a:lnTo>
                  <a:pt x="358418" y="2212347"/>
                </a:lnTo>
                <a:lnTo>
                  <a:pt x="304100" y="2318994"/>
                </a:lnTo>
                <a:lnTo>
                  <a:pt x="253358" y="2428734"/>
                </a:lnTo>
                <a:lnTo>
                  <a:pt x="206454" y="2541517"/>
                </a:lnTo>
                <a:lnTo>
                  <a:pt x="163652" y="2657294"/>
                </a:lnTo>
                <a:lnTo>
                  <a:pt x="125215" y="2776017"/>
                </a:lnTo>
                <a:lnTo>
                  <a:pt x="91405" y="2897637"/>
                </a:lnTo>
                <a:lnTo>
                  <a:pt x="62487" y="3022103"/>
                </a:lnTo>
                <a:lnTo>
                  <a:pt x="38722" y="3149368"/>
                </a:lnTo>
                <a:lnTo>
                  <a:pt x="20375" y="3279381"/>
                </a:lnTo>
                <a:lnTo>
                  <a:pt x="7707" y="3412095"/>
                </a:lnTo>
                <a:lnTo>
                  <a:pt x="983" y="3547460"/>
                </a:lnTo>
                <a:lnTo>
                  <a:pt x="0" y="3614278"/>
                </a:lnTo>
                <a:lnTo>
                  <a:pt x="609" y="3680911"/>
                </a:lnTo>
                <a:lnTo>
                  <a:pt x="2769" y="3747333"/>
                </a:lnTo>
                <a:lnTo>
                  <a:pt x="6436" y="3813514"/>
                </a:lnTo>
                <a:lnTo>
                  <a:pt x="11566" y="3879425"/>
                </a:lnTo>
                <a:lnTo>
                  <a:pt x="18118" y="3945040"/>
                </a:lnTo>
                <a:lnTo>
                  <a:pt x="26046" y="4010328"/>
                </a:lnTo>
                <a:lnTo>
                  <a:pt x="35310" y="4075261"/>
                </a:lnTo>
                <a:lnTo>
                  <a:pt x="45864" y="4139811"/>
                </a:lnTo>
                <a:lnTo>
                  <a:pt x="57666" y="4203950"/>
                </a:lnTo>
                <a:lnTo>
                  <a:pt x="70674" y="4267649"/>
                </a:lnTo>
                <a:lnTo>
                  <a:pt x="84843" y="4330880"/>
                </a:lnTo>
                <a:lnTo>
                  <a:pt x="100130" y="4393614"/>
                </a:lnTo>
                <a:lnTo>
                  <a:pt x="116493" y="4455822"/>
                </a:lnTo>
                <a:lnTo>
                  <a:pt x="133889" y="4517476"/>
                </a:lnTo>
                <a:lnTo>
                  <a:pt x="152274" y="4578548"/>
                </a:lnTo>
                <a:lnTo>
                  <a:pt x="171604" y="4639010"/>
                </a:lnTo>
                <a:lnTo>
                  <a:pt x="191838" y="4698832"/>
                </a:lnTo>
                <a:lnTo>
                  <a:pt x="212931" y="4757986"/>
                </a:lnTo>
                <a:lnTo>
                  <a:pt x="234841" y="4816444"/>
                </a:lnTo>
                <a:lnTo>
                  <a:pt x="254379" y="4853878"/>
                </a:lnTo>
                <a:lnTo>
                  <a:pt x="280593" y="4884069"/>
                </a:lnTo>
                <a:lnTo>
                  <a:pt x="321853" y="4905193"/>
                </a:lnTo>
                <a:lnTo>
                  <a:pt x="331214" y="4903723"/>
                </a:lnTo>
                <a:lnTo>
                  <a:pt x="340953" y="4854617"/>
                </a:lnTo>
                <a:lnTo>
                  <a:pt x="317369" y="4791424"/>
                </a:lnTo>
                <a:lnTo>
                  <a:pt x="294904" y="4727608"/>
                </a:lnTo>
                <a:lnTo>
                  <a:pt x="273595" y="4663188"/>
                </a:lnTo>
                <a:lnTo>
                  <a:pt x="253482" y="4598185"/>
                </a:lnTo>
                <a:lnTo>
                  <a:pt x="234602" y="4532618"/>
                </a:lnTo>
                <a:lnTo>
                  <a:pt x="216992" y="4466507"/>
                </a:lnTo>
                <a:lnTo>
                  <a:pt x="200691" y="4399873"/>
                </a:lnTo>
                <a:lnTo>
                  <a:pt x="185736" y="4332735"/>
                </a:lnTo>
                <a:lnTo>
                  <a:pt x="172167" y="4265114"/>
                </a:lnTo>
                <a:lnTo>
                  <a:pt x="160019" y="4197030"/>
                </a:lnTo>
                <a:lnTo>
                  <a:pt x="149332" y="4128502"/>
                </a:lnTo>
                <a:lnTo>
                  <a:pt x="140144" y="4059551"/>
                </a:lnTo>
                <a:lnTo>
                  <a:pt x="132491" y="3990197"/>
                </a:lnTo>
                <a:lnTo>
                  <a:pt x="126413" y="3920460"/>
                </a:lnTo>
                <a:lnTo>
                  <a:pt x="121947" y="3850359"/>
                </a:lnTo>
                <a:lnTo>
                  <a:pt x="119131" y="3779916"/>
                </a:lnTo>
                <a:lnTo>
                  <a:pt x="118003" y="3709149"/>
                </a:lnTo>
                <a:lnTo>
                  <a:pt x="118601" y="3638079"/>
                </a:lnTo>
                <a:lnTo>
                  <a:pt x="120962" y="3566727"/>
                </a:lnTo>
                <a:lnTo>
                  <a:pt x="125126" y="3495111"/>
                </a:lnTo>
                <a:lnTo>
                  <a:pt x="130515" y="3430282"/>
                </a:lnTo>
                <a:lnTo>
                  <a:pt x="137440" y="3365978"/>
                </a:lnTo>
                <a:lnTo>
                  <a:pt x="145856" y="3302215"/>
                </a:lnTo>
                <a:lnTo>
                  <a:pt x="155721" y="3239011"/>
                </a:lnTo>
                <a:lnTo>
                  <a:pt x="166992" y="3176386"/>
                </a:lnTo>
                <a:lnTo>
                  <a:pt x="179626" y="3114357"/>
                </a:lnTo>
                <a:lnTo>
                  <a:pt x="193581" y="3052942"/>
                </a:lnTo>
                <a:lnTo>
                  <a:pt x="208813" y="2992159"/>
                </a:lnTo>
                <a:lnTo>
                  <a:pt x="225279" y="2932027"/>
                </a:lnTo>
                <a:lnTo>
                  <a:pt x="242937" y="2872563"/>
                </a:lnTo>
                <a:lnTo>
                  <a:pt x="261744" y="2813786"/>
                </a:lnTo>
                <a:lnTo>
                  <a:pt x="281656" y="2755713"/>
                </a:lnTo>
                <a:lnTo>
                  <a:pt x="302632" y="2698364"/>
                </a:lnTo>
                <a:lnTo>
                  <a:pt x="324627" y="2641755"/>
                </a:lnTo>
                <a:lnTo>
                  <a:pt x="347600" y="2585904"/>
                </a:lnTo>
                <a:lnTo>
                  <a:pt x="371507" y="2530831"/>
                </a:lnTo>
                <a:lnTo>
                  <a:pt x="396305" y="2476554"/>
                </a:lnTo>
                <a:lnTo>
                  <a:pt x="421952" y="2423089"/>
                </a:lnTo>
                <a:lnTo>
                  <a:pt x="448405" y="2370456"/>
                </a:lnTo>
                <a:lnTo>
                  <a:pt x="475620" y="2318672"/>
                </a:lnTo>
                <a:lnTo>
                  <a:pt x="546532" y="2193159"/>
                </a:lnTo>
                <a:lnTo>
                  <a:pt x="620986" y="2073665"/>
                </a:lnTo>
                <a:lnTo>
                  <a:pt x="698779" y="1959941"/>
                </a:lnTo>
                <a:lnTo>
                  <a:pt x="779712" y="1851740"/>
                </a:lnTo>
                <a:lnTo>
                  <a:pt x="863580" y="1748811"/>
                </a:lnTo>
                <a:lnTo>
                  <a:pt x="950183" y="1650908"/>
                </a:lnTo>
                <a:lnTo>
                  <a:pt x="1039319" y="1557782"/>
                </a:lnTo>
                <a:lnTo>
                  <a:pt x="1130785" y="1469185"/>
                </a:lnTo>
                <a:lnTo>
                  <a:pt x="1224381" y="1384868"/>
                </a:lnTo>
                <a:lnTo>
                  <a:pt x="1319903" y="1304583"/>
                </a:lnTo>
                <a:lnTo>
                  <a:pt x="1417151" y="1228082"/>
                </a:lnTo>
                <a:lnTo>
                  <a:pt x="1515922" y="1155116"/>
                </a:lnTo>
                <a:lnTo>
                  <a:pt x="1616014" y="1085437"/>
                </a:lnTo>
                <a:lnTo>
                  <a:pt x="1717226" y="1018797"/>
                </a:lnTo>
                <a:lnTo>
                  <a:pt x="1819356" y="954948"/>
                </a:lnTo>
                <a:lnTo>
                  <a:pt x="1922201" y="893640"/>
                </a:lnTo>
                <a:lnTo>
                  <a:pt x="2025561" y="834627"/>
                </a:lnTo>
                <a:lnTo>
                  <a:pt x="2129232" y="777659"/>
                </a:lnTo>
                <a:lnTo>
                  <a:pt x="2233014" y="722488"/>
                </a:lnTo>
                <a:lnTo>
                  <a:pt x="2418575" y="627345"/>
                </a:lnTo>
                <a:lnTo>
                  <a:pt x="3045490" y="321633"/>
                </a:lnTo>
                <a:lnTo>
                  <a:pt x="3120080" y="286662"/>
                </a:lnTo>
                <a:lnTo>
                  <a:pt x="3143782" y="275790"/>
                </a:lnTo>
                <a:lnTo>
                  <a:pt x="3154968" y="270546"/>
                </a:lnTo>
                <a:lnTo>
                  <a:pt x="3198969" y="248256"/>
                </a:lnTo>
                <a:lnTo>
                  <a:pt x="3241461" y="222537"/>
                </a:lnTo>
                <a:lnTo>
                  <a:pt x="3282010" y="191626"/>
                </a:lnTo>
                <a:lnTo>
                  <a:pt x="3310886" y="163974"/>
                </a:lnTo>
                <a:lnTo>
                  <a:pt x="3336512" y="126220"/>
                </a:lnTo>
                <a:lnTo>
                  <a:pt x="3337316" y="116463"/>
                </a:lnTo>
                <a:lnTo>
                  <a:pt x="3336466" y="106054"/>
                </a:lnTo>
                <a:lnTo>
                  <a:pt x="3319673" y="61785"/>
                </a:lnTo>
                <a:lnTo>
                  <a:pt x="3289044" y="22664"/>
                </a:lnTo>
                <a:lnTo>
                  <a:pt x="3254699" y="1161"/>
                </a:lnTo>
                <a:lnTo>
                  <a:pt x="3246718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88358" y="1515609"/>
            <a:ext cx="527634" cy="6257493"/>
          </a:xfrm>
          <a:custGeom>
            <a:avLst/>
            <a:gdLst/>
            <a:ahLst/>
            <a:cxnLst/>
            <a:rect l="l" t="t" r="r" b="b"/>
            <a:pathLst>
              <a:path w="527634" h="6257493">
                <a:moveTo>
                  <a:pt x="458475" y="0"/>
                </a:moveTo>
                <a:lnTo>
                  <a:pt x="416869" y="10095"/>
                </a:lnTo>
                <a:lnTo>
                  <a:pt x="390310" y="40801"/>
                </a:lnTo>
                <a:lnTo>
                  <a:pt x="370477" y="107568"/>
                </a:lnTo>
                <a:lnTo>
                  <a:pt x="352291" y="173578"/>
                </a:lnTo>
                <a:lnTo>
                  <a:pt x="335269" y="240113"/>
                </a:lnTo>
                <a:lnTo>
                  <a:pt x="319353" y="307137"/>
                </a:lnTo>
                <a:lnTo>
                  <a:pt x="304484" y="374616"/>
                </a:lnTo>
                <a:lnTo>
                  <a:pt x="290603" y="442516"/>
                </a:lnTo>
                <a:lnTo>
                  <a:pt x="277652" y="510802"/>
                </a:lnTo>
                <a:lnTo>
                  <a:pt x="265571" y="579439"/>
                </a:lnTo>
                <a:lnTo>
                  <a:pt x="254303" y="648392"/>
                </a:lnTo>
                <a:lnTo>
                  <a:pt x="243788" y="717628"/>
                </a:lnTo>
                <a:lnTo>
                  <a:pt x="233967" y="787112"/>
                </a:lnTo>
                <a:lnTo>
                  <a:pt x="224783" y="856808"/>
                </a:lnTo>
                <a:lnTo>
                  <a:pt x="216176" y="926683"/>
                </a:lnTo>
                <a:lnTo>
                  <a:pt x="208087" y="996701"/>
                </a:lnTo>
                <a:lnTo>
                  <a:pt x="200458" y="1066829"/>
                </a:lnTo>
                <a:lnTo>
                  <a:pt x="193230" y="1137031"/>
                </a:lnTo>
                <a:lnTo>
                  <a:pt x="186344" y="1207273"/>
                </a:lnTo>
                <a:lnTo>
                  <a:pt x="179742" y="1277521"/>
                </a:lnTo>
                <a:lnTo>
                  <a:pt x="173365" y="1347740"/>
                </a:lnTo>
                <a:lnTo>
                  <a:pt x="160321" y="1495214"/>
                </a:lnTo>
                <a:lnTo>
                  <a:pt x="153400" y="1572508"/>
                </a:lnTo>
                <a:lnTo>
                  <a:pt x="146415" y="1649783"/>
                </a:lnTo>
                <a:lnTo>
                  <a:pt x="125305" y="1881534"/>
                </a:lnTo>
                <a:lnTo>
                  <a:pt x="118294" y="1958778"/>
                </a:lnTo>
                <a:lnTo>
                  <a:pt x="111335" y="2036026"/>
                </a:lnTo>
                <a:lnTo>
                  <a:pt x="104450" y="2113285"/>
                </a:lnTo>
                <a:lnTo>
                  <a:pt x="97663" y="2190558"/>
                </a:lnTo>
                <a:lnTo>
                  <a:pt x="90997" y="2267852"/>
                </a:lnTo>
                <a:lnTo>
                  <a:pt x="84475" y="2345170"/>
                </a:lnTo>
                <a:lnTo>
                  <a:pt x="78121" y="2422518"/>
                </a:lnTo>
                <a:lnTo>
                  <a:pt x="71956" y="2499901"/>
                </a:lnTo>
                <a:lnTo>
                  <a:pt x="66006" y="2577324"/>
                </a:lnTo>
                <a:lnTo>
                  <a:pt x="60292" y="2654792"/>
                </a:lnTo>
                <a:lnTo>
                  <a:pt x="54839" y="2732309"/>
                </a:lnTo>
                <a:lnTo>
                  <a:pt x="49668" y="2809882"/>
                </a:lnTo>
                <a:lnTo>
                  <a:pt x="44804" y="2887515"/>
                </a:lnTo>
                <a:lnTo>
                  <a:pt x="40269" y="2965212"/>
                </a:lnTo>
                <a:lnTo>
                  <a:pt x="31758" y="3126756"/>
                </a:lnTo>
                <a:lnTo>
                  <a:pt x="24344" y="3288373"/>
                </a:lnTo>
                <a:lnTo>
                  <a:pt x="17990" y="3450057"/>
                </a:lnTo>
                <a:lnTo>
                  <a:pt x="12657" y="3611799"/>
                </a:lnTo>
                <a:lnTo>
                  <a:pt x="8308" y="3773593"/>
                </a:lnTo>
                <a:lnTo>
                  <a:pt x="4905" y="3935431"/>
                </a:lnTo>
                <a:lnTo>
                  <a:pt x="2411" y="4097305"/>
                </a:lnTo>
                <a:lnTo>
                  <a:pt x="789" y="4259208"/>
                </a:lnTo>
                <a:lnTo>
                  <a:pt x="0" y="4421133"/>
                </a:lnTo>
                <a:lnTo>
                  <a:pt x="82" y="4598954"/>
                </a:lnTo>
                <a:lnTo>
                  <a:pt x="772" y="4745017"/>
                </a:lnTo>
                <a:lnTo>
                  <a:pt x="2258" y="4906961"/>
                </a:lnTo>
                <a:lnTo>
                  <a:pt x="4427" y="5068896"/>
                </a:lnTo>
                <a:lnTo>
                  <a:pt x="7242" y="5230816"/>
                </a:lnTo>
                <a:lnTo>
                  <a:pt x="10665" y="5392712"/>
                </a:lnTo>
                <a:lnTo>
                  <a:pt x="14658" y="5554577"/>
                </a:lnTo>
                <a:lnTo>
                  <a:pt x="19251" y="5718550"/>
                </a:lnTo>
                <a:lnTo>
                  <a:pt x="24214" y="5878441"/>
                </a:lnTo>
                <a:lnTo>
                  <a:pt x="29684" y="6039912"/>
                </a:lnTo>
                <a:lnTo>
                  <a:pt x="35582" y="6201579"/>
                </a:lnTo>
                <a:lnTo>
                  <a:pt x="56673" y="6242863"/>
                </a:lnTo>
                <a:lnTo>
                  <a:pt x="101344" y="6257493"/>
                </a:lnTo>
                <a:lnTo>
                  <a:pt x="113650" y="6257103"/>
                </a:lnTo>
                <a:lnTo>
                  <a:pt x="157243" y="6239824"/>
                </a:lnTo>
                <a:lnTo>
                  <a:pt x="175528" y="6198142"/>
                </a:lnTo>
                <a:lnTo>
                  <a:pt x="169709" y="6038306"/>
                </a:lnTo>
                <a:lnTo>
                  <a:pt x="164314" y="5878185"/>
                </a:lnTo>
                <a:lnTo>
                  <a:pt x="159337" y="5716404"/>
                </a:lnTo>
                <a:lnTo>
                  <a:pt x="154967" y="5558638"/>
                </a:lnTo>
                <a:lnTo>
                  <a:pt x="151065" y="5398709"/>
                </a:lnTo>
                <a:lnTo>
                  <a:pt x="147723" y="5238767"/>
                </a:lnTo>
                <a:lnTo>
                  <a:pt x="144975" y="5078816"/>
                </a:lnTo>
                <a:lnTo>
                  <a:pt x="142852" y="4918860"/>
                </a:lnTo>
                <a:lnTo>
                  <a:pt x="141387" y="4758905"/>
                </a:lnTo>
                <a:lnTo>
                  <a:pt x="140613" y="4598954"/>
                </a:lnTo>
                <a:lnTo>
                  <a:pt x="140641" y="4421133"/>
                </a:lnTo>
                <a:lnTo>
                  <a:pt x="141268" y="4279080"/>
                </a:lnTo>
                <a:lnTo>
                  <a:pt x="142761" y="4119167"/>
                </a:lnTo>
                <a:lnTo>
                  <a:pt x="145076" y="3959275"/>
                </a:lnTo>
                <a:lnTo>
                  <a:pt x="148244" y="3799409"/>
                </a:lnTo>
                <a:lnTo>
                  <a:pt x="152298" y="3639572"/>
                </a:lnTo>
                <a:lnTo>
                  <a:pt x="157270" y="3479769"/>
                </a:lnTo>
                <a:lnTo>
                  <a:pt x="163194" y="3320004"/>
                </a:lnTo>
                <a:lnTo>
                  <a:pt x="170102" y="3160282"/>
                </a:lnTo>
                <a:lnTo>
                  <a:pt x="178026" y="3000607"/>
                </a:lnTo>
                <a:lnTo>
                  <a:pt x="182251" y="2924374"/>
                </a:lnTo>
                <a:lnTo>
                  <a:pt x="186837" y="2848216"/>
                </a:lnTo>
                <a:lnTo>
                  <a:pt x="191758" y="2772126"/>
                </a:lnTo>
                <a:lnTo>
                  <a:pt x="196986" y="2696100"/>
                </a:lnTo>
                <a:lnTo>
                  <a:pt x="202496" y="2620129"/>
                </a:lnTo>
                <a:lnTo>
                  <a:pt x="208262" y="2544210"/>
                </a:lnTo>
                <a:lnTo>
                  <a:pt x="214257" y="2468335"/>
                </a:lnTo>
                <a:lnTo>
                  <a:pt x="220455" y="2392499"/>
                </a:lnTo>
                <a:lnTo>
                  <a:pt x="226829" y="2316695"/>
                </a:lnTo>
                <a:lnTo>
                  <a:pt x="233355" y="2240919"/>
                </a:lnTo>
                <a:lnTo>
                  <a:pt x="240004" y="2165162"/>
                </a:lnTo>
                <a:lnTo>
                  <a:pt x="246752" y="2089420"/>
                </a:lnTo>
                <a:lnTo>
                  <a:pt x="253571" y="2013687"/>
                </a:lnTo>
                <a:lnTo>
                  <a:pt x="274198" y="1786478"/>
                </a:lnTo>
                <a:lnTo>
                  <a:pt x="281042" y="1710719"/>
                </a:lnTo>
                <a:lnTo>
                  <a:pt x="287827" y="1634938"/>
                </a:lnTo>
                <a:lnTo>
                  <a:pt x="294527" y="1559129"/>
                </a:lnTo>
                <a:lnTo>
                  <a:pt x="301114" y="1483287"/>
                </a:lnTo>
                <a:lnTo>
                  <a:pt x="307354" y="1411118"/>
                </a:lnTo>
                <a:lnTo>
                  <a:pt x="313719" y="1338886"/>
                </a:lnTo>
                <a:lnTo>
                  <a:pt x="320277" y="1266628"/>
                </a:lnTo>
                <a:lnTo>
                  <a:pt x="327092" y="1194378"/>
                </a:lnTo>
                <a:lnTo>
                  <a:pt x="334232" y="1122171"/>
                </a:lnTo>
                <a:lnTo>
                  <a:pt x="341762" y="1050043"/>
                </a:lnTo>
                <a:lnTo>
                  <a:pt x="349749" y="978028"/>
                </a:lnTo>
                <a:lnTo>
                  <a:pt x="358258" y="906161"/>
                </a:lnTo>
                <a:lnTo>
                  <a:pt x="367356" y="834477"/>
                </a:lnTo>
                <a:lnTo>
                  <a:pt x="377109" y="763012"/>
                </a:lnTo>
                <a:lnTo>
                  <a:pt x="387583" y="691799"/>
                </a:lnTo>
                <a:lnTo>
                  <a:pt x="398845" y="620876"/>
                </a:lnTo>
                <a:lnTo>
                  <a:pt x="410960" y="550275"/>
                </a:lnTo>
                <a:lnTo>
                  <a:pt x="423995" y="480033"/>
                </a:lnTo>
                <a:lnTo>
                  <a:pt x="438015" y="410184"/>
                </a:lnTo>
                <a:lnTo>
                  <a:pt x="453087" y="340763"/>
                </a:lnTo>
                <a:lnTo>
                  <a:pt x="469278" y="271805"/>
                </a:lnTo>
                <a:lnTo>
                  <a:pt x="486652" y="203346"/>
                </a:lnTo>
                <a:lnTo>
                  <a:pt x="505277" y="135420"/>
                </a:lnTo>
                <a:lnTo>
                  <a:pt x="525218" y="68063"/>
                </a:lnTo>
                <a:lnTo>
                  <a:pt x="527634" y="56534"/>
                </a:lnTo>
                <a:lnTo>
                  <a:pt x="508268" y="14414"/>
                </a:lnTo>
                <a:lnTo>
                  <a:pt x="469429" y="546"/>
                </a:lnTo>
                <a:lnTo>
                  <a:pt x="458475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21392" y="1317333"/>
            <a:ext cx="1088637" cy="7269130"/>
          </a:xfrm>
          <a:custGeom>
            <a:avLst/>
            <a:gdLst/>
            <a:ahLst/>
            <a:cxnLst/>
            <a:rect l="l" t="t" r="r" b="b"/>
            <a:pathLst>
              <a:path w="1088637" h="7269130">
                <a:moveTo>
                  <a:pt x="98498" y="0"/>
                </a:moveTo>
                <a:lnTo>
                  <a:pt x="61326" y="11281"/>
                </a:lnTo>
                <a:lnTo>
                  <a:pt x="25752" y="41475"/>
                </a:lnTo>
                <a:lnTo>
                  <a:pt x="3028" y="80237"/>
                </a:lnTo>
                <a:lnTo>
                  <a:pt x="0" y="99599"/>
                </a:lnTo>
                <a:lnTo>
                  <a:pt x="1184" y="108710"/>
                </a:lnTo>
                <a:lnTo>
                  <a:pt x="4403" y="117224"/>
                </a:lnTo>
                <a:lnTo>
                  <a:pt x="40949" y="187014"/>
                </a:lnTo>
                <a:lnTo>
                  <a:pt x="77293" y="257039"/>
                </a:lnTo>
                <a:lnTo>
                  <a:pt x="113398" y="327327"/>
                </a:lnTo>
                <a:lnTo>
                  <a:pt x="149227" y="397903"/>
                </a:lnTo>
                <a:lnTo>
                  <a:pt x="184744" y="468794"/>
                </a:lnTo>
                <a:lnTo>
                  <a:pt x="219911" y="540028"/>
                </a:lnTo>
                <a:lnTo>
                  <a:pt x="254691" y="611631"/>
                </a:lnTo>
                <a:lnTo>
                  <a:pt x="289049" y="683630"/>
                </a:lnTo>
                <a:lnTo>
                  <a:pt x="322946" y="756051"/>
                </a:lnTo>
                <a:lnTo>
                  <a:pt x="356347" y="828921"/>
                </a:lnTo>
                <a:lnTo>
                  <a:pt x="389214" y="902268"/>
                </a:lnTo>
                <a:lnTo>
                  <a:pt x="421510" y="976117"/>
                </a:lnTo>
                <a:lnTo>
                  <a:pt x="453199" y="1050495"/>
                </a:lnTo>
                <a:lnTo>
                  <a:pt x="484244" y="1125430"/>
                </a:lnTo>
                <a:lnTo>
                  <a:pt x="514608" y="1200947"/>
                </a:lnTo>
                <a:lnTo>
                  <a:pt x="544254" y="1277075"/>
                </a:lnTo>
                <a:lnTo>
                  <a:pt x="573145" y="1353838"/>
                </a:lnTo>
                <a:lnTo>
                  <a:pt x="601245" y="1431265"/>
                </a:lnTo>
                <a:lnTo>
                  <a:pt x="628516" y="1509381"/>
                </a:lnTo>
                <a:lnTo>
                  <a:pt x="654922" y="1588215"/>
                </a:lnTo>
                <a:lnTo>
                  <a:pt x="681936" y="1672962"/>
                </a:lnTo>
                <a:lnTo>
                  <a:pt x="707642" y="1758402"/>
                </a:lnTo>
                <a:lnTo>
                  <a:pt x="732050" y="1844506"/>
                </a:lnTo>
                <a:lnTo>
                  <a:pt x="755171" y="1931243"/>
                </a:lnTo>
                <a:lnTo>
                  <a:pt x="777014" y="2018584"/>
                </a:lnTo>
                <a:lnTo>
                  <a:pt x="797587" y="2106501"/>
                </a:lnTo>
                <a:lnTo>
                  <a:pt x="816902" y="2194963"/>
                </a:lnTo>
                <a:lnTo>
                  <a:pt x="834967" y="2283941"/>
                </a:lnTo>
                <a:lnTo>
                  <a:pt x="851792" y="2373406"/>
                </a:lnTo>
                <a:lnTo>
                  <a:pt x="867387" y="2463329"/>
                </a:lnTo>
                <a:lnTo>
                  <a:pt x="881761" y="2553679"/>
                </a:lnTo>
                <a:lnTo>
                  <a:pt x="894924" y="2644428"/>
                </a:lnTo>
                <a:lnTo>
                  <a:pt x="906885" y="2735546"/>
                </a:lnTo>
                <a:lnTo>
                  <a:pt x="917655" y="2827004"/>
                </a:lnTo>
                <a:lnTo>
                  <a:pt x="927242" y="2918772"/>
                </a:lnTo>
                <a:lnTo>
                  <a:pt x="935656" y="3010821"/>
                </a:lnTo>
                <a:lnTo>
                  <a:pt x="942908" y="3103122"/>
                </a:lnTo>
                <a:lnTo>
                  <a:pt x="949006" y="3195644"/>
                </a:lnTo>
                <a:lnTo>
                  <a:pt x="953959" y="3288360"/>
                </a:lnTo>
                <a:lnTo>
                  <a:pt x="957779" y="3381239"/>
                </a:lnTo>
                <a:lnTo>
                  <a:pt x="961847" y="3568205"/>
                </a:lnTo>
                <a:lnTo>
                  <a:pt x="961095" y="3754531"/>
                </a:lnTo>
                <a:lnTo>
                  <a:pt x="955753" y="3940194"/>
                </a:lnTo>
                <a:lnTo>
                  <a:pt x="946046" y="4125175"/>
                </a:lnTo>
                <a:lnTo>
                  <a:pt x="932204" y="4309454"/>
                </a:lnTo>
                <a:lnTo>
                  <a:pt x="914454" y="4493010"/>
                </a:lnTo>
                <a:lnTo>
                  <a:pt x="893024" y="4675823"/>
                </a:lnTo>
                <a:lnTo>
                  <a:pt x="868141" y="4857872"/>
                </a:lnTo>
                <a:lnTo>
                  <a:pt x="840033" y="5039138"/>
                </a:lnTo>
                <a:lnTo>
                  <a:pt x="808929" y="5219599"/>
                </a:lnTo>
                <a:lnTo>
                  <a:pt x="775055" y="5399235"/>
                </a:lnTo>
                <a:lnTo>
                  <a:pt x="738640" y="5578026"/>
                </a:lnTo>
                <a:lnTo>
                  <a:pt x="699912" y="5755952"/>
                </a:lnTo>
                <a:lnTo>
                  <a:pt x="659098" y="5932992"/>
                </a:lnTo>
                <a:lnTo>
                  <a:pt x="616426" y="6109126"/>
                </a:lnTo>
                <a:lnTo>
                  <a:pt x="572123" y="6284333"/>
                </a:lnTo>
                <a:lnTo>
                  <a:pt x="526419" y="6458594"/>
                </a:lnTo>
                <a:lnTo>
                  <a:pt x="479539" y="6631887"/>
                </a:lnTo>
                <a:lnTo>
                  <a:pt x="431713" y="6804193"/>
                </a:lnTo>
                <a:lnTo>
                  <a:pt x="383168" y="6975491"/>
                </a:lnTo>
                <a:lnTo>
                  <a:pt x="361779" y="7049938"/>
                </a:lnTo>
                <a:lnTo>
                  <a:pt x="333048" y="7149079"/>
                </a:lnTo>
                <a:lnTo>
                  <a:pt x="311387" y="7223357"/>
                </a:lnTo>
                <a:lnTo>
                  <a:pt x="308877" y="7239487"/>
                </a:lnTo>
                <a:lnTo>
                  <a:pt x="336119" y="7268691"/>
                </a:lnTo>
                <a:lnTo>
                  <a:pt x="346466" y="7269130"/>
                </a:lnTo>
                <a:lnTo>
                  <a:pt x="355916" y="7267610"/>
                </a:lnTo>
                <a:lnTo>
                  <a:pt x="397721" y="7242618"/>
                </a:lnTo>
                <a:lnTo>
                  <a:pt x="422756" y="7210883"/>
                </a:lnTo>
                <a:lnTo>
                  <a:pt x="483422" y="7014344"/>
                </a:lnTo>
                <a:lnTo>
                  <a:pt x="532214" y="6843718"/>
                </a:lnTo>
                <a:lnTo>
                  <a:pt x="580248" y="6672397"/>
                </a:lnTo>
                <a:lnTo>
                  <a:pt x="627323" y="6500364"/>
                </a:lnTo>
                <a:lnTo>
                  <a:pt x="673242" y="6327606"/>
                </a:lnTo>
                <a:lnTo>
                  <a:pt x="717805" y="6154107"/>
                </a:lnTo>
                <a:lnTo>
                  <a:pt x="760813" y="5979854"/>
                </a:lnTo>
                <a:lnTo>
                  <a:pt x="802068" y="5804832"/>
                </a:lnTo>
                <a:lnTo>
                  <a:pt x="841370" y="5629026"/>
                </a:lnTo>
                <a:lnTo>
                  <a:pt x="878522" y="5452422"/>
                </a:lnTo>
                <a:lnTo>
                  <a:pt x="913323" y="5275005"/>
                </a:lnTo>
                <a:lnTo>
                  <a:pt x="945575" y="5096761"/>
                </a:lnTo>
                <a:lnTo>
                  <a:pt x="975078" y="4917675"/>
                </a:lnTo>
                <a:lnTo>
                  <a:pt x="1001635" y="4737732"/>
                </a:lnTo>
                <a:lnTo>
                  <a:pt x="1025047" y="4556919"/>
                </a:lnTo>
                <a:lnTo>
                  <a:pt x="1045113" y="4375220"/>
                </a:lnTo>
                <a:lnTo>
                  <a:pt x="1061636" y="4192620"/>
                </a:lnTo>
                <a:lnTo>
                  <a:pt x="1074416" y="4009107"/>
                </a:lnTo>
                <a:lnTo>
                  <a:pt x="1083255" y="3824664"/>
                </a:lnTo>
                <a:lnTo>
                  <a:pt x="1087954" y="3639277"/>
                </a:lnTo>
                <a:lnTo>
                  <a:pt x="1088637" y="3547480"/>
                </a:lnTo>
                <a:lnTo>
                  <a:pt x="1088143" y="3455652"/>
                </a:lnTo>
                <a:lnTo>
                  <a:pt x="1086475" y="3363831"/>
                </a:lnTo>
                <a:lnTo>
                  <a:pt x="1083631" y="3272049"/>
                </a:lnTo>
                <a:lnTo>
                  <a:pt x="1079611" y="3180342"/>
                </a:lnTo>
                <a:lnTo>
                  <a:pt x="1074418" y="3088743"/>
                </a:lnTo>
                <a:lnTo>
                  <a:pt x="1068049" y="2997289"/>
                </a:lnTo>
                <a:lnTo>
                  <a:pt x="1060507" y="2906013"/>
                </a:lnTo>
                <a:lnTo>
                  <a:pt x="1051791" y="2814951"/>
                </a:lnTo>
                <a:lnTo>
                  <a:pt x="1041901" y="2724136"/>
                </a:lnTo>
                <a:lnTo>
                  <a:pt x="1030838" y="2633603"/>
                </a:lnTo>
                <a:lnTo>
                  <a:pt x="1018601" y="2543388"/>
                </a:lnTo>
                <a:lnTo>
                  <a:pt x="1005193" y="2453524"/>
                </a:lnTo>
                <a:lnTo>
                  <a:pt x="990611" y="2364047"/>
                </a:lnTo>
                <a:lnTo>
                  <a:pt x="974858" y="2274991"/>
                </a:lnTo>
                <a:lnTo>
                  <a:pt x="957933" y="2186390"/>
                </a:lnTo>
                <a:lnTo>
                  <a:pt x="939836" y="2098279"/>
                </a:lnTo>
                <a:lnTo>
                  <a:pt x="920567" y="2010694"/>
                </a:lnTo>
                <a:lnTo>
                  <a:pt x="900128" y="1923668"/>
                </a:lnTo>
                <a:lnTo>
                  <a:pt x="878518" y="1837236"/>
                </a:lnTo>
                <a:lnTo>
                  <a:pt x="857058" y="1756515"/>
                </a:lnTo>
                <a:lnTo>
                  <a:pt x="834513" y="1676509"/>
                </a:lnTo>
                <a:lnTo>
                  <a:pt x="810925" y="1597201"/>
                </a:lnTo>
                <a:lnTo>
                  <a:pt x="786335" y="1518572"/>
                </a:lnTo>
                <a:lnTo>
                  <a:pt x="760788" y="1440606"/>
                </a:lnTo>
                <a:lnTo>
                  <a:pt x="734324" y="1363285"/>
                </a:lnTo>
                <a:lnTo>
                  <a:pt x="706986" y="1286591"/>
                </a:lnTo>
                <a:lnTo>
                  <a:pt x="678817" y="1210506"/>
                </a:lnTo>
                <a:lnTo>
                  <a:pt x="649858" y="1135014"/>
                </a:lnTo>
                <a:lnTo>
                  <a:pt x="620151" y="1060096"/>
                </a:lnTo>
                <a:lnTo>
                  <a:pt x="589740" y="985735"/>
                </a:lnTo>
                <a:lnTo>
                  <a:pt x="558665" y="911914"/>
                </a:lnTo>
                <a:lnTo>
                  <a:pt x="526970" y="838614"/>
                </a:lnTo>
                <a:lnTo>
                  <a:pt x="494696" y="765818"/>
                </a:lnTo>
                <a:lnTo>
                  <a:pt x="461886" y="693509"/>
                </a:lnTo>
                <a:lnTo>
                  <a:pt x="428582" y="621669"/>
                </a:lnTo>
                <a:lnTo>
                  <a:pt x="394826" y="550281"/>
                </a:lnTo>
                <a:lnTo>
                  <a:pt x="360661" y="479326"/>
                </a:lnTo>
                <a:lnTo>
                  <a:pt x="326128" y="408788"/>
                </a:lnTo>
                <a:lnTo>
                  <a:pt x="291270" y="338649"/>
                </a:lnTo>
                <a:lnTo>
                  <a:pt x="266871" y="290142"/>
                </a:lnTo>
                <a:lnTo>
                  <a:pt x="234076" y="225733"/>
                </a:lnTo>
                <a:lnTo>
                  <a:pt x="184426" y="129598"/>
                </a:lnTo>
                <a:lnTo>
                  <a:pt x="126018" y="17974"/>
                </a:lnTo>
                <a:lnTo>
                  <a:pt x="106723" y="1346"/>
                </a:lnTo>
                <a:lnTo>
                  <a:pt x="98498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53284" y="1504894"/>
            <a:ext cx="2576538" cy="5381941"/>
          </a:xfrm>
          <a:custGeom>
            <a:avLst/>
            <a:gdLst/>
            <a:ahLst/>
            <a:cxnLst/>
            <a:rect l="l" t="t" r="r" b="b"/>
            <a:pathLst>
              <a:path w="2576538" h="5381941">
                <a:moveTo>
                  <a:pt x="104334" y="0"/>
                </a:moveTo>
                <a:lnTo>
                  <a:pt x="68250" y="15977"/>
                </a:lnTo>
                <a:lnTo>
                  <a:pt x="39865" y="42516"/>
                </a:lnTo>
                <a:lnTo>
                  <a:pt x="15999" y="73606"/>
                </a:lnTo>
                <a:lnTo>
                  <a:pt x="0" y="109808"/>
                </a:lnTo>
                <a:lnTo>
                  <a:pt x="81" y="116160"/>
                </a:lnTo>
                <a:lnTo>
                  <a:pt x="2171" y="120904"/>
                </a:lnTo>
                <a:lnTo>
                  <a:pt x="6273" y="123711"/>
                </a:lnTo>
                <a:lnTo>
                  <a:pt x="109796" y="161291"/>
                </a:lnTo>
                <a:lnTo>
                  <a:pt x="213855" y="200258"/>
                </a:lnTo>
                <a:lnTo>
                  <a:pt x="318218" y="240913"/>
                </a:lnTo>
                <a:lnTo>
                  <a:pt x="422653" y="283559"/>
                </a:lnTo>
                <a:lnTo>
                  <a:pt x="526929" y="328498"/>
                </a:lnTo>
                <a:lnTo>
                  <a:pt x="630813" y="376031"/>
                </a:lnTo>
                <a:lnTo>
                  <a:pt x="734075" y="426461"/>
                </a:lnTo>
                <a:lnTo>
                  <a:pt x="836481" y="480089"/>
                </a:lnTo>
                <a:lnTo>
                  <a:pt x="937802" y="537217"/>
                </a:lnTo>
                <a:lnTo>
                  <a:pt x="1037805" y="598148"/>
                </a:lnTo>
                <a:lnTo>
                  <a:pt x="1136258" y="663183"/>
                </a:lnTo>
                <a:lnTo>
                  <a:pt x="1232930" y="732625"/>
                </a:lnTo>
                <a:lnTo>
                  <a:pt x="1327590" y="806774"/>
                </a:lnTo>
                <a:lnTo>
                  <a:pt x="1420004" y="885934"/>
                </a:lnTo>
                <a:lnTo>
                  <a:pt x="1509943" y="970406"/>
                </a:lnTo>
                <a:lnTo>
                  <a:pt x="1597174" y="1060492"/>
                </a:lnTo>
                <a:lnTo>
                  <a:pt x="1681465" y="1156494"/>
                </a:lnTo>
                <a:lnTo>
                  <a:pt x="1762585" y="1258715"/>
                </a:lnTo>
                <a:lnTo>
                  <a:pt x="1840302" y="1367455"/>
                </a:lnTo>
                <a:lnTo>
                  <a:pt x="1914384" y="1483017"/>
                </a:lnTo>
                <a:lnTo>
                  <a:pt x="1953690" y="1549978"/>
                </a:lnTo>
                <a:lnTo>
                  <a:pt x="1991620" y="1618864"/>
                </a:lnTo>
                <a:lnTo>
                  <a:pt x="2028162" y="1689569"/>
                </a:lnTo>
                <a:lnTo>
                  <a:pt x="2063303" y="1761990"/>
                </a:lnTo>
                <a:lnTo>
                  <a:pt x="2097031" y="1836022"/>
                </a:lnTo>
                <a:lnTo>
                  <a:pt x="2129333" y="1911563"/>
                </a:lnTo>
                <a:lnTo>
                  <a:pt x="2160198" y="1988507"/>
                </a:lnTo>
                <a:lnTo>
                  <a:pt x="2189613" y="2066751"/>
                </a:lnTo>
                <a:lnTo>
                  <a:pt x="2217565" y="2146190"/>
                </a:lnTo>
                <a:lnTo>
                  <a:pt x="2244043" y="2226721"/>
                </a:lnTo>
                <a:lnTo>
                  <a:pt x="2269033" y="2308240"/>
                </a:lnTo>
                <a:lnTo>
                  <a:pt x="2292524" y="2390642"/>
                </a:lnTo>
                <a:lnTo>
                  <a:pt x="2314504" y="2473823"/>
                </a:lnTo>
                <a:lnTo>
                  <a:pt x="2334958" y="2557679"/>
                </a:lnTo>
                <a:lnTo>
                  <a:pt x="2353877" y="2642107"/>
                </a:lnTo>
                <a:lnTo>
                  <a:pt x="2371246" y="2727002"/>
                </a:lnTo>
                <a:lnTo>
                  <a:pt x="2387054" y="2812260"/>
                </a:lnTo>
                <a:lnTo>
                  <a:pt x="2401289" y="2897776"/>
                </a:lnTo>
                <a:lnTo>
                  <a:pt x="2413938" y="2983448"/>
                </a:lnTo>
                <a:lnTo>
                  <a:pt x="2424988" y="3069171"/>
                </a:lnTo>
                <a:lnTo>
                  <a:pt x="2434361" y="3155404"/>
                </a:lnTo>
                <a:lnTo>
                  <a:pt x="2441914" y="3241802"/>
                </a:lnTo>
                <a:lnTo>
                  <a:pt x="2447681" y="3328324"/>
                </a:lnTo>
                <a:lnTo>
                  <a:pt x="2451698" y="3414930"/>
                </a:lnTo>
                <a:lnTo>
                  <a:pt x="2453998" y="3501577"/>
                </a:lnTo>
                <a:lnTo>
                  <a:pt x="2454617" y="3588226"/>
                </a:lnTo>
                <a:lnTo>
                  <a:pt x="2453589" y="3674834"/>
                </a:lnTo>
                <a:lnTo>
                  <a:pt x="2450949" y="3761362"/>
                </a:lnTo>
                <a:lnTo>
                  <a:pt x="2446730" y="3847767"/>
                </a:lnTo>
                <a:lnTo>
                  <a:pt x="2440969" y="3934009"/>
                </a:lnTo>
                <a:lnTo>
                  <a:pt x="2433699" y="4020047"/>
                </a:lnTo>
                <a:lnTo>
                  <a:pt x="2424956" y="4105840"/>
                </a:lnTo>
                <a:lnTo>
                  <a:pt x="2414773" y="4191347"/>
                </a:lnTo>
                <a:lnTo>
                  <a:pt x="2403186" y="4276526"/>
                </a:lnTo>
                <a:lnTo>
                  <a:pt x="2390228" y="4361336"/>
                </a:lnTo>
                <a:lnTo>
                  <a:pt x="2375935" y="4445737"/>
                </a:lnTo>
                <a:lnTo>
                  <a:pt x="2360342" y="4529688"/>
                </a:lnTo>
                <a:lnTo>
                  <a:pt x="2343482" y="4613147"/>
                </a:lnTo>
                <a:lnTo>
                  <a:pt x="2325391" y="4696073"/>
                </a:lnTo>
                <a:lnTo>
                  <a:pt x="2306103" y="4778426"/>
                </a:lnTo>
                <a:lnTo>
                  <a:pt x="2291547" y="4836978"/>
                </a:lnTo>
                <a:lnTo>
                  <a:pt x="2276337" y="4895185"/>
                </a:lnTo>
                <a:lnTo>
                  <a:pt x="2260506" y="4953052"/>
                </a:lnTo>
                <a:lnTo>
                  <a:pt x="2244086" y="5010585"/>
                </a:lnTo>
                <a:lnTo>
                  <a:pt x="2227109" y="5067791"/>
                </a:lnTo>
                <a:lnTo>
                  <a:pt x="2209608" y="5124676"/>
                </a:lnTo>
                <a:lnTo>
                  <a:pt x="2191616" y="5181245"/>
                </a:lnTo>
                <a:lnTo>
                  <a:pt x="2173163" y="5237506"/>
                </a:lnTo>
                <a:lnTo>
                  <a:pt x="2154283" y="5293464"/>
                </a:lnTo>
                <a:lnTo>
                  <a:pt x="2135009" y="5349126"/>
                </a:lnTo>
                <a:lnTo>
                  <a:pt x="2132006" y="5363938"/>
                </a:lnTo>
                <a:lnTo>
                  <a:pt x="2134338" y="5373807"/>
                </a:lnTo>
                <a:lnTo>
                  <a:pt x="2140586" y="5379539"/>
                </a:lnTo>
                <a:lnTo>
                  <a:pt x="2149330" y="5381941"/>
                </a:lnTo>
                <a:lnTo>
                  <a:pt x="2159150" y="5381817"/>
                </a:lnTo>
                <a:lnTo>
                  <a:pt x="2196471" y="5364986"/>
                </a:lnTo>
                <a:lnTo>
                  <a:pt x="2224434" y="5339052"/>
                </a:lnTo>
                <a:lnTo>
                  <a:pt x="2246520" y="5304734"/>
                </a:lnTo>
                <a:lnTo>
                  <a:pt x="2278889" y="5213094"/>
                </a:lnTo>
                <a:lnTo>
                  <a:pt x="2304891" y="5134026"/>
                </a:lnTo>
                <a:lnTo>
                  <a:pt x="2329924" y="5054381"/>
                </a:lnTo>
                <a:lnTo>
                  <a:pt x="2353956" y="4974173"/>
                </a:lnTo>
                <a:lnTo>
                  <a:pt x="2376953" y="4893413"/>
                </a:lnTo>
                <a:lnTo>
                  <a:pt x="2398880" y="4812116"/>
                </a:lnTo>
                <a:lnTo>
                  <a:pt x="2419706" y="4730295"/>
                </a:lnTo>
                <a:lnTo>
                  <a:pt x="2439395" y="4647963"/>
                </a:lnTo>
                <a:lnTo>
                  <a:pt x="2457915" y="4565133"/>
                </a:lnTo>
                <a:lnTo>
                  <a:pt x="2475231" y="4481819"/>
                </a:lnTo>
                <a:lnTo>
                  <a:pt x="2491310" y="4398034"/>
                </a:lnTo>
                <a:lnTo>
                  <a:pt x="2506119" y="4313791"/>
                </a:lnTo>
                <a:lnTo>
                  <a:pt x="2519623" y="4229103"/>
                </a:lnTo>
                <a:lnTo>
                  <a:pt x="2531790" y="4143983"/>
                </a:lnTo>
                <a:lnTo>
                  <a:pt x="2542585" y="4058446"/>
                </a:lnTo>
                <a:lnTo>
                  <a:pt x="2551975" y="3972503"/>
                </a:lnTo>
                <a:lnTo>
                  <a:pt x="2559926" y="3886169"/>
                </a:lnTo>
                <a:lnTo>
                  <a:pt x="2566404" y="3799456"/>
                </a:lnTo>
                <a:lnTo>
                  <a:pt x="2571377" y="3712378"/>
                </a:lnTo>
                <a:lnTo>
                  <a:pt x="2574810" y="3624949"/>
                </a:lnTo>
                <a:lnTo>
                  <a:pt x="2576538" y="3538497"/>
                </a:lnTo>
                <a:lnTo>
                  <a:pt x="2576510" y="3452191"/>
                </a:lnTo>
                <a:lnTo>
                  <a:pt x="2574752" y="3366069"/>
                </a:lnTo>
                <a:lnTo>
                  <a:pt x="2571293" y="3280171"/>
                </a:lnTo>
                <a:lnTo>
                  <a:pt x="2566159" y="3194535"/>
                </a:lnTo>
                <a:lnTo>
                  <a:pt x="2559377" y="3109200"/>
                </a:lnTo>
                <a:lnTo>
                  <a:pt x="2550975" y="3024205"/>
                </a:lnTo>
                <a:lnTo>
                  <a:pt x="2540980" y="2939588"/>
                </a:lnTo>
                <a:lnTo>
                  <a:pt x="2529418" y="2855389"/>
                </a:lnTo>
                <a:lnTo>
                  <a:pt x="2516318" y="2771647"/>
                </a:lnTo>
                <a:lnTo>
                  <a:pt x="2501707" y="2688399"/>
                </a:lnTo>
                <a:lnTo>
                  <a:pt x="2485611" y="2605686"/>
                </a:lnTo>
                <a:lnTo>
                  <a:pt x="2468058" y="2523546"/>
                </a:lnTo>
                <a:lnTo>
                  <a:pt x="2449075" y="2442017"/>
                </a:lnTo>
                <a:lnTo>
                  <a:pt x="2428690" y="2361139"/>
                </a:lnTo>
                <a:lnTo>
                  <a:pt x="2406929" y="2280950"/>
                </a:lnTo>
                <a:lnTo>
                  <a:pt x="2383820" y="2201489"/>
                </a:lnTo>
                <a:lnTo>
                  <a:pt x="2359389" y="2122796"/>
                </a:lnTo>
                <a:lnTo>
                  <a:pt x="2333665" y="2044908"/>
                </a:lnTo>
                <a:lnTo>
                  <a:pt x="2306675" y="1967865"/>
                </a:lnTo>
                <a:lnTo>
                  <a:pt x="2280896" y="1898483"/>
                </a:lnTo>
                <a:lnTo>
                  <a:pt x="2254049" y="1830391"/>
                </a:lnTo>
                <a:lnTo>
                  <a:pt x="2226139" y="1763589"/>
                </a:lnTo>
                <a:lnTo>
                  <a:pt x="2197174" y="1698080"/>
                </a:lnTo>
                <a:lnTo>
                  <a:pt x="2167157" y="1633866"/>
                </a:lnTo>
                <a:lnTo>
                  <a:pt x="2136095" y="1570948"/>
                </a:lnTo>
                <a:lnTo>
                  <a:pt x="2103994" y="1509328"/>
                </a:lnTo>
                <a:lnTo>
                  <a:pt x="2070859" y="1449008"/>
                </a:lnTo>
                <a:lnTo>
                  <a:pt x="2036696" y="1389991"/>
                </a:lnTo>
                <a:lnTo>
                  <a:pt x="2001511" y="1332276"/>
                </a:lnTo>
                <a:lnTo>
                  <a:pt x="1965309" y="1275867"/>
                </a:lnTo>
                <a:lnTo>
                  <a:pt x="1928097" y="1220766"/>
                </a:lnTo>
                <a:lnTo>
                  <a:pt x="1889879" y="1166973"/>
                </a:lnTo>
                <a:lnTo>
                  <a:pt x="1850661" y="1114491"/>
                </a:lnTo>
                <a:lnTo>
                  <a:pt x="1810450" y="1063322"/>
                </a:lnTo>
                <a:lnTo>
                  <a:pt x="1769251" y="1013467"/>
                </a:lnTo>
                <a:lnTo>
                  <a:pt x="1727069" y="964928"/>
                </a:lnTo>
                <a:lnTo>
                  <a:pt x="1683911" y="917708"/>
                </a:lnTo>
                <a:lnTo>
                  <a:pt x="1639782" y="871807"/>
                </a:lnTo>
                <a:lnTo>
                  <a:pt x="1594687" y="827227"/>
                </a:lnTo>
                <a:lnTo>
                  <a:pt x="1549716" y="784933"/>
                </a:lnTo>
                <a:lnTo>
                  <a:pt x="1504146" y="744071"/>
                </a:lnTo>
                <a:lnTo>
                  <a:pt x="1458006" y="704594"/>
                </a:lnTo>
                <a:lnTo>
                  <a:pt x="1411328" y="666456"/>
                </a:lnTo>
                <a:lnTo>
                  <a:pt x="1364143" y="629610"/>
                </a:lnTo>
                <a:lnTo>
                  <a:pt x="1316481" y="594009"/>
                </a:lnTo>
                <a:lnTo>
                  <a:pt x="1268372" y="559607"/>
                </a:lnTo>
                <a:lnTo>
                  <a:pt x="1219848" y="526357"/>
                </a:lnTo>
                <a:lnTo>
                  <a:pt x="1170939" y="494212"/>
                </a:lnTo>
                <a:lnTo>
                  <a:pt x="1121676" y="463125"/>
                </a:lnTo>
                <a:lnTo>
                  <a:pt x="1072089" y="433049"/>
                </a:lnTo>
                <a:lnTo>
                  <a:pt x="1022210" y="403939"/>
                </a:lnTo>
                <a:lnTo>
                  <a:pt x="972068" y="375746"/>
                </a:lnTo>
                <a:lnTo>
                  <a:pt x="921695" y="348425"/>
                </a:lnTo>
                <a:lnTo>
                  <a:pt x="871122" y="321929"/>
                </a:lnTo>
                <a:lnTo>
                  <a:pt x="820378" y="296210"/>
                </a:lnTo>
                <a:lnTo>
                  <a:pt x="769495" y="271222"/>
                </a:lnTo>
                <a:lnTo>
                  <a:pt x="718504" y="246919"/>
                </a:lnTo>
                <a:lnTo>
                  <a:pt x="667434" y="223253"/>
                </a:lnTo>
                <a:lnTo>
                  <a:pt x="591317" y="189117"/>
                </a:lnTo>
                <a:lnTo>
                  <a:pt x="516129" y="156800"/>
                </a:lnTo>
                <a:lnTo>
                  <a:pt x="440690" y="125677"/>
                </a:lnTo>
                <a:lnTo>
                  <a:pt x="339778" y="85797"/>
                </a:lnTo>
                <a:lnTo>
                  <a:pt x="187886" y="28779"/>
                </a:lnTo>
                <a:lnTo>
                  <a:pt x="111784" y="1232"/>
                </a:lnTo>
                <a:lnTo>
                  <a:pt x="104334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39373" y="2617854"/>
            <a:ext cx="5119901" cy="593598"/>
          </a:xfrm>
          <a:custGeom>
            <a:avLst/>
            <a:gdLst/>
            <a:ahLst/>
            <a:cxnLst/>
            <a:rect l="l" t="t" r="r" b="b"/>
            <a:pathLst>
              <a:path w="5119901" h="593598">
                <a:moveTo>
                  <a:pt x="57181" y="252065"/>
                </a:moveTo>
                <a:lnTo>
                  <a:pt x="19532" y="264780"/>
                </a:lnTo>
                <a:lnTo>
                  <a:pt x="1430" y="300075"/>
                </a:lnTo>
                <a:lnTo>
                  <a:pt x="0" y="322223"/>
                </a:lnTo>
                <a:lnTo>
                  <a:pt x="1156" y="332945"/>
                </a:lnTo>
                <a:lnTo>
                  <a:pt x="19162" y="374075"/>
                </a:lnTo>
                <a:lnTo>
                  <a:pt x="58887" y="399293"/>
                </a:lnTo>
                <a:lnTo>
                  <a:pt x="308806" y="455779"/>
                </a:lnTo>
                <a:lnTo>
                  <a:pt x="559028" y="501803"/>
                </a:lnTo>
                <a:lnTo>
                  <a:pt x="809513" y="537898"/>
                </a:lnTo>
                <a:lnTo>
                  <a:pt x="1060219" y="564593"/>
                </a:lnTo>
                <a:lnTo>
                  <a:pt x="1311103" y="582421"/>
                </a:lnTo>
                <a:lnTo>
                  <a:pt x="1562125" y="591912"/>
                </a:lnTo>
                <a:lnTo>
                  <a:pt x="1813243" y="593598"/>
                </a:lnTo>
                <a:lnTo>
                  <a:pt x="2064415" y="588010"/>
                </a:lnTo>
                <a:lnTo>
                  <a:pt x="2315600" y="575678"/>
                </a:lnTo>
                <a:lnTo>
                  <a:pt x="2566756" y="557135"/>
                </a:lnTo>
                <a:lnTo>
                  <a:pt x="2817841" y="532911"/>
                </a:lnTo>
                <a:lnTo>
                  <a:pt x="3068815" y="503537"/>
                </a:lnTo>
                <a:lnTo>
                  <a:pt x="3319634" y="469545"/>
                </a:lnTo>
                <a:lnTo>
                  <a:pt x="3472324" y="446346"/>
                </a:lnTo>
                <a:lnTo>
                  <a:pt x="1810933" y="446346"/>
                </a:lnTo>
                <a:lnTo>
                  <a:pt x="1561715" y="444817"/>
                </a:lnTo>
                <a:lnTo>
                  <a:pt x="1312582" y="435526"/>
                </a:lnTo>
                <a:lnTo>
                  <a:pt x="1063574" y="417941"/>
                </a:lnTo>
                <a:lnTo>
                  <a:pt x="814728" y="391532"/>
                </a:lnTo>
                <a:lnTo>
                  <a:pt x="566083" y="355769"/>
                </a:lnTo>
                <a:lnTo>
                  <a:pt x="317679" y="310120"/>
                </a:lnTo>
                <a:lnTo>
                  <a:pt x="69555" y="254056"/>
                </a:lnTo>
                <a:lnTo>
                  <a:pt x="57181" y="252065"/>
                </a:lnTo>
                <a:close/>
              </a:path>
              <a:path w="5119901" h="593598">
                <a:moveTo>
                  <a:pt x="5052286" y="0"/>
                </a:moveTo>
                <a:lnTo>
                  <a:pt x="5040843" y="1287"/>
                </a:lnTo>
                <a:lnTo>
                  <a:pt x="4794052" y="52380"/>
                </a:lnTo>
                <a:lnTo>
                  <a:pt x="4051311" y="198353"/>
                </a:lnTo>
                <a:lnTo>
                  <a:pt x="3803080" y="242806"/>
                </a:lnTo>
                <a:lnTo>
                  <a:pt x="3554580" y="284273"/>
                </a:lnTo>
                <a:lnTo>
                  <a:pt x="3305853" y="322223"/>
                </a:lnTo>
                <a:lnTo>
                  <a:pt x="3056940" y="356125"/>
                </a:lnTo>
                <a:lnTo>
                  <a:pt x="2807879" y="385449"/>
                </a:lnTo>
                <a:lnTo>
                  <a:pt x="2558709" y="409664"/>
                </a:lnTo>
                <a:lnTo>
                  <a:pt x="2309469" y="428239"/>
                </a:lnTo>
                <a:lnTo>
                  <a:pt x="2060197" y="440643"/>
                </a:lnTo>
                <a:lnTo>
                  <a:pt x="1810933" y="446346"/>
                </a:lnTo>
                <a:lnTo>
                  <a:pt x="3472324" y="446346"/>
                </a:lnTo>
                <a:lnTo>
                  <a:pt x="3570259" y="431466"/>
                </a:lnTo>
                <a:lnTo>
                  <a:pt x="3820646" y="389831"/>
                </a:lnTo>
                <a:lnTo>
                  <a:pt x="4070756" y="345171"/>
                </a:lnTo>
                <a:lnTo>
                  <a:pt x="4569972" y="248901"/>
                </a:lnTo>
                <a:lnTo>
                  <a:pt x="4819002" y="198352"/>
                </a:lnTo>
                <a:lnTo>
                  <a:pt x="5067576" y="146906"/>
                </a:lnTo>
                <a:lnTo>
                  <a:pt x="5107140" y="122948"/>
                </a:lnTo>
                <a:lnTo>
                  <a:pt x="5119901" y="82795"/>
                </a:lnTo>
                <a:lnTo>
                  <a:pt x="5119413" y="71822"/>
                </a:lnTo>
                <a:lnTo>
                  <a:pt x="5104784" y="30568"/>
                </a:lnTo>
                <a:lnTo>
                  <a:pt x="5073134" y="3745"/>
                </a:lnTo>
                <a:lnTo>
                  <a:pt x="5063072" y="890"/>
                </a:lnTo>
                <a:lnTo>
                  <a:pt x="5052286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8324" y="4033640"/>
            <a:ext cx="7182731" cy="688663"/>
          </a:xfrm>
          <a:custGeom>
            <a:avLst/>
            <a:gdLst/>
            <a:ahLst/>
            <a:cxnLst/>
            <a:rect l="l" t="t" r="r" b="b"/>
            <a:pathLst>
              <a:path w="7182731" h="688663">
                <a:moveTo>
                  <a:pt x="77955" y="464138"/>
                </a:moveTo>
                <a:lnTo>
                  <a:pt x="40934" y="480330"/>
                </a:lnTo>
                <a:lnTo>
                  <a:pt x="12184" y="514752"/>
                </a:lnTo>
                <a:lnTo>
                  <a:pt x="116" y="553566"/>
                </a:lnTo>
                <a:lnTo>
                  <a:pt x="0" y="555214"/>
                </a:lnTo>
                <a:lnTo>
                  <a:pt x="484" y="564288"/>
                </a:lnTo>
                <a:lnTo>
                  <a:pt x="30797" y="598169"/>
                </a:lnTo>
                <a:lnTo>
                  <a:pt x="183566" y="618816"/>
                </a:lnTo>
                <a:lnTo>
                  <a:pt x="323843" y="634403"/>
                </a:lnTo>
                <a:lnTo>
                  <a:pt x="464151" y="647779"/>
                </a:lnTo>
                <a:lnTo>
                  <a:pt x="604489" y="659053"/>
                </a:lnTo>
                <a:lnTo>
                  <a:pt x="744854" y="668334"/>
                </a:lnTo>
                <a:lnTo>
                  <a:pt x="885245" y="675731"/>
                </a:lnTo>
                <a:lnTo>
                  <a:pt x="1025660" y="681354"/>
                </a:lnTo>
                <a:lnTo>
                  <a:pt x="1166095" y="685311"/>
                </a:lnTo>
                <a:lnTo>
                  <a:pt x="1306550" y="687711"/>
                </a:lnTo>
                <a:lnTo>
                  <a:pt x="1447023" y="688663"/>
                </a:lnTo>
                <a:lnTo>
                  <a:pt x="1728011" y="686661"/>
                </a:lnTo>
                <a:lnTo>
                  <a:pt x="2009045" y="680176"/>
                </a:lnTo>
                <a:lnTo>
                  <a:pt x="2571178" y="657250"/>
                </a:lnTo>
                <a:lnTo>
                  <a:pt x="3415678" y="608380"/>
                </a:lnTo>
                <a:lnTo>
                  <a:pt x="4115116" y="555214"/>
                </a:lnTo>
                <a:lnTo>
                  <a:pt x="1496813" y="555214"/>
                </a:lnTo>
                <a:lnTo>
                  <a:pt x="1285133" y="553172"/>
                </a:lnTo>
                <a:lnTo>
                  <a:pt x="1073487" y="547405"/>
                </a:lnTo>
                <a:lnTo>
                  <a:pt x="861918" y="537681"/>
                </a:lnTo>
                <a:lnTo>
                  <a:pt x="720937" y="528884"/>
                </a:lnTo>
                <a:lnTo>
                  <a:pt x="580023" y="518157"/>
                </a:lnTo>
                <a:lnTo>
                  <a:pt x="439188" y="505430"/>
                </a:lnTo>
                <a:lnTo>
                  <a:pt x="298446" y="490633"/>
                </a:lnTo>
                <a:lnTo>
                  <a:pt x="157808" y="473700"/>
                </a:lnTo>
                <a:lnTo>
                  <a:pt x="87532" y="464409"/>
                </a:lnTo>
                <a:lnTo>
                  <a:pt x="77955" y="464138"/>
                </a:lnTo>
                <a:close/>
              </a:path>
              <a:path w="7182731" h="688663">
                <a:moveTo>
                  <a:pt x="7137712" y="0"/>
                </a:moveTo>
                <a:lnTo>
                  <a:pt x="7124793" y="1685"/>
                </a:lnTo>
                <a:lnTo>
                  <a:pt x="6846208" y="56780"/>
                </a:lnTo>
                <a:lnTo>
                  <a:pt x="6427733" y="132472"/>
                </a:lnTo>
                <a:lnTo>
                  <a:pt x="6008618" y="200278"/>
                </a:lnTo>
                <a:lnTo>
                  <a:pt x="5588946" y="260714"/>
                </a:lnTo>
                <a:lnTo>
                  <a:pt x="5168803" y="314294"/>
                </a:lnTo>
                <a:lnTo>
                  <a:pt x="4608024" y="375957"/>
                </a:lnTo>
                <a:lnTo>
                  <a:pt x="4044928" y="428243"/>
                </a:lnTo>
                <a:lnTo>
                  <a:pt x="3196136" y="494220"/>
                </a:lnTo>
                <a:lnTo>
                  <a:pt x="2629663" y="527011"/>
                </a:lnTo>
                <a:lnTo>
                  <a:pt x="2204734" y="544066"/>
                </a:lnTo>
                <a:lnTo>
                  <a:pt x="1779905" y="553566"/>
                </a:lnTo>
                <a:lnTo>
                  <a:pt x="1496813" y="555214"/>
                </a:lnTo>
                <a:lnTo>
                  <a:pt x="4115116" y="555214"/>
                </a:lnTo>
                <a:lnTo>
                  <a:pt x="4682287" y="501901"/>
                </a:lnTo>
                <a:lnTo>
                  <a:pt x="5244470" y="438691"/>
                </a:lnTo>
                <a:lnTo>
                  <a:pt x="5738353" y="373669"/>
                </a:lnTo>
                <a:lnTo>
                  <a:pt x="6173910" y="307937"/>
                </a:lnTo>
                <a:lnTo>
                  <a:pt x="6536369" y="246756"/>
                </a:lnTo>
                <a:lnTo>
                  <a:pt x="6898310" y="179570"/>
                </a:lnTo>
                <a:lnTo>
                  <a:pt x="7115204" y="136305"/>
                </a:lnTo>
                <a:lnTo>
                  <a:pt x="7153090" y="114748"/>
                </a:lnTo>
                <a:lnTo>
                  <a:pt x="7176657" y="77021"/>
                </a:lnTo>
                <a:lnTo>
                  <a:pt x="7182731" y="46226"/>
                </a:lnTo>
                <a:lnTo>
                  <a:pt x="7182240" y="36610"/>
                </a:lnTo>
                <a:lnTo>
                  <a:pt x="7158345" y="2869"/>
                </a:lnTo>
                <a:lnTo>
                  <a:pt x="7148877" y="464"/>
                </a:lnTo>
                <a:lnTo>
                  <a:pt x="7137712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98172" y="6207379"/>
            <a:ext cx="7235008" cy="962673"/>
          </a:xfrm>
          <a:custGeom>
            <a:avLst/>
            <a:gdLst/>
            <a:ahLst/>
            <a:cxnLst/>
            <a:rect l="l" t="t" r="r" b="b"/>
            <a:pathLst>
              <a:path w="7235008" h="962673">
                <a:moveTo>
                  <a:pt x="4577536" y="0"/>
                </a:moveTo>
                <a:lnTo>
                  <a:pt x="4331592" y="3027"/>
                </a:lnTo>
                <a:lnTo>
                  <a:pt x="4085544" y="12540"/>
                </a:lnTo>
                <a:lnTo>
                  <a:pt x="3839617" y="27678"/>
                </a:lnTo>
                <a:lnTo>
                  <a:pt x="3594035" y="47579"/>
                </a:lnTo>
                <a:lnTo>
                  <a:pt x="3349025" y="71381"/>
                </a:lnTo>
                <a:lnTo>
                  <a:pt x="2861619" y="127244"/>
                </a:lnTo>
                <a:lnTo>
                  <a:pt x="2026473" y="236042"/>
                </a:lnTo>
                <a:lnTo>
                  <a:pt x="1790740" y="272267"/>
                </a:lnTo>
                <a:lnTo>
                  <a:pt x="1672882" y="292297"/>
                </a:lnTo>
                <a:lnTo>
                  <a:pt x="1555114" y="313866"/>
                </a:lnTo>
                <a:lnTo>
                  <a:pt x="1437495" y="337167"/>
                </a:lnTo>
                <a:lnTo>
                  <a:pt x="1320089" y="362394"/>
                </a:lnTo>
                <a:lnTo>
                  <a:pt x="1202955" y="389743"/>
                </a:lnTo>
                <a:lnTo>
                  <a:pt x="1086156" y="419408"/>
                </a:lnTo>
                <a:lnTo>
                  <a:pt x="969753" y="451583"/>
                </a:lnTo>
                <a:lnTo>
                  <a:pt x="853809" y="486463"/>
                </a:lnTo>
                <a:lnTo>
                  <a:pt x="738383" y="524242"/>
                </a:lnTo>
                <a:lnTo>
                  <a:pt x="623538" y="565115"/>
                </a:lnTo>
                <a:lnTo>
                  <a:pt x="509336" y="609276"/>
                </a:lnTo>
                <a:lnTo>
                  <a:pt x="395837" y="656920"/>
                </a:lnTo>
                <a:lnTo>
                  <a:pt x="283104" y="708240"/>
                </a:lnTo>
                <a:lnTo>
                  <a:pt x="171198" y="763433"/>
                </a:lnTo>
                <a:lnTo>
                  <a:pt x="60180" y="822691"/>
                </a:lnTo>
                <a:lnTo>
                  <a:pt x="24522" y="852473"/>
                </a:lnTo>
                <a:lnTo>
                  <a:pt x="4617" y="887353"/>
                </a:lnTo>
                <a:lnTo>
                  <a:pt x="0" y="915563"/>
                </a:lnTo>
                <a:lnTo>
                  <a:pt x="3361" y="933929"/>
                </a:lnTo>
                <a:lnTo>
                  <a:pt x="10060" y="947253"/>
                </a:lnTo>
                <a:lnTo>
                  <a:pt x="19260" y="956105"/>
                </a:lnTo>
                <a:lnTo>
                  <a:pt x="30123" y="961055"/>
                </a:lnTo>
                <a:lnTo>
                  <a:pt x="41811" y="962673"/>
                </a:lnTo>
                <a:lnTo>
                  <a:pt x="53486" y="961528"/>
                </a:lnTo>
                <a:lnTo>
                  <a:pt x="64309" y="958192"/>
                </a:lnTo>
                <a:lnTo>
                  <a:pt x="69540" y="955660"/>
                </a:lnTo>
                <a:lnTo>
                  <a:pt x="186989" y="893165"/>
                </a:lnTo>
                <a:lnTo>
                  <a:pt x="305421" y="835295"/>
                </a:lnTo>
                <a:lnTo>
                  <a:pt x="424764" y="781812"/>
                </a:lnTo>
                <a:lnTo>
                  <a:pt x="544948" y="732478"/>
                </a:lnTo>
                <a:lnTo>
                  <a:pt x="665904" y="687052"/>
                </a:lnTo>
                <a:lnTo>
                  <a:pt x="787560" y="645295"/>
                </a:lnTo>
                <a:lnTo>
                  <a:pt x="909847" y="606970"/>
                </a:lnTo>
                <a:lnTo>
                  <a:pt x="1032693" y="571836"/>
                </a:lnTo>
                <a:lnTo>
                  <a:pt x="1156030" y="539655"/>
                </a:lnTo>
                <a:lnTo>
                  <a:pt x="1279785" y="510187"/>
                </a:lnTo>
                <a:lnTo>
                  <a:pt x="1403890" y="483194"/>
                </a:lnTo>
                <a:lnTo>
                  <a:pt x="1528273" y="458436"/>
                </a:lnTo>
                <a:lnTo>
                  <a:pt x="1652864" y="435674"/>
                </a:lnTo>
                <a:lnTo>
                  <a:pt x="1777593" y="414670"/>
                </a:lnTo>
                <a:lnTo>
                  <a:pt x="1902389" y="395185"/>
                </a:lnTo>
                <a:lnTo>
                  <a:pt x="2151903" y="359812"/>
                </a:lnTo>
                <a:lnTo>
                  <a:pt x="3019130" y="252870"/>
                </a:lnTo>
                <a:lnTo>
                  <a:pt x="3389867" y="213794"/>
                </a:lnTo>
                <a:lnTo>
                  <a:pt x="3637112" y="191910"/>
                </a:lnTo>
                <a:lnTo>
                  <a:pt x="3884456" y="174351"/>
                </a:lnTo>
                <a:lnTo>
                  <a:pt x="4008174" y="167461"/>
                </a:lnTo>
                <a:lnTo>
                  <a:pt x="4131926" y="161971"/>
                </a:lnTo>
                <a:lnTo>
                  <a:pt x="4255717" y="157989"/>
                </a:lnTo>
                <a:lnTo>
                  <a:pt x="4379548" y="155621"/>
                </a:lnTo>
                <a:lnTo>
                  <a:pt x="5988040" y="154973"/>
                </a:lnTo>
                <a:lnTo>
                  <a:pt x="5797808" y="112295"/>
                </a:lnTo>
                <a:lnTo>
                  <a:pt x="5555764" y="69973"/>
                </a:lnTo>
                <a:lnTo>
                  <a:pt x="5312490" y="38445"/>
                </a:lnTo>
                <a:lnTo>
                  <a:pt x="5068210" y="16847"/>
                </a:lnTo>
                <a:lnTo>
                  <a:pt x="4823150" y="4319"/>
                </a:lnTo>
                <a:lnTo>
                  <a:pt x="4577536" y="0"/>
                </a:lnTo>
                <a:close/>
              </a:path>
              <a:path w="7235008" h="962673">
                <a:moveTo>
                  <a:pt x="5988040" y="154973"/>
                </a:moveTo>
                <a:lnTo>
                  <a:pt x="4503425" y="154973"/>
                </a:lnTo>
                <a:lnTo>
                  <a:pt x="4627348" y="156152"/>
                </a:lnTo>
                <a:lnTo>
                  <a:pt x="4751323" y="159264"/>
                </a:lnTo>
                <a:lnTo>
                  <a:pt x="4875352" y="164416"/>
                </a:lnTo>
                <a:lnTo>
                  <a:pt x="4999439" y="171714"/>
                </a:lnTo>
                <a:lnTo>
                  <a:pt x="5108253" y="179987"/>
                </a:lnTo>
                <a:lnTo>
                  <a:pt x="5217065" y="190102"/>
                </a:lnTo>
                <a:lnTo>
                  <a:pt x="5325835" y="202144"/>
                </a:lnTo>
                <a:lnTo>
                  <a:pt x="5434521" y="216195"/>
                </a:lnTo>
                <a:lnTo>
                  <a:pt x="5543080" y="232337"/>
                </a:lnTo>
                <a:lnTo>
                  <a:pt x="5651472" y="250654"/>
                </a:lnTo>
                <a:lnTo>
                  <a:pt x="5759655" y="271227"/>
                </a:lnTo>
                <a:lnTo>
                  <a:pt x="5867587" y="294140"/>
                </a:lnTo>
                <a:lnTo>
                  <a:pt x="5975226" y="319475"/>
                </a:lnTo>
                <a:lnTo>
                  <a:pt x="6082532" y="347316"/>
                </a:lnTo>
                <a:lnTo>
                  <a:pt x="6189461" y="377744"/>
                </a:lnTo>
                <a:lnTo>
                  <a:pt x="6295973" y="410842"/>
                </a:lnTo>
                <a:lnTo>
                  <a:pt x="6402026" y="446693"/>
                </a:lnTo>
                <a:lnTo>
                  <a:pt x="6507579" y="485380"/>
                </a:lnTo>
                <a:lnTo>
                  <a:pt x="6612589" y="526986"/>
                </a:lnTo>
                <a:lnTo>
                  <a:pt x="6717015" y="571592"/>
                </a:lnTo>
                <a:lnTo>
                  <a:pt x="6820816" y="619282"/>
                </a:lnTo>
                <a:lnTo>
                  <a:pt x="6923949" y="670139"/>
                </a:lnTo>
                <a:lnTo>
                  <a:pt x="7026374" y="724245"/>
                </a:lnTo>
                <a:lnTo>
                  <a:pt x="7128048" y="781683"/>
                </a:lnTo>
                <a:lnTo>
                  <a:pt x="7136097" y="785011"/>
                </a:lnTo>
                <a:lnTo>
                  <a:pt x="7144732" y="786125"/>
                </a:lnTo>
                <a:lnTo>
                  <a:pt x="7153789" y="785212"/>
                </a:lnTo>
                <a:lnTo>
                  <a:pt x="7163102" y="782459"/>
                </a:lnTo>
                <a:lnTo>
                  <a:pt x="7199592" y="756799"/>
                </a:lnTo>
                <a:lnTo>
                  <a:pt x="7226914" y="716694"/>
                </a:lnTo>
                <a:lnTo>
                  <a:pt x="7235008" y="684347"/>
                </a:lnTo>
                <a:lnTo>
                  <a:pt x="7234461" y="674133"/>
                </a:lnTo>
                <a:lnTo>
                  <a:pt x="7211627" y="641106"/>
                </a:lnTo>
                <a:lnTo>
                  <a:pt x="6981693" y="515940"/>
                </a:lnTo>
                <a:lnTo>
                  <a:pt x="6749178" y="406735"/>
                </a:lnTo>
                <a:lnTo>
                  <a:pt x="6514307" y="312629"/>
                </a:lnTo>
                <a:lnTo>
                  <a:pt x="6277305" y="232761"/>
                </a:lnTo>
                <a:lnTo>
                  <a:pt x="6038397" y="166271"/>
                </a:lnTo>
                <a:lnTo>
                  <a:pt x="5988040" y="154973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55371" y="6322048"/>
            <a:ext cx="5116200" cy="1737225"/>
          </a:xfrm>
          <a:custGeom>
            <a:avLst/>
            <a:gdLst/>
            <a:ahLst/>
            <a:cxnLst/>
            <a:rect l="l" t="t" r="r" b="b"/>
            <a:pathLst>
              <a:path w="5116200" h="1737225">
                <a:moveTo>
                  <a:pt x="51908" y="0"/>
                </a:moveTo>
                <a:lnTo>
                  <a:pt x="6501" y="8652"/>
                </a:lnTo>
                <a:lnTo>
                  <a:pt x="0" y="24526"/>
                </a:lnTo>
                <a:lnTo>
                  <a:pt x="1775" y="28489"/>
                </a:lnTo>
                <a:lnTo>
                  <a:pt x="128221" y="237934"/>
                </a:lnTo>
                <a:lnTo>
                  <a:pt x="263478" y="429595"/>
                </a:lnTo>
                <a:lnTo>
                  <a:pt x="406901" y="604258"/>
                </a:lnTo>
                <a:lnTo>
                  <a:pt x="557843" y="762709"/>
                </a:lnTo>
                <a:lnTo>
                  <a:pt x="715659" y="905734"/>
                </a:lnTo>
                <a:lnTo>
                  <a:pt x="879701" y="1034118"/>
                </a:lnTo>
                <a:lnTo>
                  <a:pt x="1049325" y="1148649"/>
                </a:lnTo>
                <a:lnTo>
                  <a:pt x="1223884" y="1250110"/>
                </a:lnTo>
                <a:lnTo>
                  <a:pt x="1402732" y="1339290"/>
                </a:lnTo>
                <a:lnTo>
                  <a:pt x="1585222" y="1416972"/>
                </a:lnTo>
                <a:lnTo>
                  <a:pt x="1770710" y="1483944"/>
                </a:lnTo>
                <a:lnTo>
                  <a:pt x="1958548" y="1540991"/>
                </a:lnTo>
                <a:lnTo>
                  <a:pt x="2148091" y="1588899"/>
                </a:lnTo>
                <a:lnTo>
                  <a:pt x="2338693" y="1628454"/>
                </a:lnTo>
                <a:lnTo>
                  <a:pt x="2529707" y="1660441"/>
                </a:lnTo>
                <a:lnTo>
                  <a:pt x="2720488" y="1685648"/>
                </a:lnTo>
                <a:lnTo>
                  <a:pt x="2910389" y="1704859"/>
                </a:lnTo>
                <a:lnTo>
                  <a:pt x="3098765" y="1718860"/>
                </a:lnTo>
                <a:lnTo>
                  <a:pt x="3284968" y="1728438"/>
                </a:lnTo>
                <a:lnTo>
                  <a:pt x="3468354" y="1734378"/>
                </a:lnTo>
                <a:lnTo>
                  <a:pt x="3548926" y="1735975"/>
                </a:lnTo>
                <a:lnTo>
                  <a:pt x="3710056" y="1737225"/>
                </a:lnTo>
                <a:lnTo>
                  <a:pt x="3951721" y="1734887"/>
                </a:lnTo>
                <a:lnTo>
                  <a:pt x="4354424" y="1722602"/>
                </a:lnTo>
                <a:lnTo>
                  <a:pt x="5079121" y="1689319"/>
                </a:lnTo>
                <a:lnTo>
                  <a:pt x="5116200" y="1669944"/>
                </a:lnTo>
                <a:lnTo>
                  <a:pt x="5115734" y="1664087"/>
                </a:lnTo>
                <a:lnTo>
                  <a:pt x="3645823" y="1664087"/>
                </a:lnTo>
                <a:lnTo>
                  <a:pt x="3449907" y="1662307"/>
                </a:lnTo>
                <a:lnTo>
                  <a:pt x="3351985" y="1659983"/>
                </a:lnTo>
                <a:lnTo>
                  <a:pt x="3254082" y="1656603"/>
                </a:lnTo>
                <a:lnTo>
                  <a:pt x="3156191" y="1652093"/>
                </a:lnTo>
                <a:lnTo>
                  <a:pt x="3058310" y="1646380"/>
                </a:lnTo>
                <a:lnTo>
                  <a:pt x="2961054" y="1639473"/>
                </a:lnTo>
                <a:lnTo>
                  <a:pt x="2863675" y="1631255"/>
                </a:lnTo>
                <a:lnTo>
                  <a:pt x="2766224" y="1621602"/>
                </a:lnTo>
                <a:lnTo>
                  <a:pt x="2668755" y="1610391"/>
                </a:lnTo>
                <a:lnTo>
                  <a:pt x="2571318" y="1597499"/>
                </a:lnTo>
                <a:lnTo>
                  <a:pt x="2473968" y="1582803"/>
                </a:lnTo>
                <a:lnTo>
                  <a:pt x="2376755" y="1566179"/>
                </a:lnTo>
                <a:lnTo>
                  <a:pt x="2279733" y="1547504"/>
                </a:lnTo>
                <a:lnTo>
                  <a:pt x="2182953" y="1526655"/>
                </a:lnTo>
                <a:lnTo>
                  <a:pt x="2086469" y="1503508"/>
                </a:lnTo>
                <a:lnTo>
                  <a:pt x="1990332" y="1477941"/>
                </a:lnTo>
                <a:lnTo>
                  <a:pt x="1894596" y="1449830"/>
                </a:lnTo>
                <a:lnTo>
                  <a:pt x="1799311" y="1419052"/>
                </a:lnTo>
                <a:lnTo>
                  <a:pt x="1704532" y="1385483"/>
                </a:lnTo>
                <a:lnTo>
                  <a:pt x="1610309" y="1349000"/>
                </a:lnTo>
                <a:lnTo>
                  <a:pt x="1516696" y="1309481"/>
                </a:lnTo>
                <a:lnTo>
                  <a:pt x="1423744" y="1266801"/>
                </a:lnTo>
                <a:lnTo>
                  <a:pt x="1331507" y="1220838"/>
                </a:lnTo>
                <a:lnTo>
                  <a:pt x="1240037" y="1171468"/>
                </a:lnTo>
                <a:lnTo>
                  <a:pt x="1149385" y="1118568"/>
                </a:lnTo>
                <a:lnTo>
                  <a:pt x="1090916" y="1082024"/>
                </a:lnTo>
                <a:lnTo>
                  <a:pt x="1033041" y="1043635"/>
                </a:lnTo>
                <a:lnTo>
                  <a:pt x="975799" y="1003406"/>
                </a:lnTo>
                <a:lnTo>
                  <a:pt x="919229" y="961341"/>
                </a:lnTo>
                <a:lnTo>
                  <a:pt x="863370" y="917446"/>
                </a:lnTo>
                <a:lnTo>
                  <a:pt x="808259" y="871725"/>
                </a:lnTo>
                <a:lnTo>
                  <a:pt x="753936" y="824184"/>
                </a:lnTo>
                <a:lnTo>
                  <a:pt x="700438" y="774827"/>
                </a:lnTo>
                <a:lnTo>
                  <a:pt x="647806" y="723660"/>
                </a:lnTo>
                <a:lnTo>
                  <a:pt x="596076" y="670687"/>
                </a:lnTo>
                <a:lnTo>
                  <a:pt x="545289" y="615913"/>
                </a:lnTo>
                <a:lnTo>
                  <a:pt x="495481" y="559343"/>
                </a:lnTo>
                <a:lnTo>
                  <a:pt x="446693" y="500982"/>
                </a:lnTo>
                <a:lnTo>
                  <a:pt x="398962" y="440836"/>
                </a:lnTo>
                <a:lnTo>
                  <a:pt x="352327" y="378908"/>
                </a:lnTo>
                <a:lnTo>
                  <a:pt x="306826" y="315204"/>
                </a:lnTo>
                <a:lnTo>
                  <a:pt x="262499" y="249729"/>
                </a:lnTo>
                <a:lnTo>
                  <a:pt x="219383" y="182488"/>
                </a:lnTo>
                <a:lnTo>
                  <a:pt x="177518" y="113485"/>
                </a:lnTo>
                <a:lnTo>
                  <a:pt x="136941" y="42726"/>
                </a:lnTo>
                <a:lnTo>
                  <a:pt x="128567" y="30880"/>
                </a:lnTo>
                <a:lnTo>
                  <a:pt x="94745" y="8618"/>
                </a:lnTo>
                <a:lnTo>
                  <a:pt x="58047" y="223"/>
                </a:lnTo>
                <a:lnTo>
                  <a:pt x="51908" y="0"/>
                </a:lnTo>
                <a:close/>
              </a:path>
              <a:path w="5116200" h="1737225">
                <a:moveTo>
                  <a:pt x="5022906" y="1616463"/>
                </a:moveTo>
                <a:lnTo>
                  <a:pt x="4136254" y="1655255"/>
                </a:lnTo>
                <a:lnTo>
                  <a:pt x="3841867" y="1662534"/>
                </a:lnTo>
                <a:lnTo>
                  <a:pt x="3645823" y="1664087"/>
                </a:lnTo>
                <a:lnTo>
                  <a:pt x="5115734" y="1664087"/>
                </a:lnTo>
                <a:lnTo>
                  <a:pt x="5081394" y="1631508"/>
                </a:lnTo>
                <a:lnTo>
                  <a:pt x="5045515" y="1618566"/>
                </a:lnTo>
                <a:lnTo>
                  <a:pt x="5033964" y="1616989"/>
                </a:lnTo>
                <a:lnTo>
                  <a:pt x="5022906" y="1616463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6489" y="1381426"/>
            <a:ext cx="1506223" cy="6972300"/>
          </a:xfrm>
          <a:custGeom>
            <a:avLst/>
            <a:gdLst/>
            <a:ahLst/>
            <a:cxnLst/>
            <a:rect l="l" t="t" r="r" b="b"/>
            <a:pathLst>
              <a:path w="1506223" h="6972300">
                <a:moveTo>
                  <a:pt x="1506223" y="0"/>
                </a:moveTo>
                <a:lnTo>
                  <a:pt x="1482672" y="0"/>
                </a:lnTo>
                <a:lnTo>
                  <a:pt x="1469448" y="12700"/>
                </a:lnTo>
                <a:lnTo>
                  <a:pt x="1449517" y="12700"/>
                </a:lnTo>
                <a:lnTo>
                  <a:pt x="1437731" y="25400"/>
                </a:lnTo>
                <a:lnTo>
                  <a:pt x="1412037" y="25400"/>
                </a:lnTo>
                <a:lnTo>
                  <a:pt x="1399812" y="38100"/>
                </a:lnTo>
                <a:lnTo>
                  <a:pt x="1389122" y="50800"/>
                </a:lnTo>
                <a:lnTo>
                  <a:pt x="1380808" y="50800"/>
                </a:lnTo>
                <a:lnTo>
                  <a:pt x="1377293" y="63500"/>
                </a:lnTo>
                <a:lnTo>
                  <a:pt x="1362334" y="88900"/>
                </a:lnTo>
                <a:lnTo>
                  <a:pt x="1346181" y="127000"/>
                </a:lnTo>
                <a:lnTo>
                  <a:pt x="1328933" y="152400"/>
                </a:lnTo>
                <a:lnTo>
                  <a:pt x="1291555" y="203200"/>
                </a:lnTo>
                <a:lnTo>
                  <a:pt x="1251000" y="254000"/>
                </a:lnTo>
                <a:lnTo>
                  <a:pt x="1208071" y="304800"/>
                </a:lnTo>
                <a:lnTo>
                  <a:pt x="1163570" y="342900"/>
                </a:lnTo>
                <a:lnTo>
                  <a:pt x="1118297" y="393700"/>
                </a:lnTo>
                <a:lnTo>
                  <a:pt x="1095622" y="406400"/>
                </a:lnTo>
                <a:lnTo>
                  <a:pt x="1073054" y="431800"/>
                </a:lnTo>
                <a:lnTo>
                  <a:pt x="1050695" y="457200"/>
                </a:lnTo>
                <a:lnTo>
                  <a:pt x="1028644" y="482600"/>
                </a:lnTo>
                <a:lnTo>
                  <a:pt x="1007002" y="495300"/>
                </a:lnTo>
                <a:lnTo>
                  <a:pt x="985868" y="520700"/>
                </a:lnTo>
                <a:lnTo>
                  <a:pt x="965343" y="546100"/>
                </a:lnTo>
                <a:lnTo>
                  <a:pt x="942555" y="571500"/>
                </a:lnTo>
                <a:lnTo>
                  <a:pt x="919983" y="596900"/>
                </a:lnTo>
                <a:lnTo>
                  <a:pt x="897628" y="622300"/>
                </a:lnTo>
                <a:lnTo>
                  <a:pt x="875491" y="647700"/>
                </a:lnTo>
                <a:lnTo>
                  <a:pt x="853573" y="685800"/>
                </a:lnTo>
                <a:lnTo>
                  <a:pt x="831876" y="711200"/>
                </a:lnTo>
                <a:lnTo>
                  <a:pt x="810401" y="736600"/>
                </a:lnTo>
                <a:lnTo>
                  <a:pt x="789151" y="762000"/>
                </a:lnTo>
                <a:lnTo>
                  <a:pt x="768125" y="800100"/>
                </a:lnTo>
                <a:lnTo>
                  <a:pt x="747326" y="825500"/>
                </a:lnTo>
                <a:lnTo>
                  <a:pt x="726756" y="850900"/>
                </a:lnTo>
                <a:lnTo>
                  <a:pt x="706415" y="889000"/>
                </a:lnTo>
                <a:lnTo>
                  <a:pt x="686305" y="914400"/>
                </a:lnTo>
                <a:lnTo>
                  <a:pt x="666427" y="952500"/>
                </a:lnTo>
                <a:lnTo>
                  <a:pt x="646783" y="977900"/>
                </a:lnTo>
                <a:lnTo>
                  <a:pt x="627375" y="1016000"/>
                </a:lnTo>
                <a:lnTo>
                  <a:pt x="608203" y="1041400"/>
                </a:lnTo>
                <a:lnTo>
                  <a:pt x="589269" y="1079500"/>
                </a:lnTo>
                <a:lnTo>
                  <a:pt x="570576" y="1104900"/>
                </a:lnTo>
                <a:lnTo>
                  <a:pt x="552123" y="1143000"/>
                </a:lnTo>
                <a:lnTo>
                  <a:pt x="517956" y="1206500"/>
                </a:lnTo>
                <a:lnTo>
                  <a:pt x="484566" y="1270000"/>
                </a:lnTo>
                <a:lnTo>
                  <a:pt x="451990" y="1333500"/>
                </a:lnTo>
                <a:lnTo>
                  <a:pt x="420267" y="1397000"/>
                </a:lnTo>
                <a:lnTo>
                  <a:pt x="389435" y="1460500"/>
                </a:lnTo>
                <a:lnTo>
                  <a:pt x="359534" y="1524000"/>
                </a:lnTo>
                <a:lnTo>
                  <a:pt x="330600" y="1600200"/>
                </a:lnTo>
                <a:lnTo>
                  <a:pt x="302674" y="1663700"/>
                </a:lnTo>
                <a:lnTo>
                  <a:pt x="275793" y="1739900"/>
                </a:lnTo>
                <a:lnTo>
                  <a:pt x="249996" y="1803400"/>
                </a:lnTo>
                <a:lnTo>
                  <a:pt x="225321" y="1879600"/>
                </a:lnTo>
                <a:lnTo>
                  <a:pt x="201808" y="1955800"/>
                </a:lnTo>
                <a:lnTo>
                  <a:pt x="179494" y="2019300"/>
                </a:lnTo>
                <a:lnTo>
                  <a:pt x="158417" y="2095500"/>
                </a:lnTo>
                <a:lnTo>
                  <a:pt x="138617" y="2171700"/>
                </a:lnTo>
                <a:lnTo>
                  <a:pt x="120133" y="2247900"/>
                </a:lnTo>
                <a:lnTo>
                  <a:pt x="103001" y="2324100"/>
                </a:lnTo>
                <a:lnTo>
                  <a:pt x="87261" y="2400300"/>
                </a:lnTo>
                <a:lnTo>
                  <a:pt x="72952" y="2476500"/>
                </a:lnTo>
                <a:lnTo>
                  <a:pt x="60112" y="2552700"/>
                </a:lnTo>
                <a:lnTo>
                  <a:pt x="48516" y="2628900"/>
                </a:lnTo>
                <a:lnTo>
                  <a:pt x="38310" y="2705100"/>
                </a:lnTo>
                <a:lnTo>
                  <a:pt x="21846" y="2870200"/>
                </a:lnTo>
                <a:lnTo>
                  <a:pt x="15481" y="2959100"/>
                </a:lnTo>
                <a:lnTo>
                  <a:pt x="10287" y="3035300"/>
                </a:lnTo>
                <a:lnTo>
                  <a:pt x="6212" y="3111500"/>
                </a:lnTo>
                <a:lnTo>
                  <a:pt x="3199" y="3200400"/>
                </a:lnTo>
                <a:lnTo>
                  <a:pt x="1196" y="3276600"/>
                </a:lnTo>
                <a:lnTo>
                  <a:pt x="147" y="3365500"/>
                </a:lnTo>
                <a:lnTo>
                  <a:pt x="0" y="3441700"/>
                </a:lnTo>
                <a:lnTo>
                  <a:pt x="698" y="3530600"/>
                </a:lnTo>
                <a:lnTo>
                  <a:pt x="2188" y="3606800"/>
                </a:lnTo>
                <a:lnTo>
                  <a:pt x="4417" y="3695700"/>
                </a:lnTo>
                <a:lnTo>
                  <a:pt x="7329" y="3771900"/>
                </a:lnTo>
                <a:lnTo>
                  <a:pt x="10870" y="3860800"/>
                </a:lnTo>
                <a:lnTo>
                  <a:pt x="14986" y="3937000"/>
                </a:lnTo>
                <a:lnTo>
                  <a:pt x="19623" y="4025900"/>
                </a:lnTo>
                <a:lnTo>
                  <a:pt x="24726" y="4102100"/>
                </a:lnTo>
                <a:lnTo>
                  <a:pt x="30242" y="4178300"/>
                </a:lnTo>
                <a:lnTo>
                  <a:pt x="37050" y="4267200"/>
                </a:lnTo>
                <a:lnTo>
                  <a:pt x="44988" y="4356100"/>
                </a:lnTo>
                <a:lnTo>
                  <a:pt x="54092" y="4445000"/>
                </a:lnTo>
                <a:lnTo>
                  <a:pt x="64401" y="4533900"/>
                </a:lnTo>
                <a:lnTo>
                  <a:pt x="75952" y="4622800"/>
                </a:lnTo>
                <a:lnTo>
                  <a:pt x="88783" y="4711700"/>
                </a:lnTo>
                <a:lnTo>
                  <a:pt x="102930" y="4800600"/>
                </a:lnTo>
                <a:lnTo>
                  <a:pt x="118432" y="4889500"/>
                </a:lnTo>
                <a:lnTo>
                  <a:pt x="135326" y="4978400"/>
                </a:lnTo>
                <a:lnTo>
                  <a:pt x="153649" y="5067300"/>
                </a:lnTo>
                <a:lnTo>
                  <a:pt x="173439" y="5143500"/>
                </a:lnTo>
                <a:lnTo>
                  <a:pt x="194734" y="5232400"/>
                </a:lnTo>
                <a:lnTo>
                  <a:pt x="217571" y="5321300"/>
                </a:lnTo>
                <a:lnTo>
                  <a:pt x="241987" y="5397500"/>
                </a:lnTo>
                <a:lnTo>
                  <a:pt x="268020" y="5473700"/>
                </a:lnTo>
                <a:lnTo>
                  <a:pt x="295707" y="5562600"/>
                </a:lnTo>
                <a:lnTo>
                  <a:pt x="325086" y="5638800"/>
                </a:lnTo>
                <a:lnTo>
                  <a:pt x="356195" y="5715000"/>
                </a:lnTo>
                <a:lnTo>
                  <a:pt x="389071" y="5791200"/>
                </a:lnTo>
                <a:lnTo>
                  <a:pt x="423751" y="5867400"/>
                </a:lnTo>
                <a:lnTo>
                  <a:pt x="459893" y="5943600"/>
                </a:lnTo>
                <a:lnTo>
                  <a:pt x="497977" y="6007100"/>
                </a:lnTo>
                <a:lnTo>
                  <a:pt x="537866" y="6070600"/>
                </a:lnTo>
                <a:lnTo>
                  <a:pt x="579422" y="6134100"/>
                </a:lnTo>
                <a:lnTo>
                  <a:pt x="622507" y="6197600"/>
                </a:lnTo>
                <a:lnTo>
                  <a:pt x="666983" y="6261100"/>
                </a:lnTo>
                <a:lnTo>
                  <a:pt x="712712" y="6311900"/>
                </a:lnTo>
                <a:lnTo>
                  <a:pt x="759556" y="6375400"/>
                </a:lnTo>
                <a:lnTo>
                  <a:pt x="807377" y="6426200"/>
                </a:lnTo>
                <a:lnTo>
                  <a:pt x="856037" y="6477000"/>
                </a:lnTo>
                <a:lnTo>
                  <a:pt x="905398" y="6527800"/>
                </a:lnTo>
                <a:lnTo>
                  <a:pt x="955323" y="6578600"/>
                </a:lnTo>
                <a:lnTo>
                  <a:pt x="1208568" y="6832600"/>
                </a:lnTo>
                <a:lnTo>
                  <a:pt x="1258975" y="6870700"/>
                </a:lnTo>
                <a:lnTo>
                  <a:pt x="1308981" y="6921500"/>
                </a:lnTo>
                <a:lnTo>
                  <a:pt x="1358446" y="6972300"/>
                </a:lnTo>
                <a:lnTo>
                  <a:pt x="1401622" y="6972300"/>
                </a:lnTo>
                <a:lnTo>
                  <a:pt x="1413252" y="6959600"/>
                </a:lnTo>
                <a:lnTo>
                  <a:pt x="1422851" y="6959600"/>
                </a:lnTo>
                <a:lnTo>
                  <a:pt x="1429413" y="6946900"/>
                </a:lnTo>
                <a:lnTo>
                  <a:pt x="1440616" y="6946900"/>
                </a:lnTo>
                <a:lnTo>
                  <a:pt x="1454292" y="6934200"/>
                </a:lnTo>
                <a:lnTo>
                  <a:pt x="1468272" y="6921500"/>
                </a:lnTo>
                <a:lnTo>
                  <a:pt x="1480390" y="6921500"/>
                </a:lnTo>
                <a:lnTo>
                  <a:pt x="1488478" y="6908800"/>
                </a:lnTo>
                <a:lnTo>
                  <a:pt x="1442607" y="6870700"/>
                </a:lnTo>
                <a:lnTo>
                  <a:pt x="1349944" y="6769100"/>
                </a:lnTo>
                <a:lnTo>
                  <a:pt x="1303332" y="6731000"/>
                </a:lnTo>
                <a:lnTo>
                  <a:pt x="1210001" y="6629400"/>
                </a:lnTo>
                <a:lnTo>
                  <a:pt x="1163463" y="6591300"/>
                </a:lnTo>
                <a:lnTo>
                  <a:pt x="1071093" y="6489700"/>
                </a:lnTo>
                <a:lnTo>
                  <a:pt x="1025442" y="6451600"/>
                </a:lnTo>
                <a:lnTo>
                  <a:pt x="980268" y="6400800"/>
                </a:lnTo>
                <a:lnTo>
                  <a:pt x="935661" y="6350000"/>
                </a:lnTo>
                <a:lnTo>
                  <a:pt x="891712" y="6299200"/>
                </a:lnTo>
                <a:lnTo>
                  <a:pt x="848511" y="6248400"/>
                </a:lnTo>
                <a:lnTo>
                  <a:pt x="806149" y="6197600"/>
                </a:lnTo>
                <a:lnTo>
                  <a:pt x="764716" y="6134100"/>
                </a:lnTo>
                <a:lnTo>
                  <a:pt x="724303" y="6083300"/>
                </a:lnTo>
                <a:lnTo>
                  <a:pt x="685000" y="6019800"/>
                </a:lnTo>
                <a:lnTo>
                  <a:pt x="646897" y="5969000"/>
                </a:lnTo>
                <a:lnTo>
                  <a:pt x="610086" y="5905500"/>
                </a:lnTo>
                <a:lnTo>
                  <a:pt x="572114" y="5829300"/>
                </a:lnTo>
                <a:lnTo>
                  <a:pt x="536175" y="5765800"/>
                </a:lnTo>
                <a:lnTo>
                  <a:pt x="502211" y="5689600"/>
                </a:lnTo>
                <a:lnTo>
                  <a:pt x="470170" y="5613400"/>
                </a:lnTo>
                <a:lnTo>
                  <a:pt x="439995" y="5537200"/>
                </a:lnTo>
                <a:lnTo>
                  <a:pt x="411632" y="5461000"/>
                </a:lnTo>
                <a:lnTo>
                  <a:pt x="385027" y="5372100"/>
                </a:lnTo>
                <a:lnTo>
                  <a:pt x="360124" y="5295900"/>
                </a:lnTo>
                <a:lnTo>
                  <a:pt x="336869" y="5207000"/>
                </a:lnTo>
                <a:lnTo>
                  <a:pt x="315207" y="5130800"/>
                </a:lnTo>
                <a:lnTo>
                  <a:pt x="295084" y="5041900"/>
                </a:lnTo>
                <a:lnTo>
                  <a:pt x="276444" y="4953000"/>
                </a:lnTo>
                <a:lnTo>
                  <a:pt x="259233" y="4864100"/>
                </a:lnTo>
                <a:lnTo>
                  <a:pt x="243395" y="4775200"/>
                </a:lnTo>
                <a:lnTo>
                  <a:pt x="228877" y="4686300"/>
                </a:lnTo>
                <a:lnTo>
                  <a:pt x="215624" y="4610100"/>
                </a:lnTo>
                <a:lnTo>
                  <a:pt x="203580" y="4521200"/>
                </a:lnTo>
                <a:lnTo>
                  <a:pt x="192690" y="4432300"/>
                </a:lnTo>
                <a:lnTo>
                  <a:pt x="182902" y="4343400"/>
                </a:lnTo>
                <a:lnTo>
                  <a:pt x="174158" y="4254500"/>
                </a:lnTo>
                <a:lnTo>
                  <a:pt x="170104" y="4216400"/>
                </a:lnTo>
                <a:lnTo>
                  <a:pt x="166357" y="4165600"/>
                </a:lnTo>
                <a:lnTo>
                  <a:pt x="162905" y="4127500"/>
                </a:lnTo>
                <a:lnTo>
                  <a:pt x="159736" y="4076700"/>
                </a:lnTo>
                <a:lnTo>
                  <a:pt x="156836" y="4038600"/>
                </a:lnTo>
                <a:lnTo>
                  <a:pt x="154192" y="4000500"/>
                </a:lnTo>
                <a:lnTo>
                  <a:pt x="151793" y="3949700"/>
                </a:lnTo>
                <a:lnTo>
                  <a:pt x="149626" y="3911600"/>
                </a:lnTo>
                <a:lnTo>
                  <a:pt x="147677" y="3860800"/>
                </a:lnTo>
                <a:lnTo>
                  <a:pt x="145935" y="3822700"/>
                </a:lnTo>
                <a:lnTo>
                  <a:pt x="144387" y="3771900"/>
                </a:lnTo>
                <a:lnTo>
                  <a:pt x="143020" y="3733800"/>
                </a:lnTo>
                <a:lnTo>
                  <a:pt x="141821" y="3683000"/>
                </a:lnTo>
                <a:lnTo>
                  <a:pt x="140778" y="3644900"/>
                </a:lnTo>
                <a:lnTo>
                  <a:pt x="139879" y="3594100"/>
                </a:lnTo>
                <a:lnTo>
                  <a:pt x="139110" y="3556000"/>
                </a:lnTo>
                <a:lnTo>
                  <a:pt x="138459" y="3505200"/>
                </a:lnTo>
                <a:lnTo>
                  <a:pt x="137913" y="3467100"/>
                </a:lnTo>
                <a:lnTo>
                  <a:pt x="137460" y="3416300"/>
                </a:lnTo>
                <a:lnTo>
                  <a:pt x="137087" y="3378200"/>
                </a:lnTo>
                <a:lnTo>
                  <a:pt x="136882" y="3340100"/>
                </a:lnTo>
                <a:lnTo>
                  <a:pt x="136988" y="3276600"/>
                </a:lnTo>
                <a:lnTo>
                  <a:pt x="137049" y="3263900"/>
                </a:lnTo>
                <a:lnTo>
                  <a:pt x="137432" y="3225800"/>
                </a:lnTo>
                <a:lnTo>
                  <a:pt x="138023" y="3175000"/>
                </a:lnTo>
                <a:lnTo>
                  <a:pt x="138829" y="3136900"/>
                </a:lnTo>
                <a:lnTo>
                  <a:pt x="139856" y="3098800"/>
                </a:lnTo>
                <a:lnTo>
                  <a:pt x="141110" y="3060700"/>
                </a:lnTo>
                <a:lnTo>
                  <a:pt x="142596" y="3022600"/>
                </a:lnTo>
                <a:lnTo>
                  <a:pt x="144323" y="2984500"/>
                </a:lnTo>
                <a:lnTo>
                  <a:pt x="146294" y="2946400"/>
                </a:lnTo>
                <a:lnTo>
                  <a:pt x="148518" y="2908300"/>
                </a:lnTo>
                <a:lnTo>
                  <a:pt x="150999" y="2870200"/>
                </a:lnTo>
                <a:lnTo>
                  <a:pt x="153745" y="2832100"/>
                </a:lnTo>
                <a:lnTo>
                  <a:pt x="156761" y="2794000"/>
                </a:lnTo>
                <a:lnTo>
                  <a:pt x="160053" y="2755900"/>
                </a:lnTo>
                <a:lnTo>
                  <a:pt x="163629" y="2717800"/>
                </a:lnTo>
                <a:lnTo>
                  <a:pt x="167493" y="2679700"/>
                </a:lnTo>
                <a:lnTo>
                  <a:pt x="171653" y="2641600"/>
                </a:lnTo>
                <a:lnTo>
                  <a:pt x="176114" y="2603500"/>
                </a:lnTo>
                <a:lnTo>
                  <a:pt x="186754" y="2514600"/>
                </a:lnTo>
                <a:lnTo>
                  <a:pt x="199098" y="2438400"/>
                </a:lnTo>
                <a:lnTo>
                  <a:pt x="213093" y="2362200"/>
                </a:lnTo>
                <a:lnTo>
                  <a:pt x="228686" y="2286000"/>
                </a:lnTo>
                <a:lnTo>
                  <a:pt x="245825" y="2209800"/>
                </a:lnTo>
                <a:lnTo>
                  <a:pt x="264456" y="2133600"/>
                </a:lnTo>
                <a:lnTo>
                  <a:pt x="284528" y="2057400"/>
                </a:lnTo>
                <a:lnTo>
                  <a:pt x="305987" y="1981200"/>
                </a:lnTo>
                <a:lnTo>
                  <a:pt x="328781" y="1905000"/>
                </a:lnTo>
                <a:lnTo>
                  <a:pt x="352857" y="1828800"/>
                </a:lnTo>
                <a:lnTo>
                  <a:pt x="378162" y="1752600"/>
                </a:lnTo>
                <a:lnTo>
                  <a:pt x="404643" y="1689100"/>
                </a:lnTo>
                <a:lnTo>
                  <a:pt x="432249" y="1612900"/>
                </a:lnTo>
                <a:lnTo>
                  <a:pt x="460926" y="1536700"/>
                </a:lnTo>
                <a:lnTo>
                  <a:pt x="490621" y="1473200"/>
                </a:lnTo>
                <a:lnTo>
                  <a:pt x="521282" y="1397000"/>
                </a:lnTo>
                <a:lnTo>
                  <a:pt x="552856" y="1333500"/>
                </a:lnTo>
                <a:lnTo>
                  <a:pt x="585290" y="1270000"/>
                </a:lnTo>
                <a:lnTo>
                  <a:pt x="618532" y="1206500"/>
                </a:lnTo>
                <a:lnTo>
                  <a:pt x="652529" y="1130300"/>
                </a:lnTo>
                <a:lnTo>
                  <a:pt x="671064" y="1104900"/>
                </a:lnTo>
                <a:lnTo>
                  <a:pt x="689919" y="1066800"/>
                </a:lnTo>
                <a:lnTo>
                  <a:pt x="709088" y="1028700"/>
                </a:lnTo>
                <a:lnTo>
                  <a:pt x="728562" y="1003300"/>
                </a:lnTo>
                <a:lnTo>
                  <a:pt x="748335" y="965200"/>
                </a:lnTo>
                <a:lnTo>
                  <a:pt x="768398" y="927100"/>
                </a:lnTo>
                <a:lnTo>
                  <a:pt x="788744" y="901700"/>
                </a:lnTo>
                <a:lnTo>
                  <a:pt x="809366" y="863600"/>
                </a:lnTo>
                <a:lnTo>
                  <a:pt x="830257" y="838200"/>
                </a:lnTo>
                <a:lnTo>
                  <a:pt x="851408" y="800100"/>
                </a:lnTo>
                <a:lnTo>
                  <a:pt x="872812" y="774700"/>
                </a:lnTo>
                <a:lnTo>
                  <a:pt x="894462" y="736600"/>
                </a:lnTo>
                <a:lnTo>
                  <a:pt x="916350" y="711200"/>
                </a:lnTo>
                <a:lnTo>
                  <a:pt x="938468" y="685800"/>
                </a:lnTo>
                <a:lnTo>
                  <a:pt x="960810" y="647700"/>
                </a:lnTo>
                <a:lnTo>
                  <a:pt x="983368" y="622300"/>
                </a:lnTo>
                <a:lnTo>
                  <a:pt x="1029100" y="571500"/>
                </a:lnTo>
                <a:lnTo>
                  <a:pt x="1052259" y="533400"/>
                </a:lnTo>
                <a:lnTo>
                  <a:pt x="1075604" y="508000"/>
                </a:lnTo>
                <a:lnTo>
                  <a:pt x="1096733" y="482600"/>
                </a:lnTo>
                <a:lnTo>
                  <a:pt x="1118566" y="457200"/>
                </a:lnTo>
                <a:lnTo>
                  <a:pt x="1140994" y="431800"/>
                </a:lnTo>
                <a:lnTo>
                  <a:pt x="1163905" y="419100"/>
                </a:lnTo>
                <a:lnTo>
                  <a:pt x="1187190" y="393700"/>
                </a:lnTo>
                <a:lnTo>
                  <a:pt x="1258182" y="317500"/>
                </a:lnTo>
                <a:lnTo>
                  <a:pt x="1281857" y="304800"/>
                </a:lnTo>
                <a:lnTo>
                  <a:pt x="1305353" y="279400"/>
                </a:lnTo>
                <a:lnTo>
                  <a:pt x="1351370" y="228600"/>
                </a:lnTo>
                <a:lnTo>
                  <a:pt x="1395348" y="177800"/>
                </a:lnTo>
                <a:lnTo>
                  <a:pt x="1436405" y="127000"/>
                </a:lnTo>
                <a:lnTo>
                  <a:pt x="1473657" y="63500"/>
                </a:lnTo>
                <a:lnTo>
                  <a:pt x="1490581" y="38100"/>
                </a:lnTo>
                <a:lnTo>
                  <a:pt x="1506223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40234" y="6939210"/>
            <a:ext cx="1408051" cy="996301"/>
          </a:xfrm>
          <a:custGeom>
            <a:avLst/>
            <a:gdLst/>
            <a:ahLst/>
            <a:cxnLst/>
            <a:rect l="l" t="t" r="r" b="b"/>
            <a:pathLst>
              <a:path w="1408051" h="996301">
                <a:moveTo>
                  <a:pt x="1316323" y="0"/>
                </a:moveTo>
                <a:lnTo>
                  <a:pt x="1226695" y="67131"/>
                </a:lnTo>
                <a:lnTo>
                  <a:pt x="1167739" y="122969"/>
                </a:lnTo>
                <a:lnTo>
                  <a:pt x="1108350" y="177582"/>
                </a:lnTo>
                <a:lnTo>
                  <a:pt x="1048521" y="230942"/>
                </a:lnTo>
                <a:lnTo>
                  <a:pt x="988244" y="283018"/>
                </a:lnTo>
                <a:lnTo>
                  <a:pt x="927512" y="333782"/>
                </a:lnTo>
                <a:lnTo>
                  <a:pt x="866317" y="383205"/>
                </a:lnTo>
                <a:lnTo>
                  <a:pt x="804652" y="431256"/>
                </a:lnTo>
                <a:lnTo>
                  <a:pt x="742509" y="477907"/>
                </a:lnTo>
                <a:lnTo>
                  <a:pt x="679881" y="523127"/>
                </a:lnTo>
                <a:lnTo>
                  <a:pt x="616760" y="566889"/>
                </a:lnTo>
                <a:lnTo>
                  <a:pt x="553140" y="609162"/>
                </a:lnTo>
                <a:lnTo>
                  <a:pt x="489012" y="649917"/>
                </a:lnTo>
                <a:lnTo>
                  <a:pt x="424369" y="689125"/>
                </a:lnTo>
                <a:lnTo>
                  <a:pt x="359204" y="726756"/>
                </a:lnTo>
                <a:lnTo>
                  <a:pt x="293509" y="762781"/>
                </a:lnTo>
                <a:lnTo>
                  <a:pt x="227277" y="797170"/>
                </a:lnTo>
                <a:lnTo>
                  <a:pt x="160500" y="829895"/>
                </a:lnTo>
                <a:lnTo>
                  <a:pt x="93171" y="860926"/>
                </a:lnTo>
                <a:lnTo>
                  <a:pt x="25283" y="890234"/>
                </a:lnTo>
                <a:lnTo>
                  <a:pt x="15205" y="895440"/>
                </a:lnTo>
                <a:lnTo>
                  <a:pt x="7838" y="901393"/>
                </a:lnTo>
                <a:lnTo>
                  <a:pt x="2982" y="907968"/>
                </a:lnTo>
                <a:lnTo>
                  <a:pt x="436" y="915041"/>
                </a:lnTo>
                <a:lnTo>
                  <a:pt x="0" y="922485"/>
                </a:lnTo>
                <a:lnTo>
                  <a:pt x="1472" y="930177"/>
                </a:lnTo>
                <a:lnTo>
                  <a:pt x="30448" y="967975"/>
                </a:lnTo>
                <a:lnTo>
                  <a:pt x="67533" y="989923"/>
                </a:lnTo>
                <a:lnTo>
                  <a:pt x="95033" y="996301"/>
                </a:lnTo>
                <a:lnTo>
                  <a:pt x="103070" y="995840"/>
                </a:lnTo>
                <a:lnTo>
                  <a:pt x="179354" y="964058"/>
                </a:lnTo>
                <a:lnTo>
                  <a:pt x="247949" y="932517"/>
                </a:lnTo>
                <a:lnTo>
                  <a:pt x="315998" y="899283"/>
                </a:lnTo>
                <a:lnTo>
                  <a:pt x="383506" y="864381"/>
                </a:lnTo>
                <a:lnTo>
                  <a:pt x="450480" y="827836"/>
                </a:lnTo>
                <a:lnTo>
                  <a:pt x="516925" y="789675"/>
                </a:lnTo>
                <a:lnTo>
                  <a:pt x="582847" y="749924"/>
                </a:lnTo>
                <a:lnTo>
                  <a:pt x="648251" y="708607"/>
                </a:lnTo>
                <a:lnTo>
                  <a:pt x="713143" y="665752"/>
                </a:lnTo>
                <a:lnTo>
                  <a:pt x="777529" y="621384"/>
                </a:lnTo>
                <a:lnTo>
                  <a:pt x="841415" y="575529"/>
                </a:lnTo>
                <a:lnTo>
                  <a:pt x="904805" y="528212"/>
                </a:lnTo>
                <a:lnTo>
                  <a:pt x="967706" y="479459"/>
                </a:lnTo>
                <a:lnTo>
                  <a:pt x="1030123" y="429297"/>
                </a:lnTo>
                <a:lnTo>
                  <a:pt x="1092063" y="377751"/>
                </a:lnTo>
                <a:lnTo>
                  <a:pt x="1153530" y="324847"/>
                </a:lnTo>
                <a:lnTo>
                  <a:pt x="1214530" y="270611"/>
                </a:lnTo>
                <a:lnTo>
                  <a:pt x="1275069" y="215068"/>
                </a:lnTo>
                <a:lnTo>
                  <a:pt x="1335153" y="158245"/>
                </a:lnTo>
                <a:lnTo>
                  <a:pt x="1394788" y="100167"/>
                </a:lnTo>
                <a:lnTo>
                  <a:pt x="1408051" y="75012"/>
                </a:lnTo>
                <a:lnTo>
                  <a:pt x="1407983" y="66502"/>
                </a:lnTo>
                <a:lnTo>
                  <a:pt x="1383084" y="27394"/>
                </a:lnTo>
                <a:lnTo>
                  <a:pt x="1345847" y="6080"/>
                </a:lnTo>
                <a:lnTo>
                  <a:pt x="1325911" y="888"/>
                </a:lnTo>
                <a:lnTo>
                  <a:pt x="1316323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8269" y="1602995"/>
            <a:ext cx="3284585" cy="4830279"/>
          </a:xfrm>
          <a:custGeom>
            <a:avLst/>
            <a:gdLst/>
            <a:ahLst/>
            <a:cxnLst/>
            <a:rect l="l" t="t" r="r" b="b"/>
            <a:pathLst>
              <a:path w="3284585" h="4830279">
                <a:moveTo>
                  <a:pt x="3249554" y="0"/>
                </a:moveTo>
                <a:lnTo>
                  <a:pt x="3134262" y="13807"/>
                </a:lnTo>
                <a:lnTo>
                  <a:pt x="3019989" y="34893"/>
                </a:lnTo>
                <a:lnTo>
                  <a:pt x="2906735" y="62875"/>
                </a:lnTo>
                <a:lnTo>
                  <a:pt x="2794498" y="97371"/>
                </a:lnTo>
                <a:lnTo>
                  <a:pt x="2683274" y="138000"/>
                </a:lnTo>
                <a:lnTo>
                  <a:pt x="2573064" y="184380"/>
                </a:lnTo>
                <a:lnTo>
                  <a:pt x="2463865" y="236130"/>
                </a:lnTo>
                <a:lnTo>
                  <a:pt x="2355674" y="292867"/>
                </a:lnTo>
                <a:lnTo>
                  <a:pt x="2248492" y="354209"/>
                </a:lnTo>
                <a:lnTo>
                  <a:pt x="2142314" y="419776"/>
                </a:lnTo>
                <a:lnTo>
                  <a:pt x="2037141" y="489185"/>
                </a:lnTo>
                <a:lnTo>
                  <a:pt x="1932969" y="562054"/>
                </a:lnTo>
                <a:lnTo>
                  <a:pt x="1829798" y="638002"/>
                </a:lnTo>
                <a:lnTo>
                  <a:pt x="1727625" y="716646"/>
                </a:lnTo>
                <a:lnTo>
                  <a:pt x="1626448" y="797606"/>
                </a:lnTo>
                <a:lnTo>
                  <a:pt x="1526266" y="880500"/>
                </a:lnTo>
                <a:lnTo>
                  <a:pt x="1427077" y="964945"/>
                </a:lnTo>
                <a:lnTo>
                  <a:pt x="1328879" y="1050559"/>
                </a:lnTo>
                <a:lnTo>
                  <a:pt x="1231670" y="1136962"/>
                </a:lnTo>
                <a:lnTo>
                  <a:pt x="1091467" y="1263813"/>
                </a:lnTo>
                <a:lnTo>
                  <a:pt x="1003595" y="1344818"/>
                </a:lnTo>
                <a:lnTo>
                  <a:pt x="959800" y="1385892"/>
                </a:lnTo>
                <a:lnTo>
                  <a:pt x="916160" y="1427420"/>
                </a:lnTo>
                <a:lnTo>
                  <a:pt x="872724" y="1469457"/>
                </a:lnTo>
                <a:lnTo>
                  <a:pt x="829539" y="1512058"/>
                </a:lnTo>
                <a:lnTo>
                  <a:pt x="786652" y="1555279"/>
                </a:lnTo>
                <a:lnTo>
                  <a:pt x="744110" y="1599174"/>
                </a:lnTo>
                <a:lnTo>
                  <a:pt x="701961" y="1643799"/>
                </a:lnTo>
                <a:lnTo>
                  <a:pt x="660252" y="1689208"/>
                </a:lnTo>
                <a:lnTo>
                  <a:pt x="619030" y="1735456"/>
                </a:lnTo>
                <a:lnTo>
                  <a:pt x="578341" y="1782599"/>
                </a:lnTo>
                <a:lnTo>
                  <a:pt x="538235" y="1830692"/>
                </a:lnTo>
                <a:lnTo>
                  <a:pt x="498757" y="1879789"/>
                </a:lnTo>
                <a:lnTo>
                  <a:pt x="459955" y="1929946"/>
                </a:lnTo>
                <a:lnTo>
                  <a:pt x="421876" y="1981218"/>
                </a:lnTo>
                <a:lnTo>
                  <a:pt x="384567" y="2033660"/>
                </a:lnTo>
                <a:lnTo>
                  <a:pt x="348077" y="2087327"/>
                </a:lnTo>
                <a:lnTo>
                  <a:pt x="312451" y="2142274"/>
                </a:lnTo>
                <a:lnTo>
                  <a:pt x="281728" y="2192651"/>
                </a:lnTo>
                <a:lnTo>
                  <a:pt x="252761" y="2243845"/>
                </a:lnTo>
                <a:lnTo>
                  <a:pt x="225523" y="2295858"/>
                </a:lnTo>
                <a:lnTo>
                  <a:pt x="199987" y="2348692"/>
                </a:lnTo>
                <a:lnTo>
                  <a:pt x="176126" y="2402350"/>
                </a:lnTo>
                <a:lnTo>
                  <a:pt x="153914" y="2456833"/>
                </a:lnTo>
                <a:lnTo>
                  <a:pt x="133323" y="2512144"/>
                </a:lnTo>
                <a:lnTo>
                  <a:pt x="114326" y="2568286"/>
                </a:lnTo>
                <a:lnTo>
                  <a:pt x="96897" y="2625260"/>
                </a:lnTo>
                <a:lnTo>
                  <a:pt x="81009" y="2683070"/>
                </a:lnTo>
                <a:lnTo>
                  <a:pt x="66635" y="2741717"/>
                </a:lnTo>
                <a:lnTo>
                  <a:pt x="53748" y="2801203"/>
                </a:lnTo>
                <a:lnTo>
                  <a:pt x="42321" y="2861531"/>
                </a:lnTo>
                <a:lnTo>
                  <a:pt x="32327" y="2922704"/>
                </a:lnTo>
                <a:lnTo>
                  <a:pt x="23740" y="2984724"/>
                </a:lnTo>
                <a:lnTo>
                  <a:pt x="16532" y="3047592"/>
                </a:lnTo>
                <a:lnTo>
                  <a:pt x="10677" y="3111311"/>
                </a:lnTo>
                <a:lnTo>
                  <a:pt x="6147" y="3175884"/>
                </a:lnTo>
                <a:lnTo>
                  <a:pt x="2916" y="3241313"/>
                </a:lnTo>
                <a:lnTo>
                  <a:pt x="958" y="3307600"/>
                </a:lnTo>
                <a:lnTo>
                  <a:pt x="0" y="3383722"/>
                </a:lnTo>
                <a:lnTo>
                  <a:pt x="183" y="3461157"/>
                </a:lnTo>
                <a:lnTo>
                  <a:pt x="1580" y="3539674"/>
                </a:lnTo>
                <a:lnTo>
                  <a:pt x="4265" y="3619043"/>
                </a:lnTo>
                <a:lnTo>
                  <a:pt x="8309" y="3699033"/>
                </a:lnTo>
                <a:lnTo>
                  <a:pt x="13784" y="3779413"/>
                </a:lnTo>
                <a:lnTo>
                  <a:pt x="20764" y="3859953"/>
                </a:lnTo>
                <a:lnTo>
                  <a:pt x="29322" y="3940423"/>
                </a:lnTo>
                <a:lnTo>
                  <a:pt x="39529" y="4020591"/>
                </a:lnTo>
                <a:lnTo>
                  <a:pt x="51458" y="4100226"/>
                </a:lnTo>
                <a:lnTo>
                  <a:pt x="65182" y="4179099"/>
                </a:lnTo>
                <a:lnTo>
                  <a:pt x="80773" y="4256979"/>
                </a:lnTo>
                <a:lnTo>
                  <a:pt x="98304" y="4333634"/>
                </a:lnTo>
                <a:lnTo>
                  <a:pt x="117848" y="4408835"/>
                </a:lnTo>
                <a:lnTo>
                  <a:pt x="139477" y="4482351"/>
                </a:lnTo>
                <a:lnTo>
                  <a:pt x="163263" y="4553950"/>
                </a:lnTo>
                <a:lnTo>
                  <a:pt x="189280" y="4623403"/>
                </a:lnTo>
                <a:lnTo>
                  <a:pt x="217600" y="4690479"/>
                </a:lnTo>
                <a:lnTo>
                  <a:pt x="248295" y="4754947"/>
                </a:lnTo>
                <a:lnTo>
                  <a:pt x="281437" y="4816576"/>
                </a:lnTo>
                <a:lnTo>
                  <a:pt x="308910" y="4830279"/>
                </a:lnTo>
                <a:lnTo>
                  <a:pt x="319387" y="4830131"/>
                </a:lnTo>
                <a:lnTo>
                  <a:pt x="327329" y="4827209"/>
                </a:lnTo>
                <a:lnTo>
                  <a:pt x="330818" y="4821262"/>
                </a:lnTo>
                <a:lnTo>
                  <a:pt x="301421" y="4766313"/>
                </a:lnTo>
                <a:lnTo>
                  <a:pt x="274083" y="4709327"/>
                </a:lnTo>
                <a:lnTo>
                  <a:pt x="248734" y="4650463"/>
                </a:lnTo>
                <a:lnTo>
                  <a:pt x="225302" y="4589879"/>
                </a:lnTo>
                <a:lnTo>
                  <a:pt x="203717" y="4527735"/>
                </a:lnTo>
                <a:lnTo>
                  <a:pt x="183908" y="4464188"/>
                </a:lnTo>
                <a:lnTo>
                  <a:pt x="165803" y="4399398"/>
                </a:lnTo>
                <a:lnTo>
                  <a:pt x="149332" y="4333523"/>
                </a:lnTo>
                <a:lnTo>
                  <a:pt x="134425" y="4266722"/>
                </a:lnTo>
                <a:lnTo>
                  <a:pt x="121010" y="4199154"/>
                </a:lnTo>
                <a:lnTo>
                  <a:pt x="109016" y="4130978"/>
                </a:lnTo>
                <a:lnTo>
                  <a:pt x="98373" y="4062352"/>
                </a:lnTo>
                <a:lnTo>
                  <a:pt x="89009" y="3993436"/>
                </a:lnTo>
                <a:lnTo>
                  <a:pt x="80855" y="3924387"/>
                </a:lnTo>
                <a:lnTo>
                  <a:pt x="73838" y="3855365"/>
                </a:lnTo>
                <a:lnTo>
                  <a:pt x="67889" y="3786528"/>
                </a:lnTo>
                <a:lnTo>
                  <a:pt x="62936" y="3718036"/>
                </a:lnTo>
                <a:lnTo>
                  <a:pt x="58908" y="3650046"/>
                </a:lnTo>
                <a:lnTo>
                  <a:pt x="55735" y="3582718"/>
                </a:lnTo>
                <a:lnTo>
                  <a:pt x="53345" y="3516210"/>
                </a:lnTo>
                <a:lnTo>
                  <a:pt x="51830" y="3448685"/>
                </a:lnTo>
                <a:lnTo>
                  <a:pt x="51455" y="3381600"/>
                </a:lnTo>
                <a:lnTo>
                  <a:pt x="52268" y="3314981"/>
                </a:lnTo>
                <a:lnTo>
                  <a:pt x="54319" y="3248855"/>
                </a:lnTo>
                <a:lnTo>
                  <a:pt x="57655" y="3183245"/>
                </a:lnTo>
                <a:lnTo>
                  <a:pt x="62326" y="3118177"/>
                </a:lnTo>
                <a:lnTo>
                  <a:pt x="68380" y="3053677"/>
                </a:lnTo>
                <a:lnTo>
                  <a:pt x="75866" y="2989769"/>
                </a:lnTo>
                <a:lnTo>
                  <a:pt x="84833" y="2926479"/>
                </a:lnTo>
                <a:lnTo>
                  <a:pt x="95328" y="2863832"/>
                </a:lnTo>
                <a:lnTo>
                  <a:pt x="107402" y="2801854"/>
                </a:lnTo>
                <a:lnTo>
                  <a:pt x="121102" y="2740569"/>
                </a:lnTo>
                <a:lnTo>
                  <a:pt x="136478" y="2680003"/>
                </a:lnTo>
                <a:lnTo>
                  <a:pt x="153577" y="2620181"/>
                </a:lnTo>
                <a:lnTo>
                  <a:pt x="172449" y="2561129"/>
                </a:lnTo>
                <a:lnTo>
                  <a:pt x="193143" y="2502871"/>
                </a:lnTo>
                <a:lnTo>
                  <a:pt x="215706" y="2445433"/>
                </a:lnTo>
                <a:lnTo>
                  <a:pt x="240188" y="2388840"/>
                </a:lnTo>
                <a:lnTo>
                  <a:pt x="266637" y="2333117"/>
                </a:lnTo>
                <a:lnTo>
                  <a:pt x="295103" y="2278291"/>
                </a:lnTo>
                <a:lnTo>
                  <a:pt x="328794" y="2218232"/>
                </a:lnTo>
                <a:lnTo>
                  <a:pt x="363789" y="2159751"/>
                </a:lnTo>
                <a:lnTo>
                  <a:pt x="400008" y="2102780"/>
                </a:lnTo>
                <a:lnTo>
                  <a:pt x="437371" y="2047255"/>
                </a:lnTo>
                <a:lnTo>
                  <a:pt x="475799" y="1993110"/>
                </a:lnTo>
                <a:lnTo>
                  <a:pt x="515212" y="1940278"/>
                </a:lnTo>
                <a:lnTo>
                  <a:pt x="555532" y="1888696"/>
                </a:lnTo>
                <a:lnTo>
                  <a:pt x="596678" y="1838296"/>
                </a:lnTo>
                <a:lnTo>
                  <a:pt x="638571" y="1789014"/>
                </a:lnTo>
                <a:lnTo>
                  <a:pt x="681132" y="1740784"/>
                </a:lnTo>
                <a:lnTo>
                  <a:pt x="724281" y="1693539"/>
                </a:lnTo>
                <a:lnTo>
                  <a:pt x="767939" y="1647216"/>
                </a:lnTo>
                <a:lnTo>
                  <a:pt x="812026" y="1601747"/>
                </a:lnTo>
                <a:lnTo>
                  <a:pt x="856463" y="1557067"/>
                </a:lnTo>
                <a:lnTo>
                  <a:pt x="901171" y="1513111"/>
                </a:lnTo>
                <a:lnTo>
                  <a:pt x="946070" y="1469813"/>
                </a:lnTo>
                <a:lnTo>
                  <a:pt x="991080" y="1427108"/>
                </a:lnTo>
                <a:lnTo>
                  <a:pt x="1081119" y="1343211"/>
                </a:lnTo>
                <a:lnTo>
                  <a:pt x="1221392" y="1214768"/>
                </a:lnTo>
                <a:lnTo>
                  <a:pt x="1317133" y="1128657"/>
                </a:lnTo>
                <a:lnTo>
                  <a:pt x="1413319" y="1043795"/>
                </a:lnTo>
                <a:lnTo>
                  <a:pt x="1461613" y="1001907"/>
                </a:lnTo>
                <a:lnTo>
                  <a:pt x="1510058" y="960420"/>
                </a:lnTo>
                <a:lnTo>
                  <a:pt x="1558669" y="919365"/>
                </a:lnTo>
                <a:lnTo>
                  <a:pt x="1607459" y="878771"/>
                </a:lnTo>
                <a:lnTo>
                  <a:pt x="1656441" y="838669"/>
                </a:lnTo>
                <a:lnTo>
                  <a:pt x="1705629" y="799087"/>
                </a:lnTo>
                <a:lnTo>
                  <a:pt x="1755037" y="760057"/>
                </a:lnTo>
                <a:lnTo>
                  <a:pt x="1804678" y="721607"/>
                </a:lnTo>
                <a:lnTo>
                  <a:pt x="1854566" y="683767"/>
                </a:lnTo>
                <a:lnTo>
                  <a:pt x="1904714" y="646568"/>
                </a:lnTo>
                <a:lnTo>
                  <a:pt x="1955136" y="610040"/>
                </a:lnTo>
                <a:lnTo>
                  <a:pt x="2005845" y="574211"/>
                </a:lnTo>
                <a:lnTo>
                  <a:pt x="2056855" y="539113"/>
                </a:lnTo>
                <a:lnTo>
                  <a:pt x="2108180" y="504774"/>
                </a:lnTo>
                <a:lnTo>
                  <a:pt x="2163215" y="469005"/>
                </a:lnTo>
                <a:lnTo>
                  <a:pt x="2218649" y="434075"/>
                </a:lnTo>
                <a:lnTo>
                  <a:pt x="2274470" y="400063"/>
                </a:lnTo>
                <a:lnTo>
                  <a:pt x="2330666" y="367048"/>
                </a:lnTo>
                <a:lnTo>
                  <a:pt x="2387224" y="335108"/>
                </a:lnTo>
                <a:lnTo>
                  <a:pt x="2444132" y="304320"/>
                </a:lnTo>
                <a:lnTo>
                  <a:pt x="2501378" y="274765"/>
                </a:lnTo>
                <a:lnTo>
                  <a:pt x="2558951" y="246519"/>
                </a:lnTo>
                <a:lnTo>
                  <a:pt x="2616837" y="219662"/>
                </a:lnTo>
                <a:lnTo>
                  <a:pt x="2675025" y="194271"/>
                </a:lnTo>
                <a:lnTo>
                  <a:pt x="2733503" y="170426"/>
                </a:lnTo>
                <a:lnTo>
                  <a:pt x="2792258" y="148205"/>
                </a:lnTo>
                <a:lnTo>
                  <a:pt x="2851278" y="127686"/>
                </a:lnTo>
                <a:lnTo>
                  <a:pt x="2910552" y="108948"/>
                </a:lnTo>
                <a:lnTo>
                  <a:pt x="2970066" y="92069"/>
                </a:lnTo>
                <a:lnTo>
                  <a:pt x="3029809" y="77127"/>
                </a:lnTo>
                <a:lnTo>
                  <a:pt x="3089769" y="64201"/>
                </a:lnTo>
                <a:lnTo>
                  <a:pt x="3149933" y="53369"/>
                </a:lnTo>
                <a:lnTo>
                  <a:pt x="3210290" y="44710"/>
                </a:lnTo>
                <a:lnTo>
                  <a:pt x="3270827" y="38303"/>
                </a:lnTo>
                <a:lnTo>
                  <a:pt x="3280668" y="35628"/>
                </a:lnTo>
                <a:lnTo>
                  <a:pt x="3284585" y="30510"/>
                </a:lnTo>
                <a:lnTo>
                  <a:pt x="3283729" y="23873"/>
                </a:lnTo>
                <a:lnTo>
                  <a:pt x="3279248" y="16641"/>
                </a:lnTo>
                <a:lnTo>
                  <a:pt x="3272291" y="9737"/>
                </a:lnTo>
                <a:lnTo>
                  <a:pt x="3264008" y="4084"/>
                </a:lnTo>
                <a:lnTo>
                  <a:pt x="3255547" y="607"/>
                </a:lnTo>
                <a:lnTo>
                  <a:pt x="3249554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96399" y="1762259"/>
            <a:ext cx="408772" cy="6729092"/>
          </a:xfrm>
          <a:custGeom>
            <a:avLst/>
            <a:gdLst/>
            <a:ahLst/>
            <a:cxnLst/>
            <a:rect l="l" t="t" r="r" b="b"/>
            <a:pathLst>
              <a:path w="408772" h="6729092">
                <a:moveTo>
                  <a:pt x="374513" y="0"/>
                </a:moveTo>
                <a:lnTo>
                  <a:pt x="335243" y="81340"/>
                </a:lnTo>
                <a:lnTo>
                  <a:pt x="313395" y="149447"/>
                </a:lnTo>
                <a:lnTo>
                  <a:pt x="293282" y="218360"/>
                </a:lnTo>
                <a:lnTo>
                  <a:pt x="274802" y="288020"/>
                </a:lnTo>
                <a:lnTo>
                  <a:pt x="257854" y="358373"/>
                </a:lnTo>
                <a:lnTo>
                  <a:pt x="242337" y="429361"/>
                </a:lnTo>
                <a:lnTo>
                  <a:pt x="228150" y="500926"/>
                </a:lnTo>
                <a:lnTo>
                  <a:pt x="215192" y="573014"/>
                </a:lnTo>
                <a:lnTo>
                  <a:pt x="203361" y="645566"/>
                </a:lnTo>
                <a:lnTo>
                  <a:pt x="192557" y="718526"/>
                </a:lnTo>
                <a:lnTo>
                  <a:pt x="182677" y="791838"/>
                </a:lnTo>
                <a:lnTo>
                  <a:pt x="173622" y="865444"/>
                </a:lnTo>
                <a:lnTo>
                  <a:pt x="165289" y="939288"/>
                </a:lnTo>
                <a:lnTo>
                  <a:pt x="157578" y="1013313"/>
                </a:lnTo>
                <a:lnTo>
                  <a:pt x="150387" y="1087462"/>
                </a:lnTo>
                <a:lnTo>
                  <a:pt x="143615" y="1161678"/>
                </a:lnTo>
                <a:lnTo>
                  <a:pt x="137160" y="1235906"/>
                </a:lnTo>
                <a:lnTo>
                  <a:pt x="130923" y="1310087"/>
                </a:lnTo>
                <a:lnTo>
                  <a:pt x="118694" y="1458085"/>
                </a:lnTo>
                <a:lnTo>
                  <a:pt x="111283" y="1545281"/>
                </a:lnTo>
                <a:lnTo>
                  <a:pt x="103588" y="1632528"/>
                </a:lnTo>
                <a:lnTo>
                  <a:pt x="95682" y="1719825"/>
                </a:lnTo>
                <a:lnTo>
                  <a:pt x="87640" y="1807173"/>
                </a:lnTo>
                <a:lnTo>
                  <a:pt x="71435" y="1982014"/>
                </a:lnTo>
                <a:lnTo>
                  <a:pt x="63419" y="2069505"/>
                </a:lnTo>
                <a:lnTo>
                  <a:pt x="55558" y="2157042"/>
                </a:lnTo>
                <a:lnTo>
                  <a:pt x="47927" y="2244624"/>
                </a:lnTo>
                <a:lnTo>
                  <a:pt x="40597" y="2332250"/>
                </a:lnTo>
                <a:lnTo>
                  <a:pt x="33642" y="2419919"/>
                </a:lnTo>
                <a:lnTo>
                  <a:pt x="27135" y="2507630"/>
                </a:lnTo>
                <a:lnTo>
                  <a:pt x="21149" y="2595382"/>
                </a:lnTo>
                <a:lnTo>
                  <a:pt x="15759" y="2683174"/>
                </a:lnTo>
                <a:lnTo>
                  <a:pt x="11036" y="2771005"/>
                </a:lnTo>
                <a:lnTo>
                  <a:pt x="7054" y="2858874"/>
                </a:lnTo>
                <a:lnTo>
                  <a:pt x="3886" y="2946780"/>
                </a:lnTo>
                <a:lnTo>
                  <a:pt x="1605" y="3034722"/>
                </a:lnTo>
                <a:lnTo>
                  <a:pt x="286" y="3122699"/>
                </a:lnTo>
                <a:lnTo>
                  <a:pt x="0" y="3210711"/>
                </a:lnTo>
                <a:lnTo>
                  <a:pt x="949" y="3298324"/>
                </a:lnTo>
                <a:lnTo>
                  <a:pt x="3196" y="3385856"/>
                </a:lnTo>
                <a:lnTo>
                  <a:pt x="6624" y="3473313"/>
                </a:lnTo>
                <a:lnTo>
                  <a:pt x="11115" y="3560700"/>
                </a:lnTo>
                <a:lnTo>
                  <a:pt x="16551" y="3648026"/>
                </a:lnTo>
                <a:lnTo>
                  <a:pt x="22814" y="3735295"/>
                </a:lnTo>
                <a:lnTo>
                  <a:pt x="29786" y="3822516"/>
                </a:lnTo>
                <a:lnTo>
                  <a:pt x="37349" y="3909694"/>
                </a:lnTo>
                <a:lnTo>
                  <a:pt x="45387" y="3996836"/>
                </a:lnTo>
                <a:lnTo>
                  <a:pt x="53781" y="4083949"/>
                </a:lnTo>
                <a:lnTo>
                  <a:pt x="62413" y="4171038"/>
                </a:lnTo>
                <a:lnTo>
                  <a:pt x="79921" y="4345174"/>
                </a:lnTo>
                <a:lnTo>
                  <a:pt x="88561" y="4432234"/>
                </a:lnTo>
                <a:lnTo>
                  <a:pt x="96969" y="4519298"/>
                </a:lnTo>
                <a:lnTo>
                  <a:pt x="105026" y="4606371"/>
                </a:lnTo>
                <a:lnTo>
                  <a:pt x="112615" y="4693460"/>
                </a:lnTo>
                <a:lnTo>
                  <a:pt x="119617" y="4780572"/>
                </a:lnTo>
                <a:lnTo>
                  <a:pt x="125916" y="4867713"/>
                </a:lnTo>
                <a:lnTo>
                  <a:pt x="131394" y="4954891"/>
                </a:lnTo>
                <a:lnTo>
                  <a:pt x="136331" y="5042430"/>
                </a:lnTo>
                <a:lnTo>
                  <a:pt x="141095" y="5130000"/>
                </a:lnTo>
                <a:lnTo>
                  <a:pt x="145746" y="5217590"/>
                </a:lnTo>
                <a:lnTo>
                  <a:pt x="154939" y="5392789"/>
                </a:lnTo>
                <a:lnTo>
                  <a:pt x="159598" y="5480378"/>
                </a:lnTo>
                <a:lnTo>
                  <a:pt x="164377" y="5567946"/>
                </a:lnTo>
                <a:lnTo>
                  <a:pt x="169333" y="5655485"/>
                </a:lnTo>
                <a:lnTo>
                  <a:pt x="174526" y="5742983"/>
                </a:lnTo>
                <a:lnTo>
                  <a:pt x="180014" y="5830430"/>
                </a:lnTo>
                <a:lnTo>
                  <a:pt x="185855" y="5917817"/>
                </a:lnTo>
                <a:lnTo>
                  <a:pt x="192107" y="6005134"/>
                </a:lnTo>
                <a:lnTo>
                  <a:pt x="198829" y="6092370"/>
                </a:lnTo>
                <a:lnTo>
                  <a:pt x="206080" y="6179515"/>
                </a:lnTo>
                <a:lnTo>
                  <a:pt x="213917" y="6266560"/>
                </a:lnTo>
                <a:lnTo>
                  <a:pt x="222398" y="6353494"/>
                </a:lnTo>
                <a:lnTo>
                  <a:pt x="231584" y="6440307"/>
                </a:lnTo>
                <a:lnTo>
                  <a:pt x="241531" y="6526989"/>
                </a:lnTo>
                <a:lnTo>
                  <a:pt x="252298" y="6613531"/>
                </a:lnTo>
                <a:lnTo>
                  <a:pt x="263944" y="6699922"/>
                </a:lnTo>
                <a:lnTo>
                  <a:pt x="291246" y="6729092"/>
                </a:lnTo>
                <a:lnTo>
                  <a:pt x="299992" y="6728796"/>
                </a:lnTo>
                <a:lnTo>
                  <a:pt x="307383" y="6724935"/>
                </a:lnTo>
                <a:lnTo>
                  <a:pt x="312358" y="6717245"/>
                </a:lnTo>
                <a:lnTo>
                  <a:pt x="313854" y="6705462"/>
                </a:lnTo>
                <a:lnTo>
                  <a:pt x="302238" y="6619155"/>
                </a:lnTo>
                <a:lnTo>
                  <a:pt x="291488" y="6532764"/>
                </a:lnTo>
                <a:lnTo>
                  <a:pt x="281547" y="6446295"/>
                </a:lnTo>
                <a:lnTo>
                  <a:pt x="272360" y="6359755"/>
                </a:lnTo>
                <a:lnTo>
                  <a:pt x="263870" y="6273151"/>
                </a:lnTo>
                <a:lnTo>
                  <a:pt x="256020" y="6186490"/>
                </a:lnTo>
                <a:lnTo>
                  <a:pt x="248755" y="6099777"/>
                </a:lnTo>
                <a:lnTo>
                  <a:pt x="242018" y="6013020"/>
                </a:lnTo>
                <a:lnTo>
                  <a:pt x="235753" y="5926226"/>
                </a:lnTo>
                <a:lnTo>
                  <a:pt x="229903" y="5839400"/>
                </a:lnTo>
                <a:lnTo>
                  <a:pt x="224412" y="5752550"/>
                </a:lnTo>
                <a:lnTo>
                  <a:pt x="219223" y="5665682"/>
                </a:lnTo>
                <a:lnTo>
                  <a:pt x="214281" y="5578803"/>
                </a:lnTo>
                <a:lnTo>
                  <a:pt x="209529" y="5491919"/>
                </a:lnTo>
                <a:lnTo>
                  <a:pt x="204911" y="5405037"/>
                </a:lnTo>
                <a:lnTo>
                  <a:pt x="195849" y="5231307"/>
                </a:lnTo>
                <a:lnTo>
                  <a:pt x="191294" y="5144471"/>
                </a:lnTo>
                <a:lnTo>
                  <a:pt x="186646" y="5057664"/>
                </a:lnTo>
                <a:lnTo>
                  <a:pt x="181851" y="4970893"/>
                </a:lnTo>
                <a:lnTo>
                  <a:pt x="176626" y="4885451"/>
                </a:lnTo>
                <a:lnTo>
                  <a:pt x="170658" y="4800093"/>
                </a:lnTo>
                <a:lnTo>
                  <a:pt x="164046" y="4714808"/>
                </a:lnTo>
                <a:lnTo>
                  <a:pt x="156893" y="4629584"/>
                </a:lnTo>
                <a:lnTo>
                  <a:pt x="149299" y="4544410"/>
                </a:lnTo>
                <a:lnTo>
                  <a:pt x="141364" y="4459275"/>
                </a:lnTo>
                <a:lnTo>
                  <a:pt x="133189" y="4374168"/>
                </a:lnTo>
                <a:lnTo>
                  <a:pt x="124874" y="4289077"/>
                </a:lnTo>
                <a:lnTo>
                  <a:pt x="116521" y="4203992"/>
                </a:lnTo>
                <a:lnTo>
                  <a:pt x="108230" y="4118902"/>
                </a:lnTo>
                <a:lnTo>
                  <a:pt x="100102" y="4033795"/>
                </a:lnTo>
                <a:lnTo>
                  <a:pt x="92238" y="3948660"/>
                </a:lnTo>
                <a:lnTo>
                  <a:pt x="84737" y="3863487"/>
                </a:lnTo>
                <a:lnTo>
                  <a:pt x="77702" y="3778263"/>
                </a:lnTo>
                <a:lnTo>
                  <a:pt x="71232" y="3692978"/>
                </a:lnTo>
                <a:lnTo>
                  <a:pt x="65428" y="3607620"/>
                </a:lnTo>
                <a:lnTo>
                  <a:pt x="60391" y="3522179"/>
                </a:lnTo>
                <a:lnTo>
                  <a:pt x="56221" y="3436644"/>
                </a:lnTo>
                <a:lnTo>
                  <a:pt x="53020" y="3351003"/>
                </a:lnTo>
                <a:lnTo>
                  <a:pt x="50888" y="3265245"/>
                </a:lnTo>
                <a:lnTo>
                  <a:pt x="49931" y="3178890"/>
                </a:lnTo>
                <a:lnTo>
                  <a:pt x="50158" y="3092470"/>
                </a:lnTo>
                <a:lnTo>
                  <a:pt x="51489" y="3005997"/>
                </a:lnTo>
                <a:lnTo>
                  <a:pt x="53840" y="2919483"/>
                </a:lnTo>
                <a:lnTo>
                  <a:pt x="57132" y="2832941"/>
                </a:lnTo>
                <a:lnTo>
                  <a:pt x="61280" y="2746383"/>
                </a:lnTo>
                <a:lnTo>
                  <a:pt x="66205" y="2659821"/>
                </a:lnTo>
                <a:lnTo>
                  <a:pt x="71823" y="2573269"/>
                </a:lnTo>
                <a:lnTo>
                  <a:pt x="78053" y="2486738"/>
                </a:lnTo>
                <a:lnTo>
                  <a:pt x="84813" y="2400241"/>
                </a:lnTo>
                <a:lnTo>
                  <a:pt x="92022" y="2313791"/>
                </a:lnTo>
                <a:lnTo>
                  <a:pt x="99597" y="2227400"/>
                </a:lnTo>
                <a:lnTo>
                  <a:pt x="107456" y="2141080"/>
                </a:lnTo>
                <a:lnTo>
                  <a:pt x="115518" y="2054844"/>
                </a:lnTo>
                <a:lnTo>
                  <a:pt x="123701" y="1968704"/>
                </a:lnTo>
                <a:lnTo>
                  <a:pt x="131923" y="1882673"/>
                </a:lnTo>
                <a:lnTo>
                  <a:pt x="140102" y="1796763"/>
                </a:lnTo>
                <a:lnTo>
                  <a:pt x="148156" y="1710987"/>
                </a:lnTo>
                <a:lnTo>
                  <a:pt x="156004" y="1625357"/>
                </a:lnTo>
                <a:lnTo>
                  <a:pt x="163563" y="1539886"/>
                </a:lnTo>
                <a:lnTo>
                  <a:pt x="170076" y="1463431"/>
                </a:lnTo>
                <a:lnTo>
                  <a:pt x="182893" y="1310058"/>
                </a:lnTo>
                <a:lnTo>
                  <a:pt x="189431" y="1233257"/>
                </a:lnTo>
                <a:lnTo>
                  <a:pt x="196212" y="1156460"/>
                </a:lnTo>
                <a:lnTo>
                  <a:pt x="203353" y="1079724"/>
                </a:lnTo>
                <a:lnTo>
                  <a:pt x="210972" y="1003108"/>
                </a:lnTo>
                <a:lnTo>
                  <a:pt x="219186" y="926672"/>
                </a:lnTo>
                <a:lnTo>
                  <a:pt x="228111" y="850474"/>
                </a:lnTo>
                <a:lnTo>
                  <a:pt x="237866" y="774573"/>
                </a:lnTo>
                <a:lnTo>
                  <a:pt x="248567" y="699028"/>
                </a:lnTo>
                <a:lnTo>
                  <a:pt x="260332" y="623898"/>
                </a:lnTo>
                <a:lnTo>
                  <a:pt x="273278" y="549241"/>
                </a:lnTo>
                <a:lnTo>
                  <a:pt x="287522" y="475117"/>
                </a:lnTo>
                <a:lnTo>
                  <a:pt x="303182" y="401585"/>
                </a:lnTo>
                <a:lnTo>
                  <a:pt x="320375" y="328703"/>
                </a:lnTo>
                <a:lnTo>
                  <a:pt x="339217" y="256530"/>
                </a:lnTo>
                <a:lnTo>
                  <a:pt x="359827" y="185125"/>
                </a:lnTo>
                <a:lnTo>
                  <a:pt x="382322" y="114547"/>
                </a:lnTo>
                <a:lnTo>
                  <a:pt x="406819" y="44855"/>
                </a:lnTo>
                <a:lnTo>
                  <a:pt x="408772" y="34633"/>
                </a:lnTo>
                <a:lnTo>
                  <a:pt x="382408" y="432"/>
                </a:lnTo>
                <a:lnTo>
                  <a:pt x="374513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76527" y="1516998"/>
            <a:ext cx="878226" cy="6616211"/>
          </a:xfrm>
          <a:custGeom>
            <a:avLst/>
            <a:gdLst/>
            <a:ahLst/>
            <a:cxnLst/>
            <a:rect l="l" t="t" r="r" b="b"/>
            <a:pathLst>
              <a:path w="878226" h="6616211">
                <a:moveTo>
                  <a:pt x="44275" y="0"/>
                </a:moveTo>
                <a:lnTo>
                  <a:pt x="1404" y="18209"/>
                </a:lnTo>
                <a:lnTo>
                  <a:pt x="0" y="21294"/>
                </a:lnTo>
                <a:lnTo>
                  <a:pt x="21921" y="25376"/>
                </a:lnTo>
                <a:lnTo>
                  <a:pt x="41614" y="32812"/>
                </a:lnTo>
                <a:lnTo>
                  <a:pt x="76730" y="57058"/>
                </a:lnTo>
                <a:lnTo>
                  <a:pt x="106807" y="91981"/>
                </a:lnTo>
                <a:lnTo>
                  <a:pt x="132626" y="135394"/>
                </a:lnTo>
                <a:lnTo>
                  <a:pt x="154970" y="185110"/>
                </a:lnTo>
                <a:lnTo>
                  <a:pt x="174620" y="238941"/>
                </a:lnTo>
                <a:lnTo>
                  <a:pt x="192357" y="294701"/>
                </a:lnTo>
                <a:lnTo>
                  <a:pt x="208964" y="350202"/>
                </a:lnTo>
                <a:lnTo>
                  <a:pt x="217088" y="377172"/>
                </a:lnTo>
                <a:lnTo>
                  <a:pt x="225222" y="403257"/>
                </a:lnTo>
                <a:lnTo>
                  <a:pt x="233464" y="428184"/>
                </a:lnTo>
                <a:lnTo>
                  <a:pt x="241913" y="451680"/>
                </a:lnTo>
                <a:lnTo>
                  <a:pt x="257448" y="493292"/>
                </a:lnTo>
                <a:lnTo>
                  <a:pt x="272659" y="535140"/>
                </a:lnTo>
                <a:lnTo>
                  <a:pt x="287554" y="577216"/>
                </a:lnTo>
                <a:lnTo>
                  <a:pt x="302138" y="619511"/>
                </a:lnTo>
                <a:lnTo>
                  <a:pt x="316421" y="662017"/>
                </a:lnTo>
                <a:lnTo>
                  <a:pt x="330407" y="704725"/>
                </a:lnTo>
                <a:lnTo>
                  <a:pt x="344106" y="747627"/>
                </a:lnTo>
                <a:lnTo>
                  <a:pt x="357522" y="790714"/>
                </a:lnTo>
                <a:lnTo>
                  <a:pt x="370664" y="833977"/>
                </a:lnTo>
                <a:lnTo>
                  <a:pt x="383538" y="877409"/>
                </a:lnTo>
                <a:lnTo>
                  <a:pt x="396152" y="921001"/>
                </a:lnTo>
                <a:lnTo>
                  <a:pt x="408513" y="964743"/>
                </a:lnTo>
                <a:lnTo>
                  <a:pt x="420627" y="1008628"/>
                </a:lnTo>
                <a:lnTo>
                  <a:pt x="432501" y="1052648"/>
                </a:lnTo>
                <a:lnTo>
                  <a:pt x="444143" y="1096792"/>
                </a:lnTo>
                <a:lnTo>
                  <a:pt x="455560" y="1141054"/>
                </a:lnTo>
                <a:lnTo>
                  <a:pt x="466758" y="1185425"/>
                </a:lnTo>
                <a:lnTo>
                  <a:pt x="477745" y="1229895"/>
                </a:lnTo>
                <a:lnTo>
                  <a:pt x="488528" y="1274457"/>
                </a:lnTo>
                <a:lnTo>
                  <a:pt x="499113" y="1319102"/>
                </a:lnTo>
                <a:lnTo>
                  <a:pt x="519108" y="1405735"/>
                </a:lnTo>
                <a:lnTo>
                  <a:pt x="538531" y="1492825"/>
                </a:lnTo>
                <a:lnTo>
                  <a:pt x="557383" y="1580344"/>
                </a:lnTo>
                <a:lnTo>
                  <a:pt x="575659" y="1668264"/>
                </a:lnTo>
                <a:lnTo>
                  <a:pt x="593358" y="1756553"/>
                </a:lnTo>
                <a:lnTo>
                  <a:pt x="610477" y="1845185"/>
                </a:lnTo>
                <a:lnTo>
                  <a:pt x="627015" y="1934129"/>
                </a:lnTo>
                <a:lnTo>
                  <a:pt x="642968" y="2023357"/>
                </a:lnTo>
                <a:lnTo>
                  <a:pt x="658335" y="2112839"/>
                </a:lnTo>
                <a:lnTo>
                  <a:pt x="673113" y="2202546"/>
                </a:lnTo>
                <a:lnTo>
                  <a:pt x="687300" y="2292450"/>
                </a:lnTo>
                <a:lnTo>
                  <a:pt x="700893" y="2382520"/>
                </a:lnTo>
                <a:lnTo>
                  <a:pt x="713891" y="2472729"/>
                </a:lnTo>
                <a:lnTo>
                  <a:pt x="726290" y="2563047"/>
                </a:lnTo>
                <a:lnTo>
                  <a:pt x="738090" y="2653444"/>
                </a:lnTo>
                <a:lnTo>
                  <a:pt x="749286" y="2743892"/>
                </a:lnTo>
                <a:lnTo>
                  <a:pt x="759878" y="2834362"/>
                </a:lnTo>
                <a:lnTo>
                  <a:pt x="769862" y="2924825"/>
                </a:lnTo>
                <a:lnTo>
                  <a:pt x="779237" y="3015251"/>
                </a:lnTo>
                <a:lnTo>
                  <a:pt x="788000" y="3105611"/>
                </a:lnTo>
                <a:lnTo>
                  <a:pt x="803166" y="3286219"/>
                </a:lnTo>
                <a:lnTo>
                  <a:pt x="814839" y="3467167"/>
                </a:lnTo>
                <a:lnTo>
                  <a:pt x="822973" y="3648307"/>
                </a:lnTo>
                <a:lnTo>
                  <a:pt x="827520" y="3829493"/>
                </a:lnTo>
                <a:lnTo>
                  <a:pt x="828433" y="4010576"/>
                </a:lnTo>
                <a:lnTo>
                  <a:pt x="825663" y="4191409"/>
                </a:lnTo>
                <a:lnTo>
                  <a:pt x="819163" y="4371844"/>
                </a:lnTo>
                <a:lnTo>
                  <a:pt x="808886" y="4551733"/>
                </a:lnTo>
                <a:lnTo>
                  <a:pt x="794784" y="4730930"/>
                </a:lnTo>
                <a:lnTo>
                  <a:pt x="776810" y="4909286"/>
                </a:lnTo>
                <a:lnTo>
                  <a:pt x="754915" y="5086654"/>
                </a:lnTo>
                <a:lnTo>
                  <a:pt x="729052" y="5262886"/>
                </a:lnTo>
                <a:lnTo>
                  <a:pt x="699174" y="5437834"/>
                </a:lnTo>
                <a:lnTo>
                  <a:pt x="665233" y="5611352"/>
                </a:lnTo>
                <a:lnTo>
                  <a:pt x="627182" y="5783291"/>
                </a:lnTo>
                <a:lnTo>
                  <a:pt x="584972" y="5953503"/>
                </a:lnTo>
                <a:lnTo>
                  <a:pt x="538556" y="6121842"/>
                </a:lnTo>
                <a:lnTo>
                  <a:pt x="487888" y="6288159"/>
                </a:lnTo>
                <a:lnTo>
                  <a:pt x="432918" y="6452307"/>
                </a:lnTo>
                <a:lnTo>
                  <a:pt x="373599" y="6614139"/>
                </a:lnTo>
                <a:lnTo>
                  <a:pt x="378634" y="6616100"/>
                </a:lnTo>
                <a:lnTo>
                  <a:pt x="420387" y="6607238"/>
                </a:lnTo>
                <a:lnTo>
                  <a:pt x="479245" y="6447407"/>
                </a:lnTo>
                <a:lnTo>
                  <a:pt x="533809" y="6285529"/>
                </a:lnTo>
                <a:lnTo>
                  <a:pt x="584137" y="6121725"/>
                </a:lnTo>
                <a:lnTo>
                  <a:pt x="630283" y="5956118"/>
                </a:lnTo>
                <a:lnTo>
                  <a:pt x="672303" y="5788829"/>
                </a:lnTo>
                <a:lnTo>
                  <a:pt x="710254" y="5619980"/>
                </a:lnTo>
                <a:lnTo>
                  <a:pt x="744191" y="5449694"/>
                </a:lnTo>
                <a:lnTo>
                  <a:pt x="774171" y="5278092"/>
                </a:lnTo>
                <a:lnTo>
                  <a:pt x="800248" y="5105297"/>
                </a:lnTo>
                <a:lnTo>
                  <a:pt x="822479" y="4931431"/>
                </a:lnTo>
                <a:lnTo>
                  <a:pt x="840920" y="4756616"/>
                </a:lnTo>
                <a:lnTo>
                  <a:pt x="855627" y="4580973"/>
                </a:lnTo>
                <a:lnTo>
                  <a:pt x="866655" y="4404626"/>
                </a:lnTo>
                <a:lnTo>
                  <a:pt x="874060" y="4227695"/>
                </a:lnTo>
                <a:lnTo>
                  <a:pt x="877898" y="4050303"/>
                </a:lnTo>
                <a:lnTo>
                  <a:pt x="878226" y="3872573"/>
                </a:lnTo>
                <a:lnTo>
                  <a:pt x="875098" y="3694626"/>
                </a:lnTo>
                <a:lnTo>
                  <a:pt x="868572" y="3516584"/>
                </a:lnTo>
                <a:lnTo>
                  <a:pt x="858701" y="3338569"/>
                </a:lnTo>
                <a:lnTo>
                  <a:pt x="845544" y="3160704"/>
                </a:lnTo>
                <a:lnTo>
                  <a:pt x="837654" y="3070250"/>
                </a:lnTo>
                <a:lnTo>
                  <a:pt x="829028" y="2979778"/>
                </a:lnTo>
                <a:lnTo>
                  <a:pt x="819684" y="2889312"/>
                </a:lnTo>
                <a:lnTo>
                  <a:pt x="809637" y="2798874"/>
                </a:lnTo>
                <a:lnTo>
                  <a:pt x="798904" y="2708487"/>
                </a:lnTo>
                <a:lnTo>
                  <a:pt x="787501" y="2618172"/>
                </a:lnTo>
                <a:lnTo>
                  <a:pt x="775444" y="2527953"/>
                </a:lnTo>
                <a:lnTo>
                  <a:pt x="762750" y="2437852"/>
                </a:lnTo>
                <a:lnTo>
                  <a:pt x="749434" y="2347891"/>
                </a:lnTo>
                <a:lnTo>
                  <a:pt x="735514" y="2258094"/>
                </a:lnTo>
                <a:lnTo>
                  <a:pt x="721006" y="2168483"/>
                </a:lnTo>
                <a:lnTo>
                  <a:pt x="705925" y="2079080"/>
                </a:lnTo>
                <a:lnTo>
                  <a:pt x="690288" y="1989908"/>
                </a:lnTo>
                <a:lnTo>
                  <a:pt x="674112" y="1900990"/>
                </a:lnTo>
                <a:lnTo>
                  <a:pt x="657413" y="1812348"/>
                </a:lnTo>
                <a:lnTo>
                  <a:pt x="640207" y="1724004"/>
                </a:lnTo>
                <a:lnTo>
                  <a:pt x="622510" y="1635982"/>
                </a:lnTo>
                <a:lnTo>
                  <a:pt x="604339" y="1548303"/>
                </a:lnTo>
                <a:lnTo>
                  <a:pt x="585710" y="1460991"/>
                </a:lnTo>
                <a:lnTo>
                  <a:pt x="566639" y="1374068"/>
                </a:lnTo>
                <a:lnTo>
                  <a:pt x="556534" y="1329231"/>
                </a:lnTo>
                <a:lnTo>
                  <a:pt x="546192" y="1284508"/>
                </a:lnTo>
                <a:lnTo>
                  <a:pt x="535614" y="1239904"/>
                </a:lnTo>
                <a:lnTo>
                  <a:pt x="524796" y="1195422"/>
                </a:lnTo>
                <a:lnTo>
                  <a:pt x="513738" y="1151065"/>
                </a:lnTo>
                <a:lnTo>
                  <a:pt x="502438" y="1106837"/>
                </a:lnTo>
                <a:lnTo>
                  <a:pt x="490895" y="1062741"/>
                </a:lnTo>
                <a:lnTo>
                  <a:pt x="479107" y="1018782"/>
                </a:lnTo>
                <a:lnTo>
                  <a:pt x="467073" y="974962"/>
                </a:lnTo>
                <a:lnTo>
                  <a:pt x="454792" y="931286"/>
                </a:lnTo>
                <a:lnTo>
                  <a:pt x="442261" y="887756"/>
                </a:lnTo>
                <a:lnTo>
                  <a:pt x="429480" y="844377"/>
                </a:lnTo>
                <a:lnTo>
                  <a:pt x="416447" y="801152"/>
                </a:lnTo>
                <a:lnTo>
                  <a:pt x="403160" y="758085"/>
                </a:lnTo>
                <a:lnTo>
                  <a:pt x="389619" y="715178"/>
                </a:lnTo>
                <a:lnTo>
                  <a:pt x="375821" y="672437"/>
                </a:lnTo>
                <a:lnTo>
                  <a:pt x="361765" y="629864"/>
                </a:lnTo>
                <a:lnTo>
                  <a:pt x="347450" y="587463"/>
                </a:lnTo>
                <a:lnTo>
                  <a:pt x="332875" y="545237"/>
                </a:lnTo>
                <a:lnTo>
                  <a:pt x="318037" y="503191"/>
                </a:lnTo>
                <a:lnTo>
                  <a:pt x="309611" y="478742"/>
                </a:lnTo>
                <a:lnTo>
                  <a:pt x="301373" y="453383"/>
                </a:lnTo>
                <a:lnTo>
                  <a:pt x="293250" y="427273"/>
                </a:lnTo>
                <a:lnTo>
                  <a:pt x="285173" y="400567"/>
                </a:lnTo>
                <a:lnTo>
                  <a:pt x="268870" y="346001"/>
                </a:lnTo>
                <a:lnTo>
                  <a:pt x="260503" y="318455"/>
                </a:lnTo>
                <a:lnTo>
                  <a:pt x="242985" y="263622"/>
                </a:lnTo>
                <a:lnTo>
                  <a:pt x="223950" y="210184"/>
                </a:lnTo>
                <a:lnTo>
                  <a:pt x="202831" y="159398"/>
                </a:lnTo>
                <a:lnTo>
                  <a:pt x="179062" y="112524"/>
                </a:lnTo>
                <a:lnTo>
                  <a:pt x="152078" y="70819"/>
                </a:lnTo>
                <a:lnTo>
                  <a:pt x="121312" y="35541"/>
                </a:lnTo>
                <a:lnTo>
                  <a:pt x="81177" y="7737"/>
                </a:lnTo>
                <a:lnTo>
                  <a:pt x="56622" y="1523"/>
                </a:lnTo>
                <a:lnTo>
                  <a:pt x="44275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05803" y="1694168"/>
            <a:ext cx="2724778" cy="6705600"/>
          </a:xfrm>
          <a:custGeom>
            <a:avLst/>
            <a:gdLst/>
            <a:ahLst/>
            <a:cxnLst/>
            <a:rect l="l" t="t" r="r" b="b"/>
            <a:pathLst>
              <a:path w="2724778" h="6705600">
                <a:moveTo>
                  <a:pt x="510308" y="76200"/>
                </a:moveTo>
                <a:lnTo>
                  <a:pt x="276858" y="76200"/>
                </a:lnTo>
                <a:lnTo>
                  <a:pt x="306481" y="88900"/>
                </a:lnTo>
                <a:lnTo>
                  <a:pt x="336036" y="88900"/>
                </a:lnTo>
                <a:lnTo>
                  <a:pt x="394891" y="114300"/>
                </a:lnTo>
                <a:lnTo>
                  <a:pt x="424162" y="114300"/>
                </a:lnTo>
                <a:lnTo>
                  <a:pt x="624855" y="203200"/>
                </a:lnTo>
                <a:lnTo>
                  <a:pt x="811133" y="292100"/>
                </a:lnTo>
                <a:lnTo>
                  <a:pt x="837495" y="317500"/>
                </a:lnTo>
                <a:lnTo>
                  <a:pt x="916225" y="355600"/>
                </a:lnTo>
                <a:lnTo>
                  <a:pt x="942352" y="381000"/>
                </a:lnTo>
                <a:lnTo>
                  <a:pt x="1020394" y="419100"/>
                </a:lnTo>
                <a:lnTo>
                  <a:pt x="1046297" y="444500"/>
                </a:lnTo>
                <a:lnTo>
                  <a:pt x="1097942" y="469900"/>
                </a:lnTo>
                <a:lnTo>
                  <a:pt x="1123686" y="495300"/>
                </a:lnTo>
                <a:lnTo>
                  <a:pt x="1149378" y="508000"/>
                </a:lnTo>
                <a:lnTo>
                  <a:pt x="1413516" y="698500"/>
                </a:lnTo>
                <a:lnTo>
                  <a:pt x="1568259" y="812800"/>
                </a:lnTo>
                <a:lnTo>
                  <a:pt x="1619005" y="863600"/>
                </a:lnTo>
                <a:lnTo>
                  <a:pt x="1669276" y="901700"/>
                </a:lnTo>
                <a:lnTo>
                  <a:pt x="1719036" y="952500"/>
                </a:lnTo>
                <a:lnTo>
                  <a:pt x="1768249" y="1003300"/>
                </a:lnTo>
                <a:lnTo>
                  <a:pt x="1816881" y="1041400"/>
                </a:lnTo>
                <a:lnTo>
                  <a:pt x="1864897" y="1092200"/>
                </a:lnTo>
                <a:lnTo>
                  <a:pt x="1912260" y="1143000"/>
                </a:lnTo>
                <a:lnTo>
                  <a:pt x="1958937" y="1193800"/>
                </a:lnTo>
                <a:lnTo>
                  <a:pt x="2004892" y="1244600"/>
                </a:lnTo>
                <a:lnTo>
                  <a:pt x="2050090" y="1308100"/>
                </a:lnTo>
                <a:lnTo>
                  <a:pt x="2094495" y="1358900"/>
                </a:lnTo>
                <a:lnTo>
                  <a:pt x="2138073" y="1409700"/>
                </a:lnTo>
                <a:lnTo>
                  <a:pt x="2181360" y="1473200"/>
                </a:lnTo>
                <a:lnTo>
                  <a:pt x="2223433" y="1536700"/>
                </a:lnTo>
                <a:lnTo>
                  <a:pt x="2264208" y="1600200"/>
                </a:lnTo>
                <a:lnTo>
                  <a:pt x="2303602" y="1663700"/>
                </a:lnTo>
                <a:lnTo>
                  <a:pt x="2341532" y="1727200"/>
                </a:lnTo>
                <a:lnTo>
                  <a:pt x="2377913" y="1803400"/>
                </a:lnTo>
                <a:lnTo>
                  <a:pt x="2412663" y="1866900"/>
                </a:lnTo>
                <a:lnTo>
                  <a:pt x="2445697" y="1943100"/>
                </a:lnTo>
                <a:lnTo>
                  <a:pt x="2476932" y="2019300"/>
                </a:lnTo>
                <a:lnTo>
                  <a:pt x="2506285" y="2082800"/>
                </a:lnTo>
                <a:lnTo>
                  <a:pt x="2533672" y="2159000"/>
                </a:lnTo>
                <a:lnTo>
                  <a:pt x="2559010" y="2247900"/>
                </a:lnTo>
                <a:lnTo>
                  <a:pt x="2582215" y="2324100"/>
                </a:lnTo>
                <a:lnTo>
                  <a:pt x="2603204" y="2400300"/>
                </a:lnTo>
                <a:lnTo>
                  <a:pt x="2621892" y="2476500"/>
                </a:lnTo>
                <a:lnTo>
                  <a:pt x="2638197" y="2565400"/>
                </a:lnTo>
                <a:lnTo>
                  <a:pt x="2652035" y="2641600"/>
                </a:lnTo>
                <a:lnTo>
                  <a:pt x="2663322" y="2730500"/>
                </a:lnTo>
                <a:lnTo>
                  <a:pt x="2671976" y="2819400"/>
                </a:lnTo>
                <a:lnTo>
                  <a:pt x="2677912" y="2908300"/>
                </a:lnTo>
                <a:lnTo>
                  <a:pt x="2680804" y="2984500"/>
                </a:lnTo>
                <a:lnTo>
                  <a:pt x="2681439" y="3060700"/>
                </a:lnTo>
                <a:lnTo>
                  <a:pt x="2679882" y="3136900"/>
                </a:lnTo>
                <a:lnTo>
                  <a:pt x="2676199" y="3213100"/>
                </a:lnTo>
                <a:lnTo>
                  <a:pt x="2670455" y="3289300"/>
                </a:lnTo>
                <a:lnTo>
                  <a:pt x="2662716" y="3365500"/>
                </a:lnTo>
                <a:lnTo>
                  <a:pt x="2653046" y="3441700"/>
                </a:lnTo>
                <a:lnTo>
                  <a:pt x="2641511" y="3517900"/>
                </a:lnTo>
                <a:lnTo>
                  <a:pt x="2628177" y="3594100"/>
                </a:lnTo>
                <a:lnTo>
                  <a:pt x="2613108" y="3670300"/>
                </a:lnTo>
                <a:lnTo>
                  <a:pt x="2596371" y="3746500"/>
                </a:lnTo>
                <a:lnTo>
                  <a:pt x="2578030" y="3810000"/>
                </a:lnTo>
                <a:lnTo>
                  <a:pt x="2558151" y="3886200"/>
                </a:lnTo>
                <a:lnTo>
                  <a:pt x="2536799" y="3962400"/>
                </a:lnTo>
                <a:lnTo>
                  <a:pt x="2514039" y="4025900"/>
                </a:lnTo>
                <a:lnTo>
                  <a:pt x="2489938" y="4102100"/>
                </a:lnTo>
                <a:lnTo>
                  <a:pt x="2464559" y="4165600"/>
                </a:lnTo>
                <a:lnTo>
                  <a:pt x="2437970" y="4229100"/>
                </a:lnTo>
                <a:lnTo>
                  <a:pt x="2410234" y="4305300"/>
                </a:lnTo>
                <a:lnTo>
                  <a:pt x="2381417" y="4368800"/>
                </a:lnTo>
                <a:lnTo>
                  <a:pt x="2340721" y="4445000"/>
                </a:lnTo>
                <a:lnTo>
                  <a:pt x="2298017" y="4533900"/>
                </a:lnTo>
                <a:lnTo>
                  <a:pt x="2253408" y="4610100"/>
                </a:lnTo>
                <a:lnTo>
                  <a:pt x="2206997" y="4686300"/>
                </a:lnTo>
                <a:lnTo>
                  <a:pt x="2158887" y="4762500"/>
                </a:lnTo>
                <a:lnTo>
                  <a:pt x="2109182" y="4838700"/>
                </a:lnTo>
                <a:lnTo>
                  <a:pt x="2057984" y="4914900"/>
                </a:lnTo>
                <a:lnTo>
                  <a:pt x="2005396" y="4978400"/>
                </a:lnTo>
                <a:lnTo>
                  <a:pt x="1951521" y="5054600"/>
                </a:lnTo>
                <a:lnTo>
                  <a:pt x="1896463" y="5118100"/>
                </a:lnTo>
                <a:lnTo>
                  <a:pt x="1840324" y="5181600"/>
                </a:lnTo>
                <a:lnTo>
                  <a:pt x="1783207" y="5245100"/>
                </a:lnTo>
                <a:lnTo>
                  <a:pt x="1725215" y="5308600"/>
                </a:lnTo>
                <a:lnTo>
                  <a:pt x="1666451" y="5372100"/>
                </a:lnTo>
                <a:lnTo>
                  <a:pt x="1607019" y="5422900"/>
                </a:lnTo>
                <a:lnTo>
                  <a:pt x="1547020" y="5486400"/>
                </a:lnTo>
                <a:lnTo>
                  <a:pt x="1425738" y="5588000"/>
                </a:lnTo>
                <a:lnTo>
                  <a:pt x="1364660" y="5651500"/>
                </a:lnTo>
                <a:lnTo>
                  <a:pt x="1303429" y="5702300"/>
                </a:lnTo>
                <a:lnTo>
                  <a:pt x="1240544" y="5753100"/>
                </a:lnTo>
                <a:lnTo>
                  <a:pt x="985636" y="5956300"/>
                </a:lnTo>
                <a:lnTo>
                  <a:pt x="921213" y="5994400"/>
                </a:lnTo>
                <a:lnTo>
                  <a:pt x="791740" y="6096000"/>
                </a:lnTo>
                <a:lnTo>
                  <a:pt x="726749" y="6134100"/>
                </a:lnTo>
                <a:lnTo>
                  <a:pt x="596402" y="6235700"/>
                </a:lnTo>
                <a:lnTo>
                  <a:pt x="531106" y="6273800"/>
                </a:lnTo>
                <a:lnTo>
                  <a:pt x="465768" y="6324600"/>
                </a:lnTo>
                <a:lnTo>
                  <a:pt x="400416" y="6362700"/>
                </a:lnTo>
                <a:lnTo>
                  <a:pt x="269791" y="6464300"/>
                </a:lnTo>
                <a:lnTo>
                  <a:pt x="204577" y="6502400"/>
                </a:lnTo>
                <a:lnTo>
                  <a:pt x="139467" y="6553200"/>
                </a:lnTo>
                <a:lnTo>
                  <a:pt x="74492" y="6591300"/>
                </a:lnTo>
                <a:lnTo>
                  <a:pt x="9680" y="6642100"/>
                </a:lnTo>
                <a:lnTo>
                  <a:pt x="3562" y="6654800"/>
                </a:lnTo>
                <a:lnTo>
                  <a:pt x="468" y="6654800"/>
                </a:lnTo>
                <a:lnTo>
                  <a:pt x="0" y="6667500"/>
                </a:lnTo>
                <a:lnTo>
                  <a:pt x="1757" y="6680200"/>
                </a:lnTo>
                <a:lnTo>
                  <a:pt x="5340" y="6692900"/>
                </a:lnTo>
                <a:lnTo>
                  <a:pt x="10351" y="6705600"/>
                </a:lnTo>
                <a:lnTo>
                  <a:pt x="29953" y="6705600"/>
                </a:lnTo>
                <a:lnTo>
                  <a:pt x="116905" y="6654800"/>
                </a:lnTo>
                <a:lnTo>
                  <a:pt x="553888" y="6337300"/>
                </a:lnTo>
                <a:lnTo>
                  <a:pt x="641240" y="6286500"/>
                </a:lnTo>
                <a:lnTo>
                  <a:pt x="1073931" y="5969000"/>
                </a:lnTo>
                <a:lnTo>
                  <a:pt x="1159166" y="5905500"/>
                </a:lnTo>
                <a:lnTo>
                  <a:pt x="1243804" y="5829300"/>
                </a:lnTo>
                <a:lnTo>
                  <a:pt x="1327775" y="5765800"/>
                </a:lnTo>
                <a:lnTo>
                  <a:pt x="1493437" y="5613400"/>
                </a:lnTo>
                <a:lnTo>
                  <a:pt x="1574987" y="5549900"/>
                </a:lnTo>
                <a:lnTo>
                  <a:pt x="1655591" y="5473700"/>
                </a:lnTo>
                <a:lnTo>
                  <a:pt x="1735178" y="5384800"/>
                </a:lnTo>
                <a:lnTo>
                  <a:pt x="1813400" y="5308600"/>
                </a:lnTo>
                <a:lnTo>
                  <a:pt x="1890050" y="5219700"/>
                </a:lnTo>
                <a:lnTo>
                  <a:pt x="1964885" y="5130800"/>
                </a:lnTo>
                <a:lnTo>
                  <a:pt x="2037663" y="5041900"/>
                </a:lnTo>
                <a:lnTo>
                  <a:pt x="2108142" y="4940300"/>
                </a:lnTo>
                <a:lnTo>
                  <a:pt x="2176079" y="4838700"/>
                </a:lnTo>
                <a:lnTo>
                  <a:pt x="2241232" y="4737100"/>
                </a:lnTo>
                <a:lnTo>
                  <a:pt x="2303360" y="4635500"/>
                </a:lnTo>
                <a:lnTo>
                  <a:pt x="2362218" y="4521200"/>
                </a:lnTo>
                <a:lnTo>
                  <a:pt x="2417566" y="4406900"/>
                </a:lnTo>
                <a:lnTo>
                  <a:pt x="2469161" y="4292600"/>
                </a:lnTo>
                <a:lnTo>
                  <a:pt x="2516761" y="4178300"/>
                </a:lnTo>
                <a:lnTo>
                  <a:pt x="2560124" y="4051300"/>
                </a:lnTo>
                <a:lnTo>
                  <a:pt x="2599006" y="3924300"/>
                </a:lnTo>
                <a:lnTo>
                  <a:pt x="2633167" y="3797300"/>
                </a:lnTo>
                <a:lnTo>
                  <a:pt x="2662363" y="3670300"/>
                </a:lnTo>
                <a:lnTo>
                  <a:pt x="2686353" y="3530600"/>
                </a:lnTo>
                <a:lnTo>
                  <a:pt x="2704894" y="3390900"/>
                </a:lnTo>
                <a:lnTo>
                  <a:pt x="2717744" y="3251200"/>
                </a:lnTo>
                <a:lnTo>
                  <a:pt x="2724660" y="3111500"/>
                </a:lnTo>
                <a:lnTo>
                  <a:pt x="2724778" y="2971800"/>
                </a:lnTo>
                <a:lnTo>
                  <a:pt x="2717871" y="2832100"/>
                </a:lnTo>
                <a:lnTo>
                  <a:pt x="2704272" y="2705100"/>
                </a:lnTo>
                <a:lnTo>
                  <a:pt x="2684316" y="2578100"/>
                </a:lnTo>
                <a:lnTo>
                  <a:pt x="2658335" y="2451100"/>
                </a:lnTo>
                <a:lnTo>
                  <a:pt x="2626664" y="2324100"/>
                </a:lnTo>
                <a:lnTo>
                  <a:pt x="2589635" y="2197100"/>
                </a:lnTo>
                <a:lnTo>
                  <a:pt x="2547582" y="2082800"/>
                </a:lnTo>
                <a:lnTo>
                  <a:pt x="2500840" y="1968500"/>
                </a:lnTo>
                <a:lnTo>
                  <a:pt x="2449740" y="1854200"/>
                </a:lnTo>
                <a:lnTo>
                  <a:pt x="2394617" y="1752600"/>
                </a:lnTo>
                <a:lnTo>
                  <a:pt x="2335805" y="1638300"/>
                </a:lnTo>
                <a:lnTo>
                  <a:pt x="2273637" y="1536700"/>
                </a:lnTo>
                <a:lnTo>
                  <a:pt x="2208446" y="1447800"/>
                </a:lnTo>
                <a:lnTo>
                  <a:pt x="2140566" y="1346200"/>
                </a:lnTo>
                <a:lnTo>
                  <a:pt x="2070330" y="1257300"/>
                </a:lnTo>
                <a:lnTo>
                  <a:pt x="1998073" y="1168400"/>
                </a:lnTo>
                <a:lnTo>
                  <a:pt x="1924127" y="1092200"/>
                </a:lnTo>
                <a:lnTo>
                  <a:pt x="1848826" y="1003300"/>
                </a:lnTo>
                <a:lnTo>
                  <a:pt x="1772503" y="939800"/>
                </a:lnTo>
                <a:lnTo>
                  <a:pt x="1647122" y="825500"/>
                </a:lnTo>
                <a:lnTo>
                  <a:pt x="1519157" y="711200"/>
                </a:lnTo>
                <a:lnTo>
                  <a:pt x="1475975" y="685800"/>
                </a:lnTo>
                <a:lnTo>
                  <a:pt x="1388881" y="609600"/>
                </a:lnTo>
                <a:lnTo>
                  <a:pt x="1344989" y="584200"/>
                </a:lnTo>
                <a:lnTo>
                  <a:pt x="1300881" y="546100"/>
                </a:lnTo>
                <a:lnTo>
                  <a:pt x="1256567" y="520700"/>
                </a:lnTo>
                <a:lnTo>
                  <a:pt x="1212056" y="482600"/>
                </a:lnTo>
                <a:lnTo>
                  <a:pt x="1122486" y="431800"/>
                </a:lnTo>
                <a:lnTo>
                  <a:pt x="1077447" y="393700"/>
                </a:lnTo>
                <a:lnTo>
                  <a:pt x="941436" y="317500"/>
                </a:lnTo>
                <a:lnTo>
                  <a:pt x="895835" y="279400"/>
                </a:lnTo>
                <a:lnTo>
                  <a:pt x="854656" y="266700"/>
                </a:lnTo>
                <a:lnTo>
                  <a:pt x="728326" y="190500"/>
                </a:lnTo>
                <a:lnTo>
                  <a:pt x="642085" y="139700"/>
                </a:lnTo>
                <a:lnTo>
                  <a:pt x="598451" y="127000"/>
                </a:lnTo>
                <a:lnTo>
                  <a:pt x="510308" y="76200"/>
                </a:lnTo>
                <a:close/>
              </a:path>
              <a:path w="2724778" h="6705600">
                <a:moveTo>
                  <a:pt x="195858" y="0"/>
                </a:moveTo>
                <a:lnTo>
                  <a:pt x="105330" y="0"/>
                </a:lnTo>
                <a:lnTo>
                  <a:pt x="14950" y="25400"/>
                </a:lnTo>
                <a:lnTo>
                  <a:pt x="7868" y="25400"/>
                </a:lnTo>
                <a:lnTo>
                  <a:pt x="4567" y="38100"/>
                </a:lnTo>
                <a:lnTo>
                  <a:pt x="7196" y="50800"/>
                </a:lnTo>
                <a:lnTo>
                  <a:pt x="12070" y="63500"/>
                </a:lnTo>
                <a:lnTo>
                  <a:pt x="18611" y="76200"/>
                </a:lnTo>
                <a:lnTo>
                  <a:pt x="26291" y="88900"/>
                </a:lnTo>
                <a:lnTo>
                  <a:pt x="39131" y="88900"/>
                </a:lnTo>
                <a:lnTo>
                  <a:pt x="68790" y="76200"/>
                </a:lnTo>
                <a:lnTo>
                  <a:pt x="510308" y="76200"/>
                </a:lnTo>
                <a:lnTo>
                  <a:pt x="286286" y="12700"/>
                </a:lnTo>
                <a:lnTo>
                  <a:pt x="241099" y="12700"/>
                </a:lnTo>
                <a:lnTo>
                  <a:pt x="195858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06692" y="6497349"/>
            <a:ext cx="3268860" cy="1187940"/>
          </a:xfrm>
          <a:custGeom>
            <a:avLst/>
            <a:gdLst/>
            <a:ahLst/>
            <a:cxnLst/>
            <a:rect l="l" t="t" r="r" b="b"/>
            <a:pathLst>
              <a:path w="3268860" h="1187940">
                <a:moveTo>
                  <a:pt x="29221" y="0"/>
                </a:moveTo>
                <a:lnTo>
                  <a:pt x="0" y="33403"/>
                </a:lnTo>
                <a:lnTo>
                  <a:pt x="841" y="42926"/>
                </a:lnTo>
                <a:lnTo>
                  <a:pt x="71741" y="135717"/>
                </a:lnTo>
                <a:lnTo>
                  <a:pt x="136849" y="209461"/>
                </a:lnTo>
                <a:lnTo>
                  <a:pt x="203525" y="279728"/>
                </a:lnTo>
                <a:lnTo>
                  <a:pt x="271689" y="346605"/>
                </a:lnTo>
                <a:lnTo>
                  <a:pt x="341258" y="410177"/>
                </a:lnTo>
                <a:lnTo>
                  <a:pt x="412150" y="470529"/>
                </a:lnTo>
                <a:lnTo>
                  <a:pt x="484283" y="527749"/>
                </a:lnTo>
                <a:lnTo>
                  <a:pt x="557575" y="581922"/>
                </a:lnTo>
                <a:lnTo>
                  <a:pt x="631946" y="633133"/>
                </a:lnTo>
                <a:lnTo>
                  <a:pt x="707311" y="681469"/>
                </a:lnTo>
                <a:lnTo>
                  <a:pt x="783591" y="727015"/>
                </a:lnTo>
                <a:lnTo>
                  <a:pt x="860702" y="769858"/>
                </a:lnTo>
                <a:lnTo>
                  <a:pt x="938562" y="810083"/>
                </a:lnTo>
                <a:lnTo>
                  <a:pt x="1017091" y="847776"/>
                </a:lnTo>
                <a:lnTo>
                  <a:pt x="1096206" y="883024"/>
                </a:lnTo>
                <a:lnTo>
                  <a:pt x="1175825" y="915911"/>
                </a:lnTo>
                <a:lnTo>
                  <a:pt x="1255866" y="946524"/>
                </a:lnTo>
                <a:lnTo>
                  <a:pt x="1336247" y="974949"/>
                </a:lnTo>
                <a:lnTo>
                  <a:pt x="1416886" y="1001272"/>
                </a:lnTo>
                <a:lnTo>
                  <a:pt x="1497702" y="1025578"/>
                </a:lnTo>
                <a:lnTo>
                  <a:pt x="1583842" y="1049312"/>
                </a:lnTo>
                <a:lnTo>
                  <a:pt x="1670245" y="1070931"/>
                </a:lnTo>
                <a:lnTo>
                  <a:pt x="1756889" y="1090495"/>
                </a:lnTo>
                <a:lnTo>
                  <a:pt x="1843752" y="1108068"/>
                </a:lnTo>
                <a:lnTo>
                  <a:pt x="1930814" y="1123712"/>
                </a:lnTo>
                <a:lnTo>
                  <a:pt x="2018053" y="1137488"/>
                </a:lnTo>
                <a:lnTo>
                  <a:pt x="2105446" y="1149460"/>
                </a:lnTo>
                <a:lnTo>
                  <a:pt x="2192973" y="1159688"/>
                </a:lnTo>
                <a:lnTo>
                  <a:pt x="2280612" y="1168236"/>
                </a:lnTo>
                <a:lnTo>
                  <a:pt x="2368341" y="1175165"/>
                </a:lnTo>
                <a:lnTo>
                  <a:pt x="2456139" y="1180538"/>
                </a:lnTo>
                <a:lnTo>
                  <a:pt x="2543984" y="1184417"/>
                </a:lnTo>
                <a:lnTo>
                  <a:pt x="2631855" y="1186864"/>
                </a:lnTo>
                <a:lnTo>
                  <a:pt x="2719730" y="1187940"/>
                </a:lnTo>
                <a:lnTo>
                  <a:pt x="2807587" y="1187709"/>
                </a:lnTo>
                <a:lnTo>
                  <a:pt x="2895406" y="1186233"/>
                </a:lnTo>
                <a:lnTo>
                  <a:pt x="2983163" y="1183573"/>
                </a:lnTo>
                <a:lnTo>
                  <a:pt x="3070839" y="1179792"/>
                </a:lnTo>
                <a:lnTo>
                  <a:pt x="3158411" y="1174951"/>
                </a:lnTo>
                <a:lnTo>
                  <a:pt x="3245857" y="1169114"/>
                </a:lnTo>
                <a:lnTo>
                  <a:pt x="3268860" y="1133574"/>
                </a:lnTo>
                <a:lnTo>
                  <a:pt x="3266428" y="1122840"/>
                </a:lnTo>
                <a:lnTo>
                  <a:pt x="2736335" y="1122840"/>
                </a:lnTo>
                <a:lnTo>
                  <a:pt x="2650822" y="1121726"/>
                </a:lnTo>
                <a:lnTo>
                  <a:pt x="2565416" y="1119340"/>
                </a:lnTo>
                <a:lnTo>
                  <a:pt x="2480123" y="1115634"/>
                </a:lnTo>
                <a:lnTo>
                  <a:pt x="2394949" y="1110559"/>
                </a:lnTo>
                <a:lnTo>
                  <a:pt x="2309901" y="1104065"/>
                </a:lnTo>
                <a:lnTo>
                  <a:pt x="2224986" y="1096103"/>
                </a:lnTo>
                <a:lnTo>
                  <a:pt x="2140209" y="1086622"/>
                </a:lnTo>
                <a:lnTo>
                  <a:pt x="2055579" y="1075575"/>
                </a:lnTo>
                <a:lnTo>
                  <a:pt x="1971100" y="1062912"/>
                </a:lnTo>
                <a:lnTo>
                  <a:pt x="1886781" y="1048583"/>
                </a:lnTo>
                <a:lnTo>
                  <a:pt x="1802626" y="1032539"/>
                </a:lnTo>
                <a:lnTo>
                  <a:pt x="1718644" y="1014730"/>
                </a:lnTo>
                <a:lnTo>
                  <a:pt x="1634839" y="995108"/>
                </a:lnTo>
                <a:lnTo>
                  <a:pt x="1551220" y="973623"/>
                </a:lnTo>
                <a:lnTo>
                  <a:pt x="1469431" y="950585"/>
                </a:lnTo>
                <a:lnTo>
                  <a:pt x="1387783" y="925367"/>
                </a:lnTo>
                <a:lnTo>
                  <a:pt x="1306367" y="897889"/>
                </a:lnTo>
                <a:lnTo>
                  <a:pt x="1225268" y="868073"/>
                </a:lnTo>
                <a:lnTo>
                  <a:pt x="1144575" y="835839"/>
                </a:lnTo>
                <a:lnTo>
                  <a:pt x="1064377" y="801109"/>
                </a:lnTo>
                <a:lnTo>
                  <a:pt x="984761" y="763803"/>
                </a:lnTo>
                <a:lnTo>
                  <a:pt x="905815" y="723842"/>
                </a:lnTo>
                <a:lnTo>
                  <a:pt x="827627" y="681147"/>
                </a:lnTo>
                <a:lnTo>
                  <a:pt x="750285" y="635639"/>
                </a:lnTo>
                <a:lnTo>
                  <a:pt x="673877" y="587239"/>
                </a:lnTo>
                <a:lnTo>
                  <a:pt x="598491" y="535868"/>
                </a:lnTo>
                <a:lnTo>
                  <a:pt x="524215" y="481447"/>
                </a:lnTo>
                <a:lnTo>
                  <a:pt x="451137" y="423897"/>
                </a:lnTo>
                <a:lnTo>
                  <a:pt x="379345" y="363138"/>
                </a:lnTo>
                <a:lnTo>
                  <a:pt x="308927" y="299091"/>
                </a:lnTo>
                <a:lnTo>
                  <a:pt x="239970" y="231678"/>
                </a:lnTo>
                <a:lnTo>
                  <a:pt x="172564" y="160819"/>
                </a:lnTo>
                <a:lnTo>
                  <a:pt x="106795" y="86436"/>
                </a:lnTo>
                <a:lnTo>
                  <a:pt x="42752" y="8448"/>
                </a:lnTo>
                <a:lnTo>
                  <a:pt x="36200" y="2488"/>
                </a:lnTo>
                <a:lnTo>
                  <a:pt x="29221" y="0"/>
                </a:lnTo>
                <a:close/>
              </a:path>
              <a:path w="3268860" h="1187940">
                <a:moveTo>
                  <a:pt x="3251278" y="1105603"/>
                </a:moveTo>
                <a:lnTo>
                  <a:pt x="3165264" y="1111078"/>
                </a:lnTo>
                <a:lnTo>
                  <a:pt x="3079318" y="1115577"/>
                </a:lnTo>
                <a:lnTo>
                  <a:pt x="2993445" y="1119052"/>
                </a:lnTo>
                <a:lnTo>
                  <a:pt x="2907653" y="1121454"/>
                </a:lnTo>
                <a:lnTo>
                  <a:pt x="2821947" y="1122733"/>
                </a:lnTo>
                <a:lnTo>
                  <a:pt x="2736335" y="1122840"/>
                </a:lnTo>
                <a:lnTo>
                  <a:pt x="3266428" y="1122840"/>
                </a:lnTo>
                <a:lnTo>
                  <a:pt x="3266175" y="1121726"/>
                </a:lnTo>
                <a:lnTo>
                  <a:pt x="3266052" y="1121454"/>
                </a:lnTo>
                <a:lnTo>
                  <a:pt x="3260258" y="1111747"/>
                </a:lnTo>
                <a:lnTo>
                  <a:pt x="3251278" y="1105603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81652" y="7491932"/>
            <a:ext cx="2438308" cy="463761"/>
          </a:xfrm>
          <a:custGeom>
            <a:avLst/>
            <a:gdLst/>
            <a:ahLst/>
            <a:cxnLst/>
            <a:rect l="l" t="t" r="r" b="b"/>
            <a:pathLst>
              <a:path w="2438308" h="463761">
                <a:moveTo>
                  <a:pt x="15265" y="368343"/>
                </a:moveTo>
                <a:lnTo>
                  <a:pt x="5686" y="369001"/>
                </a:lnTo>
                <a:lnTo>
                  <a:pt x="0" y="370883"/>
                </a:lnTo>
                <a:lnTo>
                  <a:pt x="684" y="374208"/>
                </a:lnTo>
                <a:lnTo>
                  <a:pt x="52783" y="398954"/>
                </a:lnTo>
                <a:lnTo>
                  <a:pt x="101295" y="417281"/>
                </a:lnTo>
                <a:lnTo>
                  <a:pt x="150204" y="432048"/>
                </a:lnTo>
                <a:lnTo>
                  <a:pt x="199459" y="443571"/>
                </a:lnTo>
                <a:lnTo>
                  <a:pt x="249011" y="452167"/>
                </a:lnTo>
                <a:lnTo>
                  <a:pt x="298811" y="458151"/>
                </a:lnTo>
                <a:lnTo>
                  <a:pt x="348809" y="461840"/>
                </a:lnTo>
                <a:lnTo>
                  <a:pt x="398955" y="463550"/>
                </a:lnTo>
                <a:lnTo>
                  <a:pt x="424069" y="463761"/>
                </a:lnTo>
                <a:lnTo>
                  <a:pt x="449201" y="463597"/>
                </a:lnTo>
                <a:lnTo>
                  <a:pt x="499496" y="462298"/>
                </a:lnTo>
                <a:lnTo>
                  <a:pt x="564086" y="459252"/>
                </a:lnTo>
                <a:lnTo>
                  <a:pt x="628612" y="454963"/>
                </a:lnTo>
                <a:lnTo>
                  <a:pt x="693073" y="449471"/>
                </a:lnTo>
                <a:lnTo>
                  <a:pt x="718811" y="446927"/>
                </a:lnTo>
                <a:lnTo>
                  <a:pt x="419229" y="446927"/>
                </a:lnTo>
                <a:lnTo>
                  <a:pt x="387145" y="446901"/>
                </a:lnTo>
                <a:lnTo>
                  <a:pt x="323109" y="444301"/>
                </a:lnTo>
                <a:lnTo>
                  <a:pt x="259433" y="437664"/>
                </a:lnTo>
                <a:lnTo>
                  <a:pt x="196174" y="426180"/>
                </a:lnTo>
                <a:lnTo>
                  <a:pt x="134048" y="409206"/>
                </a:lnTo>
                <a:lnTo>
                  <a:pt x="72781" y="385851"/>
                </a:lnTo>
                <a:lnTo>
                  <a:pt x="42601" y="371556"/>
                </a:lnTo>
                <a:lnTo>
                  <a:pt x="36200" y="369837"/>
                </a:lnTo>
                <a:lnTo>
                  <a:pt x="26262" y="368693"/>
                </a:lnTo>
                <a:lnTo>
                  <a:pt x="15265" y="368343"/>
                </a:lnTo>
                <a:close/>
              </a:path>
              <a:path w="2438308" h="463761">
                <a:moveTo>
                  <a:pt x="2396209" y="0"/>
                </a:moveTo>
                <a:lnTo>
                  <a:pt x="2339409" y="16249"/>
                </a:lnTo>
                <a:lnTo>
                  <a:pt x="1548333" y="251151"/>
                </a:lnTo>
                <a:lnTo>
                  <a:pt x="1378669" y="297243"/>
                </a:lnTo>
                <a:lnTo>
                  <a:pt x="1265294" y="325887"/>
                </a:lnTo>
                <a:lnTo>
                  <a:pt x="1206479" y="339864"/>
                </a:lnTo>
                <a:lnTo>
                  <a:pt x="1118108" y="359456"/>
                </a:lnTo>
                <a:lnTo>
                  <a:pt x="1059097" y="371557"/>
                </a:lnTo>
                <a:lnTo>
                  <a:pt x="1000012" y="382853"/>
                </a:lnTo>
                <a:lnTo>
                  <a:pt x="940855" y="393314"/>
                </a:lnTo>
                <a:lnTo>
                  <a:pt x="881629" y="402909"/>
                </a:lnTo>
                <a:lnTo>
                  <a:pt x="822336" y="411605"/>
                </a:lnTo>
                <a:lnTo>
                  <a:pt x="762979" y="419373"/>
                </a:lnTo>
                <a:lnTo>
                  <a:pt x="703555" y="426181"/>
                </a:lnTo>
                <a:lnTo>
                  <a:pt x="547358" y="440773"/>
                </a:lnTo>
                <a:lnTo>
                  <a:pt x="483390" y="444909"/>
                </a:lnTo>
                <a:lnTo>
                  <a:pt x="419229" y="446927"/>
                </a:lnTo>
                <a:lnTo>
                  <a:pt x="718811" y="446927"/>
                </a:lnTo>
                <a:lnTo>
                  <a:pt x="757470" y="442817"/>
                </a:lnTo>
                <a:lnTo>
                  <a:pt x="821802" y="435041"/>
                </a:lnTo>
                <a:lnTo>
                  <a:pt x="886071" y="426180"/>
                </a:lnTo>
                <a:lnTo>
                  <a:pt x="950266" y="416278"/>
                </a:lnTo>
                <a:lnTo>
                  <a:pt x="1014398" y="405373"/>
                </a:lnTo>
                <a:lnTo>
                  <a:pt x="1078463" y="393505"/>
                </a:lnTo>
                <a:lnTo>
                  <a:pt x="1142459" y="380713"/>
                </a:lnTo>
                <a:lnTo>
                  <a:pt x="1207752" y="366744"/>
                </a:lnTo>
                <a:lnTo>
                  <a:pt x="1272941" y="351938"/>
                </a:lnTo>
                <a:lnTo>
                  <a:pt x="1338035" y="336361"/>
                </a:lnTo>
                <a:lnTo>
                  <a:pt x="1403041" y="320080"/>
                </a:lnTo>
                <a:lnTo>
                  <a:pt x="1532823" y="285665"/>
                </a:lnTo>
                <a:lnTo>
                  <a:pt x="1727039" y="230401"/>
                </a:lnTo>
                <a:lnTo>
                  <a:pt x="2373055" y="35994"/>
                </a:lnTo>
                <a:lnTo>
                  <a:pt x="2437745" y="17379"/>
                </a:lnTo>
                <a:lnTo>
                  <a:pt x="2438308" y="14510"/>
                </a:lnTo>
                <a:lnTo>
                  <a:pt x="2431112" y="9978"/>
                </a:lnTo>
                <a:lnTo>
                  <a:pt x="2419481" y="5144"/>
                </a:lnTo>
                <a:lnTo>
                  <a:pt x="2406738" y="1365"/>
                </a:lnTo>
                <a:lnTo>
                  <a:pt x="2396209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2465" y="3787715"/>
            <a:ext cx="7445060" cy="992728"/>
          </a:xfrm>
          <a:custGeom>
            <a:avLst/>
            <a:gdLst/>
            <a:ahLst/>
            <a:cxnLst/>
            <a:rect l="l" t="t" r="r" b="b"/>
            <a:pathLst>
              <a:path w="7445060" h="992728">
                <a:moveTo>
                  <a:pt x="6096" y="744115"/>
                </a:moveTo>
                <a:lnTo>
                  <a:pt x="948" y="747559"/>
                </a:lnTo>
                <a:lnTo>
                  <a:pt x="0" y="756859"/>
                </a:lnTo>
                <a:lnTo>
                  <a:pt x="2435" y="769676"/>
                </a:lnTo>
                <a:lnTo>
                  <a:pt x="21891" y="805830"/>
                </a:lnTo>
                <a:lnTo>
                  <a:pt x="61616" y="811082"/>
                </a:lnTo>
                <a:lnTo>
                  <a:pt x="93933" y="814040"/>
                </a:lnTo>
                <a:lnTo>
                  <a:pt x="158464" y="823087"/>
                </a:lnTo>
                <a:lnTo>
                  <a:pt x="222883" y="835568"/>
                </a:lnTo>
                <a:lnTo>
                  <a:pt x="287216" y="850589"/>
                </a:lnTo>
                <a:lnTo>
                  <a:pt x="512107" y="910296"/>
                </a:lnTo>
                <a:lnTo>
                  <a:pt x="544245" y="918244"/>
                </a:lnTo>
                <a:lnTo>
                  <a:pt x="608563" y="932591"/>
                </a:lnTo>
                <a:lnTo>
                  <a:pt x="672961" y="944127"/>
                </a:lnTo>
                <a:lnTo>
                  <a:pt x="740805" y="953699"/>
                </a:lnTo>
                <a:lnTo>
                  <a:pt x="808738" y="961826"/>
                </a:lnTo>
                <a:lnTo>
                  <a:pt x="876746" y="968634"/>
                </a:lnTo>
                <a:lnTo>
                  <a:pt x="944815" y="974249"/>
                </a:lnTo>
                <a:lnTo>
                  <a:pt x="1012930" y="978797"/>
                </a:lnTo>
                <a:lnTo>
                  <a:pt x="1081078" y="982404"/>
                </a:lnTo>
                <a:lnTo>
                  <a:pt x="1183332" y="986327"/>
                </a:lnTo>
                <a:lnTo>
                  <a:pt x="1319653" y="989443"/>
                </a:lnTo>
                <a:lnTo>
                  <a:pt x="1762951" y="992728"/>
                </a:lnTo>
                <a:lnTo>
                  <a:pt x="2172176" y="988683"/>
                </a:lnTo>
                <a:lnTo>
                  <a:pt x="2513129" y="978823"/>
                </a:lnTo>
                <a:lnTo>
                  <a:pt x="2717648" y="969616"/>
                </a:lnTo>
                <a:lnTo>
                  <a:pt x="2992680" y="953154"/>
                </a:lnTo>
                <a:lnTo>
                  <a:pt x="3267559" y="932132"/>
                </a:lnTo>
                <a:lnTo>
                  <a:pt x="3304540" y="928846"/>
                </a:lnTo>
                <a:lnTo>
                  <a:pt x="1578482" y="928846"/>
                </a:lnTo>
                <a:lnTo>
                  <a:pt x="1327006" y="926226"/>
                </a:lnTo>
                <a:lnTo>
                  <a:pt x="1176201" y="922027"/>
                </a:lnTo>
                <a:lnTo>
                  <a:pt x="1025523" y="915284"/>
                </a:lnTo>
                <a:lnTo>
                  <a:pt x="949799" y="910751"/>
                </a:lnTo>
                <a:lnTo>
                  <a:pt x="873227" y="904866"/>
                </a:lnTo>
                <a:lnTo>
                  <a:pt x="822217" y="900104"/>
                </a:lnTo>
                <a:lnTo>
                  <a:pt x="771243" y="894641"/>
                </a:lnTo>
                <a:lnTo>
                  <a:pt x="720313" y="888452"/>
                </a:lnTo>
                <a:lnTo>
                  <a:pt x="669431" y="881513"/>
                </a:lnTo>
                <a:lnTo>
                  <a:pt x="618603" y="873797"/>
                </a:lnTo>
                <a:lnTo>
                  <a:pt x="567837" y="865280"/>
                </a:lnTo>
                <a:lnTo>
                  <a:pt x="517137" y="855936"/>
                </a:lnTo>
                <a:lnTo>
                  <a:pt x="466509" y="845740"/>
                </a:lnTo>
                <a:lnTo>
                  <a:pt x="420381" y="835167"/>
                </a:lnTo>
                <a:lnTo>
                  <a:pt x="351559" y="816956"/>
                </a:lnTo>
                <a:lnTo>
                  <a:pt x="237251" y="784822"/>
                </a:lnTo>
                <a:lnTo>
                  <a:pt x="214368" y="778732"/>
                </a:lnTo>
                <a:lnTo>
                  <a:pt x="168509" y="767429"/>
                </a:lnTo>
                <a:lnTo>
                  <a:pt x="122468" y="757740"/>
                </a:lnTo>
                <a:lnTo>
                  <a:pt x="76173" y="750205"/>
                </a:lnTo>
                <a:lnTo>
                  <a:pt x="29551" y="745360"/>
                </a:lnTo>
                <a:lnTo>
                  <a:pt x="6096" y="744115"/>
                </a:lnTo>
                <a:close/>
              </a:path>
              <a:path w="7445060" h="992728">
                <a:moveTo>
                  <a:pt x="7419956" y="0"/>
                </a:moveTo>
                <a:lnTo>
                  <a:pt x="7151892" y="86928"/>
                </a:lnTo>
                <a:lnTo>
                  <a:pt x="6883237" y="169659"/>
                </a:lnTo>
                <a:lnTo>
                  <a:pt x="6614021" y="248181"/>
                </a:lnTo>
                <a:lnTo>
                  <a:pt x="6344273" y="322480"/>
                </a:lnTo>
                <a:lnTo>
                  <a:pt x="6074025" y="392544"/>
                </a:lnTo>
                <a:lnTo>
                  <a:pt x="5803306" y="458360"/>
                </a:lnTo>
                <a:lnTo>
                  <a:pt x="5532146" y="519914"/>
                </a:lnTo>
                <a:lnTo>
                  <a:pt x="5260575" y="577194"/>
                </a:lnTo>
                <a:lnTo>
                  <a:pt x="4988624" y="630187"/>
                </a:lnTo>
                <a:lnTo>
                  <a:pt x="4716322" y="678880"/>
                </a:lnTo>
                <a:lnTo>
                  <a:pt x="4443700" y="723260"/>
                </a:lnTo>
                <a:lnTo>
                  <a:pt x="4170787" y="763314"/>
                </a:lnTo>
                <a:lnTo>
                  <a:pt x="3897614" y="799029"/>
                </a:lnTo>
                <a:lnTo>
                  <a:pt x="3624211" y="830393"/>
                </a:lnTo>
                <a:lnTo>
                  <a:pt x="3350608" y="857391"/>
                </a:lnTo>
                <a:lnTo>
                  <a:pt x="3076834" y="880012"/>
                </a:lnTo>
                <a:lnTo>
                  <a:pt x="2802921" y="898243"/>
                </a:lnTo>
                <a:lnTo>
                  <a:pt x="2528897" y="912070"/>
                </a:lnTo>
                <a:lnTo>
                  <a:pt x="2254794" y="921480"/>
                </a:lnTo>
                <a:lnTo>
                  <a:pt x="1980642" y="926462"/>
                </a:lnTo>
                <a:lnTo>
                  <a:pt x="1578482" y="928846"/>
                </a:lnTo>
                <a:lnTo>
                  <a:pt x="3304540" y="928846"/>
                </a:lnTo>
                <a:lnTo>
                  <a:pt x="3542253" y="906597"/>
                </a:lnTo>
                <a:lnTo>
                  <a:pt x="3816729" y="876600"/>
                </a:lnTo>
                <a:lnTo>
                  <a:pt x="4090956" y="842189"/>
                </a:lnTo>
                <a:lnTo>
                  <a:pt x="4364901" y="803413"/>
                </a:lnTo>
                <a:lnTo>
                  <a:pt x="4638532" y="760321"/>
                </a:lnTo>
                <a:lnTo>
                  <a:pt x="4911816" y="712961"/>
                </a:lnTo>
                <a:lnTo>
                  <a:pt x="5184722" y="661382"/>
                </a:lnTo>
                <a:lnTo>
                  <a:pt x="5457216" y="605634"/>
                </a:lnTo>
                <a:lnTo>
                  <a:pt x="5756229" y="539392"/>
                </a:lnTo>
                <a:lnTo>
                  <a:pt x="6054642" y="467832"/>
                </a:lnTo>
                <a:lnTo>
                  <a:pt x="6352415" y="391004"/>
                </a:lnTo>
                <a:lnTo>
                  <a:pt x="6649509" y="308953"/>
                </a:lnTo>
                <a:lnTo>
                  <a:pt x="6945884" y="221727"/>
                </a:lnTo>
                <a:lnTo>
                  <a:pt x="7241500" y="129375"/>
                </a:lnTo>
                <a:lnTo>
                  <a:pt x="7438136" y="64983"/>
                </a:lnTo>
                <a:lnTo>
                  <a:pt x="7445060" y="50591"/>
                </a:lnTo>
                <a:lnTo>
                  <a:pt x="7443453" y="38849"/>
                </a:lnTo>
                <a:lnTo>
                  <a:pt x="7439422" y="26273"/>
                </a:lnTo>
                <a:lnTo>
                  <a:pt x="7433685" y="14508"/>
                </a:lnTo>
                <a:lnTo>
                  <a:pt x="7426957" y="5202"/>
                </a:lnTo>
                <a:lnTo>
                  <a:pt x="7419956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19547" y="2635310"/>
            <a:ext cx="5897373" cy="511840"/>
          </a:xfrm>
          <a:custGeom>
            <a:avLst/>
            <a:gdLst/>
            <a:ahLst/>
            <a:cxnLst/>
            <a:rect l="l" t="t" r="r" b="b"/>
            <a:pathLst>
              <a:path w="5897373" h="511840">
                <a:moveTo>
                  <a:pt x="44070" y="225981"/>
                </a:moveTo>
                <a:lnTo>
                  <a:pt x="3761" y="243874"/>
                </a:lnTo>
                <a:lnTo>
                  <a:pt x="0" y="249187"/>
                </a:lnTo>
                <a:lnTo>
                  <a:pt x="1868" y="251190"/>
                </a:lnTo>
                <a:lnTo>
                  <a:pt x="319315" y="342795"/>
                </a:lnTo>
                <a:lnTo>
                  <a:pt x="446186" y="376568"/>
                </a:lnTo>
                <a:lnTo>
                  <a:pt x="509661" y="392539"/>
                </a:lnTo>
                <a:lnTo>
                  <a:pt x="573184" y="407799"/>
                </a:lnTo>
                <a:lnTo>
                  <a:pt x="636769" y="422274"/>
                </a:lnTo>
                <a:lnTo>
                  <a:pt x="700434" y="435887"/>
                </a:lnTo>
                <a:lnTo>
                  <a:pt x="764192" y="448565"/>
                </a:lnTo>
                <a:lnTo>
                  <a:pt x="828061" y="460231"/>
                </a:lnTo>
                <a:lnTo>
                  <a:pt x="892055" y="470810"/>
                </a:lnTo>
                <a:lnTo>
                  <a:pt x="956191" y="480228"/>
                </a:lnTo>
                <a:lnTo>
                  <a:pt x="1020483" y="488409"/>
                </a:lnTo>
                <a:lnTo>
                  <a:pt x="1084949" y="495278"/>
                </a:lnTo>
                <a:lnTo>
                  <a:pt x="1149603" y="500760"/>
                </a:lnTo>
                <a:lnTo>
                  <a:pt x="1214461" y="504779"/>
                </a:lnTo>
                <a:lnTo>
                  <a:pt x="1279539" y="507261"/>
                </a:lnTo>
                <a:lnTo>
                  <a:pt x="1419947" y="510166"/>
                </a:lnTo>
                <a:lnTo>
                  <a:pt x="1630575" y="511840"/>
                </a:lnTo>
                <a:lnTo>
                  <a:pt x="1911412" y="509271"/>
                </a:lnTo>
                <a:lnTo>
                  <a:pt x="2192208" y="501511"/>
                </a:lnTo>
                <a:lnTo>
                  <a:pt x="2472920" y="488884"/>
                </a:lnTo>
                <a:lnTo>
                  <a:pt x="2521300" y="486208"/>
                </a:lnTo>
                <a:lnTo>
                  <a:pt x="1535538" y="486208"/>
                </a:lnTo>
                <a:lnTo>
                  <a:pt x="1391744" y="484745"/>
                </a:lnTo>
                <a:lnTo>
                  <a:pt x="1283917" y="481711"/>
                </a:lnTo>
                <a:lnTo>
                  <a:pt x="1212070" y="478386"/>
                </a:lnTo>
                <a:lnTo>
                  <a:pt x="1140273" y="473783"/>
                </a:lnTo>
                <a:lnTo>
                  <a:pt x="1068541" y="467699"/>
                </a:lnTo>
                <a:lnTo>
                  <a:pt x="996889" y="459933"/>
                </a:lnTo>
                <a:lnTo>
                  <a:pt x="929039" y="450827"/>
                </a:lnTo>
                <a:lnTo>
                  <a:pt x="865020" y="440617"/>
                </a:lnTo>
                <a:lnTo>
                  <a:pt x="801127" y="428980"/>
                </a:lnTo>
                <a:lnTo>
                  <a:pt x="737354" y="416048"/>
                </a:lnTo>
                <a:lnTo>
                  <a:pt x="673695" y="401954"/>
                </a:lnTo>
                <a:lnTo>
                  <a:pt x="610140" y="386827"/>
                </a:lnTo>
                <a:lnTo>
                  <a:pt x="515005" y="362498"/>
                </a:lnTo>
                <a:lnTo>
                  <a:pt x="388470" y="327685"/>
                </a:lnTo>
                <a:lnTo>
                  <a:pt x="128796" y="251288"/>
                </a:lnTo>
                <a:lnTo>
                  <a:pt x="44070" y="225981"/>
                </a:lnTo>
                <a:close/>
              </a:path>
              <a:path w="5897373" h="511840">
                <a:moveTo>
                  <a:pt x="5892002" y="0"/>
                </a:moveTo>
                <a:lnTo>
                  <a:pt x="5751401" y="27906"/>
                </a:lnTo>
                <a:lnTo>
                  <a:pt x="5189265" y="133825"/>
                </a:lnTo>
                <a:lnTo>
                  <a:pt x="4627319" y="229271"/>
                </a:lnTo>
                <a:lnTo>
                  <a:pt x="4205797" y="292911"/>
                </a:lnTo>
                <a:lnTo>
                  <a:pt x="3784077" y="348903"/>
                </a:lnTo>
                <a:lnTo>
                  <a:pt x="3453431" y="386829"/>
                </a:lnTo>
                <a:lnTo>
                  <a:pt x="3362026" y="396496"/>
                </a:lnTo>
                <a:lnTo>
                  <a:pt x="3010431" y="429149"/>
                </a:lnTo>
                <a:lnTo>
                  <a:pt x="2730400" y="450112"/>
                </a:lnTo>
                <a:lnTo>
                  <a:pt x="2450221" y="466386"/>
                </a:lnTo>
                <a:lnTo>
                  <a:pt x="2169928" y="477879"/>
                </a:lnTo>
                <a:lnTo>
                  <a:pt x="1889556" y="484496"/>
                </a:lnTo>
                <a:lnTo>
                  <a:pt x="1535538" y="486208"/>
                </a:lnTo>
                <a:lnTo>
                  <a:pt x="2521379" y="486204"/>
                </a:lnTo>
                <a:lnTo>
                  <a:pt x="2822017" y="466817"/>
                </a:lnTo>
                <a:lnTo>
                  <a:pt x="3099163" y="444304"/>
                </a:lnTo>
                <a:lnTo>
                  <a:pt x="3376114" y="417561"/>
                </a:lnTo>
                <a:lnTo>
                  <a:pt x="3652861" y="386827"/>
                </a:lnTo>
                <a:lnTo>
                  <a:pt x="4067590" y="333774"/>
                </a:lnTo>
                <a:lnTo>
                  <a:pt x="4481830" y="273098"/>
                </a:lnTo>
                <a:lnTo>
                  <a:pt x="4895559" y="205614"/>
                </a:lnTo>
                <a:lnTo>
                  <a:pt x="5488075" y="98543"/>
                </a:lnTo>
                <a:lnTo>
                  <a:pt x="5863172" y="25054"/>
                </a:lnTo>
                <a:lnTo>
                  <a:pt x="5896997" y="3889"/>
                </a:lnTo>
                <a:lnTo>
                  <a:pt x="5897373" y="761"/>
                </a:lnTo>
                <a:lnTo>
                  <a:pt x="5892002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29714" y="6219886"/>
            <a:ext cx="7362722" cy="810390"/>
          </a:xfrm>
          <a:custGeom>
            <a:avLst/>
            <a:gdLst/>
            <a:ahLst/>
            <a:cxnLst/>
            <a:rect l="l" t="t" r="r" b="b"/>
            <a:pathLst>
              <a:path w="7362722" h="810390">
                <a:moveTo>
                  <a:pt x="4098605" y="0"/>
                </a:moveTo>
                <a:lnTo>
                  <a:pt x="3826175" y="6646"/>
                </a:lnTo>
                <a:lnTo>
                  <a:pt x="3553802" y="20165"/>
                </a:lnTo>
                <a:lnTo>
                  <a:pt x="3281569" y="40387"/>
                </a:lnTo>
                <a:lnTo>
                  <a:pt x="3009561" y="67144"/>
                </a:lnTo>
                <a:lnTo>
                  <a:pt x="2737863" y="100268"/>
                </a:lnTo>
                <a:lnTo>
                  <a:pt x="2466558" y="139591"/>
                </a:lnTo>
                <a:lnTo>
                  <a:pt x="2195731" y="184944"/>
                </a:lnTo>
                <a:lnTo>
                  <a:pt x="1925467" y="236159"/>
                </a:lnTo>
                <a:lnTo>
                  <a:pt x="1829047" y="255851"/>
                </a:lnTo>
                <a:lnTo>
                  <a:pt x="1636435" y="297398"/>
                </a:lnTo>
                <a:lnTo>
                  <a:pt x="1444135" y="341760"/>
                </a:lnTo>
                <a:lnTo>
                  <a:pt x="1252150" y="388854"/>
                </a:lnTo>
                <a:lnTo>
                  <a:pt x="1060489" y="438596"/>
                </a:lnTo>
                <a:lnTo>
                  <a:pt x="869157" y="490903"/>
                </a:lnTo>
                <a:lnTo>
                  <a:pt x="582789" y="573990"/>
                </a:lnTo>
                <a:lnTo>
                  <a:pt x="297197" y="662380"/>
                </a:lnTo>
                <a:lnTo>
                  <a:pt x="12402" y="755792"/>
                </a:lnTo>
                <a:lnTo>
                  <a:pt x="0" y="776582"/>
                </a:lnTo>
                <a:lnTo>
                  <a:pt x="2787" y="785702"/>
                </a:lnTo>
                <a:lnTo>
                  <a:pt x="7943" y="794495"/>
                </a:lnTo>
                <a:lnTo>
                  <a:pt x="14811" y="802109"/>
                </a:lnTo>
                <a:lnTo>
                  <a:pt x="22736" y="807692"/>
                </a:lnTo>
                <a:lnTo>
                  <a:pt x="31062" y="810390"/>
                </a:lnTo>
                <a:lnTo>
                  <a:pt x="38196" y="809704"/>
                </a:lnTo>
                <a:lnTo>
                  <a:pt x="306273" y="721716"/>
                </a:lnTo>
                <a:lnTo>
                  <a:pt x="575190" y="638259"/>
                </a:lnTo>
                <a:lnTo>
                  <a:pt x="844894" y="559527"/>
                </a:lnTo>
                <a:lnTo>
                  <a:pt x="1115329" y="485716"/>
                </a:lnTo>
                <a:lnTo>
                  <a:pt x="1386443" y="417021"/>
                </a:lnTo>
                <a:lnTo>
                  <a:pt x="1658182" y="353635"/>
                </a:lnTo>
                <a:lnTo>
                  <a:pt x="1930490" y="295755"/>
                </a:lnTo>
                <a:lnTo>
                  <a:pt x="2203316" y="243574"/>
                </a:lnTo>
                <a:lnTo>
                  <a:pt x="2476603" y="197289"/>
                </a:lnTo>
                <a:lnTo>
                  <a:pt x="2750300" y="157092"/>
                </a:lnTo>
                <a:lnTo>
                  <a:pt x="3024351" y="123180"/>
                </a:lnTo>
                <a:lnTo>
                  <a:pt x="3298703" y="95748"/>
                </a:lnTo>
                <a:lnTo>
                  <a:pt x="3573302" y="74989"/>
                </a:lnTo>
                <a:lnTo>
                  <a:pt x="3848094" y="61100"/>
                </a:lnTo>
                <a:lnTo>
                  <a:pt x="4123024" y="54274"/>
                </a:lnTo>
                <a:lnTo>
                  <a:pt x="5266041" y="54274"/>
                </a:lnTo>
                <a:lnTo>
                  <a:pt x="5187206" y="45493"/>
                </a:lnTo>
                <a:lnTo>
                  <a:pt x="4915393" y="22971"/>
                </a:lnTo>
                <a:lnTo>
                  <a:pt x="4643298" y="7994"/>
                </a:lnTo>
                <a:lnTo>
                  <a:pt x="4371008" y="393"/>
                </a:lnTo>
                <a:lnTo>
                  <a:pt x="4098605" y="0"/>
                </a:lnTo>
                <a:close/>
              </a:path>
              <a:path w="7362722" h="810390">
                <a:moveTo>
                  <a:pt x="5266041" y="54274"/>
                </a:moveTo>
                <a:lnTo>
                  <a:pt x="4123024" y="54274"/>
                </a:lnTo>
                <a:lnTo>
                  <a:pt x="4398040" y="54707"/>
                </a:lnTo>
                <a:lnTo>
                  <a:pt x="4673087" y="62593"/>
                </a:lnTo>
                <a:lnTo>
                  <a:pt x="4948111" y="78127"/>
                </a:lnTo>
                <a:lnTo>
                  <a:pt x="5223058" y="101505"/>
                </a:lnTo>
                <a:lnTo>
                  <a:pt x="5497875" y="132921"/>
                </a:lnTo>
                <a:lnTo>
                  <a:pt x="5590932" y="145448"/>
                </a:lnTo>
                <a:lnTo>
                  <a:pt x="5683919" y="158968"/>
                </a:lnTo>
                <a:lnTo>
                  <a:pt x="5776831" y="173482"/>
                </a:lnTo>
                <a:lnTo>
                  <a:pt x="5869664" y="188989"/>
                </a:lnTo>
                <a:lnTo>
                  <a:pt x="5962412" y="205489"/>
                </a:lnTo>
                <a:lnTo>
                  <a:pt x="6055070" y="222983"/>
                </a:lnTo>
                <a:lnTo>
                  <a:pt x="6147633" y="241469"/>
                </a:lnTo>
                <a:lnTo>
                  <a:pt x="6240096" y="260948"/>
                </a:lnTo>
                <a:lnTo>
                  <a:pt x="6332453" y="281419"/>
                </a:lnTo>
                <a:lnTo>
                  <a:pt x="6424700" y="302883"/>
                </a:lnTo>
                <a:lnTo>
                  <a:pt x="6516832" y="325340"/>
                </a:lnTo>
                <a:lnTo>
                  <a:pt x="6608843" y="348789"/>
                </a:lnTo>
                <a:lnTo>
                  <a:pt x="6700728" y="373230"/>
                </a:lnTo>
                <a:lnTo>
                  <a:pt x="6792482" y="398663"/>
                </a:lnTo>
                <a:lnTo>
                  <a:pt x="6884100" y="425088"/>
                </a:lnTo>
                <a:lnTo>
                  <a:pt x="6975577" y="452505"/>
                </a:lnTo>
                <a:lnTo>
                  <a:pt x="7066908" y="480913"/>
                </a:lnTo>
                <a:lnTo>
                  <a:pt x="7158087" y="510313"/>
                </a:lnTo>
                <a:lnTo>
                  <a:pt x="7249110" y="540704"/>
                </a:lnTo>
                <a:lnTo>
                  <a:pt x="7339972" y="572087"/>
                </a:lnTo>
                <a:lnTo>
                  <a:pt x="7350509" y="573536"/>
                </a:lnTo>
                <a:lnTo>
                  <a:pt x="7357675" y="570091"/>
                </a:lnTo>
                <a:lnTo>
                  <a:pt x="7361676" y="563016"/>
                </a:lnTo>
                <a:lnTo>
                  <a:pt x="7362722" y="553577"/>
                </a:lnTo>
                <a:lnTo>
                  <a:pt x="7361020" y="543038"/>
                </a:lnTo>
                <a:lnTo>
                  <a:pt x="7074972" y="428525"/>
                </a:lnTo>
                <a:lnTo>
                  <a:pt x="6807481" y="348481"/>
                </a:lnTo>
                <a:lnTo>
                  <a:pt x="6539119" y="277159"/>
                </a:lnTo>
                <a:lnTo>
                  <a:pt x="6269972" y="214391"/>
                </a:lnTo>
                <a:lnTo>
                  <a:pt x="6000122" y="160008"/>
                </a:lnTo>
                <a:lnTo>
                  <a:pt x="5729655" y="113843"/>
                </a:lnTo>
                <a:lnTo>
                  <a:pt x="5458655" y="75728"/>
                </a:lnTo>
                <a:lnTo>
                  <a:pt x="5266041" y="54274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37671" y="1966821"/>
            <a:ext cx="2275786" cy="3638626"/>
          </a:xfrm>
          <a:custGeom>
            <a:avLst/>
            <a:gdLst/>
            <a:ahLst/>
            <a:cxnLst/>
            <a:rect l="l" t="t" r="r" b="b"/>
            <a:pathLst>
              <a:path w="2275786" h="3638626">
                <a:moveTo>
                  <a:pt x="2264783" y="0"/>
                </a:moveTo>
                <a:lnTo>
                  <a:pt x="2144149" y="50866"/>
                </a:lnTo>
                <a:lnTo>
                  <a:pt x="2052473" y="101639"/>
                </a:lnTo>
                <a:lnTo>
                  <a:pt x="1962138" y="155910"/>
                </a:lnTo>
                <a:lnTo>
                  <a:pt x="1873112" y="213553"/>
                </a:lnTo>
                <a:lnTo>
                  <a:pt x="1785360" y="274442"/>
                </a:lnTo>
                <a:lnTo>
                  <a:pt x="1698850" y="338454"/>
                </a:lnTo>
                <a:lnTo>
                  <a:pt x="1613549" y="405461"/>
                </a:lnTo>
                <a:lnTo>
                  <a:pt x="1529422" y="475340"/>
                </a:lnTo>
                <a:lnTo>
                  <a:pt x="1446438" y="547965"/>
                </a:lnTo>
                <a:lnTo>
                  <a:pt x="1364562" y="623209"/>
                </a:lnTo>
                <a:lnTo>
                  <a:pt x="1283761" y="700949"/>
                </a:lnTo>
                <a:lnTo>
                  <a:pt x="1204003" y="781059"/>
                </a:lnTo>
                <a:lnTo>
                  <a:pt x="1125254" y="863414"/>
                </a:lnTo>
                <a:lnTo>
                  <a:pt x="1047481" y="947888"/>
                </a:lnTo>
                <a:lnTo>
                  <a:pt x="970650" y="1034356"/>
                </a:lnTo>
                <a:lnTo>
                  <a:pt x="894729" y="1122692"/>
                </a:lnTo>
                <a:lnTo>
                  <a:pt x="819683" y="1212772"/>
                </a:lnTo>
                <a:lnTo>
                  <a:pt x="745481" y="1304470"/>
                </a:lnTo>
                <a:lnTo>
                  <a:pt x="672088" y="1397661"/>
                </a:lnTo>
                <a:lnTo>
                  <a:pt x="599471" y="1492220"/>
                </a:lnTo>
                <a:lnTo>
                  <a:pt x="568229" y="1533765"/>
                </a:lnTo>
                <a:lnTo>
                  <a:pt x="537190" y="1575857"/>
                </a:lnTo>
                <a:lnTo>
                  <a:pt x="506410" y="1618517"/>
                </a:lnTo>
                <a:lnTo>
                  <a:pt x="475944" y="1661771"/>
                </a:lnTo>
                <a:lnTo>
                  <a:pt x="445850" y="1705643"/>
                </a:lnTo>
                <a:lnTo>
                  <a:pt x="416184" y="1750157"/>
                </a:lnTo>
                <a:lnTo>
                  <a:pt x="387002" y="1795337"/>
                </a:lnTo>
                <a:lnTo>
                  <a:pt x="358360" y="1841207"/>
                </a:lnTo>
                <a:lnTo>
                  <a:pt x="330316" y="1887791"/>
                </a:lnTo>
                <a:lnTo>
                  <a:pt x="302924" y="1935115"/>
                </a:lnTo>
                <a:lnTo>
                  <a:pt x="276243" y="1983201"/>
                </a:lnTo>
                <a:lnTo>
                  <a:pt x="250327" y="2032074"/>
                </a:lnTo>
                <a:lnTo>
                  <a:pt x="225234" y="2081759"/>
                </a:lnTo>
                <a:lnTo>
                  <a:pt x="201020" y="2132278"/>
                </a:lnTo>
                <a:lnTo>
                  <a:pt x="177741" y="2183658"/>
                </a:lnTo>
                <a:lnTo>
                  <a:pt x="155454" y="2235921"/>
                </a:lnTo>
                <a:lnTo>
                  <a:pt x="134215" y="2289092"/>
                </a:lnTo>
                <a:lnTo>
                  <a:pt x="114080" y="2343196"/>
                </a:lnTo>
                <a:lnTo>
                  <a:pt x="95106" y="2398255"/>
                </a:lnTo>
                <a:lnTo>
                  <a:pt x="77349" y="2454295"/>
                </a:lnTo>
                <a:lnTo>
                  <a:pt x="60859" y="2512347"/>
                </a:lnTo>
                <a:lnTo>
                  <a:pt x="46416" y="2570788"/>
                </a:lnTo>
                <a:lnTo>
                  <a:pt x="33990" y="2629568"/>
                </a:lnTo>
                <a:lnTo>
                  <a:pt x="23548" y="2688638"/>
                </a:lnTo>
                <a:lnTo>
                  <a:pt x="15059" y="2747951"/>
                </a:lnTo>
                <a:lnTo>
                  <a:pt x="8491" y="2807457"/>
                </a:lnTo>
                <a:lnTo>
                  <a:pt x="3813" y="2867107"/>
                </a:lnTo>
                <a:lnTo>
                  <a:pt x="993" y="2926852"/>
                </a:lnTo>
                <a:lnTo>
                  <a:pt x="0" y="2986644"/>
                </a:lnTo>
                <a:lnTo>
                  <a:pt x="801" y="3046434"/>
                </a:lnTo>
                <a:lnTo>
                  <a:pt x="3366" y="3106174"/>
                </a:lnTo>
                <a:lnTo>
                  <a:pt x="7662" y="3165813"/>
                </a:lnTo>
                <a:lnTo>
                  <a:pt x="13659" y="3225304"/>
                </a:lnTo>
                <a:lnTo>
                  <a:pt x="21324" y="3284597"/>
                </a:lnTo>
                <a:lnTo>
                  <a:pt x="30627" y="3343644"/>
                </a:lnTo>
                <a:lnTo>
                  <a:pt x="41535" y="3402396"/>
                </a:lnTo>
                <a:lnTo>
                  <a:pt x="54016" y="3460804"/>
                </a:lnTo>
                <a:lnTo>
                  <a:pt x="68041" y="3518820"/>
                </a:lnTo>
                <a:lnTo>
                  <a:pt x="83575" y="3576394"/>
                </a:lnTo>
                <a:lnTo>
                  <a:pt x="100590" y="3633478"/>
                </a:lnTo>
                <a:lnTo>
                  <a:pt x="106499" y="3638626"/>
                </a:lnTo>
                <a:lnTo>
                  <a:pt x="117190" y="3638535"/>
                </a:lnTo>
                <a:lnTo>
                  <a:pt x="129857" y="3634764"/>
                </a:lnTo>
                <a:lnTo>
                  <a:pt x="141697" y="3628874"/>
                </a:lnTo>
                <a:lnTo>
                  <a:pt x="149904" y="3622427"/>
                </a:lnTo>
                <a:lnTo>
                  <a:pt x="133468" y="3565714"/>
                </a:lnTo>
                <a:lnTo>
                  <a:pt x="118460" y="3508781"/>
                </a:lnTo>
                <a:lnTo>
                  <a:pt x="104905" y="3451648"/>
                </a:lnTo>
                <a:lnTo>
                  <a:pt x="92828" y="3394334"/>
                </a:lnTo>
                <a:lnTo>
                  <a:pt x="82252" y="3336859"/>
                </a:lnTo>
                <a:lnTo>
                  <a:pt x="73202" y="3279245"/>
                </a:lnTo>
                <a:lnTo>
                  <a:pt x="65702" y="3221510"/>
                </a:lnTo>
                <a:lnTo>
                  <a:pt x="59775" y="3163675"/>
                </a:lnTo>
                <a:lnTo>
                  <a:pt x="55448" y="3105761"/>
                </a:lnTo>
                <a:lnTo>
                  <a:pt x="52742" y="3047787"/>
                </a:lnTo>
                <a:lnTo>
                  <a:pt x="51684" y="2989773"/>
                </a:lnTo>
                <a:lnTo>
                  <a:pt x="52296" y="2931740"/>
                </a:lnTo>
                <a:lnTo>
                  <a:pt x="54603" y="2873708"/>
                </a:lnTo>
                <a:lnTo>
                  <a:pt x="58630" y="2815696"/>
                </a:lnTo>
                <a:lnTo>
                  <a:pt x="64400" y="2757726"/>
                </a:lnTo>
                <a:lnTo>
                  <a:pt x="71938" y="2699817"/>
                </a:lnTo>
                <a:lnTo>
                  <a:pt x="81267" y="2641988"/>
                </a:lnTo>
                <a:lnTo>
                  <a:pt x="92413" y="2584262"/>
                </a:lnTo>
                <a:lnTo>
                  <a:pt x="105399" y="2526656"/>
                </a:lnTo>
                <a:lnTo>
                  <a:pt x="120249" y="2469193"/>
                </a:lnTo>
                <a:lnTo>
                  <a:pt x="136508" y="2413231"/>
                </a:lnTo>
                <a:lnTo>
                  <a:pt x="154172" y="2358239"/>
                </a:lnTo>
                <a:lnTo>
                  <a:pt x="173169" y="2304196"/>
                </a:lnTo>
                <a:lnTo>
                  <a:pt x="193425" y="2251078"/>
                </a:lnTo>
                <a:lnTo>
                  <a:pt x="214865" y="2198867"/>
                </a:lnTo>
                <a:lnTo>
                  <a:pt x="237417" y="2147539"/>
                </a:lnTo>
                <a:lnTo>
                  <a:pt x="261007" y="2097075"/>
                </a:lnTo>
                <a:lnTo>
                  <a:pt x="285562" y="2047453"/>
                </a:lnTo>
                <a:lnTo>
                  <a:pt x="311008" y="1998651"/>
                </a:lnTo>
                <a:lnTo>
                  <a:pt x="337271" y="1950648"/>
                </a:lnTo>
                <a:lnTo>
                  <a:pt x="364279" y="1903424"/>
                </a:lnTo>
                <a:lnTo>
                  <a:pt x="391957" y="1856957"/>
                </a:lnTo>
                <a:lnTo>
                  <a:pt x="420231" y="1811225"/>
                </a:lnTo>
                <a:lnTo>
                  <a:pt x="449030" y="1766208"/>
                </a:lnTo>
                <a:lnTo>
                  <a:pt x="478278" y="1721885"/>
                </a:lnTo>
                <a:lnTo>
                  <a:pt x="507902" y="1678233"/>
                </a:lnTo>
                <a:lnTo>
                  <a:pt x="537830" y="1635233"/>
                </a:lnTo>
                <a:lnTo>
                  <a:pt x="567986" y="1592861"/>
                </a:lnTo>
                <a:lnTo>
                  <a:pt x="598299" y="1551099"/>
                </a:lnTo>
                <a:lnTo>
                  <a:pt x="628694" y="1509923"/>
                </a:lnTo>
                <a:lnTo>
                  <a:pt x="700584" y="1414524"/>
                </a:lnTo>
                <a:lnTo>
                  <a:pt x="773411" y="1320511"/>
                </a:lnTo>
                <a:lnTo>
                  <a:pt x="847193" y="1228014"/>
                </a:lnTo>
                <a:lnTo>
                  <a:pt x="921949" y="1137160"/>
                </a:lnTo>
                <a:lnTo>
                  <a:pt x="997697" y="1048079"/>
                </a:lnTo>
                <a:lnTo>
                  <a:pt x="1074456" y="960899"/>
                </a:lnTo>
                <a:lnTo>
                  <a:pt x="1152244" y="875748"/>
                </a:lnTo>
                <a:lnTo>
                  <a:pt x="1231079" y="792755"/>
                </a:lnTo>
                <a:lnTo>
                  <a:pt x="1310982" y="712049"/>
                </a:lnTo>
                <a:lnTo>
                  <a:pt x="1391968" y="633758"/>
                </a:lnTo>
                <a:lnTo>
                  <a:pt x="1474059" y="558011"/>
                </a:lnTo>
                <a:lnTo>
                  <a:pt x="1557270" y="484936"/>
                </a:lnTo>
                <a:lnTo>
                  <a:pt x="1641623" y="414661"/>
                </a:lnTo>
                <a:lnTo>
                  <a:pt x="1727134" y="347316"/>
                </a:lnTo>
                <a:lnTo>
                  <a:pt x="1813822" y="283029"/>
                </a:lnTo>
                <a:lnTo>
                  <a:pt x="1901706" y="221928"/>
                </a:lnTo>
                <a:lnTo>
                  <a:pt x="1990805" y="164142"/>
                </a:lnTo>
                <a:lnTo>
                  <a:pt x="2081136" y="109799"/>
                </a:lnTo>
                <a:lnTo>
                  <a:pt x="2172719" y="59029"/>
                </a:lnTo>
                <a:lnTo>
                  <a:pt x="2265571" y="11958"/>
                </a:lnTo>
                <a:lnTo>
                  <a:pt x="2274209" y="6692"/>
                </a:lnTo>
                <a:lnTo>
                  <a:pt x="2275786" y="3072"/>
                </a:lnTo>
                <a:lnTo>
                  <a:pt x="2272059" y="905"/>
                </a:lnTo>
                <a:lnTo>
                  <a:pt x="2264783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74165" y="6386983"/>
            <a:ext cx="5522194" cy="874116"/>
          </a:xfrm>
          <a:custGeom>
            <a:avLst/>
            <a:gdLst/>
            <a:ahLst/>
            <a:cxnLst/>
            <a:rect l="l" t="t" r="r" b="b"/>
            <a:pathLst>
              <a:path w="5522194" h="874116">
                <a:moveTo>
                  <a:pt x="4982970" y="0"/>
                </a:moveTo>
                <a:lnTo>
                  <a:pt x="4455616" y="5926"/>
                </a:lnTo>
                <a:lnTo>
                  <a:pt x="4191727" y="13148"/>
                </a:lnTo>
                <a:lnTo>
                  <a:pt x="3927805" y="23686"/>
                </a:lnTo>
                <a:lnTo>
                  <a:pt x="3663936" y="37895"/>
                </a:lnTo>
                <a:lnTo>
                  <a:pt x="3400200" y="56133"/>
                </a:lnTo>
                <a:lnTo>
                  <a:pt x="3136682" y="78756"/>
                </a:lnTo>
                <a:lnTo>
                  <a:pt x="2873464" y="106120"/>
                </a:lnTo>
                <a:lnTo>
                  <a:pt x="2610629" y="138582"/>
                </a:lnTo>
                <a:lnTo>
                  <a:pt x="2348259" y="176499"/>
                </a:lnTo>
                <a:lnTo>
                  <a:pt x="2086439" y="220227"/>
                </a:lnTo>
                <a:lnTo>
                  <a:pt x="1825249" y="270123"/>
                </a:lnTo>
                <a:lnTo>
                  <a:pt x="1564774" y="326543"/>
                </a:lnTo>
                <a:lnTo>
                  <a:pt x="1305097" y="389845"/>
                </a:lnTo>
                <a:lnTo>
                  <a:pt x="1046299" y="460384"/>
                </a:lnTo>
                <a:lnTo>
                  <a:pt x="788465" y="538517"/>
                </a:lnTo>
                <a:lnTo>
                  <a:pt x="531676" y="624601"/>
                </a:lnTo>
                <a:lnTo>
                  <a:pt x="276016" y="718992"/>
                </a:lnTo>
                <a:lnTo>
                  <a:pt x="147987" y="769986"/>
                </a:lnTo>
                <a:lnTo>
                  <a:pt x="20416" y="823246"/>
                </a:lnTo>
                <a:lnTo>
                  <a:pt x="0" y="857988"/>
                </a:lnTo>
                <a:lnTo>
                  <a:pt x="1898" y="866537"/>
                </a:lnTo>
                <a:lnTo>
                  <a:pt x="6916" y="872358"/>
                </a:lnTo>
                <a:lnTo>
                  <a:pt x="15213" y="874116"/>
                </a:lnTo>
                <a:lnTo>
                  <a:pt x="273283" y="769488"/>
                </a:lnTo>
                <a:lnTo>
                  <a:pt x="532580" y="673860"/>
                </a:lnTo>
                <a:lnTo>
                  <a:pt x="793013" y="586851"/>
                </a:lnTo>
                <a:lnTo>
                  <a:pt x="1054489" y="508080"/>
                </a:lnTo>
                <a:lnTo>
                  <a:pt x="1316916" y="437164"/>
                </a:lnTo>
                <a:lnTo>
                  <a:pt x="1580203" y="373721"/>
                </a:lnTo>
                <a:lnTo>
                  <a:pt x="1844256" y="317369"/>
                </a:lnTo>
                <a:lnTo>
                  <a:pt x="2108985" y="267727"/>
                </a:lnTo>
                <a:lnTo>
                  <a:pt x="2374297" y="224413"/>
                </a:lnTo>
                <a:lnTo>
                  <a:pt x="2640101" y="187044"/>
                </a:lnTo>
                <a:lnTo>
                  <a:pt x="2906303" y="155238"/>
                </a:lnTo>
                <a:lnTo>
                  <a:pt x="3172813" y="128614"/>
                </a:lnTo>
                <a:lnTo>
                  <a:pt x="3439538" y="106790"/>
                </a:lnTo>
                <a:lnTo>
                  <a:pt x="3706386" y="89384"/>
                </a:lnTo>
                <a:lnTo>
                  <a:pt x="3973266" y="76014"/>
                </a:lnTo>
                <a:lnTo>
                  <a:pt x="4240084" y="66297"/>
                </a:lnTo>
                <a:lnTo>
                  <a:pt x="4506750" y="59853"/>
                </a:lnTo>
                <a:lnTo>
                  <a:pt x="5493696" y="55252"/>
                </a:lnTo>
                <a:lnTo>
                  <a:pt x="5501824" y="50236"/>
                </a:lnTo>
                <a:lnTo>
                  <a:pt x="5510220" y="41906"/>
                </a:lnTo>
                <a:lnTo>
                  <a:pt x="5516889" y="32218"/>
                </a:lnTo>
                <a:lnTo>
                  <a:pt x="5521117" y="22343"/>
                </a:lnTo>
                <a:lnTo>
                  <a:pt x="5522194" y="13446"/>
                </a:lnTo>
                <a:lnTo>
                  <a:pt x="5519406" y="6697"/>
                </a:lnTo>
                <a:lnTo>
                  <a:pt x="5512040" y="3262"/>
                </a:lnTo>
                <a:lnTo>
                  <a:pt x="5509203" y="3055"/>
                </a:lnTo>
                <a:lnTo>
                  <a:pt x="4982970" y="0"/>
                </a:lnTo>
                <a:close/>
              </a:path>
              <a:path w="5522194" h="874116">
                <a:moveTo>
                  <a:pt x="5493696" y="55252"/>
                </a:moveTo>
                <a:lnTo>
                  <a:pt x="5039256" y="55252"/>
                </a:lnTo>
                <a:lnTo>
                  <a:pt x="5482701" y="58157"/>
                </a:lnTo>
                <a:lnTo>
                  <a:pt x="5492413" y="56043"/>
                </a:lnTo>
                <a:lnTo>
                  <a:pt x="5493696" y="55252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35541" y="4368697"/>
            <a:ext cx="3626809" cy="563048"/>
          </a:xfrm>
          <a:custGeom>
            <a:avLst/>
            <a:gdLst/>
            <a:ahLst/>
            <a:cxnLst/>
            <a:rect l="l" t="t" r="r" b="b"/>
            <a:pathLst>
              <a:path w="3626809" h="563048">
                <a:moveTo>
                  <a:pt x="30783" y="0"/>
                </a:moveTo>
                <a:lnTo>
                  <a:pt x="1424" y="26220"/>
                </a:lnTo>
                <a:lnTo>
                  <a:pt x="0" y="35179"/>
                </a:lnTo>
                <a:lnTo>
                  <a:pt x="1014" y="44272"/>
                </a:lnTo>
                <a:lnTo>
                  <a:pt x="36948" y="85960"/>
                </a:lnTo>
                <a:lnTo>
                  <a:pt x="66303" y="111323"/>
                </a:lnTo>
                <a:lnTo>
                  <a:pt x="111933" y="144575"/>
                </a:lnTo>
                <a:lnTo>
                  <a:pt x="159187" y="172862"/>
                </a:lnTo>
                <a:lnTo>
                  <a:pt x="207628" y="197011"/>
                </a:lnTo>
                <a:lnTo>
                  <a:pt x="256974" y="217932"/>
                </a:lnTo>
                <a:lnTo>
                  <a:pt x="306841" y="236479"/>
                </a:lnTo>
                <a:lnTo>
                  <a:pt x="343278" y="249024"/>
                </a:lnTo>
                <a:lnTo>
                  <a:pt x="422572" y="275180"/>
                </a:lnTo>
                <a:lnTo>
                  <a:pt x="542022" y="312428"/>
                </a:lnTo>
                <a:lnTo>
                  <a:pt x="767243" y="378558"/>
                </a:lnTo>
                <a:lnTo>
                  <a:pt x="813146" y="391026"/>
                </a:lnTo>
                <a:lnTo>
                  <a:pt x="859126" y="402929"/>
                </a:lnTo>
                <a:lnTo>
                  <a:pt x="905177" y="414281"/>
                </a:lnTo>
                <a:lnTo>
                  <a:pt x="951295" y="425094"/>
                </a:lnTo>
                <a:lnTo>
                  <a:pt x="997477" y="435381"/>
                </a:lnTo>
                <a:lnTo>
                  <a:pt x="1043717" y="445156"/>
                </a:lnTo>
                <a:lnTo>
                  <a:pt x="1090012" y="454432"/>
                </a:lnTo>
                <a:lnTo>
                  <a:pt x="1136356" y="463221"/>
                </a:lnTo>
                <a:lnTo>
                  <a:pt x="1182746" y="471537"/>
                </a:lnTo>
                <a:lnTo>
                  <a:pt x="1275644" y="486800"/>
                </a:lnTo>
                <a:lnTo>
                  <a:pt x="1368672" y="500327"/>
                </a:lnTo>
                <a:lnTo>
                  <a:pt x="1461793" y="512220"/>
                </a:lnTo>
                <a:lnTo>
                  <a:pt x="1554973" y="522586"/>
                </a:lnTo>
                <a:lnTo>
                  <a:pt x="1648177" y="531527"/>
                </a:lnTo>
                <a:lnTo>
                  <a:pt x="1745779" y="539490"/>
                </a:lnTo>
                <a:lnTo>
                  <a:pt x="1843397" y="546126"/>
                </a:lnTo>
                <a:lnTo>
                  <a:pt x="1941030" y="551525"/>
                </a:lnTo>
                <a:lnTo>
                  <a:pt x="2038677" y="555773"/>
                </a:lnTo>
                <a:lnTo>
                  <a:pt x="2234006" y="561177"/>
                </a:lnTo>
                <a:lnTo>
                  <a:pt x="2429372" y="563048"/>
                </a:lnTo>
                <a:lnTo>
                  <a:pt x="2722469" y="560780"/>
                </a:lnTo>
                <a:lnTo>
                  <a:pt x="3601755" y="539807"/>
                </a:lnTo>
                <a:lnTo>
                  <a:pt x="3626809" y="503294"/>
                </a:lnTo>
                <a:lnTo>
                  <a:pt x="3625604" y="496213"/>
                </a:lnTo>
                <a:lnTo>
                  <a:pt x="2494567" y="496213"/>
                </a:lnTo>
                <a:lnTo>
                  <a:pt x="2309610" y="495454"/>
                </a:lnTo>
                <a:lnTo>
                  <a:pt x="2124806" y="491815"/>
                </a:lnTo>
                <a:lnTo>
                  <a:pt x="2032450" y="488728"/>
                </a:lnTo>
                <a:lnTo>
                  <a:pt x="1940117" y="484694"/>
                </a:lnTo>
                <a:lnTo>
                  <a:pt x="1847804" y="479639"/>
                </a:lnTo>
                <a:lnTo>
                  <a:pt x="1708104" y="469856"/>
                </a:lnTo>
                <a:lnTo>
                  <a:pt x="1613344" y="461470"/>
                </a:lnTo>
                <a:lnTo>
                  <a:pt x="1518654" y="451535"/>
                </a:lnTo>
                <a:lnTo>
                  <a:pt x="1424055" y="439987"/>
                </a:lnTo>
                <a:lnTo>
                  <a:pt x="1329566" y="426766"/>
                </a:lnTo>
                <a:lnTo>
                  <a:pt x="1235208" y="411808"/>
                </a:lnTo>
                <a:lnTo>
                  <a:pt x="1141002" y="395052"/>
                </a:lnTo>
                <a:lnTo>
                  <a:pt x="1093961" y="385980"/>
                </a:lnTo>
                <a:lnTo>
                  <a:pt x="1046966" y="376435"/>
                </a:lnTo>
                <a:lnTo>
                  <a:pt x="1000019" y="366409"/>
                </a:lnTo>
                <a:lnTo>
                  <a:pt x="953122" y="355894"/>
                </a:lnTo>
                <a:lnTo>
                  <a:pt x="906278" y="344883"/>
                </a:lnTo>
                <a:lnTo>
                  <a:pt x="859489" y="333369"/>
                </a:lnTo>
                <a:lnTo>
                  <a:pt x="793182" y="316110"/>
                </a:lnTo>
                <a:lnTo>
                  <a:pt x="734573" y="299595"/>
                </a:lnTo>
                <a:lnTo>
                  <a:pt x="617725" y="264011"/>
                </a:lnTo>
                <a:lnTo>
                  <a:pt x="442637" y="209365"/>
                </a:lnTo>
                <a:lnTo>
                  <a:pt x="363971" y="185688"/>
                </a:lnTo>
                <a:lnTo>
                  <a:pt x="324275" y="172849"/>
                </a:lnTo>
                <a:lnTo>
                  <a:pt x="284755" y="158789"/>
                </a:lnTo>
                <a:lnTo>
                  <a:pt x="245511" y="143036"/>
                </a:lnTo>
                <a:lnTo>
                  <a:pt x="206806" y="125170"/>
                </a:lnTo>
                <a:lnTo>
                  <a:pt x="168861" y="104758"/>
                </a:lnTo>
                <a:lnTo>
                  <a:pt x="131899" y="81368"/>
                </a:lnTo>
                <a:lnTo>
                  <a:pt x="96141" y="54565"/>
                </a:lnTo>
                <a:lnTo>
                  <a:pt x="61809" y="23918"/>
                </a:lnTo>
                <a:lnTo>
                  <a:pt x="45247" y="7017"/>
                </a:lnTo>
                <a:lnTo>
                  <a:pt x="38230" y="1784"/>
                </a:lnTo>
                <a:lnTo>
                  <a:pt x="30783" y="0"/>
                </a:lnTo>
                <a:close/>
              </a:path>
              <a:path w="3626809" h="563048">
                <a:moveTo>
                  <a:pt x="3609682" y="474016"/>
                </a:moveTo>
                <a:lnTo>
                  <a:pt x="2494567" y="496213"/>
                </a:lnTo>
                <a:lnTo>
                  <a:pt x="3625604" y="496213"/>
                </a:lnTo>
                <a:lnTo>
                  <a:pt x="3624661" y="490677"/>
                </a:lnTo>
                <a:lnTo>
                  <a:pt x="3618980" y="480310"/>
                </a:lnTo>
                <a:lnTo>
                  <a:pt x="3609682" y="474016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11768" y="6250104"/>
            <a:ext cx="1929964" cy="442508"/>
          </a:xfrm>
          <a:custGeom>
            <a:avLst/>
            <a:gdLst/>
            <a:ahLst/>
            <a:cxnLst/>
            <a:rect l="l" t="t" r="r" b="b"/>
            <a:pathLst>
              <a:path w="1929964" h="442508">
                <a:moveTo>
                  <a:pt x="1924953" y="0"/>
                </a:moveTo>
                <a:lnTo>
                  <a:pt x="1058495" y="141302"/>
                </a:lnTo>
                <a:lnTo>
                  <a:pt x="399012" y="262132"/>
                </a:lnTo>
                <a:lnTo>
                  <a:pt x="357133" y="271127"/>
                </a:lnTo>
                <a:lnTo>
                  <a:pt x="315463" y="281282"/>
                </a:lnTo>
                <a:lnTo>
                  <a:pt x="274038" y="292767"/>
                </a:lnTo>
                <a:lnTo>
                  <a:pt x="232896" y="305756"/>
                </a:lnTo>
                <a:lnTo>
                  <a:pt x="192073" y="320422"/>
                </a:lnTo>
                <a:lnTo>
                  <a:pt x="151608" y="336935"/>
                </a:lnTo>
                <a:lnTo>
                  <a:pt x="111536" y="355469"/>
                </a:lnTo>
                <a:lnTo>
                  <a:pt x="71896" y="376196"/>
                </a:lnTo>
                <a:lnTo>
                  <a:pt x="32724" y="399288"/>
                </a:lnTo>
                <a:lnTo>
                  <a:pt x="0" y="426846"/>
                </a:lnTo>
                <a:lnTo>
                  <a:pt x="184" y="433097"/>
                </a:lnTo>
                <a:lnTo>
                  <a:pt x="3769" y="438024"/>
                </a:lnTo>
                <a:lnTo>
                  <a:pt x="9881" y="441278"/>
                </a:lnTo>
                <a:lnTo>
                  <a:pt x="17645" y="442508"/>
                </a:lnTo>
                <a:lnTo>
                  <a:pt x="26188" y="441366"/>
                </a:lnTo>
                <a:lnTo>
                  <a:pt x="34687" y="437467"/>
                </a:lnTo>
                <a:lnTo>
                  <a:pt x="55681" y="424053"/>
                </a:lnTo>
                <a:lnTo>
                  <a:pt x="76849" y="411507"/>
                </a:lnTo>
                <a:lnTo>
                  <a:pt x="119672" y="388848"/>
                </a:lnTo>
                <a:lnTo>
                  <a:pt x="163077" y="369158"/>
                </a:lnTo>
                <a:lnTo>
                  <a:pt x="206988" y="352101"/>
                </a:lnTo>
                <a:lnTo>
                  <a:pt x="251327" y="337345"/>
                </a:lnTo>
                <a:lnTo>
                  <a:pt x="296017" y="324556"/>
                </a:lnTo>
                <a:lnTo>
                  <a:pt x="340981" y="313400"/>
                </a:lnTo>
                <a:lnTo>
                  <a:pt x="386143" y="303545"/>
                </a:lnTo>
                <a:lnTo>
                  <a:pt x="431424" y="294656"/>
                </a:lnTo>
                <a:lnTo>
                  <a:pt x="1088583" y="175044"/>
                </a:lnTo>
                <a:lnTo>
                  <a:pt x="1898221" y="42052"/>
                </a:lnTo>
                <a:lnTo>
                  <a:pt x="1905619" y="39151"/>
                </a:lnTo>
                <a:lnTo>
                  <a:pt x="1913494" y="33363"/>
                </a:lnTo>
                <a:lnTo>
                  <a:pt x="1920845" y="25799"/>
                </a:lnTo>
                <a:lnTo>
                  <a:pt x="1926669" y="17570"/>
                </a:lnTo>
                <a:lnTo>
                  <a:pt x="1929964" y="9787"/>
                </a:lnTo>
                <a:lnTo>
                  <a:pt x="1929726" y="3560"/>
                </a:lnTo>
                <a:lnTo>
                  <a:pt x="1924953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63400" y="2536453"/>
            <a:ext cx="3247304" cy="773000"/>
          </a:xfrm>
          <a:custGeom>
            <a:avLst/>
            <a:gdLst/>
            <a:ahLst/>
            <a:cxnLst/>
            <a:rect l="l" t="t" r="r" b="b"/>
            <a:pathLst>
              <a:path w="3247304" h="773000">
                <a:moveTo>
                  <a:pt x="80946" y="706073"/>
                </a:moveTo>
                <a:lnTo>
                  <a:pt x="49058" y="733801"/>
                </a:lnTo>
                <a:lnTo>
                  <a:pt x="34382" y="737823"/>
                </a:lnTo>
                <a:lnTo>
                  <a:pt x="49166" y="745263"/>
                </a:lnTo>
                <a:lnTo>
                  <a:pt x="89163" y="761490"/>
                </a:lnTo>
                <a:lnTo>
                  <a:pt x="138719" y="769352"/>
                </a:lnTo>
                <a:lnTo>
                  <a:pt x="176764" y="772453"/>
                </a:lnTo>
                <a:lnTo>
                  <a:pt x="202136" y="773000"/>
                </a:lnTo>
                <a:lnTo>
                  <a:pt x="214815" y="772901"/>
                </a:lnTo>
                <a:lnTo>
                  <a:pt x="265419" y="770696"/>
                </a:lnTo>
                <a:lnTo>
                  <a:pt x="766247" y="735102"/>
                </a:lnTo>
                <a:lnTo>
                  <a:pt x="808819" y="731378"/>
                </a:lnTo>
                <a:lnTo>
                  <a:pt x="231345" y="731378"/>
                </a:lnTo>
                <a:lnTo>
                  <a:pt x="218687" y="731348"/>
                </a:lnTo>
                <a:lnTo>
                  <a:pt x="168062" y="729134"/>
                </a:lnTo>
                <a:lnTo>
                  <a:pt x="119691" y="720985"/>
                </a:lnTo>
                <a:lnTo>
                  <a:pt x="84001" y="707182"/>
                </a:lnTo>
                <a:lnTo>
                  <a:pt x="80946" y="706073"/>
                </a:lnTo>
                <a:close/>
              </a:path>
              <a:path w="3247304" h="773000">
                <a:moveTo>
                  <a:pt x="37477" y="696729"/>
                </a:moveTo>
                <a:lnTo>
                  <a:pt x="3164" y="717042"/>
                </a:lnTo>
                <a:lnTo>
                  <a:pt x="0" y="725121"/>
                </a:lnTo>
                <a:lnTo>
                  <a:pt x="1987" y="732443"/>
                </a:lnTo>
                <a:lnTo>
                  <a:pt x="15412" y="737141"/>
                </a:lnTo>
                <a:lnTo>
                  <a:pt x="27583" y="738603"/>
                </a:lnTo>
                <a:lnTo>
                  <a:pt x="34382" y="737823"/>
                </a:lnTo>
                <a:lnTo>
                  <a:pt x="28927" y="735078"/>
                </a:lnTo>
                <a:lnTo>
                  <a:pt x="41194" y="698872"/>
                </a:lnTo>
                <a:lnTo>
                  <a:pt x="41900" y="696917"/>
                </a:lnTo>
                <a:lnTo>
                  <a:pt x="37477" y="696729"/>
                </a:lnTo>
                <a:close/>
              </a:path>
              <a:path w="3247304" h="773000">
                <a:moveTo>
                  <a:pt x="41900" y="696917"/>
                </a:moveTo>
                <a:lnTo>
                  <a:pt x="41151" y="698992"/>
                </a:lnTo>
                <a:lnTo>
                  <a:pt x="28927" y="735078"/>
                </a:lnTo>
                <a:lnTo>
                  <a:pt x="34382" y="737823"/>
                </a:lnTo>
                <a:lnTo>
                  <a:pt x="77465" y="712933"/>
                </a:lnTo>
                <a:lnTo>
                  <a:pt x="80946" y="706073"/>
                </a:lnTo>
                <a:lnTo>
                  <a:pt x="72108" y="702863"/>
                </a:lnTo>
                <a:lnTo>
                  <a:pt x="60340" y="699396"/>
                </a:lnTo>
                <a:lnTo>
                  <a:pt x="48772" y="697209"/>
                </a:lnTo>
                <a:lnTo>
                  <a:pt x="41900" y="696917"/>
                </a:lnTo>
                <a:close/>
              </a:path>
              <a:path w="3247304" h="773000">
                <a:moveTo>
                  <a:pt x="3221899" y="0"/>
                </a:moveTo>
                <a:lnTo>
                  <a:pt x="3213022" y="2405"/>
                </a:lnTo>
                <a:lnTo>
                  <a:pt x="3129751" y="40667"/>
                </a:lnTo>
                <a:lnTo>
                  <a:pt x="3046272" y="78014"/>
                </a:lnTo>
                <a:lnTo>
                  <a:pt x="2962591" y="114436"/>
                </a:lnTo>
                <a:lnTo>
                  <a:pt x="2878711" y="149923"/>
                </a:lnTo>
                <a:lnTo>
                  <a:pt x="2794637" y="184467"/>
                </a:lnTo>
                <a:lnTo>
                  <a:pt x="2710374" y="218057"/>
                </a:lnTo>
                <a:lnTo>
                  <a:pt x="2625927" y="250683"/>
                </a:lnTo>
                <a:lnTo>
                  <a:pt x="2541300" y="282336"/>
                </a:lnTo>
                <a:lnTo>
                  <a:pt x="2456497" y="313007"/>
                </a:lnTo>
                <a:lnTo>
                  <a:pt x="2371524" y="342685"/>
                </a:lnTo>
                <a:lnTo>
                  <a:pt x="2286385" y="371361"/>
                </a:lnTo>
                <a:lnTo>
                  <a:pt x="2201084" y="399025"/>
                </a:lnTo>
                <a:lnTo>
                  <a:pt x="2115626" y="425667"/>
                </a:lnTo>
                <a:lnTo>
                  <a:pt x="2030015" y="451278"/>
                </a:lnTo>
                <a:lnTo>
                  <a:pt x="1944257" y="475849"/>
                </a:lnTo>
                <a:lnTo>
                  <a:pt x="1858356" y="499369"/>
                </a:lnTo>
                <a:lnTo>
                  <a:pt x="1772316" y="521828"/>
                </a:lnTo>
                <a:lnTo>
                  <a:pt x="1686142" y="543218"/>
                </a:lnTo>
                <a:lnTo>
                  <a:pt x="1599839" y="563528"/>
                </a:lnTo>
                <a:lnTo>
                  <a:pt x="1513411" y="582749"/>
                </a:lnTo>
                <a:lnTo>
                  <a:pt x="1470975" y="591754"/>
                </a:lnTo>
                <a:lnTo>
                  <a:pt x="1386010" y="608848"/>
                </a:lnTo>
                <a:lnTo>
                  <a:pt x="1300930" y="624709"/>
                </a:lnTo>
                <a:lnTo>
                  <a:pt x="1215651" y="639337"/>
                </a:lnTo>
                <a:lnTo>
                  <a:pt x="1130455" y="652676"/>
                </a:lnTo>
                <a:lnTo>
                  <a:pt x="1045077" y="664755"/>
                </a:lnTo>
                <a:lnTo>
                  <a:pt x="959616" y="675546"/>
                </a:lnTo>
                <a:lnTo>
                  <a:pt x="874081" y="685036"/>
                </a:lnTo>
                <a:lnTo>
                  <a:pt x="788480" y="693212"/>
                </a:lnTo>
                <a:lnTo>
                  <a:pt x="702820" y="700058"/>
                </a:lnTo>
                <a:lnTo>
                  <a:pt x="472962" y="715097"/>
                </a:lnTo>
                <a:lnTo>
                  <a:pt x="307290" y="728003"/>
                </a:lnTo>
                <a:lnTo>
                  <a:pt x="256666" y="730888"/>
                </a:lnTo>
                <a:lnTo>
                  <a:pt x="231345" y="731378"/>
                </a:lnTo>
                <a:lnTo>
                  <a:pt x="808819" y="731378"/>
                </a:lnTo>
                <a:lnTo>
                  <a:pt x="898705" y="722336"/>
                </a:lnTo>
                <a:lnTo>
                  <a:pt x="986913" y="711918"/>
                </a:lnTo>
                <a:lnTo>
                  <a:pt x="1075035" y="700050"/>
                </a:lnTo>
                <a:lnTo>
                  <a:pt x="1163064" y="686793"/>
                </a:lnTo>
                <a:lnTo>
                  <a:pt x="1250993" y="672214"/>
                </a:lnTo>
                <a:lnTo>
                  <a:pt x="1338816" y="656374"/>
                </a:lnTo>
                <a:lnTo>
                  <a:pt x="1426596" y="639323"/>
                </a:lnTo>
                <a:lnTo>
                  <a:pt x="1557861" y="611679"/>
                </a:lnTo>
                <a:lnTo>
                  <a:pt x="1643018" y="592373"/>
                </a:lnTo>
                <a:lnTo>
                  <a:pt x="1728051" y="571973"/>
                </a:lnTo>
                <a:lnTo>
                  <a:pt x="1812956" y="550492"/>
                </a:lnTo>
                <a:lnTo>
                  <a:pt x="1897727" y="527945"/>
                </a:lnTo>
                <a:lnTo>
                  <a:pt x="1982362" y="504345"/>
                </a:lnTo>
                <a:lnTo>
                  <a:pt x="2066855" y="479706"/>
                </a:lnTo>
                <a:lnTo>
                  <a:pt x="2151203" y="454042"/>
                </a:lnTo>
                <a:lnTo>
                  <a:pt x="2235401" y="427367"/>
                </a:lnTo>
                <a:lnTo>
                  <a:pt x="2319444" y="399694"/>
                </a:lnTo>
                <a:lnTo>
                  <a:pt x="2403330" y="371036"/>
                </a:lnTo>
                <a:lnTo>
                  <a:pt x="2487053" y="341409"/>
                </a:lnTo>
                <a:lnTo>
                  <a:pt x="2570610" y="310825"/>
                </a:lnTo>
                <a:lnTo>
                  <a:pt x="2653996" y="279298"/>
                </a:lnTo>
                <a:lnTo>
                  <a:pt x="2737207" y="246843"/>
                </a:lnTo>
                <a:lnTo>
                  <a:pt x="2820238" y="213472"/>
                </a:lnTo>
                <a:lnTo>
                  <a:pt x="2903086" y="179200"/>
                </a:lnTo>
                <a:lnTo>
                  <a:pt x="2985747" y="144040"/>
                </a:lnTo>
                <a:lnTo>
                  <a:pt x="3068215" y="108006"/>
                </a:lnTo>
                <a:lnTo>
                  <a:pt x="3150487" y="71112"/>
                </a:lnTo>
                <a:lnTo>
                  <a:pt x="3232559" y="33372"/>
                </a:lnTo>
                <a:lnTo>
                  <a:pt x="3247304" y="13836"/>
                </a:lnTo>
                <a:lnTo>
                  <a:pt x="3244125" y="7963"/>
                </a:lnTo>
                <a:lnTo>
                  <a:pt x="3238278" y="3331"/>
                </a:lnTo>
                <a:lnTo>
                  <a:pt x="3230593" y="492"/>
                </a:lnTo>
                <a:lnTo>
                  <a:pt x="3221899" y="0"/>
                </a:lnTo>
                <a:close/>
              </a:path>
              <a:path w="3247304" h="773000">
                <a:moveTo>
                  <a:pt x="63222" y="689344"/>
                </a:moveTo>
                <a:lnTo>
                  <a:pt x="55071" y="689620"/>
                </a:lnTo>
                <a:lnTo>
                  <a:pt x="47420" y="691777"/>
                </a:lnTo>
                <a:lnTo>
                  <a:pt x="42751" y="694559"/>
                </a:lnTo>
                <a:lnTo>
                  <a:pt x="41900" y="696917"/>
                </a:lnTo>
                <a:lnTo>
                  <a:pt x="48772" y="697209"/>
                </a:lnTo>
                <a:lnTo>
                  <a:pt x="60340" y="699396"/>
                </a:lnTo>
                <a:lnTo>
                  <a:pt x="72108" y="702863"/>
                </a:lnTo>
                <a:lnTo>
                  <a:pt x="80946" y="706073"/>
                </a:lnTo>
                <a:lnTo>
                  <a:pt x="81392" y="705193"/>
                </a:lnTo>
                <a:lnTo>
                  <a:pt x="80960" y="698872"/>
                </a:lnTo>
                <a:lnTo>
                  <a:pt x="77139" y="694062"/>
                </a:lnTo>
                <a:lnTo>
                  <a:pt x="70902" y="690855"/>
                </a:lnTo>
                <a:lnTo>
                  <a:pt x="63222" y="689344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51999" y="2554758"/>
            <a:ext cx="6260281" cy="713889"/>
          </a:xfrm>
          <a:custGeom>
            <a:avLst/>
            <a:gdLst/>
            <a:ahLst/>
            <a:cxnLst/>
            <a:rect l="l" t="t" r="r" b="b"/>
            <a:pathLst>
              <a:path w="6260281" h="713889">
                <a:moveTo>
                  <a:pt x="4761" y="537068"/>
                </a:moveTo>
                <a:lnTo>
                  <a:pt x="0" y="538974"/>
                </a:lnTo>
                <a:lnTo>
                  <a:pt x="609" y="545873"/>
                </a:lnTo>
                <a:lnTo>
                  <a:pt x="5208" y="555836"/>
                </a:lnTo>
                <a:lnTo>
                  <a:pt x="35000" y="587652"/>
                </a:lnTo>
                <a:lnTo>
                  <a:pt x="309850" y="626797"/>
                </a:lnTo>
                <a:lnTo>
                  <a:pt x="584912" y="658353"/>
                </a:lnTo>
                <a:lnTo>
                  <a:pt x="860146" y="682580"/>
                </a:lnTo>
                <a:lnTo>
                  <a:pt x="1135513" y="699738"/>
                </a:lnTo>
                <a:lnTo>
                  <a:pt x="1410975" y="710087"/>
                </a:lnTo>
                <a:lnTo>
                  <a:pt x="1686492" y="713889"/>
                </a:lnTo>
                <a:lnTo>
                  <a:pt x="1962025" y="711403"/>
                </a:lnTo>
                <a:lnTo>
                  <a:pt x="2237535" y="702889"/>
                </a:lnTo>
                <a:lnTo>
                  <a:pt x="2512984" y="688608"/>
                </a:lnTo>
                <a:lnTo>
                  <a:pt x="2788331" y="668820"/>
                </a:lnTo>
                <a:lnTo>
                  <a:pt x="2853833" y="662861"/>
                </a:lnTo>
                <a:lnTo>
                  <a:pt x="1805633" y="662861"/>
                </a:lnTo>
                <a:lnTo>
                  <a:pt x="1527926" y="662517"/>
                </a:lnTo>
                <a:lnTo>
                  <a:pt x="1250162" y="655699"/>
                </a:lnTo>
                <a:lnTo>
                  <a:pt x="972363" y="642146"/>
                </a:lnTo>
                <a:lnTo>
                  <a:pt x="694549" y="621600"/>
                </a:lnTo>
                <a:lnTo>
                  <a:pt x="521842" y="604993"/>
                </a:lnTo>
                <a:lnTo>
                  <a:pt x="349298" y="585292"/>
                </a:lnTo>
                <a:lnTo>
                  <a:pt x="280290" y="576566"/>
                </a:lnTo>
                <a:lnTo>
                  <a:pt x="108040" y="552732"/>
                </a:lnTo>
                <a:lnTo>
                  <a:pt x="4761" y="537068"/>
                </a:lnTo>
                <a:close/>
              </a:path>
              <a:path w="6260281" h="713889">
                <a:moveTo>
                  <a:pt x="6224888" y="0"/>
                </a:moveTo>
                <a:lnTo>
                  <a:pt x="5950818" y="67888"/>
                </a:lnTo>
                <a:lnTo>
                  <a:pt x="5401563" y="196460"/>
                </a:lnTo>
                <a:lnTo>
                  <a:pt x="5126418" y="256624"/>
                </a:lnTo>
                <a:lnTo>
                  <a:pt x="4850955" y="313694"/>
                </a:lnTo>
                <a:lnTo>
                  <a:pt x="4575193" y="367409"/>
                </a:lnTo>
                <a:lnTo>
                  <a:pt x="4299155" y="417509"/>
                </a:lnTo>
                <a:lnTo>
                  <a:pt x="4022858" y="463735"/>
                </a:lnTo>
                <a:lnTo>
                  <a:pt x="3746324" y="505826"/>
                </a:lnTo>
                <a:lnTo>
                  <a:pt x="3469573" y="543523"/>
                </a:lnTo>
                <a:lnTo>
                  <a:pt x="3192574" y="576571"/>
                </a:lnTo>
                <a:lnTo>
                  <a:pt x="2915500" y="604694"/>
                </a:lnTo>
                <a:lnTo>
                  <a:pt x="2638218" y="627647"/>
                </a:lnTo>
                <a:lnTo>
                  <a:pt x="2360799" y="645166"/>
                </a:lnTo>
                <a:lnTo>
                  <a:pt x="2083264" y="656991"/>
                </a:lnTo>
                <a:lnTo>
                  <a:pt x="1805633" y="662861"/>
                </a:lnTo>
                <a:lnTo>
                  <a:pt x="2853833" y="662861"/>
                </a:lnTo>
                <a:lnTo>
                  <a:pt x="3063539" y="643785"/>
                </a:lnTo>
                <a:lnTo>
                  <a:pt x="3338567" y="613764"/>
                </a:lnTo>
                <a:lnTo>
                  <a:pt x="3613377" y="579017"/>
                </a:lnTo>
                <a:lnTo>
                  <a:pt x="3887930" y="539804"/>
                </a:lnTo>
                <a:lnTo>
                  <a:pt x="4162187" y="496386"/>
                </a:lnTo>
                <a:lnTo>
                  <a:pt x="4436108" y="449022"/>
                </a:lnTo>
                <a:lnTo>
                  <a:pt x="4709656" y="397974"/>
                </a:lnTo>
                <a:lnTo>
                  <a:pt x="4982789" y="343500"/>
                </a:lnTo>
                <a:lnTo>
                  <a:pt x="5255471" y="285863"/>
                </a:lnTo>
                <a:lnTo>
                  <a:pt x="5746972" y="174437"/>
                </a:lnTo>
                <a:lnTo>
                  <a:pt x="6257911" y="49299"/>
                </a:lnTo>
                <a:lnTo>
                  <a:pt x="6260281" y="45019"/>
                </a:lnTo>
                <a:lnTo>
                  <a:pt x="6257734" y="36278"/>
                </a:lnTo>
                <a:lnTo>
                  <a:pt x="6251597" y="25241"/>
                </a:lnTo>
                <a:lnTo>
                  <a:pt x="6243193" y="14072"/>
                </a:lnTo>
                <a:lnTo>
                  <a:pt x="6233849" y="4937"/>
                </a:lnTo>
                <a:lnTo>
                  <a:pt x="6224888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81943" y="1611398"/>
            <a:ext cx="1147025" cy="6248497"/>
          </a:xfrm>
          <a:custGeom>
            <a:avLst/>
            <a:gdLst/>
            <a:ahLst/>
            <a:cxnLst/>
            <a:rect l="l" t="t" r="r" b="b"/>
            <a:pathLst>
              <a:path w="1147025" h="6248497">
                <a:moveTo>
                  <a:pt x="1049624" y="0"/>
                </a:moveTo>
                <a:lnTo>
                  <a:pt x="1010547" y="4959"/>
                </a:lnTo>
                <a:lnTo>
                  <a:pt x="972035" y="23313"/>
                </a:lnTo>
                <a:lnTo>
                  <a:pt x="934583" y="52278"/>
                </a:lnTo>
                <a:lnTo>
                  <a:pt x="898685" y="89073"/>
                </a:lnTo>
                <a:lnTo>
                  <a:pt x="864835" y="130917"/>
                </a:lnTo>
                <a:lnTo>
                  <a:pt x="833527" y="175027"/>
                </a:lnTo>
                <a:lnTo>
                  <a:pt x="805256" y="218622"/>
                </a:lnTo>
                <a:lnTo>
                  <a:pt x="780515" y="258921"/>
                </a:lnTo>
                <a:lnTo>
                  <a:pt x="758023" y="296857"/>
                </a:lnTo>
                <a:lnTo>
                  <a:pt x="736017" y="335419"/>
                </a:lnTo>
                <a:lnTo>
                  <a:pt x="714479" y="374569"/>
                </a:lnTo>
                <a:lnTo>
                  <a:pt x="693388" y="414271"/>
                </a:lnTo>
                <a:lnTo>
                  <a:pt x="672721" y="454487"/>
                </a:lnTo>
                <a:lnTo>
                  <a:pt x="652460" y="495178"/>
                </a:lnTo>
                <a:lnTo>
                  <a:pt x="632582" y="536309"/>
                </a:lnTo>
                <a:lnTo>
                  <a:pt x="613067" y="577841"/>
                </a:lnTo>
                <a:lnTo>
                  <a:pt x="593895" y="619736"/>
                </a:lnTo>
                <a:lnTo>
                  <a:pt x="575044" y="661959"/>
                </a:lnTo>
                <a:lnTo>
                  <a:pt x="556494" y="704470"/>
                </a:lnTo>
                <a:lnTo>
                  <a:pt x="538223" y="747232"/>
                </a:lnTo>
                <a:lnTo>
                  <a:pt x="520212" y="790209"/>
                </a:lnTo>
                <a:lnTo>
                  <a:pt x="502439" y="833363"/>
                </a:lnTo>
                <a:lnTo>
                  <a:pt x="484884" y="876655"/>
                </a:lnTo>
                <a:lnTo>
                  <a:pt x="467525" y="920050"/>
                </a:lnTo>
                <a:lnTo>
                  <a:pt x="450343" y="963508"/>
                </a:lnTo>
                <a:lnTo>
                  <a:pt x="433315" y="1006994"/>
                </a:lnTo>
                <a:lnTo>
                  <a:pt x="416422" y="1050468"/>
                </a:lnTo>
                <a:lnTo>
                  <a:pt x="340130" y="1248168"/>
                </a:lnTo>
                <a:lnTo>
                  <a:pt x="316421" y="1310385"/>
                </a:lnTo>
                <a:lnTo>
                  <a:pt x="292975" y="1372917"/>
                </a:lnTo>
                <a:lnTo>
                  <a:pt x="269931" y="1435782"/>
                </a:lnTo>
                <a:lnTo>
                  <a:pt x="247428" y="1498996"/>
                </a:lnTo>
                <a:lnTo>
                  <a:pt x="225605" y="1562577"/>
                </a:lnTo>
                <a:lnTo>
                  <a:pt x="204599" y="1626541"/>
                </a:lnTo>
                <a:lnTo>
                  <a:pt x="184551" y="1690906"/>
                </a:lnTo>
                <a:lnTo>
                  <a:pt x="153119" y="1800904"/>
                </a:lnTo>
                <a:lnTo>
                  <a:pt x="132901" y="1879286"/>
                </a:lnTo>
                <a:lnTo>
                  <a:pt x="114245" y="1958341"/>
                </a:lnTo>
                <a:lnTo>
                  <a:pt x="97120" y="2038022"/>
                </a:lnTo>
                <a:lnTo>
                  <a:pt x="81496" y="2118281"/>
                </a:lnTo>
                <a:lnTo>
                  <a:pt x="67342" y="2199069"/>
                </a:lnTo>
                <a:lnTo>
                  <a:pt x="54629" y="2280340"/>
                </a:lnTo>
                <a:lnTo>
                  <a:pt x="43325" y="2362044"/>
                </a:lnTo>
                <a:lnTo>
                  <a:pt x="33401" y="2444134"/>
                </a:lnTo>
                <a:lnTo>
                  <a:pt x="24826" y="2526563"/>
                </a:lnTo>
                <a:lnTo>
                  <a:pt x="17569" y="2609282"/>
                </a:lnTo>
                <a:lnTo>
                  <a:pt x="11600" y="2692243"/>
                </a:lnTo>
                <a:lnTo>
                  <a:pt x="6890" y="2775399"/>
                </a:lnTo>
                <a:lnTo>
                  <a:pt x="3406" y="2858702"/>
                </a:lnTo>
                <a:lnTo>
                  <a:pt x="1119" y="2942103"/>
                </a:lnTo>
                <a:lnTo>
                  <a:pt x="0" y="3025555"/>
                </a:lnTo>
                <a:lnTo>
                  <a:pt x="16" y="3109010"/>
                </a:lnTo>
                <a:lnTo>
                  <a:pt x="1138" y="3192421"/>
                </a:lnTo>
                <a:lnTo>
                  <a:pt x="3335" y="3275738"/>
                </a:lnTo>
                <a:lnTo>
                  <a:pt x="6577" y="3358915"/>
                </a:lnTo>
                <a:lnTo>
                  <a:pt x="15039" y="3509340"/>
                </a:lnTo>
                <a:lnTo>
                  <a:pt x="26715" y="3659206"/>
                </a:lnTo>
                <a:lnTo>
                  <a:pt x="41478" y="3808476"/>
                </a:lnTo>
                <a:lnTo>
                  <a:pt x="59203" y="3957110"/>
                </a:lnTo>
                <a:lnTo>
                  <a:pt x="79762" y="4105070"/>
                </a:lnTo>
                <a:lnTo>
                  <a:pt x="103028" y="4252319"/>
                </a:lnTo>
                <a:lnTo>
                  <a:pt x="128876" y="4398816"/>
                </a:lnTo>
                <a:lnTo>
                  <a:pt x="157179" y="4544524"/>
                </a:lnTo>
                <a:lnTo>
                  <a:pt x="187810" y="4689404"/>
                </a:lnTo>
                <a:lnTo>
                  <a:pt x="220642" y="4833418"/>
                </a:lnTo>
                <a:lnTo>
                  <a:pt x="255550" y="4976527"/>
                </a:lnTo>
                <a:lnTo>
                  <a:pt x="292405" y="5118693"/>
                </a:lnTo>
                <a:lnTo>
                  <a:pt x="331083" y="5259877"/>
                </a:lnTo>
                <a:lnTo>
                  <a:pt x="371455" y="5400041"/>
                </a:lnTo>
                <a:lnTo>
                  <a:pt x="413396" y="5539146"/>
                </a:lnTo>
                <a:lnTo>
                  <a:pt x="456779" y="5677154"/>
                </a:lnTo>
                <a:lnTo>
                  <a:pt x="501478" y="5814026"/>
                </a:lnTo>
                <a:lnTo>
                  <a:pt x="547365" y="5949724"/>
                </a:lnTo>
                <a:lnTo>
                  <a:pt x="594315" y="6084209"/>
                </a:lnTo>
                <a:lnTo>
                  <a:pt x="642200" y="6217443"/>
                </a:lnTo>
                <a:lnTo>
                  <a:pt x="669775" y="6247732"/>
                </a:lnTo>
                <a:lnTo>
                  <a:pt x="674571" y="6248497"/>
                </a:lnTo>
                <a:lnTo>
                  <a:pt x="677477" y="6245915"/>
                </a:lnTo>
                <a:lnTo>
                  <a:pt x="677553" y="6244299"/>
                </a:lnTo>
                <a:lnTo>
                  <a:pt x="677670" y="6238875"/>
                </a:lnTo>
                <a:lnTo>
                  <a:pt x="674788" y="6228002"/>
                </a:lnTo>
                <a:lnTo>
                  <a:pt x="618505" y="6070937"/>
                </a:lnTo>
                <a:lnTo>
                  <a:pt x="563538" y="5911972"/>
                </a:lnTo>
                <a:lnTo>
                  <a:pt x="510101" y="5751191"/>
                </a:lnTo>
                <a:lnTo>
                  <a:pt x="458411" y="5588680"/>
                </a:lnTo>
                <a:lnTo>
                  <a:pt x="408682" y="5424525"/>
                </a:lnTo>
                <a:lnTo>
                  <a:pt x="361131" y="5258812"/>
                </a:lnTo>
                <a:lnTo>
                  <a:pt x="315972" y="5091627"/>
                </a:lnTo>
                <a:lnTo>
                  <a:pt x="273423" y="4923056"/>
                </a:lnTo>
                <a:lnTo>
                  <a:pt x="233698" y="4753185"/>
                </a:lnTo>
                <a:lnTo>
                  <a:pt x="197012" y="4582098"/>
                </a:lnTo>
                <a:lnTo>
                  <a:pt x="163583" y="4409883"/>
                </a:lnTo>
                <a:lnTo>
                  <a:pt x="133624" y="4236625"/>
                </a:lnTo>
                <a:lnTo>
                  <a:pt x="107352" y="4062410"/>
                </a:lnTo>
                <a:lnTo>
                  <a:pt x="84983" y="3887324"/>
                </a:lnTo>
                <a:lnTo>
                  <a:pt x="66732" y="3711452"/>
                </a:lnTo>
                <a:lnTo>
                  <a:pt x="52814" y="3534881"/>
                </a:lnTo>
                <a:lnTo>
                  <a:pt x="43445" y="3357696"/>
                </a:lnTo>
                <a:lnTo>
                  <a:pt x="38842" y="3179983"/>
                </a:lnTo>
                <a:lnTo>
                  <a:pt x="39219" y="3001829"/>
                </a:lnTo>
                <a:lnTo>
                  <a:pt x="44792" y="2823318"/>
                </a:lnTo>
                <a:lnTo>
                  <a:pt x="48090" y="2760408"/>
                </a:lnTo>
                <a:lnTo>
                  <a:pt x="52178" y="2697602"/>
                </a:lnTo>
                <a:lnTo>
                  <a:pt x="57060" y="2634923"/>
                </a:lnTo>
                <a:lnTo>
                  <a:pt x="62742" y="2572395"/>
                </a:lnTo>
                <a:lnTo>
                  <a:pt x="69229" y="2510043"/>
                </a:lnTo>
                <a:lnTo>
                  <a:pt x="76526" y="2447891"/>
                </a:lnTo>
                <a:lnTo>
                  <a:pt x="84638" y="2385964"/>
                </a:lnTo>
                <a:lnTo>
                  <a:pt x="93569" y="2324284"/>
                </a:lnTo>
                <a:lnTo>
                  <a:pt x="103326" y="2262878"/>
                </a:lnTo>
                <a:lnTo>
                  <a:pt x="113913" y="2201768"/>
                </a:lnTo>
                <a:lnTo>
                  <a:pt x="125335" y="2140980"/>
                </a:lnTo>
                <a:lnTo>
                  <a:pt x="137598" y="2080538"/>
                </a:lnTo>
                <a:lnTo>
                  <a:pt x="150706" y="2020465"/>
                </a:lnTo>
                <a:lnTo>
                  <a:pt x="164664" y="1960786"/>
                </a:lnTo>
                <a:lnTo>
                  <a:pt x="179478" y="1901526"/>
                </a:lnTo>
                <a:lnTo>
                  <a:pt x="195153" y="1842708"/>
                </a:lnTo>
                <a:lnTo>
                  <a:pt x="211693" y="1784357"/>
                </a:lnTo>
                <a:lnTo>
                  <a:pt x="229104" y="1726497"/>
                </a:lnTo>
                <a:lnTo>
                  <a:pt x="247391" y="1669152"/>
                </a:lnTo>
                <a:lnTo>
                  <a:pt x="266559" y="1612347"/>
                </a:lnTo>
                <a:lnTo>
                  <a:pt x="280921" y="1571116"/>
                </a:lnTo>
                <a:lnTo>
                  <a:pt x="295370" y="1529943"/>
                </a:lnTo>
                <a:lnTo>
                  <a:pt x="309909" y="1488832"/>
                </a:lnTo>
                <a:lnTo>
                  <a:pt x="324544" y="1447787"/>
                </a:lnTo>
                <a:lnTo>
                  <a:pt x="339278" y="1406813"/>
                </a:lnTo>
                <a:lnTo>
                  <a:pt x="354114" y="1365915"/>
                </a:lnTo>
                <a:lnTo>
                  <a:pt x="369059" y="1325097"/>
                </a:lnTo>
                <a:lnTo>
                  <a:pt x="384114" y="1284362"/>
                </a:lnTo>
                <a:lnTo>
                  <a:pt x="399285" y="1243717"/>
                </a:lnTo>
                <a:lnTo>
                  <a:pt x="414576" y="1203164"/>
                </a:lnTo>
                <a:lnTo>
                  <a:pt x="429991" y="1162709"/>
                </a:lnTo>
                <a:lnTo>
                  <a:pt x="445533" y="1122356"/>
                </a:lnTo>
                <a:lnTo>
                  <a:pt x="461207" y="1082109"/>
                </a:lnTo>
                <a:lnTo>
                  <a:pt x="477017" y="1041972"/>
                </a:lnTo>
                <a:lnTo>
                  <a:pt x="492968" y="1001951"/>
                </a:lnTo>
                <a:lnTo>
                  <a:pt x="509063" y="962049"/>
                </a:lnTo>
                <a:lnTo>
                  <a:pt x="525306" y="922272"/>
                </a:lnTo>
                <a:lnTo>
                  <a:pt x="541701" y="882622"/>
                </a:lnTo>
                <a:lnTo>
                  <a:pt x="558253" y="843105"/>
                </a:lnTo>
                <a:lnTo>
                  <a:pt x="574966" y="803725"/>
                </a:lnTo>
                <a:lnTo>
                  <a:pt x="600620" y="744206"/>
                </a:lnTo>
                <a:lnTo>
                  <a:pt x="626760" y="684899"/>
                </a:lnTo>
                <a:lnTo>
                  <a:pt x="653476" y="625978"/>
                </a:lnTo>
                <a:lnTo>
                  <a:pt x="680855" y="567612"/>
                </a:lnTo>
                <a:lnTo>
                  <a:pt x="708984" y="509974"/>
                </a:lnTo>
                <a:lnTo>
                  <a:pt x="737952" y="453236"/>
                </a:lnTo>
                <a:lnTo>
                  <a:pt x="767847" y="397568"/>
                </a:lnTo>
                <a:lnTo>
                  <a:pt x="798755" y="343142"/>
                </a:lnTo>
                <a:lnTo>
                  <a:pt x="830766" y="290130"/>
                </a:lnTo>
                <a:lnTo>
                  <a:pt x="863967" y="238702"/>
                </a:lnTo>
                <a:lnTo>
                  <a:pt x="894038" y="195446"/>
                </a:lnTo>
                <a:lnTo>
                  <a:pt x="917587" y="164492"/>
                </a:lnTo>
                <a:lnTo>
                  <a:pt x="943347" y="134133"/>
                </a:lnTo>
                <a:lnTo>
                  <a:pt x="970811" y="106329"/>
                </a:lnTo>
                <a:lnTo>
                  <a:pt x="1014092" y="73705"/>
                </a:lnTo>
                <a:lnTo>
                  <a:pt x="1058356" y="57862"/>
                </a:lnTo>
                <a:lnTo>
                  <a:pt x="1073033" y="57454"/>
                </a:lnTo>
                <a:lnTo>
                  <a:pt x="1098752" y="57454"/>
                </a:lnTo>
                <a:lnTo>
                  <a:pt x="1103699" y="50621"/>
                </a:lnTo>
                <a:lnTo>
                  <a:pt x="1111668" y="39214"/>
                </a:lnTo>
                <a:lnTo>
                  <a:pt x="1125122" y="39214"/>
                </a:lnTo>
                <a:lnTo>
                  <a:pt x="1108219" y="23757"/>
                </a:lnTo>
                <a:lnTo>
                  <a:pt x="1088772" y="11215"/>
                </a:lnTo>
                <a:lnTo>
                  <a:pt x="1069220" y="3411"/>
                </a:lnTo>
                <a:lnTo>
                  <a:pt x="1049624" y="0"/>
                </a:lnTo>
                <a:close/>
              </a:path>
              <a:path w="1147025" h="6248497">
                <a:moveTo>
                  <a:pt x="1094902" y="62721"/>
                </a:moveTo>
                <a:lnTo>
                  <a:pt x="1062430" y="101611"/>
                </a:lnTo>
                <a:lnTo>
                  <a:pt x="1024654" y="133394"/>
                </a:lnTo>
                <a:lnTo>
                  <a:pt x="1014125" y="139844"/>
                </a:lnTo>
                <a:lnTo>
                  <a:pt x="1008083" y="146111"/>
                </a:lnTo>
                <a:lnTo>
                  <a:pt x="1006159" y="155295"/>
                </a:lnTo>
                <a:lnTo>
                  <a:pt x="1007559" y="166170"/>
                </a:lnTo>
                <a:lnTo>
                  <a:pt x="1011488" y="177511"/>
                </a:lnTo>
                <a:lnTo>
                  <a:pt x="1017152" y="188090"/>
                </a:lnTo>
                <a:lnTo>
                  <a:pt x="1023769" y="196691"/>
                </a:lnTo>
                <a:lnTo>
                  <a:pt x="1030512" y="202061"/>
                </a:lnTo>
                <a:lnTo>
                  <a:pt x="1036619" y="203000"/>
                </a:lnTo>
                <a:lnTo>
                  <a:pt x="1037576" y="202609"/>
                </a:lnTo>
                <a:lnTo>
                  <a:pt x="1077681" y="175390"/>
                </a:lnTo>
                <a:lnTo>
                  <a:pt x="1112521" y="138991"/>
                </a:lnTo>
                <a:lnTo>
                  <a:pt x="1136289" y="105953"/>
                </a:lnTo>
                <a:lnTo>
                  <a:pt x="1145911" y="86722"/>
                </a:lnTo>
                <a:lnTo>
                  <a:pt x="1129664" y="86722"/>
                </a:lnTo>
                <a:lnTo>
                  <a:pt x="1115944" y="74279"/>
                </a:lnTo>
                <a:lnTo>
                  <a:pt x="1101890" y="65417"/>
                </a:lnTo>
                <a:lnTo>
                  <a:pt x="1094902" y="62721"/>
                </a:lnTo>
                <a:close/>
              </a:path>
              <a:path w="1147025" h="6248497">
                <a:moveTo>
                  <a:pt x="1111668" y="39214"/>
                </a:moveTo>
                <a:lnTo>
                  <a:pt x="1103699" y="50621"/>
                </a:lnTo>
                <a:lnTo>
                  <a:pt x="1095703" y="61664"/>
                </a:lnTo>
                <a:lnTo>
                  <a:pt x="1094902" y="62721"/>
                </a:lnTo>
                <a:lnTo>
                  <a:pt x="1101890" y="65417"/>
                </a:lnTo>
                <a:lnTo>
                  <a:pt x="1115944" y="74279"/>
                </a:lnTo>
                <a:lnTo>
                  <a:pt x="1129664" y="86722"/>
                </a:lnTo>
                <a:lnTo>
                  <a:pt x="1111668" y="39214"/>
                </a:lnTo>
                <a:close/>
              </a:path>
              <a:path w="1147025" h="6248497">
                <a:moveTo>
                  <a:pt x="1125122" y="39214"/>
                </a:moveTo>
                <a:lnTo>
                  <a:pt x="1111668" y="39214"/>
                </a:lnTo>
                <a:lnTo>
                  <a:pt x="1129664" y="86722"/>
                </a:lnTo>
                <a:lnTo>
                  <a:pt x="1145911" y="86722"/>
                </a:lnTo>
                <a:lnTo>
                  <a:pt x="1146936" y="83042"/>
                </a:lnTo>
                <a:lnTo>
                  <a:pt x="1147025" y="82541"/>
                </a:lnTo>
                <a:lnTo>
                  <a:pt x="1145058" y="70586"/>
                </a:lnTo>
                <a:lnTo>
                  <a:pt x="1139866" y="58882"/>
                </a:lnTo>
                <a:lnTo>
                  <a:pt x="1133376" y="48747"/>
                </a:lnTo>
                <a:lnTo>
                  <a:pt x="1127498" y="41387"/>
                </a:lnTo>
                <a:lnTo>
                  <a:pt x="1125122" y="39214"/>
                </a:lnTo>
                <a:close/>
              </a:path>
              <a:path w="1147025" h="6248497">
                <a:moveTo>
                  <a:pt x="1098752" y="57454"/>
                </a:moveTo>
                <a:lnTo>
                  <a:pt x="1073033" y="57454"/>
                </a:lnTo>
                <a:lnTo>
                  <a:pt x="1087565" y="59890"/>
                </a:lnTo>
                <a:lnTo>
                  <a:pt x="1094902" y="62721"/>
                </a:lnTo>
                <a:lnTo>
                  <a:pt x="1095703" y="61664"/>
                </a:lnTo>
                <a:lnTo>
                  <a:pt x="1098752" y="57454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47497" y="1396914"/>
            <a:ext cx="453594" cy="7185805"/>
          </a:xfrm>
          <a:custGeom>
            <a:avLst/>
            <a:gdLst/>
            <a:ahLst/>
            <a:cxnLst/>
            <a:rect l="l" t="t" r="r" b="b"/>
            <a:pathLst>
              <a:path w="453594" h="7185805">
                <a:moveTo>
                  <a:pt x="453594" y="0"/>
                </a:moveTo>
                <a:lnTo>
                  <a:pt x="411516" y="18729"/>
                </a:lnTo>
                <a:lnTo>
                  <a:pt x="367394" y="102164"/>
                </a:lnTo>
                <a:lnTo>
                  <a:pt x="341390" y="168818"/>
                </a:lnTo>
                <a:lnTo>
                  <a:pt x="317015" y="236588"/>
                </a:lnTo>
                <a:lnTo>
                  <a:pt x="294207" y="305398"/>
                </a:lnTo>
                <a:lnTo>
                  <a:pt x="272899" y="375174"/>
                </a:lnTo>
                <a:lnTo>
                  <a:pt x="253030" y="445841"/>
                </a:lnTo>
                <a:lnTo>
                  <a:pt x="234535" y="517324"/>
                </a:lnTo>
                <a:lnTo>
                  <a:pt x="217349" y="589547"/>
                </a:lnTo>
                <a:lnTo>
                  <a:pt x="201410" y="662436"/>
                </a:lnTo>
                <a:lnTo>
                  <a:pt x="186653" y="735916"/>
                </a:lnTo>
                <a:lnTo>
                  <a:pt x="173014" y="809912"/>
                </a:lnTo>
                <a:lnTo>
                  <a:pt x="160429" y="884348"/>
                </a:lnTo>
                <a:lnTo>
                  <a:pt x="148835" y="959150"/>
                </a:lnTo>
                <a:lnTo>
                  <a:pt x="138167" y="1034242"/>
                </a:lnTo>
                <a:lnTo>
                  <a:pt x="128362" y="1109550"/>
                </a:lnTo>
                <a:lnTo>
                  <a:pt x="119355" y="1184999"/>
                </a:lnTo>
                <a:lnTo>
                  <a:pt x="111083" y="1260513"/>
                </a:lnTo>
                <a:lnTo>
                  <a:pt x="103482" y="1336018"/>
                </a:lnTo>
                <a:lnTo>
                  <a:pt x="96488" y="1411438"/>
                </a:lnTo>
                <a:lnTo>
                  <a:pt x="90037" y="1486699"/>
                </a:lnTo>
                <a:lnTo>
                  <a:pt x="83536" y="1567035"/>
                </a:lnTo>
                <a:lnTo>
                  <a:pt x="77266" y="1647529"/>
                </a:lnTo>
                <a:lnTo>
                  <a:pt x="71226" y="1728166"/>
                </a:lnTo>
                <a:lnTo>
                  <a:pt x="65416" y="1808932"/>
                </a:lnTo>
                <a:lnTo>
                  <a:pt x="59836" y="1889811"/>
                </a:lnTo>
                <a:lnTo>
                  <a:pt x="54487" y="1970789"/>
                </a:lnTo>
                <a:lnTo>
                  <a:pt x="49368" y="2051851"/>
                </a:lnTo>
                <a:lnTo>
                  <a:pt x="44480" y="2132981"/>
                </a:lnTo>
                <a:lnTo>
                  <a:pt x="39822" y="2214166"/>
                </a:lnTo>
                <a:lnTo>
                  <a:pt x="35394" y="2295390"/>
                </a:lnTo>
                <a:lnTo>
                  <a:pt x="31197" y="2376639"/>
                </a:lnTo>
                <a:lnTo>
                  <a:pt x="27230" y="2457897"/>
                </a:lnTo>
                <a:lnTo>
                  <a:pt x="23494" y="2539149"/>
                </a:lnTo>
                <a:lnTo>
                  <a:pt x="19988" y="2620382"/>
                </a:lnTo>
                <a:lnTo>
                  <a:pt x="16712" y="2701579"/>
                </a:lnTo>
                <a:lnTo>
                  <a:pt x="13667" y="2782727"/>
                </a:lnTo>
                <a:lnTo>
                  <a:pt x="10852" y="2863809"/>
                </a:lnTo>
                <a:lnTo>
                  <a:pt x="8268" y="2944812"/>
                </a:lnTo>
                <a:lnTo>
                  <a:pt x="5827" y="3029057"/>
                </a:lnTo>
                <a:lnTo>
                  <a:pt x="3792" y="3106520"/>
                </a:lnTo>
                <a:lnTo>
                  <a:pt x="426" y="3303084"/>
                </a:lnTo>
                <a:lnTo>
                  <a:pt x="0" y="3499522"/>
                </a:lnTo>
                <a:lnTo>
                  <a:pt x="2372" y="3695819"/>
                </a:lnTo>
                <a:lnTo>
                  <a:pt x="7402" y="3891962"/>
                </a:lnTo>
                <a:lnTo>
                  <a:pt x="14949" y="4087933"/>
                </a:lnTo>
                <a:lnTo>
                  <a:pt x="24872" y="4283718"/>
                </a:lnTo>
                <a:lnTo>
                  <a:pt x="37030" y="4479302"/>
                </a:lnTo>
                <a:lnTo>
                  <a:pt x="51282" y="4674670"/>
                </a:lnTo>
                <a:lnTo>
                  <a:pt x="67487" y="4869806"/>
                </a:lnTo>
                <a:lnTo>
                  <a:pt x="85505" y="5064695"/>
                </a:lnTo>
                <a:lnTo>
                  <a:pt x="105194" y="5259322"/>
                </a:lnTo>
                <a:lnTo>
                  <a:pt x="126414" y="5453672"/>
                </a:lnTo>
                <a:lnTo>
                  <a:pt x="149024" y="5647729"/>
                </a:lnTo>
                <a:lnTo>
                  <a:pt x="172883" y="5841478"/>
                </a:lnTo>
                <a:lnTo>
                  <a:pt x="197850" y="6034904"/>
                </a:lnTo>
                <a:lnTo>
                  <a:pt x="223784" y="6227992"/>
                </a:lnTo>
                <a:lnTo>
                  <a:pt x="250544" y="6420727"/>
                </a:lnTo>
                <a:lnTo>
                  <a:pt x="277989" y="6613092"/>
                </a:lnTo>
                <a:lnTo>
                  <a:pt x="305979" y="6805074"/>
                </a:lnTo>
                <a:lnTo>
                  <a:pt x="334373" y="6996657"/>
                </a:lnTo>
                <a:lnTo>
                  <a:pt x="362703" y="7185040"/>
                </a:lnTo>
                <a:lnTo>
                  <a:pt x="366467" y="7185805"/>
                </a:lnTo>
                <a:lnTo>
                  <a:pt x="375450" y="7182800"/>
                </a:lnTo>
                <a:lnTo>
                  <a:pt x="412524" y="7159410"/>
                </a:lnTo>
                <a:lnTo>
                  <a:pt x="395661" y="6948107"/>
                </a:lnTo>
                <a:lnTo>
                  <a:pt x="367187" y="6755888"/>
                </a:lnTo>
                <a:lnTo>
                  <a:pt x="339197" y="6563425"/>
                </a:lnTo>
                <a:lnTo>
                  <a:pt x="311820" y="6370715"/>
                </a:lnTo>
                <a:lnTo>
                  <a:pt x="285184" y="6177758"/>
                </a:lnTo>
                <a:lnTo>
                  <a:pt x="259420" y="5984553"/>
                </a:lnTo>
                <a:lnTo>
                  <a:pt x="234654" y="5791098"/>
                </a:lnTo>
                <a:lnTo>
                  <a:pt x="211015" y="5597393"/>
                </a:lnTo>
                <a:lnTo>
                  <a:pt x="188633" y="5403436"/>
                </a:lnTo>
                <a:lnTo>
                  <a:pt x="167636" y="5209226"/>
                </a:lnTo>
                <a:lnTo>
                  <a:pt x="148152" y="5014763"/>
                </a:lnTo>
                <a:lnTo>
                  <a:pt x="130310" y="4820045"/>
                </a:lnTo>
                <a:lnTo>
                  <a:pt x="114239" y="4625070"/>
                </a:lnTo>
                <a:lnTo>
                  <a:pt x="100067" y="4429839"/>
                </a:lnTo>
                <a:lnTo>
                  <a:pt x="87923" y="4234349"/>
                </a:lnTo>
                <a:lnTo>
                  <a:pt x="77935" y="4038600"/>
                </a:lnTo>
                <a:lnTo>
                  <a:pt x="70233" y="3842591"/>
                </a:lnTo>
                <a:lnTo>
                  <a:pt x="64944" y="3646320"/>
                </a:lnTo>
                <a:lnTo>
                  <a:pt x="62198" y="3449787"/>
                </a:lnTo>
                <a:lnTo>
                  <a:pt x="62123" y="3252989"/>
                </a:lnTo>
                <a:lnTo>
                  <a:pt x="62542" y="3208144"/>
                </a:lnTo>
                <a:lnTo>
                  <a:pt x="63201" y="3163330"/>
                </a:lnTo>
                <a:lnTo>
                  <a:pt x="64082" y="3118547"/>
                </a:lnTo>
                <a:lnTo>
                  <a:pt x="65169" y="3073790"/>
                </a:lnTo>
                <a:lnTo>
                  <a:pt x="66556" y="3025721"/>
                </a:lnTo>
                <a:lnTo>
                  <a:pt x="67901" y="2984345"/>
                </a:lnTo>
                <a:lnTo>
                  <a:pt x="69514" y="2939653"/>
                </a:lnTo>
                <a:lnTo>
                  <a:pt x="71270" y="2894976"/>
                </a:lnTo>
                <a:lnTo>
                  <a:pt x="73153" y="2850312"/>
                </a:lnTo>
                <a:lnTo>
                  <a:pt x="75148" y="2805659"/>
                </a:lnTo>
                <a:lnTo>
                  <a:pt x="77239" y="2761013"/>
                </a:lnTo>
                <a:lnTo>
                  <a:pt x="79409" y="2716373"/>
                </a:lnTo>
                <a:lnTo>
                  <a:pt x="81644" y="2671735"/>
                </a:lnTo>
                <a:lnTo>
                  <a:pt x="83927" y="2627096"/>
                </a:lnTo>
                <a:lnTo>
                  <a:pt x="93222" y="2448481"/>
                </a:lnTo>
                <a:lnTo>
                  <a:pt x="95508" y="2403799"/>
                </a:lnTo>
                <a:lnTo>
                  <a:pt x="97746" y="2359100"/>
                </a:lnTo>
                <a:lnTo>
                  <a:pt x="108875" y="2130394"/>
                </a:lnTo>
                <a:lnTo>
                  <a:pt x="112757" y="2051851"/>
                </a:lnTo>
                <a:lnTo>
                  <a:pt x="116514" y="1977957"/>
                </a:lnTo>
                <a:lnTo>
                  <a:pt x="118506" y="1939857"/>
                </a:lnTo>
                <a:lnTo>
                  <a:pt x="120543" y="1901763"/>
                </a:lnTo>
                <a:lnTo>
                  <a:pt x="122631" y="1863674"/>
                </a:lnTo>
                <a:lnTo>
                  <a:pt x="124777" y="1825591"/>
                </a:lnTo>
                <a:lnTo>
                  <a:pt x="126986" y="1787514"/>
                </a:lnTo>
                <a:lnTo>
                  <a:pt x="129263" y="1749445"/>
                </a:lnTo>
                <a:lnTo>
                  <a:pt x="131616" y="1711384"/>
                </a:lnTo>
                <a:lnTo>
                  <a:pt x="134050" y="1673331"/>
                </a:lnTo>
                <a:lnTo>
                  <a:pt x="136572" y="1635287"/>
                </a:lnTo>
                <a:lnTo>
                  <a:pt x="139186" y="1597252"/>
                </a:lnTo>
                <a:lnTo>
                  <a:pt x="144897" y="1518648"/>
                </a:lnTo>
                <a:lnTo>
                  <a:pt x="151091" y="1439846"/>
                </a:lnTo>
                <a:lnTo>
                  <a:pt x="157837" y="1360920"/>
                </a:lnTo>
                <a:lnTo>
                  <a:pt x="165205" y="1281941"/>
                </a:lnTo>
                <a:lnTo>
                  <a:pt x="173262" y="1202983"/>
                </a:lnTo>
                <a:lnTo>
                  <a:pt x="182079" y="1124117"/>
                </a:lnTo>
                <a:lnTo>
                  <a:pt x="191724" y="1045415"/>
                </a:lnTo>
                <a:lnTo>
                  <a:pt x="202265" y="966950"/>
                </a:lnTo>
                <a:lnTo>
                  <a:pt x="213772" y="888795"/>
                </a:lnTo>
                <a:lnTo>
                  <a:pt x="226315" y="811021"/>
                </a:lnTo>
                <a:lnTo>
                  <a:pt x="239961" y="733700"/>
                </a:lnTo>
                <a:lnTo>
                  <a:pt x="254779" y="656906"/>
                </a:lnTo>
                <a:lnTo>
                  <a:pt x="270840" y="580710"/>
                </a:lnTo>
                <a:lnTo>
                  <a:pt x="288210" y="505185"/>
                </a:lnTo>
                <a:lnTo>
                  <a:pt x="306961" y="430403"/>
                </a:lnTo>
                <a:lnTo>
                  <a:pt x="327160" y="356436"/>
                </a:lnTo>
                <a:lnTo>
                  <a:pt x="348876" y="283356"/>
                </a:lnTo>
                <a:lnTo>
                  <a:pt x="372179" y="211237"/>
                </a:lnTo>
                <a:lnTo>
                  <a:pt x="397137" y="140149"/>
                </a:lnTo>
                <a:lnTo>
                  <a:pt x="423819" y="70166"/>
                </a:lnTo>
                <a:lnTo>
                  <a:pt x="438417" y="34842"/>
                </a:lnTo>
                <a:lnTo>
                  <a:pt x="448501" y="11585"/>
                </a:lnTo>
                <a:lnTo>
                  <a:pt x="453594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90786" y="1423390"/>
            <a:ext cx="3108734" cy="520982"/>
          </a:xfrm>
          <a:custGeom>
            <a:avLst/>
            <a:gdLst/>
            <a:ahLst/>
            <a:cxnLst/>
            <a:rect l="l" t="t" r="r" b="b"/>
            <a:pathLst>
              <a:path w="3108734" h="520982">
                <a:moveTo>
                  <a:pt x="2142690" y="0"/>
                </a:moveTo>
                <a:lnTo>
                  <a:pt x="2104012" y="58"/>
                </a:lnTo>
                <a:lnTo>
                  <a:pt x="2065276" y="1033"/>
                </a:lnTo>
                <a:lnTo>
                  <a:pt x="2026509" y="2834"/>
                </a:lnTo>
                <a:lnTo>
                  <a:pt x="1987735" y="5369"/>
                </a:lnTo>
                <a:lnTo>
                  <a:pt x="1948981" y="8546"/>
                </a:lnTo>
                <a:lnTo>
                  <a:pt x="1910273" y="12275"/>
                </a:lnTo>
                <a:lnTo>
                  <a:pt x="1871636" y="16464"/>
                </a:lnTo>
                <a:lnTo>
                  <a:pt x="1794678" y="25856"/>
                </a:lnTo>
                <a:lnTo>
                  <a:pt x="1560549" y="57687"/>
                </a:lnTo>
                <a:lnTo>
                  <a:pt x="1478469" y="70588"/>
                </a:lnTo>
                <a:lnTo>
                  <a:pt x="1396510" y="84774"/>
                </a:lnTo>
                <a:lnTo>
                  <a:pt x="1314670" y="100182"/>
                </a:lnTo>
                <a:lnTo>
                  <a:pt x="1232944" y="116750"/>
                </a:lnTo>
                <a:lnTo>
                  <a:pt x="1151330" y="134415"/>
                </a:lnTo>
                <a:lnTo>
                  <a:pt x="1069824" y="153114"/>
                </a:lnTo>
                <a:lnTo>
                  <a:pt x="988422" y="172785"/>
                </a:lnTo>
                <a:lnTo>
                  <a:pt x="907122" y="193365"/>
                </a:lnTo>
                <a:lnTo>
                  <a:pt x="744811" y="237002"/>
                </a:lnTo>
                <a:lnTo>
                  <a:pt x="611557" y="275160"/>
                </a:lnTo>
                <a:lnTo>
                  <a:pt x="340564" y="357619"/>
                </a:lnTo>
                <a:lnTo>
                  <a:pt x="18514" y="461831"/>
                </a:lnTo>
                <a:lnTo>
                  <a:pt x="0" y="479907"/>
                </a:lnTo>
                <a:lnTo>
                  <a:pt x="327" y="487570"/>
                </a:lnTo>
                <a:lnTo>
                  <a:pt x="30275" y="519035"/>
                </a:lnTo>
                <a:lnTo>
                  <a:pt x="38750" y="520982"/>
                </a:lnTo>
                <a:lnTo>
                  <a:pt x="46994" y="520488"/>
                </a:lnTo>
                <a:lnTo>
                  <a:pt x="366736" y="417212"/>
                </a:lnTo>
                <a:lnTo>
                  <a:pt x="561167" y="357614"/>
                </a:lnTo>
                <a:lnTo>
                  <a:pt x="687132" y="320635"/>
                </a:lnTo>
                <a:lnTo>
                  <a:pt x="847694" y="275988"/>
                </a:lnTo>
                <a:lnTo>
                  <a:pt x="928087" y="254773"/>
                </a:lnTo>
                <a:lnTo>
                  <a:pt x="1008562" y="234371"/>
                </a:lnTo>
                <a:lnTo>
                  <a:pt x="1089126" y="214841"/>
                </a:lnTo>
                <a:lnTo>
                  <a:pt x="1169783" y="196237"/>
                </a:lnTo>
                <a:lnTo>
                  <a:pt x="1250541" y="178617"/>
                </a:lnTo>
                <a:lnTo>
                  <a:pt x="1331405" y="162037"/>
                </a:lnTo>
                <a:lnTo>
                  <a:pt x="1412381" y="146553"/>
                </a:lnTo>
                <a:lnTo>
                  <a:pt x="1493474" y="132223"/>
                </a:lnTo>
                <a:lnTo>
                  <a:pt x="1574692" y="119102"/>
                </a:lnTo>
                <a:lnTo>
                  <a:pt x="1767404" y="92154"/>
                </a:lnTo>
                <a:lnTo>
                  <a:pt x="1842230" y="82841"/>
                </a:lnTo>
                <a:lnTo>
                  <a:pt x="1917369" y="74794"/>
                </a:lnTo>
                <a:lnTo>
                  <a:pt x="1992687" y="68584"/>
                </a:lnTo>
                <a:lnTo>
                  <a:pt x="2068054" y="64782"/>
                </a:lnTo>
                <a:lnTo>
                  <a:pt x="2499920" y="63961"/>
                </a:lnTo>
                <a:lnTo>
                  <a:pt x="2479243" y="55463"/>
                </a:lnTo>
                <a:lnTo>
                  <a:pt x="2409644" y="32952"/>
                </a:lnTo>
                <a:lnTo>
                  <a:pt x="2372095" y="24030"/>
                </a:lnTo>
                <a:lnTo>
                  <a:pt x="2334306" y="16665"/>
                </a:lnTo>
                <a:lnTo>
                  <a:pt x="2296305" y="10767"/>
                </a:lnTo>
                <a:lnTo>
                  <a:pt x="2258117" y="6242"/>
                </a:lnTo>
                <a:lnTo>
                  <a:pt x="2219768" y="3000"/>
                </a:lnTo>
                <a:lnTo>
                  <a:pt x="2181283" y="950"/>
                </a:lnTo>
                <a:lnTo>
                  <a:pt x="2142690" y="0"/>
                </a:lnTo>
                <a:close/>
              </a:path>
              <a:path w="3108734" h="520982">
                <a:moveTo>
                  <a:pt x="2499920" y="63961"/>
                </a:moveTo>
                <a:lnTo>
                  <a:pt x="2143337" y="63961"/>
                </a:lnTo>
                <a:lnTo>
                  <a:pt x="2180906" y="64847"/>
                </a:lnTo>
                <a:lnTo>
                  <a:pt x="2218404" y="66692"/>
                </a:lnTo>
                <a:lnTo>
                  <a:pt x="2293123" y="73545"/>
                </a:lnTo>
                <a:lnTo>
                  <a:pt x="2367361" y="85093"/>
                </a:lnTo>
                <a:lnTo>
                  <a:pt x="2439317" y="102044"/>
                </a:lnTo>
                <a:lnTo>
                  <a:pt x="2507949" y="126871"/>
                </a:lnTo>
                <a:lnTo>
                  <a:pt x="2574992" y="158544"/>
                </a:lnTo>
                <a:lnTo>
                  <a:pt x="2640915" y="195113"/>
                </a:lnTo>
                <a:lnTo>
                  <a:pt x="2673954" y="214841"/>
                </a:lnTo>
                <a:lnTo>
                  <a:pt x="2771300" y="275160"/>
                </a:lnTo>
                <a:lnTo>
                  <a:pt x="2803882" y="295158"/>
                </a:lnTo>
                <a:lnTo>
                  <a:pt x="2836628" y="314695"/>
                </a:lnTo>
                <a:lnTo>
                  <a:pt x="2902738" y="351346"/>
                </a:lnTo>
                <a:lnTo>
                  <a:pt x="2970063" y="383143"/>
                </a:lnTo>
                <a:lnTo>
                  <a:pt x="3039069" y="408135"/>
                </a:lnTo>
                <a:lnTo>
                  <a:pt x="3086589" y="418352"/>
                </a:lnTo>
                <a:lnTo>
                  <a:pt x="3096215" y="415363"/>
                </a:lnTo>
                <a:lnTo>
                  <a:pt x="3103159" y="409372"/>
                </a:lnTo>
                <a:lnTo>
                  <a:pt x="3107355" y="401250"/>
                </a:lnTo>
                <a:lnTo>
                  <a:pt x="3108734" y="391864"/>
                </a:lnTo>
                <a:lnTo>
                  <a:pt x="3107230" y="382085"/>
                </a:lnTo>
                <a:lnTo>
                  <a:pt x="3044564" y="348359"/>
                </a:lnTo>
                <a:lnTo>
                  <a:pt x="3009906" y="337006"/>
                </a:lnTo>
                <a:lnTo>
                  <a:pt x="2941906" y="308916"/>
                </a:lnTo>
                <a:lnTo>
                  <a:pt x="2875246" y="275139"/>
                </a:lnTo>
                <a:lnTo>
                  <a:pt x="2809589" y="237558"/>
                </a:lnTo>
                <a:lnTo>
                  <a:pt x="2771903" y="214792"/>
                </a:lnTo>
                <a:lnTo>
                  <a:pt x="2679177" y="158083"/>
                </a:lnTo>
                <a:lnTo>
                  <a:pt x="2646449" y="138650"/>
                </a:lnTo>
                <a:lnTo>
                  <a:pt x="2613558" y="119846"/>
                </a:lnTo>
                <a:lnTo>
                  <a:pt x="2580449" y="101899"/>
                </a:lnTo>
                <a:lnTo>
                  <a:pt x="2547064" y="85034"/>
                </a:lnTo>
                <a:lnTo>
                  <a:pt x="2513347" y="69480"/>
                </a:lnTo>
                <a:lnTo>
                  <a:pt x="2499920" y="63961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1758" y="1366047"/>
            <a:ext cx="2764363" cy="477335"/>
          </a:xfrm>
          <a:custGeom>
            <a:avLst/>
            <a:gdLst/>
            <a:ahLst/>
            <a:cxnLst/>
            <a:rect l="l" t="t" r="r" b="b"/>
            <a:pathLst>
              <a:path w="2764363" h="477335">
                <a:moveTo>
                  <a:pt x="1908371" y="0"/>
                </a:moveTo>
                <a:lnTo>
                  <a:pt x="1829849" y="1504"/>
                </a:lnTo>
                <a:lnTo>
                  <a:pt x="1751323" y="5144"/>
                </a:lnTo>
                <a:lnTo>
                  <a:pt x="1672846" y="10696"/>
                </a:lnTo>
                <a:lnTo>
                  <a:pt x="1594471" y="17938"/>
                </a:lnTo>
                <a:lnTo>
                  <a:pt x="1516252" y="26646"/>
                </a:lnTo>
                <a:lnTo>
                  <a:pt x="1438243" y="36597"/>
                </a:lnTo>
                <a:lnTo>
                  <a:pt x="1360497" y="47570"/>
                </a:lnTo>
                <a:lnTo>
                  <a:pt x="669534" y="156547"/>
                </a:lnTo>
                <a:lnTo>
                  <a:pt x="546586" y="179189"/>
                </a:lnTo>
                <a:lnTo>
                  <a:pt x="488881" y="190867"/>
                </a:lnTo>
                <a:lnTo>
                  <a:pt x="430648" y="204052"/>
                </a:lnTo>
                <a:lnTo>
                  <a:pt x="372286" y="219380"/>
                </a:lnTo>
                <a:lnTo>
                  <a:pt x="314198" y="237487"/>
                </a:lnTo>
                <a:lnTo>
                  <a:pt x="256784" y="259012"/>
                </a:lnTo>
                <a:lnTo>
                  <a:pt x="200444" y="284590"/>
                </a:lnTo>
                <a:lnTo>
                  <a:pt x="145581" y="314859"/>
                </a:lnTo>
                <a:lnTo>
                  <a:pt x="92594" y="350455"/>
                </a:lnTo>
                <a:lnTo>
                  <a:pt x="41884" y="392016"/>
                </a:lnTo>
                <a:lnTo>
                  <a:pt x="9954" y="424237"/>
                </a:lnTo>
                <a:lnTo>
                  <a:pt x="0" y="451729"/>
                </a:lnTo>
                <a:lnTo>
                  <a:pt x="418" y="459841"/>
                </a:lnTo>
                <a:lnTo>
                  <a:pt x="2456" y="466821"/>
                </a:lnTo>
                <a:lnTo>
                  <a:pt x="5963" y="472305"/>
                </a:lnTo>
                <a:lnTo>
                  <a:pt x="10790" y="475931"/>
                </a:lnTo>
                <a:lnTo>
                  <a:pt x="16786" y="477335"/>
                </a:lnTo>
                <a:lnTo>
                  <a:pt x="23803" y="476153"/>
                </a:lnTo>
                <a:lnTo>
                  <a:pt x="31689" y="472021"/>
                </a:lnTo>
                <a:lnTo>
                  <a:pt x="39467" y="465422"/>
                </a:lnTo>
                <a:lnTo>
                  <a:pt x="63621" y="442531"/>
                </a:lnTo>
                <a:lnTo>
                  <a:pt x="88524" y="421393"/>
                </a:lnTo>
                <a:lnTo>
                  <a:pt x="140342" y="384014"/>
                </a:lnTo>
                <a:lnTo>
                  <a:pt x="194446" y="352567"/>
                </a:lnTo>
                <a:lnTo>
                  <a:pt x="250360" y="326333"/>
                </a:lnTo>
                <a:lnTo>
                  <a:pt x="307610" y="304591"/>
                </a:lnTo>
                <a:lnTo>
                  <a:pt x="365719" y="286623"/>
                </a:lnTo>
                <a:lnTo>
                  <a:pt x="424213" y="271710"/>
                </a:lnTo>
                <a:lnTo>
                  <a:pt x="482617" y="259132"/>
                </a:lnTo>
                <a:lnTo>
                  <a:pt x="540454" y="248170"/>
                </a:lnTo>
                <a:lnTo>
                  <a:pt x="755374" y="211408"/>
                </a:lnTo>
                <a:lnTo>
                  <a:pt x="1303964" y="125072"/>
                </a:lnTo>
                <a:lnTo>
                  <a:pt x="1378269" y="114140"/>
                </a:lnTo>
                <a:lnTo>
                  <a:pt x="1452854" y="104075"/>
                </a:lnTo>
                <a:lnTo>
                  <a:pt x="1527667" y="95073"/>
                </a:lnTo>
                <a:lnTo>
                  <a:pt x="1602654" y="87333"/>
                </a:lnTo>
                <a:lnTo>
                  <a:pt x="1677765" y="81052"/>
                </a:lnTo>
                <a:lnTo>
                  <a:pt x="1752945" y="76429"/>
                </a:lnTo>
                <a:lnTo>
                  <a:pt x="1828144" y="73662"/>
                </a:lnTo>
                <a:lnTo>
                  <a:pt x="2469485" y="72949"/>
                </a:lnTo>
                <a:lnTo>
                  <a:pt x="2453366" y="67979"/>
                </a:lnTo>
                <a:lnTo>
                  <a:pt x="2376384" y="48295"/>
                </a:lnTo>
                <a:lnTo>
                  <a:pt x="2299021" y="32307"/>
                </a:lnTo>
                <a:lnTo>
                  <a:pt x="2221331" y="19792"/>
                </a:lnTo>
                <a:lnTo>
                  <a:pt x="2143367" y="10526"/>
                </a:lnTo>
                <a:lnTo>
                  <a:pt x="2065183" y="4288"/>
                </a:lnTo>
                <a:lnTo>
                  <a:pt x="1986833" y="853"/>
                </a:lnTo>
                <a:lnTo>
                  <a:pt x="1908371" y="0"/>
                </a:lnTo>
                <a:close/>
              </a:path>
              <a:path w="2764363" h="477335">
                <a:moveTo>
                  <a:pt x="2469485" y="72949"/>
                </a:moveTo>
                <a:lnTo>
                  <a:pt x="1903309" y="72949"/>
                </a:lnTo>
                <a:lnTo>
                  <a:pt x="1978387" y="74488"/>
                </a:lnTo>
                <a:lnTo>
                  <a:pt x="2053326" y="78477"/>
                </a:lnTo>
                <a:lnTo>
                  <a:pt x="2128075" y="85113"/>
                </a:lnTo>
                <a:lnTo>
                  <a:pt x="2202580" y="94597"/>
                </a:lnTo>
                <a:lnTo>
                  <a:pt x="2276789" y="107124"/>
                </a:lnTo>
                <a:lnTo>
                  <a:pt x="2350650" y="122893"/>
                </a:lnTo>
                <a:lnTo>
                  <a:pt x="2424111" y="142103"/>
                </a:lnTo>
                <a:lnTo>
                  <a:pt x="2497119" y="164952"/>
                </a:lnTo>
                <a:lnTo>
                  <a:pt x="2569623" y="191636"/>
                </a:lnTo>
                <a:lnTo>
                  <a:pt x="2641569" y="222356"/>
                </a:lnTo>
                <a:lnTo>
                  <a:pt x="2712906" y="257307"/>
                </a:lnTo>
                <a:lnTo>
                  <a:pt x="2719790" y="258913"/>
                </a:lnTo>
                <a:lnTo>
                  <a:pt x="2756455" y="230405"/>
                </a:lnTo>
                <a:lnTo>
                  <a:pt x="2764363" y="202579"/>
                </a:lnTo>
                <a:lnTo>
                  <a:pt x="2762002" y="194602"/>
                </a:lnTo>
                <a:lnTo>
                  <a:pt x="2756408" y="188130"/>
                </a:lnTo>
                <a:lnTo>
                  <a:pt x="2681488" y="151434"/>
                </a:lnTo>
                <a:lnTo>
                  <a:pt x="2605972" y="119325"/>
                </a:lnTo>
                <a:lnTo>
                  <a:pt x="2529913" y="91581"/>
                </a:lnTo>
                <a:lnTo>
                  <a:pt x="2469485" y="72949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0240" y="1334241"/>
            <a:ext cx="4571730" cy="1007110"/>
          </a:xfrm>
          <a:custGeom>
            <a:avLst/>
            <a:gdLst/>
            <a:ahLst/>
            <a:cxnLst/>
            <a:rect l="l" t="t" r="r" b="b"/>
            <a:pathLst>
              <a:path w="4571730" h="1007110">
                <a:moveTo>
                  <a:pt x="3532448" y="356870"/>
                </a:moveTo>
                <a:lnTo>
                  <a:pt x="2436635" y="356870"/>
                </a:lnTo>
                <a:lnTo>
                  <a:pt x="2565111" y="359410"/>
                </a:lnTo>
                <a:lnTo>
                  <a:pt x="2757641" y="367030"/>
                </a:lnTo>
                <a:lnTo>
                  <a:pt x="2821779" y="370840"/>
                </a:lnTo>
                <a:lnTo>
                  <a:pt x="3014111" y="386080"/>
                </a:lnTo>
                <a:lnTo>
                  <a:pt x="3206375" y="405130"/>
                </a:lnTo>
                <a:lnTo>
                  <a:pt x="3462735" y="435610"/>
                </a:lnTo>
                <a:lnTo>
                  <a:pt x="3599874" y="454660"/>
                </a:lnTo>
                <a:lnTo>
                  <a:pt x="3709228" y="474980"/>
                </a:lnTo>
                <a:lnTo>
                  <a:pt x="3763469" y="487680"/>
                </a:lnTo>
                <a:lnTo>
                  <a:pt x="3843961" y="513080"/>
                </a:lnTo>
                <a:lnTo>
                  <a:pt x="3896875" y="533400"/>
                </a:lnTo>
                <a:lnTo>
                  <a:pt x="3949056" y="558800"/>
                </a:lnTo>
                <a:lnTo>
                  <a:pt x="4054710" y="624840"/>
                </a:lnTo>
                <a:lnTo>
                  <a:pt x="4081510" y="645160"/>
                </a:lnTo>
                <a:lnTo>
                  <a:pt x="4108107" y="664210"/>
                </a:lnTo>
                <a:lnTo>
                  <a:pt x="4134529" y="685800"/>
                </a:lnTo>
                <a:lnTo>
                  <a:pt x="4160804" y="706120"/>
                </a:lnTo>
                <a:lnTo>
                  <a:pt x="4239026" y="770890"/>
                </a:lnTo>
                <a:lnTo>
                  <a:pt x="4264993" y="793750"/>
                </a:lnTo>
                <a:lnTo>
                  <a:pt x="4290952" y="815340"/>
                </a:lnTo>
                <a:lnTo>
                  <a:pt x="4316931" y="838200"/>
                </a:lnTo>
                <a:lnTo>
                  <a:pt x="4395273" y="902970"/>
                </a:lnTo>
                <a:lnTo>
                  <a:pt x="4421614" y="923290"/>
                </a:lnTo>
                <a:lnTo>
                  <a:pt x="4448116" y="944880"/>
                </a:lnTo>
                <a:lnTo>
                  <a:pt x="4474806" y="963930"/>
                </a:lnTo>
                <a:lnTo>
                  <a:pt x="4501712" y="984250"/>
                </a:lnTo>
                <a:lnTo>
                  <a:pt x="4528862" y="1002030"/>
                </a:lnTo>
                <a:lnTo>
                  <a:pt x="4537623" y="1007110"/>
                </a:lnTo>
                <a:lnTo>
                  <a:pt x="4545624" y="1007110"/>
                </a:lnTo>
                <a:lnTo>
                  <a:pt x="4571730" y="969010"/>
                </a:lnTo>
                <a:lnTo>
                  <a:pt x="4571440" y="958850"/>
                </a:lnTo>
                <a:lnTo>
                  <a:pt x="4553119" y="923290"/>
                </a:lnTo>
                <a:lnTo>
                  <a:pt x="4498194" y="885190"/>
                </a:lnTo>
                <a:lnTo>
                  <a:pt x="4444244" y="844550"/>
                </a:lnTo>
                <a:lnTo>
                  <a:pt x="4417568" y="822960"/>
                </a:lnTo>
                <a:lnTo>
                  <a:pt x="4391056" y="802640"/>
                </a:lnTo>
                <a:lnTo>
                  <a:pt x="4312234" y="737870"/>
                </a:lnTo>
                <a:lnTo>
                  <a:pt x="4260012" y="693420"/>
                </a:lnTo>
                <a:lnTo>
                  <a:pt x="4181636" y="628650"/>
                </a:lnTo>
                <a:lnTo>
                  <a:pt x="4155391" y="608330"/>
                </a:lnTo>
                <a:lnTo>
                  <a:pt x="4129042" y="586740"/>
                </a:lnTo>
                <a:lnTo>
                  <a:pt x="4075924" y="546100"/>
                </a:lnTo>
                <a:lnTo>
                  <a:pt x="4022069" y="508000"/>
                </a:lnTo>
                <a:lnTo>
                  <a:pt x="3972222" y="476250"/>
                </a:lnTo>
                <a:lnTo>
                  <a:pt x="3868533" y="427990"/>
                </a:lnTo>
                <a:lnTo>
                  <a:pt x="3815183" y="410210"/>
                </a:lnTo>
                <a:lnTo>
                  <a:pt x="3706697" y="383540"/>
                </a:lnTo>
                <a:lnTo>
                  <a:pt x="3652053" y="374650"/>
                </a:lnTo>
                <a:lnTo>
                  <a:pt x="3624739" y="369570"/>
                </a:lnTo>
                <a:lnTo>
                  <a:pt x="3543193" y="358140"/>
                </a:lnTo>
                <a:lnTo>
                  <a:pt x="3532448" y="356870"/>
                </a:lnTo>
                <a:close/>
              </a:path>
              <a:path w="4571730" h="1007110">
                <a:moveTo>
                  <a:pt x="306724" y="605126"/>
                </a:moveTo>
                <a:lnTo>
                  <a:pt x="248681" y="635000"/>
                </a:lnTo>
                <a:lnTo>
                  <a:pt x="200310" y="662940"/>
                </a:lnTo>
                <a:lnTo>
                  <a:pt x="152506" y="692150"/>
                </a:lnTo>
                <a:lnTo>
                  <a:pt x="105315" y="723900"/>
                </a:lnTo>
                <a:lnTo>
                  <a:pt x="58784" y="756920"/>
                </a:lnTo>
                <a:lnTo>
                  <a:pt x="12958" y="792480"/>
                </a:lnTo>
                <a:lnTo>
                  <a:pt x="0" y="819150"/>
                </a:lnTo>
                <a:lnTo>
                  <a:pt x="580" y="828040"/>
                </a:lnTo>
                <a:lnTo>
                  <a:pt x="19371" y="862330"/>
                </a:lnTo>
                <a:lnTo>
                  <a:pt x="42325" y="872490"/>
                </a:lnTo>
                <a:lnTo>
                  <a:pt x="50057" y="869950"/>
                </a:lnTo>
                <a:lnTo>
                  <a:pt x="75371" y="855980"/>
                </a:lnTo>
                <a:lnTo>
                  <a:pt x="54007" y="855980"/>
                </a:lnTo>
                <a:lnTo>
                  <a:pt x="20261" y="787400"/>
                </a:lnTo>
                <a:lnTo>
                  <a:pt x="68292" y="760730"/>
                </a:lnTo>
                <a:lnTo>
                  <a:pt x="163279" y="702310"/>
                </a:lnTo>
                <a:lnTo>
                  <a:pt x="210344" y="670560"/>
                </a:lnTo>
                <a:lnTo>
                  <a:pt x="257195" y="640080"/>
                </a:lnTo>
                <a:lnTo>
                  <a:pt x="303887" y="607060"/>
                </a:lnTo>
                <a:lnTo>
                  <a:pt x="306724" y="605126"/>
                </a:lnTo>
                <a:close/>
              </a:path>
              <a:path w="4571730" h="1007110">
                <a:moveTo>
                  <a:pt x="660083" y="469830"/>
                </a:moveTo>
                <a:lnTo>
                  <a:pt x="548209" y="505460"/>
                </a:lnTo>
                <a:lnTo>
                  <a:pt x="497412" y="523240"/>
                </a:lnTo>
                <a:lnTo>
                  <a:pt x="446904" y="542290"/>
                </a:lnTo>
                <a:lnTo>
                  <a:pt x="346937" y="585470"/>
                </a:lnTo>
                <a:lnTo>
                  <a:pt x="306724" y="605126"/>
                </a:lnTo>
                <a:lnTo>
                  <a:pt x="257195" y="640080"/>
                </a:lnTo>
                <a:lnTo>
                  <a:pt x="210344" y="670560"/>
                </a:lnTo>
                <a:lnTo>
                  <a:pt x="163279" y="702310"/>
                </a:lnTo>
                <a:lnTo>
                  <a:pt x="68292" y="760730"/>
                </a:lnTo>
                <a:lnTo>
                  <a:pt x="20261" y="787400"/>
                </a:lnTo>
                <a:lnTo>
                  <a:pt x="54007" y="855980"/>
                </a:lnTo>
                <a:lnTo>
                  <a:pt x="100013" y="821690"/>
                </a:lnTo>
                <a:lnTo>
                  <a:pt x="146683" y="789940"/>
                </a:lnTo>
                <a:lnTo>
                  <a:pt x="193971" y="760730"/>
                </a:lnTo>
                <a:lnTo>
                  <a:pt x="241831" y="732790"/>
                </a:lnTo>
                <a:lnTo>
                  <a:pt x="290217" y="706120"/>
                </a:lnTo>
                <a:lnTo>
                  <a:pt x="339081" y="681990"/>
                </a:lnTo>
                <a:lnTo>
                  <a:pt x="369891" y="667703"/>
                </a:lnTo>
                <a:lnTo>
                  <a:pt x="410276" y="638810"/>
                </a:lnTo>
                <a:lnTo>
                  <a:pt x="587936" y="516890"/>
                </a:lnTo>
                <a:lnTo>
                  <a:pt x="660083" y="469830"/>
                </a:lnTo>
                <a:close/>
              </a:path>
              <a:path w="4571730" h="1007110">
                <a:moveTo>
                  <a:pt x="369891" y="667703"/>
                </a:moveTo>
                <a:lnTo>
                  <a:pt x="290217" y="706120"/>
                </a:lnTo>
                <a:lnTo>
                  <a:pt x="241831" y="732790"/>
                </a:lnTo>
                <a:lnTo>
                  <a:pt x="193971" y="760730"/>
                </a:lnTo>
                <a:lnTo>
                  <a:pt x="146683" y="789940"/>
                </a:lnTo>
                <a:lnTo>
                  <a:pt x="100013" y="821690"/>
                </a:lnTo>
                <a:lnTo>
                  <a:pt x="54007" y="855980"/>
                </a:lnTo>
                <a:lnTo>
                  <a:pt x="75371" y="855980"/>
                </a:lnTo>
                <a:lnTo>
                  <a:pt x="141722" y="817880"/>
                </a:lnTo>
                <a:lnTo>
                  <a:pt x="187028" y="789940"/>
                </a:lnTo>
                <a:lnTo>
                  <a:pt x="232048" y="760730"/>
                </a:lnTo>
                <a:lnTo>
                  <a:pt x="276833" y="730250"/>
                </a:lnTo>
                <a:lnTo>
                  <a:pt x="321433" y="701040"/>
                </a:lnTo>
                <a:lnTo>
                  <a:pt x="365897" y="670560"/>
                </a:lnTo>
                <a:lnTo>
                  <a:pt x="369891" y="667703"/>
                </a:lnTo>
                <a:close/>
              </a:path>
              <a:path w="4571730" h="1007110">
                <a:moveTo>
                  <a:pt x="2496986" y="270510"/>
                </a:moveTo>
                <a:lnTo>
                  <a:pt x="2231522" y="270510"/>
                </a:lnTo>
                <a:lnTo>
                  <a:pt x="2165037" y="273050"/>
                </a:lnTo>
                <a:lnTo>
                  <a:pt x="2107296" y="274320"/>
                </a:lnTo>
                <a:lnTo>
                  <a:pt x="1991722" y="279400"/>
                </a:lnTo>
                <a:lnTo>
                  <a:pt x="1760362" y="294640"/>
                </a:lnTo>
                <a:lnTo>
                  <a:pt x="1644674" y="304800"/>
                </a:lnTo>
                <a:lnTo>
                  <a:pt x="1413519" y="330200"/>
                </a:lnTo>
                <a:lnTo>
                  <a:pt x="1298148" y="345440"/>
                </a:lnTo>
                <a:lnTo>
                  <a:pt x="1240535" y="354330"/>
                </a:lnTo>
                <a:lnTo>
                  <a:pt x="1182979" y="361950"/>
                </a:lnTo>
                <a:lnTo>
                  <a:pt x="1125485" y="372110"/>
                </a:lnTo>
                <a:lnTo>
                  <a:pt x="1068059" y="381000"/>
                </a:lnTo>
                <a:lnTo>
                  <a:pt x="959403" y="400050"/>
                </a:lnTo>
                <a:lnTo>
                  <a:pt x="907968" y="410210"/>
                </a:lnTo>
                <a:lnTo>
                  <a:pt x="804898" y="433070"/>
                </a:lnTo>
                <a:lnTo>
                  <a:pt x="701867" y="458470"/>
                </a:lnTo>
                <a:lnTo>
                  <a:pt x="660083" y="469830"/>
                </a:lnTo>
                <a:lnTo>
                  <a:pt x="587936" y="516890"/>
                </a:lnTo>
                <a:lnTo>
                  <a:pt x="410276" y="638810"/>
                </a:lnTo>
                <a:lnTo>
                  <a:pt x="369891" y="667703"/>
                </a:lnTo>
                <a:lnTo>
                  <a:pt x="388378" y="659130"/>
                </a:lnTo>
                <a:lnTo>
                  <a:pt x="488087" y="618490"/>
                </a:lnTo>
                <a:lnTo>
                  <a:pt x="538405" y="600710"/>
                </a:lnTo>
                <a:lnTo>
                  <a:pt x="639739" y="567690"/>
                </a:lnTo>
                <a:lnTo>
                  <a:pt x="741695" y="539750"/>
                </a:lnTo>
                <a:lnTo>
                  <a:pt x="792790" y="527050"/>
                </a:lnTo>
                <a:lnTo>
                  <a:pt x="894983" y="504190"/>
                </a:lnTo>
                <a:lnTo>
                  <a:pt x="945990" y="494030"/>
                </a:lnTo>
                <a:lnTo>
                  <a:pt x="996873" y="485140"/>
                </a:lnTo>
                <a:lnTo>
                  <a:pt x="1047589" y="474980"/>
                </a:lnTo>
                <a:lnTo>
                  <a:pt x="1103818" y="466090"/>
                </a:lnTo>
                <a:lnTo>
                  <a:pt x="1160120" y="455930"/>
                </a:lnTo>
                <a:lnTo>
                  <a:pt x="1216489" y="447040"/>
                </a:lnTo>
                <a:lnTo>
                  <a:pt x="1442522" y="416560"/>
                </a:lnTo>
                <a:lnTo>
                  <a:pt x="1612463" y="397510"/>
                </a:lnTo>
                <a:lnTo>
                  <a:pt x="1725864" y="387350"/>
                </a:lnTo>
                <a:lnTo>
                  <a:pt x="1782580" y="383540"/>
                </a:lnTo>
                <a:lnTo>
                  <a:pt x="1839297" y="378460"/>
                </a:lnTo>
                <a:lnTo>
                  <a:pt x="1896009" y="374650"/>
                </a:lnTo>
                <a:lnTo>
                  <a:pt x="1952712" y="372110"/>
                </a:lnTo>
                <a:lnTo>
                  <a:pt x="2009398" y="368300"/>
                </a:lnTo>
                <a:lnTo>
                  <a:pt x="2179299" y="360680"/>
                </a:lnTo>
                <a:lnTo>
                  <a:pt x="2372352" y="356870"/>
                </a:lnTo>
                <a:lnTo>
                  <a:pt x="3532448" y="356870"/>
                </a:lnTo>
                <a:lnTo>
                  <a:pt x="3489469" y="351790"/>
                </a:lnTo>
                <a:lnTo>
                  <a:pt x="3423282" y="342900"/>
                </a:lnTo>
                <a:lnTo>
                  <a:pt x="3357115" y="335280"/>
                </a:lnTo>
                <a:lnTo>
                  <a:pt x="3290965" y="326390"/>
                </a:lnTo>
                <a:lnTo>
                  <a:pt x="3224827" y="320040"/>
                </a:lnTo>
                <a:lnTo>
                  <a:pt x="3158698" y="312420"/>
                </a:lnTo>
                <a:lnTo>
                  <a:pt x="3026449" y="299720"/>
                </a:lnTo>
                <a:lnTo>
                  <a:pt x="2828038" y="284480"/>
                </a:lnTo>
                <a:lnTo>
                  <a:pt x="2761876" y="280670"/>
                </a:lnTo>
                <a:lnTo>
                  <a:pt x="2695693" y="278130"/>
                </a:lnTo>
                <a:lnTo>
                  <a:pt x="2629486" y="274320"/>
                </a:lnTo>
                <a:lnTo>
                  <a:pt x="2563252" y="273050"/>
                </a:lnTo>
                <a:lnTo>
                  <a:pt x="2496986" y="270510"/>
                </a:lnTo>
                <a:close/>
              </a:path>
              <a:path w="4571730" h="1007110">
                <a:moveTo>
                  <a:pt x="2346917" y="0"/>
                </a:moveTo>
                <a:lnTo>
                  <a:pt x="2288750" y="1270"/>
                </a:lnTo>
                <a:lnTo>
                  <a:pt x="2230572" y="1270"/>
                </a:lnTo>
                <a:lnTo>
                  <a:pt x="2172383" y="2540"/>
                </a:lnTo>
                <a:lnTo>
                  <a:pt x="2056928" y="7620"/>
                </a:lnTo>
                <a:lnTo>
                  <a:pt x="1942093" y="15240"/>
                </a:lnTo>
                <a:lnTo>
                  <a:pt x="1884557" y="20320"/>
                </a:lnTo>
                <a:lnTo>
                  <a:pt x="1711732" y="39370"/>
                </a:lnTo>
                <a:lnTo>
                  <a:pt x="1654120" y="46990"/>
                </a:lnTo>
                <a:lnTo>
                  <a:pt x="1539019" y="64770"/>
                </a:lnTo>
                <a:lnTo>
                  <a:pt x="1481571" y="74930"/>
                </a:lnTo>
                <a:lnTo>
                  <a:pt x="1424220" y="86360"/>
                </a:lnTo>
                <a:lnTo>
                  <a:pt x="1309892" y="111760"/>
                </a:lnTo>
                <a:lnTo>
                  <a:pt x="1196203" y="139700"/>
                </a:lnTo>
                <a:lnTo>
                  <a:pt x="1083321" y="172720"/>
                </a:lnTo>
                <a:lnTo>
                  <a:pt x="1027235" y="190500"/>
                </a:lnTo>
                <a:lnTo>
                  <a:pt x="971414" y="209550"/>
                </a:lnTo>
                <a:lnTo>
                  <a:pt x="921224" y="228600"/>
                </a:lnTo>
                <a:lnTo>
                  <a:pt x="871637" y="250190"/>
                </a:lnTo>
                <a:lnTo>
                  <a:pt x="822600" y="273050"/>
                </a:lnTo>
                <a:lnTo>
                  <a:pt x="774059" y="298450"/>
                </a:lnTo>
                <a:lnTo>
                  <a:pt x="725958" y="325120"/>
                </a:lnTo>
                <a:lnTo>
                  <a:pt x="678243" y="353060"/>
                </a:lnTo>
                <a:lnTo>
                  <a:pt x="630860" y="382270"/>
                </a:lnTo>
                <a:lnTo>
                  <a:pt x="583754" y="412750"/>
                </a:lnTo>
                <a:lnTo>
                  <a:pt x="490156" y="476250"/>
                </a:lnTo>
                <a:lnTo>
                  <a:pt x="350474" y="575310"/>
                </a:lnTo>
                <a:lnTo>
                  <a:pt x="306724" y="605126"/>
                </a:lnTo>
                <a:lnTo>
                  <a:pt x="346937" y="585470"/>
                </a:lnTo>
                <a:lnTo>
                  <a:pt x="446904" y="542290"/>
                </a:lnTo>
                <a:lnTo>
                  <a:pt x="497412" y="523240"/>
                </a:lnTo>
                <a:lnTo>
                  <a:pt x="548209" y="505460"/>
                </a:lnTo>
                <a:lnTo>
                  <a:pt x="650483" y="472440"/>
                </a:lnTo>
                <a:lnTo>
                  <a:pt x="660083" y="469830"/>
                </a:lnTo>
                <a:lnTo>
                  <a:pt x="677550" y="458470"/>
                </a:lnTo>
                <a:lnTo>
                  <a:pt x="722728" y="430530"/>
                </a:lnTo>
                <a:lnTo>
                  <a:pt x="768220" y="403860"/>
                </a:lnTo>
                <a:lnTo>
                  <a:pt x="814075" y="378460"/>
                </a:lnTo>
                <a:lnTo>
                  <a:pt x="860343" y="354330"/>
                </a:lnTo>
                <a:lnTo>
                  <a:pt x="907075" y="331470"/>
                </a:lnTo>
                <a:lnTo>
                  <a:pt x="954320" y="311150"/>
                </a:lnTo>
                <a:lnTo>
                  <a:pt x="1010128" y="288290"/>
                </a:lnTo>
                <a:lnTo>
                  <a:pt x="1123484" y="251460"/>
                </a:lnTo>
                <a:lnTo>
                  <a:pt x="1152104" y="243840"/>
                </a:lnTo>
                <a:lnTo>
                  <a:pt x="1180809" y="234950"/>
                </a:lnTo>
                <a:lnTo>
                  <a:pt x="1209585" y="228600"/>
                </a:lnTo>
                <a:lnTo>
                  <a:pt x="1238418" y="220980"/>
                </a:lnTo>
                <a:lnTo>
                  <a:pt x="1354039" y="195580"/>
                </a:lnTo>
                <a:lnTo>
                  <a:pt x="1382947" y="190500"/>
                </a:lnTo>
                <a:lnTo>
                  <a:pt x="1411829" y="184150"/>
                </a:lnTo>
                <a:lnTo>
                  <a:pt x="1469456" y="173990"/>
                </a:lnTo>
                <a:lnTo>
                  <a:pt x="1526811" y="162560"/>
                </a:lnTo>
                <a:lnTo>
                  <a:pt x="1612624" y="147320"/>
                </a:lnTo>
                <a:lnTo>
                  <a:pt x="1641261" y="143510"/>
                </a:lnTo>
                <a:lnTo>
                  <a:pt x="1669913" y="138430"/>
                </a:lnTo>
                <a:lnTo>
                  <a:pt x="1813372" y="119380"/>
                </a:lnTo>
                <a:lnTo>
                  <a:pt x="1842098" y="116840"/>
                </a:lnTo>
                <a:lnTo>
                  <a:pt x="1870835" y="113030"/>
                </a:lnTo>
                <a:lnTo>
                  <a:pt x="2043417" y="97790"/>
                </a:lnTo>
                <a:lnTo>
                  <a:pt x="2100990" y="95250"/>
                </a:lnTo>
                <a:lnTo>
                  <a:pt x="2158282" y="91440"/>
                </a:lnTo>
                <a:lnTo>
                  <a:pt x="2330131" y="87630"/>
                </a:lnTo>
                <a:lnTo>
                  <a:pt x="3282267" y="87630"/>
                </a:lnTo>
                <a:lnTo>
                  <a:pt x="3274966" y="86360"/>
                </a:lnTo>
                <a:lnTo>
                  <a:pt x="3101450" y="59690"/>
                </a:lnTo>
                <a:lnTo>
                  <a:pt x="2927668" y="36830"/>
                </a:lnTo>
                <a:lnTo>
                  <a:pt x="2811683" y="24130"/>
                </a:lnTo>
                <a:lnTo>
                  <a:pt x="2753655" y="19050"/>
                </a:lnTo>
                <a:lnTo>
                  <a:pt x="2579444" y="7620"/>
                </a:lnTo>
                <a:lnTo>
                  <a:pt x="2463211" y="2540"/>
                </a:lnTo>
                <a:lnTo>
                  <a:pt x="2346917" y="0"/>
                </a:lnTo>
                <a:close/>
              </a:path>
              <a:path w="4571730" h="1007110">
                <a:moveTo>
                  <a:pt x="3282267" y="87630"/>
                </a:moveTo>
                <a:lnTo>
                  <a:pt x="2330131" y="87630"/>
                </a:lnTo>
                <a:lnTo>
                  <a:pt x="2501904" y="91440"/>
                </a:lnTo>
                <a:lnTo>
                  <a:pt x="2616353" y="96520"/>
                </a:lnTo>
                <a:lnTo>
                  <a:pt x="2673553" y="100330"/>
                </a:lnTo>
                <a:lnTo>
                  <a:pt x="2845031" y="115570"/>
                </a:lnTo>
                <a:lnTo>
                  <a:pt x="2902144" y="121920"/>
                </a:lnTo>
                <a:lnTo>
                  <a:pt x="2959232" y="129540"/>
                </a:lnTo>
                <a:lnTo>
                  <a:pt x="3016291" y="135890"/>
                </a:lnTo>
                <a:lnTo>
                  <a:pt x="3073322" y="143510"/>
                </a:lnTo>
                <a:lnTo>
                  <a:pt x="3244219" y="170180"/>
                </a:lnTo>
                <a:lnTo>
                  <a:pt x="3272363" y="175260"/>
                </a:lnTo>
                <a:lnTo>
                  <a:pt x="3300493" y="179070"/>
                </a:lnTo>
                <a:lnTo>
                  <a:pt x="3412884" y="199390"/>
                </a:lnTo>
                <a:lnTo>
                  <a:pt x="3440957" y="205740"/>
                </a:lnTo>
                <a:lnTo>
                  <a:pt x="3497081" y="215900"/>
                </a:lnTo>
                <a:lnTo>
                  <a:pt x="3525135" y="222250"/>
                </a:lnTo>
                <a:lnTo>
                  <a:pt x="3553185" y="227330"/>
                </a:lnTo>
                <a:lnTo>
                  <a:pt x="3693419" y="255270"/>
                </a:lnTo>
                <a:lnTo>
                  <a:pt x="3721471" y="261620"/>
                </a:lnTo>
                <a:lnTo>
                  <a:pt x="3777591" y="271780"/>
                </a:lnTo>
                <a:lnTo>
                  <a:pt x="3805661" y="278130"/>
                </a:lnTo>
                <a:lnTo>
                  <a:pt x="3859196" y="288290"/>
                </a:lnTo>
                <a:lnTo>
                  <a:pt x="3912792" y="297180"/>
                </a:lnTo>
                <a:lnTo>
                  <a:pt x="4019933" y="317500"/>
                </a:lnTo>
                <a:lnTo>
                  <a:pt x="4073359" y="330200"/>
                </a:lnTo>
                <a:lnTo>
                  <a:pt x="4100010" y="335280"/>
                </a:lnTo>
                <a:lnTo>
                  <a:pt x="4126611" y="342900"/>
                </a:lnTo>
                <a:lnTo>
                  <a:pt x="4206030" y="364490"/>
                </a:lnTo>
                <a:lnTo>
                  <a:pt x="4258586" y="382270"/>
                </a:lnTo>
                <a:lnTo>
                  <a:pt x="4310760" y="402590"/>
                </a:lnTo>
                <a:lnTo>
                  <a:pt x="4336686" y="414020"/>
                </a:lnTo>
                <a:lnTo>
                  <a:pt x="4346316" y="416560"/>
                </a:lnTo>
                <a:lnTo>
                  <a:pt x="4378423" y="389890"/>
                </a:lnTo>
                <a:lnTo>
                  <a:pt x="4381236" y="369570"/>
                </a:lnTo>
                <a:lnTo>
                  <a:pt x="4379950" y="359410"/>
                </a:lnTo>
                <a:lnTo>
                  <a:pt x="4333898" y="321310"/>
                </a:lnTo>
                <a:lnTo>
                  <a:pt x="4309354" y="312420"/>
                </a:lnTo>
                <a:lnTo>
                  <a:pt x="4284725" y="302260"/>
                </a:lnTo>
                <a:lnTo>
                  <a:pt x="4260017" y="293370"/>
                </a:lnTo>
                <a:lnTo>
                  <a:pt x="4235233" y="285750"/>
                </a:lnTo>
                <a:lnTo>
                  <a:pt x="4210380" y="276860"/>
                </a:lnTo>
                <a:lnTo>
                  <a:pt x="4185464" y="270510"/>
                </a:lnTo>
                <a:lnTo>
                  <a:pt x="4160488" y="262890"/>
                </a:lnTo>
                <a:lnTo>
                  <a:pt x="4085258" y="243840"/>
                </a:lnTo>
                <a:lnTo>
                  <a:pt x="4060098" y="238760"/>
                </a:lnTo>
                <a:lnTo>
                  <a:pt x="4034906" y="232410"/>
                </a:lnTo>
                <a:lnTo>
                  <a:pt x="3959183" y="217170"/>
                </a:lnTo>
                <a:lnTo>
                  <a:pt x="3933910" y="213360"/>
                </a:lnTo>
                <a:lnTo>
                  <a:pt x="3908631" y="208280"/>
                </a:lnTo>
                <a:lnTo>
                  <a:pt x="3858074" y="199390"/>
                </a:lnTo>
                <a:lnTo>
                  <a:pt x="3828897" y="193040"/>
                </a:lnTo>
                <a:lnTo>
                  <a:pt x="3770573" y="182880"/>
                </a:lnTo>
                <a:lnTo>
                  <a:pt x="3741423" y="176530"/>
                </a:lnTo>
                <a:lnTo>
                  <a:pt x="3712279" y="171450"/>
                </a:lnTo>
                <a:lnTo>
                  <a:pt x="3683141" y="165100"/>
                </a:lnTo>
                <a:lnTo>
                  <a:pt x="3537476" y="135890"/>
                </a:lnTo>
                <a:lnTo>
                  <a:pt x="3508339" y="130810"/>
                </a:lnTo>
                <a:lnTo>
                  <a:pt x="3479198" y="124460"/>
                </a:lnTo>
                <a:lnTo>
                  <a:pt x="3450050" y="119380"/>
                </a:lnTo>
                <a:lnTo>
                  <a:pt x="3420896" y="113030"/>
                </a:lnTo>
                <a:lnTo>
                  <a:pt x="3362559" y="102870"/>
                </a:lnTo>
                <a:lnTo>
                  <a:pt x="3333375" y="96520"/>
                </a:lnTo>
                <a:lnTo>
                  <a:pt x="3282267" y="87630"/>
                </a:lnTo>
                <a:close/>
              </a:path>
              <a:path w="4571730" h="1007110">
                <a:moveTo>
                  <a:pt x="2364342" y="269240"/>
                </a:moveTo>
                <a:lnTo>
                  <a:pt x="2297956" y="270510"/>
                </a:lnTo>
                <a:lnTo>
                  <a:pt x="2430684" y="270510"/>
                </a:lnTo>
                <a:lnTo>
                  <a:pt x="2364342" y="26924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583595" y="1784355"/>
            <a:ext cx="164020" cy="205134"/>
          </a:xfrm>
          <a:custGeom>
            <a:avLst/>
            <a:gdLst/>
            <a:ahLst/>
            <a:cxnLst/>
            <a:rect l="l" t="t" r="r" b="b"/>
            <a:pathLst>
              <a:path w="164020" h="205134">
                <a:moveTo>
                  <a:pt x="18373" y="0"/>
                </a:moveTo>
                <a:lnTo>
                  <a:pt x="0" y="28622"/>
                </a:lnTo>
                <a:lnTo>
                  <a:pt x="1522" y="37698"/>
                </a:lnTo>
                <a:lnTo>
                  <a:pt x="121436" y="191234"/>
                </a:lnTo>
                <a:lnTo>
                  <a:pt x="144439" y="205134"/>
                </a:lnTo>
                <a:lnTo>
                  <a:pt x="150868" y="203696"/>
                </a:lnTo>
                <a:lnTo>
                  <a:pt x="156279" y="199937"/>
                </a:lnTo>
                <a:lnTo>
                  <a:pt x="160433" y="194283"/>
                </a:lnTo>
                <a:lnTo>
                  <a:pt x="163093" y="187162"/>
                </a:lnTo>
                <a:lnTo>
                  <a:pt x="164020" y="179003"/>
                </a:lnTo>
                <a:lnTo>
                  <a:pt x="162974" y="170233"/>
                </a:lnTo>
                <a:lnTo>
                  <a:pt x="126211" y="118839"/>
                </a:lnTo>
                <a:lnTo>
                  <a:pt x="94298" y="78889"/>
                </a:lnTo>
                <a:lnTo>
                  <a:pt x="40608" y="12312"/>
                </a:lnTo>
                <a:lnTo>
                  <a:pt x="18373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042489" y="7215907"/>
            <a:ext cx="2078097" cy="960987"/>
          </a:xfrm>
          <a:custGeom>
            <a:avLst/>
            <a:gdLst/>
            <a:ahLst/>
            <a:cxnLst/>
            <a:rect l="l" t="t" r="r" b="b"/>
            <a:pathLst>
              <a:path w="2078097" h="960987">
                <a:moveTo>
                  <a:pt x="2041268" y="0"/>
                </a:moveTo>
                <a:lnTo>
                  <a:pt x="2030579" y="1691"/>
                </a:lnTo>
                <a:lnTo>
                  <a:pt x="1987412" y="44167"/>
                </a:lnTo>
                <a:lnTo>
                  <a:pt x="1943813" y="85570"/>
                </a:lnTo>
                <a:lnTo>
                  <a:pt x="1899797" y="125915"/>
                </a:lnTo>
                <a:lnTo>
                  <a:pt x="1855378" y="165216"/>
                </a:lnTo>
                <a:lnTo>
                  <a:pt x="1810568" y="203487"/>
                </a:lnTo>
                <a:lnTo>
                  <a:pt x="1765383" y="240742"/>
                </a:lnTo>
                <a:lnTo>
                  <a:pt x="1719835" y="276997"/>
                </a:lnTo>
                <a:lnTo>
                  <a:pt x="1673938" y="312264"/>
                </a:lnTo>
                <a:lnTo>
                  <a:pt x="1627707" y="346559"/>
                </a:lnTo>
                <a:lnTo>
                  <a:pt x="1581154" y="379896"/>
                </a:lnTo>
                <a:lnTo>
                  <a:pt x="1534295" y="412290"/>
                </a:lnTo>
                <a:lnTo>
                  <a:pt x="1487141" y="443753"/>
                </a:lnTo>
                <a:lnTo>
                  <a:pt x="1439708" y="474302"/>
                </a:lnTo>
                <a:lnTo>
                  <a:pt x="1392009" y="503949"/>
                </a:lnTo>
                <a:lnTo>
                  <a:pt x="1344057" y="532710"/>
                </a:lnTo>
                <a:lnTo>
                  <a:pt x="1295867" y="560599"/>
                </a:lnTo>
                <a:lnTo>
                  <a:pt x="1247452" y="587630"/>
                </a:lnTo>
                <a:lnTo>
                  <a:pt x="1198826" y="613817"/>
                </a:lnTo>
                <a:lnTo>
                  <a:pt x="1150003" y="639175"/>
                </a:lnTo>
                <a:lnTo>
                  <a:pt x="1100997" y="663718"/>
                </a:lnTo>
                <a:lnTo>
                  <a:pt x="1048733" y="688860"/>
                </a:lnTo>
                <a:lnTo>
                  <a:pt x="996169" y="713021"/>
                </a:lnTo>
                <a:lnTo>
                  <a:pt x="943319" y="736164"/>
                </a:lnTo>
                <a:lnTo>
                  <a:pt x="890200" y="758254"/>
                </a:lnTo>
                <a:lnTo>
                  <a:pt x="836829" y="779257"/>
                </a:lnTo>
                <a:lnTo>
                  <a:pt x="783220" y="799137"/>
                </a:lnTo>
                <a:lnTo>
                  <a:pt x="729392" y="817858"/>
                </a:lnTo>
                <a:lnTo>
                  <a:pt x="675359" y="835386"/>
                </a:lnTo>
                <a:lnTo>
                  <a:pt x="621138" y="851686"/>
                </a:lnTo>
                <a:lnTo>
                  <a:pt x="566744" y="866722"/>
                </a:lnTo>
                <a:lnTo>
                  <a:pt x="512195" y="880460"/>
                </a:lnTo>
                <a:lnTo>
                  <a:pt x="457506" y="892864"/>
                </a:lnTo>
                <a:lnTo>
                  <a:pt x="402693" y="903898"/>
                </a:lnTo>
                <a:lnTo>
                  <a:pt x="347773" y="913529"/>
                </a:lnTo>
                <a:lnTo>
                  <a:pt x="292762" y="921720"/>
                </a:lnTo>
                <a:lnTo>
                  <a:pt x="237675" y="928436"/>
                </a:lnTo>
                <a:lnTo>
                  <a:pt x="182529" y="933643"/>
                </a:lnTo>
                <a:lnTo>
                  <a:pt x="127341" y="937305"/>
                </a:lnTo>
                <a:lnTo>
                  <a:pt x="72125" y="939387"/>
                </a:lnTo>
                <a:lnTo>
                  <a:pt x="16899" y="939854"/>
                </a:lnTo>
                <a:lnTo>
                  <a:pt x="5020" y="940981"/>
                </a:lnTo>
                <a:lnTo>
                  <a:pt x="0" y="944025"/>
                </a:lnTo>
                <a:lnTo>
                  <a:pt x="476" y="948215"/>
                </a:lnTo>
                <a:lnTo>
                  <a:pt x="5089" y="952777"/>
                </a:lnTo>
                <a:lnTo>
                  <a:pt x="12477" y="956940"/>
                </a:lnTo>
                <a:lnTo>
                  <a:pt x="21280" y="959932"/>
                </a:lnTo>
                <a:lnTo>
                  <a:pt x="29358" y="960987"/>
                </a:lnTo>
                <a:lnTo>
                  <a:pt x="136982" y="958933"/>
                </a:lnTo>
                <a:lnTo>
                  <a:pt x="244937" y="951486"/>
                </a:lnTo>
                <a:lnTo>
                  <a:pt x="353077" y="938753"/>
                </a:lnTo>
                <a:lnTo>
                  <a:pt x="461255" y="920839"/>
                </a:lnTo>
                <a:lnTo>
                  <a:pt x="569326" y="897850"/>
                </a:lnTo>
                <a:lnTo>
                  <a:pt x="677143" y="869893"/>
                </a:lnTo>
                <a:lnTo>
                  <a:pt x="784561" y="837075"/>
                </a:lnTo>
                <a:lnTo>
                  <a:pt x="891432" y="799500"/>
                </a:lnTo>
                <a:lnTo>
                  <a:pt x="997612" y="757276"/>
                </a:lnTo>
                <a:lnTo>
                  <a:pt x="1102953" y="710508"/>
                </a:lnTo>
                <a:lnTo>
                  <a:pt x="1207309" y="659302"/>
                </a:lnTo>
                <a:lnTo>
                  <a:pt x="1310535" y="603766"/>
                </a:lnTo>
                <a:lnTo>
                  <a:pt x="1412484" y="544005"/>
                </a:lnTo>
                <a:lnTo>
                  <a:pt x="1513010" y="480125"/>
                </a:lnTo>
                <a:lnTo>
                  <a:pt x="1611967" y="412232"/>
                </a:lnTo>
                <a:lnTo>
                  <a:pt x="1709208" y="340433"/>
                </a:lnTo>
                <a:lnTo>
                  <a:pt x="1804588" y="264834"/>
                </a:lnTo>
                <a:lnTo>
                  <a:pt x="1897960" y="185541"/>
                </a:lnTo>
                <a:lnTo>
                  <a:pt x="1989178" y="102660"/>
                </a:lnTo>
                <a:lnTo>
                  <a:pt x="2078097" y="16297"/>
                </a:lnTo>
                <a:lnTo>
                  <a:pt x="2075774" y="12789"/>
                </a:lnTo>
                <a:lnTo>
                  <a:pt x="2066863" y="7561"/>
                </a:lnTo>
                <a:lnTo>
                  <a:pt x="2054362" y="2627"/>
                </a:lnTo>
                <a:lnTo>
                  <a:pt x="2041268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25977" y="1506695"/>
            <a:ext cx="2049105" cy="169924"/>
          </a:xfrm>
          <a:custGeom>
            <a:avLst/>
            <a:gdLst/>
            <a:ahLst/>
            <a:cxnLst/>
            <a:rect l="l" t="t" r="r" b="b"/>
            <a:pathLst>
              <a:path w="2049105" h="169924">
                <a:moveTo>
                  <a:pt x="701002" y="0"/>
                </a:moveTo>
                <a:lnTo>
                  <a:pt x="651335" y="402"/>
                </a:lnTo>
                <a:lnTo>
                  <a:pt x="601655" y="2353"/>
                </a:lnTo>
                <a:lnTo>
                  <a:pt x="551949" y="6064"/>
                </a:lnTo>
                <a:lnTo>
                  <a:pt x="502205" y="11746"/>
                </a:lnTo>
                <a:lnTo>
                  <a:pt x="453857" y="19315"/>
                </a:lnTo>
                <a:lnTo>
                  <a:pt x="407073" y="28413"/>
                </a:lnTo>
                <a:lnTo>
                  <a:pt x="360449" y="39017"/>
                </a:lnTo>
                <a:lnTo>
                  <a:pt x="313971" y="50933"/>
                </a:lnTo>
                <a:lnTo>
                  <a:pt x="267623" y="63964"/>
                </a:lnTo>
                <a:lnTo>
                  <a:pt x="198316" y="85173"/>
                </a:lnTo>
                <a:lnTo>
                  <a:pt x="152231" y="100137"/>
                </a:lnTo>
                <a:lnTo>
                  <a:pt x="14399" y="146825"/>
                </a:lnTo>
                <a:lnTo>
                  <a:pt x="0" y="155247"/>
                </a:lnTo>
                <a:lnTo>
                  <a:pt x="30" y="159038"/>
                </a:lnTo>
                <a:lnTo>
                  <a:pt x="36311" y="169924"/>
                </a:lnTo>
                <a:lnTo>
                  <a:pt x="44463" y="169809"/>
                </a:lnTo>
                <a:lnTo>
                  <a:pt x="50805" y="168703"/>
                </a:lnTo>
                <a:lnTo>
                  <a:pt x="185916" y="123257"/>
                </a:lnTo>
                <a:lnTo>
                  <a:pt x="230951" y="108832"/>
                </a:lnTo>
                <a:lnTo>
                  <a:pt x="276070" y="95038"/>
                </a:lnTo>
                <a:lnTo>
                  <a:pt x="321293" y="82048"/>
                </a:lnTo>
                <a:lnTo>
                  <a:pt x="366643" y="70033"/>
                </a:lnTo>
                <a:lnTo>
                  <a:pt x="412141" y="59167"/>
                </a:lnTo>
                <a:lnTo>
                  <a:pt x="457809" y="49621"/>
                </a:lnTo>
                <a:lnTo>
                  <a:pt x="503666" y="41567"/>
                </a:lnTo>
                <a:lnTo>
                  <a:pt x="555606" y="34871"/>
                </a:lnTo>
                <a:lnTo>
                  <a:pt x="607607" y="30911"/>
                </a:lnTo>
                <a:lnTo>
                  <a:pt x="659654" y="29319"/>
                </a:lnTo>
                <a:lnTo>
                  <a:pt x="1155597" y="29294"/>
                </a:lnTo>
                <a:lnTo>
                  <a:pt x="1028062" y="20526"/>
                </a:lnTo>
                <a:lnTo>
                  <a:pt x="874936" y="7737"/>
                </a:lnTo>
                <a:lnTo>
                  <a:pt x="825205" y="4383"/>
                </a:lnTo>
                <a:lnTo>
                  <a:pt x="775510" y="1838"/>
                </a:lnTo>
                <a:lnTo>
                  <a:pt x="725835" y="313"/>
                </a:lnTo>
                <a:lnTo>
                  <a:pt x="701002" y="0"/>
                </a:lnTo>
                <a:close/>
              </a:path>
              <a:path w="2049105" h="169924">
                <a:moveTo>
                  <a:pt x="1155597" y="29294"/>
                </a:moveTo>
                <a:lnTo>
                  <a:pt x="685690" y="29294"/>
                </a:lnTo>
                <a:lnTo>
                  <a:pt x="711732" y="29724"/>
                </a:lnTo>
                <a:lnTo>
                  <a:pt x="737778" y="30560"/>
                </a:lnTo>
                <a:lnTo>
                  <a:pt x="763826" y="31757"/>
                </a:lnTo>
                <a:lnTo>
                  <a:pt x="789873" y="33268"/>
                </a:lnTo>
                <a:lnTo>
                  <a:pt x="841961" y="37051"/>
                </a:lnTo>
                <a:lnTo>
                  <a:pt x="1023985" y="53417"/>
                </a:lnTo>
                <a:lnTo>
                  <a:pt x="1121204" y="60706"/>
                </a:lnTo>
                <a:lnTo>
                  <a:pt x="1557530" y="85173"/>
                </a:lnTo>
                <a:lnTo>
                  <a:pt x="1654264" y="92775"/>
                </a:lnTo>
                <a:lnTo>
                  <a:pt x="1702639" y="97379"/>
                </a:lnTo>
                <a:lnTo>
                  <a:pt x="1751008" y="102630"/>
                </a:lnTo>
                <a:lnTo>
                  <a:pt x="1799373" y="108612"/>
                </a:lnTo>
                <a:lnTo>
                  <a:pt x="1847736" y="115410"/>
                </a:lnTo>
                <a:lnTo>
                  <a:pt x="1896099" y="123108"/>
                </a:lnTo>
                <a:lnTo>
                  <a:pt x="1944463" y="131791"/>
                </a:lnTo>
                <a:lnTo>
                  <a:pt x="1992830" y="141542"/>
                </a:lnTo>
                <a:lnTo>
                  <a:pt x="1998916" y="141629"/>
                </a:lnTo>
                <a:lnTo>
                  <a:pt x="2037483" y="130119"/>
                </a:lnTo>
                <a:lnTo>
                  <a:pt x="2049105" y="121743"/>
                </a:lnTo>
                <a:lnTo>
                  <a:pt x="2048950" y="118023"/>
                </a:lnTo>
                <a:lnTo>
                  <a:pt x="1989735" y="104233"/>
                </a:lnTo>
                <a:lnTo>
                  <a:pt x="1936223" y="94609"/>
                </a:lnTo>
                <a:lnTo>
                  <a:pt x="1882737" y="86076"/>
                </a:lnTo>
                <a:lnTo>
                  <a:pt x="1829275" y="78539"/>
                </a:lnTo>
                <a:lnTo>
                  <a:pt x="1775833" y="71903"/>
                </a:lnTo>
                <a:lnTo>
                  <a:pt x="1722408" y="66074"/>
                </a:lnTo>
                <a:lnTo>
                  <a:pt x="1668998" y="60957"/>
                </a:lnTo>
                <a:lnTo>
                  <a:pt x="1562207" y="52478"/>
                </a:lnTo>
                <a:lnTo>
                  <a:pt x="1155597" y="29294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39741" y="1466539"/>
            <a:ext cx="2221230" cy="338724"/>
          </a:xfrm>
          <a:custGeom>
            <a:avLst/>
            <a:gdLst/>
            <a:ahLst/>
            <a:cxnLst/>
            <a:rect l="l" t="t" r="r" b="b"/>
            <a:pathLst>
              <a:path w="2221230" h="338724">
                <a:moveTo>
                  <a:pt x="19035" y="0"/>
                </a:moveTo>
                <a:lnTo>
                  <a:pt x="9634" y="2086"/>
                </a:lnTo>
                <a:lnTo>
                  <a:pt x="3546" y="8033"/>
                </a:lnTo>
                <a:lnTo>
                  <a:pt x="444" y="16952"/>
                </a:lnTo>
                <a:lnTo>
                  <a:pt x="0" y="27958"/>
                </a:lnTo>
                <a:lnTo>
                  <a:pt x="1886" y="40160"/>
                </a:lnTo>
                <a:lnTo>
                  <a:pt x="18254" y="75080"/>
                </a:lnTo>
                <a:lnTo>
                  <a:pt x="257116" y="92588"/>
                </a:lnTo>
                <a:lnTo>
                  <a:pt x="582057" y="101904"/>
                </a:lnTo>
                <a:lnTo>
                  <a:pt x="798605" y="112330"/>
                </a:lnTo>
                <a:lnTo>
                  <a:pt x="906809" y="119194"/>
                </a:lnTo>
                <a:lnTo>
                  <a:pt x="1014947" y="127329"/>
                </a:lnTo>
                <a:lnTo>
                  <a:pt x="1123004" y="136866"/>
                </a:lnTo>
                <a:lnTo>
                  <a:pt x="1230963" y="147932"/>
                </a:lnTo>
                <a:lnTo>
                  <a:pt x="1338810" y="160656"/>
                </a:lnTo>
                <a:lnTo>
                  <a:pt x="1446529" y="175168"/>
                </a:lnTo>
                <a:lnTo>
                  <a:pt x="1554105" y="191596"/>
                </a:lnTo>
                <a:lnTo>
                  <a:pt x="1661524" y="210068"/>
                </a:lnTo>
                <a:lnTo>
                  <a:pt x="1768769" y="230713"/>
                </a:lnTo>
                <a:lnTo>
                  <a:pt x="1875826" y="253661"/>
                </a:lnTo>
                <a:lnTo>
                  <a:pt x="1982679" y="279039"/>
                </a:lnTo>
                <a:lnTo>
                  <a:pt x="2089314" y="306977"/>
                </a:lnTo>
                <a:lnTo>
                  <a:pt x="2195714" y="337604"/>
                </a:lnTo>
                <a:lnTo>
                  <a:pt x="2205533" y="338724"/>
                </a:lnTo>
                <a:lnTo>
                  <a:pt x="2212820" y="335858"/>
                </a:lnTo>
                <a:lnTo>
                  <a:pt x="2217749" y="329740"/>
                </a:lnTo>
                <a:lnTo>
                  <a:pt x="2220495" y="321103"/>
                </a:lnTo>
                <a:lnTo>
                  <a:pt x="2221230" y="310678"/>
                </a:lnTo>
                <a:lnTo>
                  <a:pt x="2220129" y="299198"/>
                </a:lnTo>
                <a:lnTo>
                  <a:pt x="2200853" y="257393"/>
                </a:lnTo>
                <a:lnTo>
                  <a:pt x="2085499" y="220572"/>
                </a:lnTo>
                <a:lnTo>
                  <a:pt x="1977626" y="192244"/>
                </a:lnTo>
                <a:lnTo>
                  <a:pt x="1869579" y="166517"/>
                </a:lnTo>
                <a:lnTo>
                  <a:pt x="1761372" y="143259"/>
                </a:lnTo>
                <a:lnTo>
                  <a:pt x="1653018" y="122340"/>
                </a:lnTo>
                <a:lnTo>
                  <a:pt x="1544530" y="103628"/>
                </a:lnTo>
                <a:lnTo>
                  <a:pt x="1435921" y="86992"/>
                </a:lnTo>
                <a:lnTo>
                  <a:pt x="1327204" y="72302"/>
                </a:lnTo>
                <a:lnTo>
                  <a:pt x="1218394" y="59426"/>
                </a:lnTo>
                <a:lnTo>
                  <a:pt x="1109502" y="48232"/>
                </a:lnTo>
                <a:lnTo>
                  <a:pt x="1000542" y="38590"/>
                </a:lnTo>
                <a:lnTo>
                  <a:pt x="891528" y="30369"/>
                </a:lnTo>
                <a:lnTo>
                  <a:pt x="782473" y="23437"/>
                </a:lnTo>
                <a:lnTo>
                  <a:pt x="564290" y="12916"/>
                </a:lnTo>
                <a:lnTo>
                  <a:pt x="237037" y="3528"/>
                </a:lnTo>
                <a:lnTo>
                  <a:pt x="19035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521647" y="1346363"/>
            <a:ext cx="1375009" cy="209488"/>
          </a:xfrm>
          <a:custGeom>
            <a:avLst/>
            <a:gdLst/>
            <a:ahLst/>
            <a:cxnLst/>
            <a:rect l="l" t="t" r="r" b="b"/>
            <a:pathLst>
              <a:path w="1375009" h="209488">
                <a:moveTo>
                  <a:pt x="833213" y="0"/>
                </a:moveTo>
                <a:lnTo>
                  <a:pt x="765165" y="3052"/>
                </a:lnTo>
                <a:lnTo>
                  <a:pt x="696952" y="8871"/>
                </a:lnTo>
                <a:lnTo>
                  <a:pt x="628672" y="17101"/>
                </a:lnTo>
                <a:lnTo>
                  <a:pt x="560419" y="27383"/>
                </a:lnTo>
                <a:lnTo>
                  <a:pt x="492288" y="39360"/>
                </a:lnTo>
                <a:lnTo>
                  <a:pt x="424376" y="52677"/>
                </a:lnTo>
                <a:lnTo>
                  <a:pt x="356778" y="66976"/>
                </a:lnTo>
                <a:lnTo>
                  <a:pt x="26835" y="140704"/>
                </a:lnTo>
                <a:lnTo>
                  <a:pt x="0" y="170198"/>
                </a:lnTo>
                <a:lnTo>
                  <a:pt x="162" y="180328"/>
                </a:lnTo>
                <a:lnTo>
                  <a:pt x="35063" y="209488"/>
                </a:lnTo>
                <a:lnTo>
                  <a:pt x="355498" y="142088"/>
                </a:lnTo>
                <a:lnTo>
                  <a:pt x="451258" y="123828"/>
                </a:lnTo>
                <a:lnTo>
                  <a:pt x="515121" y="112803"/>
                </a:lnTo>
                <a:lnTo>
                  <a:pt x="579046" y="102938"/>
                </a:lnTo>
                <a:lnTo>
                  <a:pt x="643070" y="94440"/>
                </a:lnTo>
                <a:lnTo>
                  <a:pt x="707450" y="87479"/>
                </a:lnTo>
                <a:lnTo>
                  <a:pt x="772497" y="82292"/>
                </a:lnTo>
                <a:lnTo>
                  <a:pt x="837922" y="79389"/>
                </a:lnTo>
                <a:lnTo>
                  <a:pt x="870712" y="78954"/>
                </a:lnTo>
                <a:lnTo>
                  <a:pt x="1279539" y="78954"/>
                </a:lnTo>
                <a:lnTo>
                  <a:pt x="1232725" y="59778"/>
                </a:lnTo>
                <a:lnTo>
                  <a:pt x="1167662" y="38733"/>
                </a:lnTo>
                <a:lnTo>
                  <a:pt x="1101863" y="22597"/>
                </a:lnTo>
                <a:lnTo>
                  <a:pt x="1035424" y="11013"/>
                </a:lnTo>
                <a:lnTo>
                  <a:pt x="968438" y="3623"/>
                </a:lnTo>
                <a:lnTo>
                  <a:pt x="901003" y="71"/>
                </a:lnTo>
                <a:lnTo>
                  <a:pt x="833213" y="0"/>
                </a:lnTo>
                <a:close/>
              </a:path>
              <a:path w="1375009" h="209488">
                <a:moveTo>
                  <a:pt x="1279539" y="78954"/>
                </a:moveTo>
                <a:lnTo>
                  <a:pt x="870712" y="78954"/>
                </a:lnTo>
                <a:lnTo>
                  <a:pt x="903520" y="79284"/>
                </a:lnTo>
                <a:lnTo>
                  <a:pt x="936319" y="80442"/>
                </a:lnTo>
                <a:lnTo>
                  <a:pt x="1001790" y="85502"/>
                </a:lnTo>
                <a:lnTo>
                  <a:pt x="1066920" y="94648"/>
                </a:lnTo>
                <a:lnTo>
                  <a:pt x="1131504" y="108397"/>
                </a:lnTo>
                <a:lnTo>
                  <a:pt x="1195336" y="127263"/>
                </a:lnTo>
                <a:lnTo>
                  <a:pt x="1258211" y="151763"/>
                </a:lnTo>
                <a:lnTo>
                  <a:pt x="1319924" y="182411"/>
                </a:lnTo>
                <a:lnTo>
                  <a:pt x="1327487" y="184949"/>
                </a:lnTo>
                <a:lnTo>
                  <a:pt x="1365568" y="165282"/>
                </a:lnTo>
                <a:lnTo>
                  <a:pt x="1375009" y="140822"/>
                </a:lnTo>
                <a:lnTo>
                  <a:pt x="1373652" y="132763"/>
                </a:lnTo>
                <a:lnTo>
                  <a:pt x="1369413" y="125364"/>
                </a:lnTo>
                <a:lnTo>
                  <a:pt x="1361913" y="118992"/>
                </a:lnTo>
                <a:lnTo>
                  <a:pt x="1360259" y="118022"/>
                </a:lnTo>
                <a:lnTo>
                  <a:pt x="1296956" y="86088"/>
                </a:lnTo>
                <a:lnTo>
                  <a:pt x="1279539" y="78954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20308" y="1559520"/>
            <a:ext cx="4707761" cy="737861"/>
          </a:xfrm>
          <a:custGeom>
            <a:avLst/>
            <a:gdLst/>
            <a:ahLst/>
            <a:cxnLst/>
            <a:rect l="l" t="t" r="r" b="b"/>
            <a:pathLst>
              <a:path w="4707761" h="737861">
                <a:moveTo>
                  <a:pt x="3188471" y="0"/>
                </a:moveTo>
                <a:lnTo>
                  <a:pt x="3076411" y="1855"/>
                </a:lnTo>
                <a:lnTo>
                  <a:pt x="2964407" y="6222"/>
                </a:lnTo>
                <a:lnTo>
                  <a:pt x="2852600" y="12591"/>
                </a:lnTo>
                <a:lnTo>
                  <a:pt x="2741134" y="20449"/>
                </a:lnTo>
                <a:lnTo>
                  <a:pt x="2180496" y="69031"/>
                </a:lnTo>
                <a:lnTo>
                  <a:pt x="1909394" y="97500"/>
                </a:lnTo>
                <a:lnTo>
                  <a:pt x="1706331" y="122708"/>
                </a:lnTo>
                <a:lnTo>
                  <a:pt x="1571104" y="141870"/>
                </a:lnTo>
                <a:lnTo>
                  <a:pt x="1436011" y="163241"/>
                </a:lnTo>
                <a:lnTo>
                  <a:pt x="1301065" y="187098"/>
                </a:lnTo>
                <a:lnTo>
                  <a:pt x="1233651" y="200045"/>
                </a:lnTo>
                <a:lnTo>
                  <a:pt x="1134548" y="220426"/>
                </a:lnTo>
                <a:lnTo>
                  <a:pt x="1039487" y="241622"/>
                </a:lnTo>
                <a:lnTo>
                  <a:pt x="944646" y="264540"/>
                </a:lnTo>
                <a:lnTo>
                  <a:pt x="881555" y="280847"/>
                </a:lnTo>
                <a:lnTo>
                  <a:pt x="818583" y="298026"/>
                </a:lnTo>
                <a:lnTo>
                  <a:pt x="755738" y="316120"/>
                </a:lnTo>
                <a:lnTo>
                  <a:pt x="693028" y="335173"/>
                </a:lnTo>
                <a:lnTo>
                  <a:pt x="630463" y="355226"/>
                </a:lnTo>
                <a:lnTo>
                  <a:pt x="568051" y="376323"/>
                </a:lnTo>
                <a:lnTo>
                  <a:pt x="424400" y="427687"/>
                </a:lnTo>
                <a:lnTo>
                  <a:pt x="368588" y="449003"/>
                </a:lnTo>
                <a:lnTo>
                  <a:pt x="313081" y="471990"/>
                </a:lnTo>
                <a:lnTo>
                  <a:pt x="258198" y="497229"/>
                </a:lnTo>
                <a:lnTo>
                  <a:pt x="204136" y="525347"/>
                </a:lnTo>
                <a:lnTo>
                  <a:pt x="151090" y="556971"/>
                </a:lnTo>
                <a:lnTo>
                  <a:pt x="99255" y="592730"/>
                </a:lnTo>
                <a:lnTo>
                  <a:pt x="48826" y="633251"/>
                </a:lnTo>
                <a:lnTo>
                  <a:pt x="0" y="679161"/>
                </a:lnTo>
                <a:lnTo>
                  <a:pt x="2030" y="682271"/>
                </a:lnTo>
                <a:lnTo>
                  <a:pt x="25040" y="713374"/>
                </a:lnTo>
                <a:lnTo>
                  <a:pt x="52511" y="737861"/>
                </a:lnTo>
                <a:lnTo>
                  <a:pt x="57340" y="736654"/>
                </a:lnTo>
                <a:lnTo>
                  <a:pt x="79572" y="714837"/>
                </a:lnTo>
                <a:lnTo>
                  <a:pt x="102173" y="694220"/>
                </a:lnTo>
                <a:lnTo>
                  <a:pt x="148405" y="656342"/>
                </a:lnTo>
                <a:lnTo>
                  <a:pt x="195878" y="622547"/>
                </a:lnTo>
                <a:lnTo>
                  <a:pt x="244437" y="592359"/>
                </a:lnTo>
                <a:lnTo>
                  <a:pt x="293924" y="565305"/>
                </a:lnTo>
                <a:lnTo>
                  <a:pt x="344182" y="540911"/>
                </a:lnTo>
                <a:lnTo>
                  <a:pt x="395055" y="518701"/>
                </a:lnTo>
                <a:lnTo>
                  <a:pt x="446386" y="498203"/>
                </a:lnTo>
                <a:lnTo>
                  <a:pt x="549795" y="460441"/>
                </a:lnTo>
                <a:lnTo>
                  <a:pt x="613629" y="438384"/>
                </a:lnTo>
                <a:lnTo>
                  <a:pt x="677535" y="417209"/>
                </a:lnTo>
                <a:lnTo>
                  <a:pt x="741524" y="396903"/>
                </a:lnTo>
                <a:lnTo>
                  <a:pt x="805607" y="377457"/>
                </a:lnTo>
                <a:lnTo>
                  <a:pt x="869796" y="358857"/>
                </a:lnTo>
                <a:lnTo>
                  <a:pt x="934101" y="341094"/>
                </a:lnTo>
                <a:lnTo>
                  <a:pt x="1030804" y="315991"/>
                </a:lnTo>
                <a:lnTo>
                  <a:pt x="1127833" y="292705"/>
                </a:lnTo>
                <a:lnTo>
                  <a:pt x="1192720" y="278171"/>
                </a:lnTo>
                <a:lnTo>
                  <a:pt x="1258076" y="264328"/>
                </a:lnTo>
                <a:lnTo>
                  <a:pt x="1323491" y="251209"/>
                </a:lnTo>
                <a:lnTo>
                  <a:pt x="1388961" y="238781"/>
                </a:lnTo>
                <a:lnTo>
                  <a:pt x="1520053" y="215875"/>
                </a:lnTo>
                <a:lnTo>
                  <a:pt x="1651327" y="195358"/>
                </a:lnTo>
                <a:lnTo>
                  <a:pt x="1782756" y="176976"/>
                </a:lnTo>
                <a:lnTo>
                  <a:pt x="1980135" y="152858"/>
                </a:lnTo>
                <a:lnTo>
                  <a:pt x="2243612" y="125821"/>
                </a:lnTo>
                <a:lnTo>
                  <a:pt x="2840149" y="75257"/>
                </a:lnTo>
                <a:lnTo>
                  <a:pt x="2952658" y="67381"/>
                </a:lnTo>
                <a:lnTo>
                  <a:pt x="3065625" y="61103"/>
                </a:lnTo>
                <a:lnTo>
                  <a:pt x="3178864" y="56995"/>
                </a:lnTo>
                <a:lnTo>
                  <a:pt x="3292186" y="55625"/>
                </a:lnTo>
                <a:lnTo>
                  <a:pt x="3787024" y="55625"/>
                </a:lnTo>
                <a:lnTo>
                  <a:pt x="3744607" y="46331"/>
                </a:lnTo>
                <a:lnTo>
                  <a:pt x="3634411" y="27944"/>
                </a:lnTo>
                <a:lnTo>
                  <a:pt x="3523556" y="14630"/>
                </a:lnTo>
                <a:lnTo>
                  <a:pt x="3412186" y="5875"/>
                </a:lnTo>
                <a:lnTo>
                  <a:pt x="3300444" y="1169"/>
                </a:lnTo>
                <a:lnTo>
                  <a:pt x="3188471" y="0"/>
                </a:lnTo>
                <a:close/>
              </a:path>
              <a:path w="4707761" h="737861">
                <a:moveTo>
                  <a:pt x="3787024" y="55625"/>
                </a:moveTo>
                <a:lnTo>
                  <a:pt x="3292186" y="55625"/>
                </a:lnTo>
                <a:lnTo>
                  <a:pt x="3405405" y="57563"/>
                </a:lnTo>
                <a:lnTo>
                  <a:pt x="3518334" y="63380"/>
                </a:lnTo>
                <a:lnTo>
                  <a:pt x="3630783" y="73644"/>
                </a:lnTo>
                <a:lnTo>
                  <a:pt x="3742568" y="88925"/>
                </a:lnTo>
                <a:lnTo>
                  <a:pt x="3853499" y="109794"/>
                </a:lnTo>
                <a:lnTo>
                  <a:pt x="3963390" y="136819"/>
                </a:lnTo>
                <a:lnTo>
                  <a:pt x="4072053" y="170571"/>
                </a:lnTo>
                <a:lnTo>
                  <a:pt x="4179302" y="211619"/>
                </a:lnTo>
                <a:lnTo>
                  <a:pt x="4284947" y="260533"/>
                </a:lnTo>
                <a:lnTo>
                  <a:pt x="4388804" y="317883"/>
                </a:lnTo>
                <a:lnTo>
                  <a:pt x="4490683" y="384238"/>
                </a:lnTo>
                <a:lnTo>
                  <a:pt x="4590495" y="460254"/>
                </a:lnTo>
                <a:lnTo>
                  <a:pt x="4687760" y="546243"/>
                </a:lnTo>
                <a:lnTo>
                  <a:pt x="4697227" y="554817"/>
                </a:lnTo>
                <a:lnTo>
                  <a:pt x="4703458" y="559585"/>
                </a:lnTo>
                <a:lnTo>
                  <a:pt x="4706841" y="561078"/>
                </a:lnTo>
                <a:lnTo>
                  <a:pt x="4707761" y="559829"/>
                </a:lnTo>
                <a:lnTo>
                  <a:pt x="4706607" y="556368"/>
                </a:lnTo>
                <a:lnTo>
                  <a:pt x="4683236" y="524499"/>
                </a:lnTo>
                <a:lnTo>
                  <a:pt x="4585379" y="437433"/>
                </a:lnTo>
                <a:lnTo>
                  <a:pt x="4485581" y="360045"/>
                </a:lnTo>
                <a:lnTo>
                  <a:pt x="4383984" y="291823"/>
                </a:lnTo>
                <a:lnTo>
                  <a:pt x="4280730" y="232257"/>
                </a:lnTo>
                <a:lnTo>
                  <a:pt x="4175962" y="180833"/>
                </a:lnTo>
                <a:lnTo>
                  <a:pt x="4069824" y="137040"/>
                </a:lnTo>
                <a:lnTo>
                  <a:pt x="3962456" y="100367"/>
                </a:lnTo>
                <a:lnTo>
                  <a:pt x="3854003" y="70301"/>
                </a:lnTo>
                <a:lnTo>
                  <a:pt x="3787024" y="55625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784204" y="1233196"/>
            <a:ext cx="2721054" cy="1230580"/>
          </a:xfrm>
          <a:custGeom>
            <a:avLst/>
            <a:gdLst/>
            <a:ahLst/>
            <a:cxnLst/>
            <a:rect l="l" t="t" r="r" b="b"/>
            <a:pathLst>
              <a:path w="2721054" h="1230580">
                <a:moveTo>
                  <a:pt x="792592" y="71494"/>
                </a:moveTo>
                <a:lnTo>
                  <a:pt x="246264" y="71494"/>
                </a:lnTo>
                <a:lnTo>
                  <a:pt x="315845" y="73627"/>
                </a:lnTo>
                <a:lnTo>
                  <a:pt x="385227" y="77863"/>
                </a:lnTo>
                <a:lnTo>
                  <a:pt x="454407" y="84172"/>
                </a:lnTo>
                <a:lnTo>
                  <a:pt x="523382" y="92523"/>
                </a:lnTo>
                <a:lnTo>
                  <a:pt x="592148" y="102884"/>
                </a:lnTo>
                <a:lnTo>
                  <a:pt x="660701" y="115224"/>
                </a:lnTo>
                <a:lnTo>
                  <a:pt x="729039" y="129512"/>
                </a:lnTo>
                <a:lnTo>
                  <a:pt x="797157" y="145717"/>
                </a:lnTo>
                <a:lnTo>
                  <a:pt x="865053" y="163808"/>
                </a:lnTo>
                <a:lnTo>
                  <a:pt x="932722" y="183754"/>
                </a:lnTo>
                <a:lnTo>
                  <a:pt x="1000162" y="205523"/>
                </a:lnTo>
                <a:lnTo>
                  <a:pt x="1067369" y="229084"/>
                </a:lnTo>
                <a:lnTo>
                  <a:pt x="1134338" y="254406"/>
                </a:lnTo>
                <a:lnTo>
                  <a:pt x="1201068" y="281458"/>
                </a:lnTo>
                <a:lnTo>
                  <a:pt x="1267554" y="310210"/>
                </a:lnTo>
                <a:lnTo>
                  <a:pt x="1333792" y="340628"/>
                </a:lnTo>
                <a:lnTo>
                  <a:pt x="1399780" y="372684"/>
                </a:lnTo>
                <a:lnTo>
                  <a:pt x="1465731" y="406404"/>
                </a:lnTo>
                <a:lnTo>
                  <a:pt x="1531301" y="441502"/>
                </a:lnTo>
                <a:lnTo>
                  <a:pt x="1596506" y="477902"/>
                </a:lnTo>
                <a:lnTo>
                  <a:pt x="1661364" y="515530"/>
                </a:lnTo>
                <a:lnTo>
                  <a:pt x="1725891" y="554314"/>
                </a:lnTo>
                <a:lnTo>
                  <a:pt x="1790106" y="594179"/>
                </a:lnTo>
                <a:lnTo>
                  <a:pt x="1854024" y="635052"/>
                </a:lnTo>
                <a:lnTo>
                  <a:pt x="1917663" y="676858"/>
                </a:lnTo>
                <a:lnTo>
                  <a:pt x="1981041" y="719525"/>
                </a:lnTo>
                <a:lnTo>
                  <a:pt x="2044174" y="762977"/>
                </a:lnTo>
                <a:lnTo>
                  <a:pt x="2107079" y="807141"/>
                </a:lnTo>
                <a:lnTo>
                  <a:pt x="2169773" y="851944"/>
                </a:lnTo>
                <a:lnTo>
                  <a:pt x="2294598" y="943171"/>
                </a:lnTo>
                <a:lnTo>
                  <a:pt x="2418785" y="1036065"/>
                </a:lnTo>
                <a:lnTo>
                  <a:pt x="2665793" y="1224498"/>
                </a:lnTo>
                <a:lnTo>
                  <a:pt x="2673413" y="1228765"/>
                </a:lnTo>
                <a:lnTo>
                  <a:pt x="2681478" y="1230580"/>
                </a:lnTo>
                <a:lnTo>
                  <a:pt x="2689638" y="1230213"/>
                </a:lnTo>
                <a:lnTo>
                  <a:pt x="2697545" y="1227932"/>
                </a:lnTo>
                <a:lnTo>
                  <a:pt x="2721054" y="1197198"/>
                </a:lnTo>
                <a:lnTo>
                  <a:pt x="2720106" y="1189063"/>
                </a:lnTo>
                <a:lnTo>
                  <a:pt x="2455632" y="979235"/>
                </a:lnTo>
                <a:lnTo>
                  <a:pt x="2329806" y="885553"/>
                </a:lnTo>
                <a:lnTo>
                  <a:pt x="2203363" y="793622"/>
                </a:lnTo>
                <a:lnTo>
                  <a:pt x="2139866" y="748477"/>
                </a:lnTo>
                <a:lnTo>
                  <a:pt x="2076163" y="703965"/>
                </a:lnTo>
                <a:lnTo>
                  <a:pt x="2012237" y="660151"/>
                </a:lnTo>
                <a:lnTo>
                  <a:pt x="1948069" y="617101"/>
                </a:lnTo>
                <a:lnTo>
                  <a:pt x="1883644" y="574880"/>
                </a:lnTo>
                <a:lnTo>
                  <a:pt x="1818942" y="533552"/>
                </a:lnTo>
                <a:lnTo>
                  <a:pt x="1753948" y="493184"/>
                </a:lnTo>
                <a:lnTo>
                  <a:pt x="1688643" y="453839"/>
                </a:lnTo>
                <a:lnTo>
                  <a:pt x="1623010" y="415584"/>
                </a:lnTo>
                <a:lnTo>
                  <a:pt x="1557033" y="378482"/>
                </a:lnTo>
                <a:lnTo>
                  <a:pt x="1490693" y="342600"/>
                </a:lnTo>
                <a:lnTo>
                  <a:pt x="1423974" y="308003"/>
                </a:lnTo>
                <a:lnTo>
                  <a:pt x="1356449" y="274729"/>
                </a:lnTo>
                <a:lnTo>
                  <a:pt x="1288592" y="243235"/>
                </a:lnTo>
                <a:lnTo>
                  <a:pt x="1220416" y="213541"/>
                </a:lnTo>
                <a:lnTo>
                  <a:pt x="1151935" y="185673"/>
                </a:lnTo>
                <a:lnTo>
                  <a:pt x="1083165" y="159653"/>
                </a:lnTo>
                <a:lnTo>
                  <a:pt x="1014118" y="135504"/>
                </a:lnTo>
                <a:lnTo>
                  <a:pt x="944810" y="113249"/>
                </a:lnTo>
                <a:lnTo>
                  <a:pt x="875255" y="92912"/>
                </a:lnTo>
                <a:lnTo>
                  <a:pt x="805466" y="74516"/>
                </a:lnTo>
                <a:lnTo>
                  <a:pt x="792592" y="71494"/>
                </a:lnTo>
                <a:close/>
              </a:path>
              <a:path w="2721054" h="1230580">
                <a:moveTo>
                  <a:pt x="240487" y="0"/>
                </a:moveTo>
                <a:lnTo>
                  <a:pt x="169244" y="114"/>
                </a:lnTo>
                <a:lnTo>
                  <a:pt x="97912" y="2402"/>
                </a:lnTo>
                <a:lnTo>
                  <a:pt x="26504" y="6886"/>
                </a:lnTo>
                <a:lnTo>
                  <a:pt x="0" y="33269"/>
                </a:lnTo>
                <a:lnTo>
                  <a:pt x="838" y="43546"/>
                </a:lnTo>
                <a:lnTo>
                  <a:pt x="25981" y="75988"/>
                </a:lnTo>
                <a:lnTo>
                  <a:pt x="36368" y="78032"/>
                </a:lnTo>
                <a:lnTo>
                  <a:pt x="106522" y="73666"/>
                </a:lnTo>
                <a:lnTo>
                  <a:pt x="176489" y="71497"/>
                </a:lnTo>
                <a:lnTo>
                  <a:pt x="792592" y="71494"/>
                </a:lnTo>
                <a:lnTo>
                  <a:pt x="735459" y="58084"/>
                </a:lnTo>
                <a:lnTo>
                  <a:pt x="665248" y="43639"/>
                </a:lnTo>
                <a:lnTo>
                  <a:pt x="594846" y="31205"/>
                </a:lnTo>
                <a:lnTo>
                  <a:pt x="524269" y="20804"/>
                </a:lnTo>
                <a:lnTo>
                  <a:pt x="453530" y="12459"/>
                </a:lnTo>
                <a:lnTo>
                  <a:pt x="382644" y="6195"/>
                </a:lnTo>
                <a:lnTo>
                  <a:pt x="311625" y="2034"/>
                </a:lnTo>
                <a:lnTo>
                  <a:pt x="240487" y="0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69174" y="1892685"/>
            <a:ext cx="9686747" cy="542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667" y="487692"/>
            <a:ext cx="7324458" cy="7349540"/>
          </a:xfrm>
          <a:custGeom>
            <a:avLst/>
            <a:gdLst/>
            <a:ahLst/>
            <a:cxnLst/>
            <a:rect l="l" t="t" r="r" b="b"/>
            <a:pathLst>
              <a:path w="7324458" h="7349540">
                <a:moveTo>
                  <a:pt x="7324458" y="7349540"/>
                </a:moveTo>
                <a:lnTo>
                  <a:pt x="0" y="7349540"/>
                </a:lnTo>
                <a:lnTo>
                  <a:pt x="0" y="0"/>
                </a:lnTo>
                <a:lnTo>
                  <a:pt x="7324458" y="0"/>
                </a:lnTo>
                <a:lnTo>
                  <a:pt x="7324458" y="734954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6880" y="720349"/>
            <a:ext cx="3934460" cy="242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9470"/>
              </a:lnSpc>
            </a:pPr>
            <a:r>
              <a:rPr sz="9450" spc="-455" dirty="0">
                <a:solidFill>
                  <a:srgbClr val="FFFFFF"/>
                </a:solidFill>
                <a:latin typeface="Segoe UI Symbol"/>
                <a:cs typeface="Segoe UI Symbol"/>
              </a:rPr>
              <a:t>Rul</a:t>
            </a:r>
            <a:r>
              <a:rPr sz="9450" spc="-35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59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9450" spc="-450" dirty="0">
                <a:solidFill>
                  <a:srgbClr val="FFFFFF"/>
                </a:solidFill>
                <a:latin typeface="Segoe UI Symbol"/>
                <a:cs typeface="Segoe UI Symbol"/>
              </a:rPr>
              <a:t> world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8090" y="4181018"/>
            <a:ext cx="3094355" cy="286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19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ou’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almost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end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guide,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but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this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just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 beginning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marketing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adventu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e.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Because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you’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ly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successf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fans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will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 be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begging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next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ve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sion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app.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use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feed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back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3214" y="4181501"/>
            <a:ext cx="2762250" cy="286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get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along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way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make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marke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even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be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tter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so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each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ven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mo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people,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get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mo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downloads,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maybe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even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rule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world.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That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’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beaut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media.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567895" y="7129576"/>
            <a:ext cx="2182564" cy="2187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816508" y="435408"/>
            <a:ext cx="1633045" cy="1024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74495" y="498043"/>
            <a:ext cx="2927096" cy="3063176"/>
          </a:xfrm>
          <a:custGeom>
            <a:avLst/>
            <a:gdLst/>
            <a:ahLst/>
            <a:cxnLst/>
            <a:rect l="l" t="t" r="r" b="b"/>
            <a:pathLst>
              <a:path w="2927096" h="3063176">
                <a:moveTo>
                  <a:pt x="2927096" y="3063176"/>
                </a:moveTo>
                <a:lnTo>
                  <a:pt x="0" y="3063176"/>
                </a:lnTo>
                <a:lnTo>
                  <a:pt x="0" y="0"/>
                </a:lnTo>
                <a:lnTo>
                  <a:pt x="2927096" y="0"/>
                </a:lnTo>
                <a:lnTo>
                  <a:pt x="2927096" y="3063176"/>
                </a:lnTo>
                <a:close/>
              </a:path>
            </a:pathLst>
          </a:custGeom>
          <a:solidFill>
            <a:srgbClr val="9B4F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781150" y="763703"/>
            <a:ext cx="1829435" cy="7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FFB800"/>
                </a:solidFill>
                <a:latin typeface="Segoe UI"/>
                <a:cs typeface="Segoe UI"/>
              </a:rPr>
              <a:t>GOOD</a:t>
            </a:r>
            <a:r>
              <a:rPr sz="1250" b="1" spc="-45" dirty="0">
                <a:solidFill>
                  <a:srgbClr val="FFB800"/>
                </a:solidFill>
                <a:latin typeface="Segoe UI"/>
                <a:cs typeface="Segoe UI"/>
              </a:rPr>
              <a:t> </a:t>
            </a:r>
            <a:r>
              <a:rPr sz="1250" b="1" spc="-40" dirty="0">
                <a:solidFill>
                  <a:srgbClr val="FFB800"/>
                </a:solidFill>
                <a:latin typeface="Segoe UI"/>
                <a:cs typeface="Segoe UI"/>
              </a:rPr>
              <a:t>T</a:t>
            </a:r>
            <a:r>
              <a:rPr sz="1250" b="1" spc="15" dirty="0">
                <a:solidFill>
                  <a:srgbClr val="FFB800"/>
                </a:solidFill>
                <a:latin typeface="Segoe UI"/>
                <a:cs typeface="Segoe UI"/>
              </a:rPr>
              <a:t>O</a:t>
            </a:r>
            <a:r>
              <a:rPr sz="1250" b="1" spc="-50" dirty="0">
                <a:solidFill>
                  <a:srgbClr val="FFB800"/>
                </a:solidFill>
                <a:latin typeface="Segoe UI"/>
                <a:cs typeface="Segoe UI"/>
              </a:rPr>
              <a:t> </a:t>
            </a:r>
            <a:r>
              <a:rPr sz="1250" b="1" spc="20" dirty="0">
                <a:solidFill>
                  <a:srgbClr val="FFB800"/>
                </a:solidFill>
                <a:latin typeface="Segoe UI"/>
                <a:cs typeface="Segoe UI"/>
              </a:rPr>
              <a:t>KNOW</a:t>
            </a:r>
            <a:endParaRPr sz="1250">
              <a:latin typeface="Segoe UI"/>
              <a:cs typeface="Segoe UI"/>
            </a:endParaRPr>
          </a:p>
          <a:p>
            <a:pPr marL="12700" marR="12700">
              <a:lnSpc>
                <a:spcPct val="101800"/>
              </a:lnSpc>
              <a:spcBef>
                <a:spcPts val="80"/>
              </a:spcBef>
            </a:pPr>
            <a:r>
              <a:rPr sz="1650" spc="-15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ou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650" spc="-3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650" spc="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marketing</a:t>
            </a:r>
            <a:r>
              <a:rPr sz="1650" spc="-15" dirty="0">
                <a:solidFill>
                  <a:srgbClr val="FFFFFF"/>
                </a:solidFill>
                <a:latin typeface="Segoe UI Symbol"/>
                <a:cs typeface="Segoe UI Symbol"/>
              </a:rPr>
              <a:t> genius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781150" y="1714679"/>
            <a:ext cx="1548765" cy="472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solidFill>
                  <a:srgbClr val="FFB800"/>
                </a:solidFill>
                <a:latin typeface="Segoe UI"/>
                <a:cs typeface="Segoe UI"/>
              </a:rPr>
              <a:t>C</a:t>
            </a:r>
            <a:r>
              <a:rPr sz="1250" b="1" spc="20" dirty="0">
                <a:solidFill>
                  <a:srgbClr val="FFB800"/>
                </a:solidFill>
                <a:latin typeface="Segoe UI"/>
                <a:cs typeface="Segoe UI"/>
              </a:rPr>
              <a:t>OMMON</a:t>
            </a:r>
            <a:r>
              <a:rPr sz="1250" b="1" spc="-50" dirty="0">
                <a:solidFill>
                  <a:srgbClr val="FFB800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FFB800"/>
                </a:solidFill>
                <a:latin typeface="Segoe UI"/>
                <a:cs typeface="Segoe UI"/>
              </a:rPr>
              <a:t>PIT</a:t>
            </a:r>
            <a:r>
              <a:rPr sz="1250" b="1" spc="-60" dirty="0">
                <a:solidFill>
                  <a:srgbClr val="FFB800"/>
                </a:solidFill>
                <a:latin typeface="Segoe UI"/>
                <a:cs typeface="Segoe UI"/>
              </a:rPr>
              <a:t>F</a:t>
            </a:r>
            <a:r>
              <a:rPr sz="1250" b="1" spc="5" dirty="0">
                <a:solidFill>
                  <a:srgbClr val="FFB800"/>
                </a:solidFill>
                <a:latin typeface="Segoe UI"/>
                <a:cs typeface="Segoe UI"/>
              </a:rPr>
              <a:t>ALLS</a:t>
            </a:r>
            <a:endParaRPr sz="1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 dirty="0">
                <a:solidFill>
                  <a:srgbClr val="FFFFFF"/>
                </a:solidFill>
                <a:latin typeface="Segoe UI Symbol"/>
                <a:cs typeface="Segoe UI Symbol"/>
              </a:rPr>
              <a:t>Quittin</a:t>
            </a:r>
            <a:r>
              <a:rPr sz="1650" spc="-60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r>
              <a:rPr sz="165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650" spc="-6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Segoe UI Symbol"/>
                <a:cs typeface="Segoe UI Symbol"/>
              </a:rPr>
              <a:t>early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81150" y="2582347"/>
            <a:ext cx="1482725" cy="472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FFB800"/>
                </a:solidFill>
                <a:latin typeface="Segoe UI"/>
                <a:cs typeface="Segoe UI"/>
              </a:rPr>
              <a:t>DO</a:t>
            </a:r>
            <a:r>
              <a:rPr sz="1250" b="1" spc="-45" dirty="0">
                <a:solidFill>
                  <a:srgbClr val="FFB800"/>
                </a:solidFill>
                <a:latin typeface="Segoe UI"/>
                <a:cs typeface="Segoe UI"/>
              </a:rPr>
              <a:t> </a:t>
            </a:r>
            <a:r>
              <a:rPr sz="1250" b="1" spc="5" dirty="0">
                <a:solidFill>
                  <a:srgbClr val="FFB800"/>
                </a:solidFill>
                <a:latin typeface="Segoe UI"/>
                <a:cs typeface="Segoe UI"/>
              </a:rPr>
              <a:t>OR</a:t>
            </a:r>
            <a:r>
              <a:rPr sz="1250" b="1" spc="-50" dirty="0">
                <a:solidFill>
                  <a:srgbClr val="FFB800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FFB800"/>
                </a:solidFill>
                <a:latin typeface="Segoe UI"/>
                <a:cs typeface="Segoe UI"/>
              </a:rPr>
              <a:t>DIE</a:t>
            </a:r>
            <a:endParaRPr sz="1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Always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have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fun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114206" y="777030"/>
            <a:ext cx="474495" cy="478891"/>
          </a:xfrm>
          <a:custGeom>
            <a:avLst/>
            <a:gdLst/>
            <a:ahLst/>
            <a:cxnLst/>
            <a:rect l="l" t="t" r="r" b="b"/>
            <a:pathLst>
              <a:path w="474495" h="478891">
                <a:moveTo>
                  <a:pt x="238836" y="0"/>
                </a:moveTo>
                <a:lnTo>
                  <a:pt x="235724" y="0"/>
                </a:lnTo>
                <a:lnTo>
                  <a:pt x="215939" y="1252"/>
                </a:lnTo>
                <a:lnTo>
                  <a:pt x="177867" y="8262"/>
                </a:lnTo>
                <a:lnTo>
                  <a:pt x="125409" y="29093"/>
                </a:lnTo>
                <a:lnTo>
                  <a:pt x="79985" y="60794"/>
                </a:lnTo>
                <a:lnTo>
                  <a:pt x="43227" y="101666"/>
                </a:lnTo>
                <a:lnTo>
                  <a:pt x="16770" y="150009"/>
                </a:lnTo>
                <a:lnTo>
                  <a:pt x="2246" y="204125"/>
                </a:lnTo>
                <a:lnTo>
                  <a:pt x="0" y="242569"/>
                </a:lnTo>
                <a:lnTo>
                  <a:pt x="803" y="261960"/>
                </a:lnTo>
                <a:lnTo>
                  <a:pt x="12332" y="317290"/>
                </a:lnTo>
                <a:lnTo>
                  <a:pt x="36172" y="367082"/>
                </a:lnTo>
                <a:lnTo>
                  <a:pt x="70564" y="409698"/>
                </a:lnTo>
                <a:lnTo>
                  <a:pt x="113750" y="443500"/>
                </a:lnTo>
                <a:lnTo>
                  <a:pt x="163971" y="466849"/>
                </a:lnTo>
                <a:lnTo>
                  <a:pt x="219468" y="478108"/>
                </a:lnTo>
                <a:lnTo>
                  <a:pt x="238836" y="478891"/>
                </a:lnTo>
                <a:lnTo>
                  <a:pt x="258622" y="478085"/>
                </a:lnTo>
                <a:lnTo>
                  <a:pt x="296697" y="471827"/>
                </a:lnTo>
                <a:lnTo>
                  <a:pt x="349156" y="451769"/>
                </a:lnTo>
                <a:lnTo>
                  <a:pt x="356683" y="447405"/>
                </a:lnTo>
                <a:lnTo>
                  <a:pt x="251398" y="447405"/>
                </a:lnTo>
                <a:lnTo>
                  <a:pt x="232566" y="446790"/>
                </a:lnTo>
                <a:lnTo>
                  <a:pt x="179594" y="437289"/>
                </a:lnTo>
                <a:lnTo>
                  <a:pt x="132832" y="417340"/>
                </a:lnTo>
                <a:lnTo>
                  <a:pt x="93472" y="388270"/>
                </a:lnTo>
                <a:lnTo>
                  <a:pt x="62705" y="351409"/>
                </a:lnTo>
                <a:lnTo>
                  <a:pt x="41723" y="308087"/>
                </a:lnTo>
                <a:lnTo>
                  <a:pt x="31716" y="259632"/>
                </a:lnTo>
                <a:lnTo>
                  <a:pt x="30833" y="233454"/>
                </a:lnTo>
                <a:lnTo>
                  <a:pt x="30837" y="227708"/>
                </a:lnTo>
                <a:lnTo>
                  <a:pt x="38346" y="179066"/>
                </a:lnTo>
                <a:lnTo>
                  <a:pt x="52684" y="143707"/>
                </a:lnTo>
                <a:lnTo>
                  <a:pt x="73902" y="111278"/>
                </a:lnTo>
                <a:lnTo>
                  <a:pt x="103177" y="82193"/>
                </a:lnTo>
                <a:lnTo>
                  <a:pt x="136129" y="59022"/>
                </a:lnTo>
                <a:lnTo>
                  <a:pt x="170960" y="42615"/>
                </a:lnTo>
                <a:lnTo>
                  <a:pt x="219741" y="31798"/>
                </a:lnTo>
                <a:lnTo>
                  <a:pt x="355531" y="31114"/>
                </a:lnTo>
                <a:lnTo>
                  <a:pt x="347201" y="26368"/>
                </a:lnTo>
                <a:lnTo>
                  <a:pt x="295511" y="6865"/>
                </a:lnTo>
                <a:lnTo>
                  <a:pt x="258181" y="783"/>
                </a:lnTo>
                <a:lnTo>
                  <a:pt x="238836" y="0"/>
                </a:lnTo>
                <a:close/>
              </a:path>
              <a:path w="474495" h="478891">
                <a:moveTo>
                  <a:pt x="355531" y="31114"/>
                </a:moveTo>
                <a:lnTo>
                  <a:pt x="238836" y="31114"/>
                </a:lnTo>
                <a:lnTo>
                  <a:pt x="255434" y="31805"/>
                </a:lnTo>
                <a:lnTo>
                  <a:pt x="271700" y="33841"/>
                </a:lnTo>
                <a:lnTo>
                  <a:pt x="317967" y="47488"/>
                </a:lnTo>
                <a:lnTo>
                  <a:pt x="359317" y="71314"/>
                </a:lnTo>
                <a:lnTo>
                  <a:pt x="394304" y="103871"/>
                </a:lnTo>
                <a:lnTo>
                  <a:pt x="421486" y="143713"/>
                </a:lnTo>
                <a:lnTo>
                  <a:pt x="439419" y="189392"/>
                </a:lnTo>
                <a:lnTo>
                  <a:pt x="446452" y="236346"/>
                </a:lnTo>
                <a:lnTo>
                  <a:pt x="446557" y="242569"/>
                </a:lnTo>
                <a:lnTo>
                  <a:pt x="446243" y="252134"/>
                </a:lnTo>
                <a:lnTo>
                  <a:pt x="440090" y="289784"/>
                </a:lnTo>
                <a:lnTo>
                  <a:pt x="426777" y="326064"/>
                </a:lnTo>
                <a:lnTo>
                  <a:pt x="406561" y="359940"/>
                </a:lnTo>
                <a:lnTo>
                  <a:pt x="379484" y="390740"/>
                </a:lnTo>
                <a:lnTo>
                  <a:pt x="347719" y="415936"/>
                </a:lnTo>
                <a:lnTo>
                  <a:pt x="313263" y="433750"/>
                </a:lnTo>
                <a:lnTo>
                  <a:pt x="264117" y="446254"/>
                </a:lnTo>
                <a:lnTo>
                  <a:pt x="251398" y="447405"/>
                </a:lnTo>
                <a:lnTo>
                  <a:pt x="356683" y="447405"/>
                </a:lnTo>
                <a:lnTo>
                  <a:pt x="394579" y="420419"/>
                </a:lnTo>
                <a:lnTo>
                  <a:pt x="431333" y="379478"/>
                </a:lnTo>
                <a:lnTo>
                  <a:pt x="457786" y="330646"/>
                </a:lnTo>
                <a:lnTo>
                  <a:pt x="472305" y="275625"/>
                </a:lnTo>
                <a:lnTo>
                  <a:pt x="474495" y="239458"/>
                </a:lnTo>
                <a:lnTo>
                  <a:pt x="474431" y="233454"/>
                </a:lnTo>
                <a:lnTo>
                  <a:pt x="467703" y="179529"/>
                </a:lnTo>
                <a:lnTo>
                  <a:pt x="448256" y="127704"/>
                </a:lnTo>
                <a:lnTo>
                  <a:pt x="417840" y="82509"/>
                </a:lnTo>
                <a:lnTo>
                  <a:pt x="378086" y="45583"/>
                </a:lnTo>
                <a:lnTo>
                  <a:pt x="363042" y="35395"/>
                </a:lnTo>
                <a:lnTo>
                  <a:pt x="355531" y="31114"/>
                </a:lnTo>
                <a:close/>
              </a:path>
              <a:path w="474495" h="478891">
                <a:moveTo>
                  <a:pt x="254342" y="345173"/>
                </a:moveTo>
                <a:lnTo>
                  <a:pt x="220230" y="345173"/>
                </a:lnTo>
                <a:lnTo>
                  <a:pt x="223329" y="354520"/>
                </a:lnTo>
                <a:lnTo>
                  <a:pt x="251244" y="354520"/>
                </a:lnTo>
                <a:lnTo>
                  <a:pt x="254342" y="345173"/>
                </a:lnTo>
                <a:close/>
              </a:path>
              <a:path w="474495" h="478891">
                <a:moveTo>
                  <a:pt x="260540" y="342061"/>
                </a:moveTo>
                <a:lnTo>
                  <a:pt x="214007" y="342061"/>
                </a:lnTo>
                <a:lnTo>
                  <a:pt x="217131" y="345173"/>
                </a:lnTo>
                <a:lnTo>
                  <a:pt x="257441" y="345173"/>
                </a:lnTo>
                <a:lnTo>
                  <a:pt x="260540" y="342061"/>
                </a:lnTo>
                <a:close/>
              </a:path>
              <a:path w="474495" h="478891">
                <a:moveTo>
                  <a:pt x="257441" y="314083"/>
                </a:moveTo>
                <a:lnTo>
                  <a:pt x="217131" y="314083"/>
                </a:lnTo>
                <a:lnTo>
                  <a:pt x="213899" y="317290"/>
                </a:lnTo>
                <a:lnTo>
                  <a:pt x="210921" y="320281"/>
                </a:lnTo>
                <a:lnTo>
                  <a:pt x="210921" y="342061"/>
                </a:lnTo>
                <a:lnTo>
                  <a:pt x="263639" y="342061"/>
                </a:lnTo>
                <a:lnTo>
                  <a:pt x="263639" y="320281"/>
                </a:lnTo>
                <a:lnTo>
                  <a:pt x="257441" y="314083"/>
                </a:lnTo>
                <a:close/>
              </a:path>
              <a:path w="474495" h="478891">
                <a:moveTo>
                  <a:pt x="237402" y="139955"/>
                </a:moveTo>
                <a:lnTo>
                  <a:pt x="197003" y="154094"/>
                </a:lnTo>
                <a:lnTo>
                  <a:pt x="175311" y="188095"/>
                </a:lnTo>
                <a:lnTo>
                  <a:pt x="173697" y="202133"/>
                </a:lnTo>
                <a:lnTo>
                  <a:pt x="173697" y="211467"/>
                </a:lnTo>
                <a:lnTo>
                  <a:pt x="177444" y="219971"/>
                </a:lnTo>
                <a:lnTo>
                  <a:pt x="180070" y="227708"/>
                </a:lnTo>
                <a:lnTo>
                  <a:pt x="185174" y="237962"/>
                </a:lnTo>
                <a:lnTo>
                  <a:pt x="193239" y="251661"/>
                </a:lnTo>
                <a:lnTo>
                  <a:pt x="204750" y="269733"/>
                </a:lnTo>
                <a:lnTo>
                  <a:pt x="209620" y="280207"/>
                </a:lnTo>
                <a:lnTo>
                  <a:pt x="210921" y="289204"/>
                </a:lnTo>
                <a:lnTo>
                  <a:pt x="210921" y="298538"/>
                </a:lnTo>
                <a:lnTo>
                  <a:pt x="214007" y="301650"/>
                </a:lnTo>
                <a:lnTo>
                  <a:pt x="260540" y="301650"/>
                </a:lnTo>
                <a:lnTo>
                  <a:pt x="263639" y="298538"/>
                </a:lnTo>
                <a:lnTo>
                  <a:pt x="263756" y="292440"/>
                </a:lnTo>
                <a:lnTo>
                  <a:pt x="264154" y="282316"/>
                </a:lnTo>
                <a:lnTo>
                  <a:pt x="266986" y="274239"/>
                </a:lnTo>
                <a:lnTo>
                  <a:pt x="273482" y="263382"/>
                </a:lnTo>
                <a:lnTo>
                  <a:pt x="284968" y="246021"/>
                </a:lnTo>
                <a:lnTo>
                  <a:pt x="292347" y="233454"/>
                </a:lnTo>
                <a:lnTo>
                  <a:pt x="297514" y="223101"/>
                </a:lnTo>
                <a:lnTo>
                  <a:pt x="300875" y="214566"/>
                </a:lnTo>
                <a:lnTo>
                  <a:pt x="300875" y="208356"/>
                </a:lnTo>
                <a:lnTo>
                  <a:pt x="287096" y="163310"/>
                </a:lnTo>
                <a:lnTo>
                  <a:pt x="252114" y="141601"/>
                </a:lnTo>
                <a:lnTo>
                  <a:pt x="237402" y="139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130345" y="2594903"/>
            <a:ext cx="461962" cy="467613"/>
          </a:xfrm>
          <a:custGeom>
            <a:avLst/>
            <a:gdLst/>
            <a:ahLst/>
            <a:cxnLst/>
            <a:rect l="l" t="t" r="r" b="b"/>
            <a:pathLst>
              <a:path w="461962" h="467613">
                <a:moveTo>
                  <a:pt x="229425" y="0"/>
                </a:moveTo>
                <a:lnTo>
                  <a:pt x="174159" y="6869"/>
                </a:lnTo>
                <a:lnTo>
                  <a:pt x="123812" y="26343"/>
                </a:lnTo>
                <a:lnTo>
                  <a:pt x="79952" y="56716"/>
                </a:lnTo>
                <a:lnTo>
                  <a:pt x="44148" y="96286"/>
                </a:lnTo>
                <a:lnTo>
                  <a:pt x="17972" y="143348"/>
                </a:lnTo>
                <a:lnTo>
                  <a:pt x="2991" y="196198"/>
                </a:lnTo>
                <a:lnTo>
                  <a:pt x="0" y="233806"/>
                </a:lnTo>
                <a:lnTo>
                  <a:pt x="757" y="252801"/>
                </a:lnTo>
                <a:lnTo>
                  <a:pt x="11657" y="307193"/>
                </a:lnTo>
                <a:lnTo>
                  <a:pt x="34276" y="356371"/>
                </a:lnTo>
                <a:lnTo>
                  <a:pt x="67044" y="398630"/>
                </a:lnTo>
                <a:lnTo>
                  <a:pt x="108393" y="432264"/>
                </a:lnTo>
                <a:lnTo>
                  <a:pt x="156753" y="455565"/>
                </a:lnTo>
                <a:lnTo>
                  <a:pt x="210554" y="466829"/>
                </a:lnTo>
                <a:lnTo>
                  <a:pt x="229425" y="467613"/>
                </a:lnTo>
                <a:lnTo>
                  <a:pt x="248740" y="466829"/>
                </a:lnTo>
                <a:lnTo>
                  <a:pt x="303616" y="455565"/>
                </a:lnTo>
                <a:lnTo>
                  <a:pt x="345468" y="436435"/>
                </a:lnTo>
                <a:lnTo>
                  <a:pt x="229425" y="436435"/>
                </a:lnTo>
                <a:lnTo>
                  <a:pt x="212853" y="435765"/>
                </a:lnTo>
                <a:lnTo>
                  <a:pt x="165604" y="426134"/>
                </a:lnTo>
                <a:lnTo>
                  <a:pt x="123128" y="406150"/>
                </a:lnTo>
                <a:lnTo>
                  <a:pt x="86806" y="377202"/>
                </a:lnTo>
                <a:lnTo>
                  <a:pt x="58008" y="340663"/>
                </a:lnTo>
                <a:lnTo>
                  <a:pt x="38144" y="297971"/>
                </a:lnTo>
                <a:lnTo>
                  <a:pt x="28567" y="250467"/>
                </a:lnTo>
                <a:lnTo>
                  <a:pt x="27901" y="233806"/>
                </a:lnTo>
                <a:lnTo>
                  <a:pt x="28567" y="217143"/>
                </a:lnTo>
                <a:lnTo>
                  <a:pt x="38144" y="169632"/>
                </a:lnTo>
                <a:lnTo>
                  <a:pt x="58017" y="126922"/>
                </a:lnTo>
                <a:lnTo>
                  <a:pt x="86806" y="90401"/>
                </a:lnTo>
                <a:lnTo>
                  <a:pt x="123128" y="61457"/>
                </a:lnTo>
                <a:lnTo>
                  <a:pt x="165604" y="41476"/>
                </a:lnTo>
                <a:lnTo>
                  <a:pt x="212853" y="31847"/>
                </a:lnTo>
                <a:lnTo>
                  <a:pt x="229425" y="31178"/>
                </a:lnTo>
                <a:lnTo>
                  <a:pt x="345483" y="31178"/>
                </a:lnTo>
                <a:lnTo>
                  <a:pt x="337083" y="26343"/>
                </a:lnTo>
                <a:lnTo>
                  <a:pt x="285891" y="6869"/>
                </a:lnTo>
                <a:lnTo>
                  <a:pt x="248740" y="784"/>
                </a:lnTo>
                <a:lnTo>
                  <a:pt x="229425" y="0"/>
                </a:lnTo>
                <a:close/>
              </a:path>
              <a:path w="461962" h="467613">
                <a:moveTo>
                  <a:pt x="345483" y="31178"/>
                </a:moveTo>
                <a:lnTo>
                  <a:pt x="229425" y="31178"/>
                </a:lnTo>
                <a:lnTo>
                  <a:pt x="246439" y="31847"/>
                </a:lnTo>
                <a:lnTo>
                  <a:pt x="263032" y="33821"/>
                </a:lnTo>
                <a:lnTo>
                  <a:pt x="309796" y="47055"/>
                </a:lnTo>
                <a:lnTo>
                  <a:pt x="351015" y="70177"/>
                </a:lnTo>
                <a:lnTo>
                  <a:pt x="385370" y="101802"/>
                </a:lnTo>
                <a:lnTo>
                  <a:pt x="411541" y="140540"/>
                </a:lnTo>
                <a:lnTo>
                  <a:pt x="428211" y="185004"/>
                </a:lnTo>
                <a:lnTo>
                  <a:pt x="434060" y="233806"/>
                </a:lnTo>
                <a:lnTo>
                  <a:pt x="433394" y="250467"/>
                </a:lnTo>
                <a:lnTo>
                  <a:pt x="423791" y="297971"/>
                </a:lnTo>
                <a:lnTo>
                  <a:pt x="403808" y="340679"/>
                </a:lnTo>
                <a:lnTo>
                  <a:pt x="374762" y="377202"/>
                </a:lnTo>
                <a:lnTo>
                  <a:pt x="337973" y="406150"/>
                </a:lnTo>
                <a:lnTo>
                  <a:pt x="294759" y="426134"/>
                </a:lnTo>
                <a:lnTo>
                  <a:pt x="246439" y="435765"/>
                </a:lnTo>
                <a:lnTo>
                  <a:pt x="229425" y="436435"/>
                </a:lnTo>
                <a:lnTo>
                  <a:pt x="345468" y="436435"/>
                </a:lnTo>
                <a:lnTo>
                  <a:pt x="381492" y="410884"/>
                </a:lnTo>
                <a:lnTo>
                  <a:pt x="417614" y="371311"/>
                </a:lnTo>
                <a:lnTo>
                  <a:pt x="443957" y="324205"/>
                </a:lnTo>
                <a:lnTo>
                  <a:pt x="458967" y="271405"/>
                </a:lnTo>
                <a:lnTo>
                  <a:pt x="461962" y="233806"/>
                </a:lnTo>
                <a:lnTo>
                  <a:pt x="461204" y="214807"/>
                </a:lnTo>
                <a:lnTo>
                  <a:pt x="450280" y="160406"/>
                </a:lnTo>
                <a:lnTo>
                  <a:pt x="427552" y="111225"/>
                </a:lnTo>
                <a:lnTo>
                  <a:pt x="394528" y="68968"/>
                </a:lnTo>
                <a:lnTo>
                  <a:pt x="352714" y="35340"/>
                </a:lnTo>
                <a:lnTo>
                  <a:pt x="345483" y="31178"/>
                </a:lnTo>
                <a:close/>
              </a:path>
              <a:path w="461962" h="467613">
                <a:moveTo>
                  <a:pt x="244932" y="293039"/>
                </a:moveTo>
                <a:lnTo>
                  <a:pt x="217017" y="293039"/>
                </a:lnTo>
                <a:lnTo>
                  <a:pt x="207721" y="302374"/>
                </a:lnTo>
                <a:lnTo>
                  <a:pt x="204622" y="308609"/>
                </a:lnTo>
                <a:lnTo>
                  <a:pt x="204666" y="324249"/>
                </a:lnTo>
                <a:lnTo>
                  <a:pt x="207721" y="327317"/>
                </a:lnTo>
                <a:lnTo>
                  <a:pt x="210820" y="333540"/>
                </a:lnTo>
                <a:lnTo>
                  <a:pt x="217017" y="339788"/>
                </a:lnTo>
                <a:lnTo>
                  <a:pt x="244932" y="339788"/>
                </a:lnTo>
                <a:lnTo>
                  <a:pt x="254228" y="330441"/>
                </a:lnTo>
                <a:lnTo>
                  <a:pt x="257305" y="324249"/>
                </a:lnTo>
                <a:lnTo>
                  <a:pt x="257327" y="308609"/>
                </a:lnTo>
                <a:lnTo>
                  <a:pt x="254228" y="302374"/>
                </a:lnTo>
                <a:lnTo>
                  <a:pt x="244932" y="293039"/>
                </a:lnTo>
                <a:close/>
              </a:path>
              <a:path w="461962" h="467613">
                <a:moveTo>
                  <a:pt x="254228" y="127800"/>
                </a:moveTo>
                <a:lnTo>
                  <a:pt x="207721" y="127800"/>
                </a:lnTo>
                <a:lnTo>
                  <a:pt x="210820" y="271183"/>
                </a:lnTo>
                <a:lnTo>
                  <a:pt x="248031" y="271183"/>
                </a:lnTo>
                <a:lnTo>
                  <a:pt x="254228" y="12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19362" y="1723509"/>
            <a:ext cx="465734" cy="465734"/>
          </a:xfrm>
          <a:custGeom>
            <a:avLst/>
            <a:gdLst/>
            <a:ahLst/>
            <a:cxnLst/>
            <a:rect l="l" t="t" r="r" b="b"/>
            <a:pathLst>
              <a:path w="465734" h="465734">
                <a:moveTo>
                  <a:pt x="232867" y="0"/>
                </a:moveTo>
                <a:lnTo>
                  <a:pt x="177326" y="6663"/>
                </a:lnTo>
                <a:lnTo>
                  <a:pt x="126420" y="25648"/>
                </a:lnTo>
                <a:lnTo>
                  <a:pt x="81847" y="55447"/>
                </a:lnTo>
                <a:lnTo>
                  <a:pt x="45301" y="94552"/>
                </a:lnTo>
                <a:lnTo>
                  <a:pt x="18481" y="141456"/>
                </a:lnTo>
                <a:lnTo>
                  <a:pt x="3082" y="194652"/>
                </a:lnTo>
                <a:lnTo>
                  <a:pt x="0" y="232867"/>
                </a:lnTo>
                <a:lnTo>
                  <a:pt x="781" y="251784"/>
                </a:lnTo>
                <a:lnTo>
                  <a:pt x="11995" y="305955"/>
                </a:lnTo>
                <a:lnTo>
                  <a:pt x="35197" y="354936"/>
                </a:lnTo>
                <a:lnTo>
                  <a:pt x="68689" y="397025"/>
                </a:lnTo>
                <a:lnTo>
                  <a:pt x="110775" y="430524"/>
                </a:lnTo>
                <a:lnTo>
                  <a:pt x="159759" y="453733"/>
                </a:lnTo>
                <a:lnTo>
                  <a:pt x="213943" y="464952"/>
                </a:lnTo>
                <a:lnTo>
                  <a:pt x="232867" y="465734"/>
                </a:lnTo>
                <a:lnTo>
                  <a:pt x="252207" y="464952"/>
                </a:lnTo>
                <a:lnTo>
                  <a:pt x="307155" y="453733"/>
                </a:lnTo>
                <a:lnTo>
                  <a:pt x="349105" y="434657"/>
                </a:lnTo>
                <a:lnTo>
                  <a:pt x="232867" y="434657"/>
                </a:lnTo>
                <a:lnTo>
                  <a:pt x="216270" y="433990"/>
                </a:lnTo>
                <a:lnTo>
                  <a:pt x="168951" y="424401"/>
                </a:lnTo>
                <a:lnTo>
                  <a:pt x="126411" y="404502"/>
                </a:lnTo>
                <a:lnTo>
                  <a:pt x="90033" y="375677"/>
                </a:lnTo>
                <a:lnTo>
                  <a:pt x="61192" y="339291"/>
                </a:lnTo>
                <a:lnTo>
                  <a:pt x="41297" y="296774"/>
                </a:lnTo>
                <a:lnTo>
                  <a:pt x="31705" y="249461"/>
                </a:lnTo>
                <a:lnTo>
                  <a:pt x="31038" y="232867"/>
                </a:lnTo>
                <a:lnTo>
                  <a:pt x="31705" y="215827"/>
                </a:lnTo>
                <a:lnTo>
                  <a:pt x="41297" y="167433"/>
                </a:lnTo>
                <a:lnTo>
                  <a:pt x="61201" y="124154"/>
                </a:lnTo>
                <a:lnTo>
                  <a:pt x="90033" y="87310"/>
                </a:lnTo>
                <a:lnTo>
                  <a:pt x="126411" y="58223"/>
                </a:lnTo>
                <a:lnTo>
                  <a:pt x="168951" y="38210"/>
                </a:lnTo>
                <a:lnTo>
                  <a:pt x="216270" y="28594"/>
                </a:lnTo>
                <a:lnTo>
                  <a:pt x="232867" y="27927"/>
                </a:lnTo>
                <a:lnTo>
                  <a:pt x="344720" y="27927"/>
                </a:lnTo>
                <a:lnTo>
                  <a:pt x="340668" y="25648"/>
                </a:lnTo>
                <a:lnTo>
                  <a:pt x="289407" y="6663"/>
                </a:lnTo>
                <a:lnTo>
                  <a:pt x="252207" y="758"/>
                </a:lnTo>
                <a:lnTo>
                  <a:pt x="232867" y="0"/>
                </a:lnTo>
                <a:close/>
              </a:path>
              <a:path w="465734" h="465734">
                <a:moveTo>
                  <a:pt x="344720" y="27927"/>
                </a:moveTo>
                <a:lnTo>
                  <a:pt x="232867" y="27927"/>
                </a:lnTo>
                <a:lnTo>
                  <a:pt x="249484" y="28594"/>
                </a:lnTo>
                <a:lnTo>
                  <a:pt x="265765" y="30563"/>
                </a:lnTo>
                <a:lnTo>
                  <a:pt x="312039" y="43791"/>
                </a:lnTo>
                <a:lnTo>
                  <a:pt x="353282" y="66975"/>
                </a:lnTo>
                <a:lnTo>
                  <a:pt x="387987" y="98795"/>
                </a:lnTo>
                <a:lnTo>
                  <a:pt x="414645" y="137930"/>
                </a:lnTo>
                <a:lnTo>
                  <a:pt x="431746" y="183061"/>
                </a:lnTo>
                <a:lnTo>
                  <a:pt x="437781" y="232867"/>
                </a:lnTo>
                <a:lnTo>
                  <a:pt x="437092" y="249461"/>
                </a:lnTo>
                <a:lnTo>
                  <a:pt x="427200" y="296774"/>
                </a:lnTo>
                <a:lnTo>
                  <a:pt x="406746" y="339306"/>
                </a:lnTo>
                <a:lnTo>
                  <a:pt x="377239" y="375677"/>
                </a:lnTo>
                <a:lnTo>
                  <a:pt x="340187" y="404502"/>
                </a:lnTo>
                <a:lnTo>
                  <a:pt x="297099" y="424401"/>
                </a:lnTo>
                <a:lnTo>
                  <a:pt x="249484" y="433990"/>
                </a:lnTo>
                <a:lnTo>
                  <a:pt x="232867" y="434657"/>
                </a:lnTo>
                <a:lnTo>
                  <a:pt x="349105" y="434657"/>
                </a:lnTo>
                <a:lnTo>
                  <a:pt x="385142" y="409230"/>
                </a:lnTo>
                <a:lnTo>
                  <a:pt x="421317" y="369815"/>
                </a:lnTo>
                <a:lnTo>
                  <a:pt x="447685" y="322943"/>
                </a:lnTo>
                <a:lnTo>
                  <a:pt x="462734" y="270313"/>
                </a:lnTo>
                <a:lnTo>
                  <a:pt x="465734" y="232867"/>
                </a:lnTo>
                <a:lnTo>
                  <a:pt x="464975" y="213522"/>
                </a:lnTo>
                <a:lnTo>
                  <a:pt x="454033" y="158564"/>
                </a:lnTo>
                <a:lnTo>
                  <a:pt x="431271" y="109395"/>
                </a:lnTo>
                <a:lnTo>
                  <a:pt x="398197" y="67522"/>
                </a:lnTo>
                <a:lnTo>
                  <a:pt x="356322" y="34454"/>
                </a:lnTo>
                <a:lnTo>
                  <a:pt x="344720" y="27927"/>
                </a:lnTo>
                <a:close/>
              </a:path>
              <a:path w="465734" h="465734">
                <a:moveTo>
                  <a:pt x="161455" y="133515"/>
                </a:moveTo>
                <a:lnTo>
                  <a:pt x="136626" y="158356"/>
                </a:lnTo>
                <a:lnTo>
                  <a:pt x="208038" y="232867"/>
                </a:lnTo>
                <a:lnTo>
                  <a:pt x="136626" y="304266"/>
                </a:lnTo>
                <a:lnTo>
                  <a:pt x="161455" y="329107"/>
                </a:lnTo>
                <a:lnTo>
                  <a:pt x="232867" y="257695"/>
                </a:lnTo>
                <a:lnTo>
                  <a:pt x="285631" y="257695"/>
                </a:lnTo>
                <a:lnTo>
                  <a:pt x="260794" y="232867"/>
                </a:lnTo>
                <a:lnTo>
                  <a:pt x="288747" y="204914"/>
                </a:lnTo>
                <a:lnTo>
                  <a:pt x="232867" y="204914"/>
                </a:lnTo>
                <a:lnTo>
                  <a:pt x="161455" y="133515"/>
                </a:lnTo>
                <a:close/>
              </a:path>
              <a:path w="465734" h="465734">
                <a:moveTo>
                  <a:pt x="285631" y="257695"/>
                </a:moveTo>
                <a:lnTo>
                  <a:pt x="232867" y="257695"/>
                </a:lnTo>
                <a:lnTo>
                  <a:pt x="307378" y="329107"/>
                </a:lnTo>
                <a:lnTo>
                  <a:pt x="332219" y="304266"/>
                </a:lnTo>
                <a:lnTo>
                  <a:pt x="285631" y="257695"/>
                </a:lnTo>
                <a:close/>
              </a:path>
              <a:path w="465734" h="465734">
                <a:moveTo>
                  <a:pt x="304279" y="133515"/>
                </a:moveTo>
                <a:lnTo>
                  <a:pt x="232867" y="204914"/>
                </a:lnTo>
                <a:lnTo>
                  <a:pt x="288747" y="204914"/>
                </a:lnTo>
                <a:lnTo>
                  <a:pt x="332219" y="161442"/>
                </a:lnTo>
                <a:lnTo>
                  <a:pt x="304279" y="133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25" dirty="0" smtClean="0">
                <a:solidFill>
                  <a:srgbClr val="221F1F"/>
                </a:solidFill>
                <a:latin typeface="Segoe UI"/>
                <a:cs typeface="Segoe UI"/>
              </a:rPr>
              <a:t>10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5"/>
            <a:ext cx="17348200" cy="9753612"/>
          </a:xfrm>
          <a:custGeom>
            <a:avLst/>
            <a:gdLst/>
            <a:ahLst/>
            <a:cxnLst/>
            <a:rect l="l" t="t" r="r" b="b"/>
            <a:pathLst>
              <a:path w="17348200" h="9753612">
                <a:moveTo>
                  <a:pt x="0" y="9753612"/>
                </a:moveTo>
                <a:lnTo>
                  <a:pt x="17348200" y="9753612"/>
                </a:lnTo>
                <a:lnTo>
                  <a:pt x="17348200" y="0"/>
                </a:lnTo>
                <a:lnTo>
                  <a:pt x="0" y="0"/>
                </a:lnTo>
                <a:lnTo>
                  <a:pt x="0" y="975361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888" y="4402188"/>
            <a:ext cx="4881156" cy="4861483"/>
          </a:xfrm>
          <a:custGeom>
            <a:avLst/>
            <a:gdLst/>
            <a:ahLst/>
            <a:cxnLst/>
            <a:rect l="l" t="t" r="r" b="b"/>
            <a:pathLst>
              <a:path w="4881156" h="4861483">
                <a:moveTo>
                  <a:pt x="4881156" y="4861483"/>
                </a:moveTo>
                <a:lnTo>
                  <a:pt x="0" y="4861483"/>
                </a:lnTo>
                <a:lnTo>
                  <a:pt x="0" y="0"/>
                </a:lnTo>
                <a:lnTo>
                  <a:pt x="4881156" y="0"/>
                </a:lnTo>
                <a:lnTo>
                  <a:pt x="4881156" y="4861483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12118" y="6626225"/>
            <a:ext cx="2621661" cy="2636075"/>
          </a:xfrm>
          <a:custGeom>
            <a:avLst/>
            <a:gdLst/>
            <a:ahLst/>
            <a:cxnLst/>
            <a:rect l="l" t="t" r="r" b="b"/>
            <a:pathLst>
              <a:path w="2621661" h="2636075">
                <a:moveTo>
                  <a:pt x="2621661" y="0"/>
                </a:moveTo>
                <a:lnTo>
                  <a:pt x="0" y="375615"/>
                </a:lnTo>
                <a:lnTo>
                  <a:pt x="0" y="2252002"/>
                </a:lnTo>
                <a:lnTo>
                  <a:pt x="2621661" y="2636075"/>
                </a:lnTo>
                <a:lnTo>
                  <a:pt x="2621661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55200" y="6603648"/>
            <a:ext cx="792999" cy="2681363"/>
          </a:xfrm>
          <a:custGeom>
            <a:avLst/>
            <a:gdLst/>
            <a:ahLst/>
            <a:cxnLst/>
            <a:rect l="l" t="t" r="r" b="b"/>
            <a:pathLst>
              <a:path w="792999" h="2681363">
                <a:moveTo>
                  <a:pt x="0" y="0"/>
                </a:moveTo>
                <a:lnTo>
                  <a:pt x="0" y="2681363"/>
                </a:lnTo>
                <a:lnTo>
                  <a:pt x="792999" y="2612821"/>
                </a:lnTo>
                <a:lnTo>
                  <a:pt x="792999" y="122110"/>
                </a:lnTo>
                <a:lnTo>
                  <a:pt x="0" y="0"/>
                </a:lnTo>
              </a:path>
            </a:pathLst>
          </a:custGeom>
          <a:solidFill>
            <a:srgbClr val="22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59110" y="6701311"/>
            <a:ext cx="2496451" cy="2476309"/>
          </a:xfrm>
          <a:custGeom>
            <a:avLst/>
            <a:gdLst/>
            <a:ahLst/>
            <a:cxnLst/>
            <a:rect l="l" t="t" r="r" b="b"/>
            <a:pathLst>
              <a:path w="2496451" h="2476309">
                <a:moveTo>
                  <a:pt x="2496451" y="0"/>
                </a:moveTo>
                <a:lnTo>
                  <a:pt x="0" y="337896"/>
                </a:lnTo>
                <a:lnTo>
                  <a:pt x="0" y="2138781"/>
                </a:lnTo>
                <a:lnTo>
                  <a:pt x="2496451" y="2476309"/>
                </a:lnTo>
                <a:lnTo>
                  <a:pt x="2496451" y="0"/>
                </a:lnTo>
                <a:close/>
              </a:path>
            </a:pathLst>
          </a:custGeom>
          <a:solidFill>
            <a:srgbClr val="C5DA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9110" y="8223212"/>
            <a:ext cx="2496451" cy="954392"/>
          </a:xfrm>
          <a:custGeom>
            <a:avLst/>
            <a:gdLst/>
            <a:ahLst/>
            <a:cxnLst/>
            <a:rect l="l" t="t" r="r" b="b"/>
            <a:pathLst>
              <a:path w="2496451" h="954392">
                <a:moveTo>
                  <a:pt x="0" y="0"/>
                </a:moveTo>
                <a:lnTo>
                  <a:pt x="0" y="616877"/>
                </a:lnTo>
                <a:lnTo>
                  <a:pt x="2496451" y="954392"/>
                </a:lnTo>
                <a:lnTo>
                  <a:pt x="2496451" y="255066"/>
                </a:lnTo>
                <a:lnTo>
                  <a:pt x="0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59110" y="6701311"/>
            <a:ext cx="2496451" cy="767981"/>
          </a:xfrm>
          <a:custGeom>
            <a:avLst/>
            <a:gdLst/>
            <a:ahLst/>
            <a:cxnLst/>
            <a:rect l="l" t="t" r="r" b="b"/>
            <a:pathLst>
              <a:path w="2496451" h="767981">
                <a:moveTo>
                  <a:pt x="2496451" y="0"/>
                </a:moveTo>
                <a:lnTo>
                  <a:pt x="0" y="337896"/>
                </a:lnTo>
                <a:lnTo>
                  <a:pt x="0" y="767981"/>
                </a:lnTo>
                <a:lnTo>
                  <a:pt x="2496451" y="430098"/>
                </a:lnTo>
                <a:lnTo>
                  <a:pt x="2496451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9110" y="7131404"/>
            <a:ext cx="2496451" cy="1346873"/>
          </a:xfrm>
          <a:custGeom>
            <a:avLst/>
            <a:gdLst/>
            <a:ahLst/>
            <a:cxnLst/>
            <a:rect l="l" t="t" r="r" b="b"/>
            <a:pathLst>
              <a:path w="2496451" h="1346873">
                <a:moveTo>
                  <a:pt x="2496451" y="0"/>
                </a:moveTo>
                <a:lnTo>
                  <a:pt x="0" y="337908"/>
                </a:lnTo>
                <a:lnTo>
                  <a:pt x="0" y="1091793"/>
                </a:lnTo>
                <a:lnTo>
                  <a:pt x="2496451" y="1346873"/>
                </a:lnTo>
                <a:lnTo>
                  <a:pt x="2496451" y="0"/>
                </a:lnTo>
                <a:close/>
              </a:path>
            </a:pathLst>
          </a:custGeom>
          <a:solidFill>
            <a:srgbClr val="3D9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46171" y="7443783"/>
            <a:ext cx="905678" cy="65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18434" y="7553350"/>
            <a:ext cx="452172" cy="506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45585" y="7608931"/>
            <a:ext cx="354630" cy="396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1601" y="4235387"/>
            <a:ext cx="13116915" cy="4629645"/>
          </a:xfrm>
          <a:custGeom>
            <a:avLst/>
            <a:gdLst/>
            <a:ahLst/>
            <a:cxnLst/>
            <a:rect l="l" t="t" r="r" b="b"/>
            <a:pathLst>
              <a:path w="13116915" h="4629645">
                <a:moveTo>
                  <a:pt x="13116915" y="3692918"/>
                </a:moveTo>
                <a:lnTo>
                  <a:pt x="13116915" y="4376737"/>
                </a:lnTo>
                <a:lnTo>
                  <a:pt x="13116883" y="4400921"/>
                </a:lnTo>
                <a:lnTo>
                  <a:pt x="13116062" y="4445779"/>
                </a:lnTo>
                <a:lnTo>
                  <a:pt x="13112963" y="4485905"/>
                </a:lnTo>
                <a:lnTo>
                  <a:pt x="13100729" y="4537084"/>
                </a:lnTo>
                <a:lnTo>
                  <a:pt x="13074838" y="4577260"/>
                </a:lnTo>
                <a:lnTo>
                  <a:pt x="13030168" y="4606221"/>
                </a:lnTo>
                <a:lnTo>
                  <a:pt x="12987426" y="4619192"/>
                </a:lnTo>
                <a:lnTo>
                  <a:pt x="12932545" y="4627021"/>
                </a:lnTo>
                <a:lnTo>
                  <a:pt x="12864007" y="4629645"/>
                </a:lnTo>
                <a:lnTo>
                  <a:pt x="10668000" y="4629645"/>
                </a:lnTo>
                <a:lnTo>
                  <a:pt x="10618294" y="4627588"/>
                </a:lnTo>
                <a:lnTo>
                  <a:pt x="10568996" y="4620810"/>
                </a:lnTo>
                <a:lnTo>
                  <a:pt x="10521242" y="4608400"/>
                </a:lnTo>
                <a:lnTo>
                  <a:pt x="10476168" y="4589446"/>
                </a:lnTo>
                <a:lnTo>
                  <a:pt x="10434910" y="4563038"/>
                </a:lnTo>
                <a:lnTo>
                  <a:pt x="10398605" y="4528264"/>
                </a:lnTo>
                <a:lnTo>
                  <a:pt x="10368390" y="4484214"/>
                </a:lnTo>
                <a:lnTo>
                  <a:pt x="10345401" y="4429976"/>
                </a:lnTo>
                <a:lnTo>
                  <a:pt x="10330774" y="4364638"/>
                </a:lnTo>
                <a:lnTo>
                  <a:pt x="10325646" y="4287291"/>
                </a:lnTo>
                <a:lnTo>
                  <a:pt x="10323692" y="4247611"/>
                </a:lnTo>
                <a:lnTo>
                  <a:pt x="10308982" y="4180460"/>
                </a:lnTo>
                <a:lnTo>
                  <a:pt x="10281904" y="4128063"/>
                </a:lnTo>
                <a:lnTo>
                  <a:pt x="10244904" y="4088595"/>
                </a:lnTo>
                <a:lnTo>
                  <a:pt x="10200426" y="4060232"/>
                </a:lnTo>
                <a:lnTo>
                  <a:pt x="10150916" y="4041147"/>
                </a:lnTo>
                <a:lnTo>
                  <a:pt x="10098819" y="4029515"/>
                </a:lnTo>
                <a:lnTo>
                  <a:pt x="10046579" y="4023510"/>
                </a:lnTo>
                <a:lnTo>
                  <a:pt x="9996641" y="4021307"/>
                </a:lnTo>
                <a:lnTo>
                  <a:pt x="9973299" y="4021060"/>
                </a:lnTo>
                <a:lnTo>
                  <a:pt x="9951450" y="4021080"/>
                </a:lnTo>
                <a:lnTo>
                  <a:pt x="9931400" y="4021137"/>
                </a:lnTo>
                <a:lnTo>
                  <a:pt x="9118600" y="4021137"/>
                </a:lnTo>
                <a:lnTo>
                  <a:pt x="9069057" y="4019086"/>
                </a:lnTo>
                <a:lnTo>
                  <a:pt x="9020200" y="4012349"/>
                </a:lnTo>
                <a:lnTo>
                  <a:pt x="8973096" y="4000049"/>
                </a:lnTo>
                <a:lnTo>
                  <a:pt x="8928811" y="3981310"/>
                </a:lnTo>
                <a:lnTo>
                  <a:pt x="8888412" y="3955256"/>
                </a:lnTo>
                <a:lnTo>
                  <a:pt x="8852966" y="3921010"/>
                </a:lnTo>
                <a:lnTo>
                  <a:pt x="8823540" y="3877697"/>
                </a:lnTo>
                <a:lnTo>
                  <a:pt x="8801201" y="3824439"/>
                </a:lnTo>
                <a:lnTo>
                  <a:pt x="8787015" y="3760362"/>
                </a:lnTo>
                <a:lnTo>
                  <a:pt x="8782050" y="3684587"/>
                </a:lnTo>
                <a:lnTo>
                  <a:pt x="8782050" y="884237"/>
                </a:lnTo>
                <a:lnTo>
                  <a:pt x="8780914" y="841817"/>
                </a:lnTo>
                <a:lnTo>
                  <a:pt x="8777538" y="802144"/>
                </a:lnTo>
                <a:lnTo>
                  <a:pt x="8764244" y="730796"/>
                </a:lnTo>
                <a:lnTo>
                  <a:pt x="8742530" y="669696"/>
                </a:lnTo>
                <a:lnTo>
                  <a:pt x="8712758" y="618350"/>
                </a:lnTo>
                <a:lnTo>
                  <a:pt x="8675290" y="576262"/>
                </a:lnTo>
                <a:lnTo>
                  <a:pt x="8630488" y="542937"/>
                </a:lnTo>
                <a:lnTo>
                  <a:pt x="8578713" y="517880"/>
                </a:lnTo>
                <a:lnTo>
                  <a:pt x="8520328" y="500595"/>
                </a:lnTo>
                <a:lnTo>
                  <a:pt x="8455694" y="490588"/>
                </a:lnTo>
                <a:lnTo>
                  <a:pt x="8385175" y="487362"/>
                </a:lnTo>
                <a:lnTo>
                  <a:pt x="5245100" y="487362"/>
                </a:lnTo>
                <a:lnTo>
                  <a:pt x="5226123" y="487068"/>
                </a:lnTo>
                <a:lnTo>
                  <a:pt x="5170741" y="482244"/>
                </a:lnTo>
                <a:lnTo>
                  <a:pt x="5119431" y="470433"/>
                </a:lnTo>
                <a:lnTo>
                  <a:pt x="5074443" y="450254"/>
                </a:lnTo>
                <a:lnTo>
                  <a:pt x="5038028" y="420324"/>
                </a:lnTo>
                <a:lnTo>
                  <a:pt x="5012436" y="379260"/>
                </a:lnTo>
                <a:lnTo>
                  <a:pt x="4999916" y="325680"/>
                </a:lnTo>
                <a:lnTo>
                  <a:pt x="4998583" y="283033"/>
                </a:lnTo>
                <a:lnTo>
                  <a:pt x="4997164" y="261161"/>
                </a:lnTo>
                <a:lnTo>
                  <a:pt x="4991099" y="217627"/>
                </a:lnTo>
                <a:lnTo>
                  <a:pt x="4980178" y="175255"/>
                </a:lnTo>
                <a:lnTo>
                  <a:pt x="4963731" y="135102"/>
                </a:lnTo>
                <a:lnTo>
                  <a:pt x="4941093" y="98226"/>
                </a:lnTo>
                <a:lnTo>
                  <a:pt x="4911598" y="65684"/>
                </a:lnTo>
                <a:lnTo>
                  <a:pt x="4874577" y="38533"/>
                </a:lnTo>
                <a:lnTo>
                  <a:pt x="4829365" y="17830"/>
                </a:lnTo>
                <a:lnTo>
                  <a:pt x="4775295" y="4633"/>
                </a:lnTo>
                <a:lnTo>
                  <a:pt x="4711700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1603" y="4168280"/>
            <a:ext cx="12103481" cy="4589272"/>
          </a:xfrm>
          <a:custGeom>
            <a:avLst/>
            <a:gdLst/>
            <a:ahLst/>
            <a:cxnLst/>
            <a:rect l="l" t="t" r="r" b="b"/>
            <a:pathLst>
              <a:path w="12103481" h="4589272">
                <a:moveTo>
                  <a:pt x="12103481" y="3763746"/>
                </a:moveTo>
                <a:lnTo>
                  <a:pt x="12103481" y="4367644"/>
                </a:lnTo>
                <a:lnTo>
                  <a:pt x="12103438" y="4386443"/>
                </a:lnTo>
                <a:lnTo>
                  <a:pt x="12101335" y="4439461"/>
                </a:lnTo>
                <a:lnTo>
                  <a:pt x="12092431" y="4486428"/>
                </a:lnTo>
                <a:lnTo>
                  <a:pt x="12071789" y="4526083"/>
                </a:lnTo>
                <a:lnTo>
                  <a:pt x="12034473" y="4557165"/>
                </a:lnTo>
                <a:lnTo>
                  <a:pt x="11997894" y="4572502"/>
                </a:lnTo>
                <a:lnTo>
                  <a:pt x="11950248" y="4583094"/>
                </a:lnTo>
                <a:lnTo>
                  <a:pt x="11890071" y="4588570"/>
                </a:lnTo>
                <a:lnTo>
                  <a:pt x="11854827" y="4589272"/>
                </a:lnTo>
                <a:lnTo>
                  <a:pt x="10820400" y="4589272"/>
                </a:lnTo>
                <a:lnTo>
                  <a:pt x="10772554" y="4587624"/>
                </a:lnTo>
                <a:lnTo>
                  <a:pt x="10728305" y="4582187"/>
                </a:lnTo>
                <a:lnTo>
                  <a:pt x="10687992" y="4572220"/>
                </a:lnTo>
                <a:lnTo>
                  <a:pt x="10651952" y="4556982"/>
                </a:lnTo>
                <a:lnTo>
                  <a:pt x="10606650" y="4522620"/>
                </a:lnTo>
                <a:lnTo>
                  <a:pt x="10582782" y="4490961"/>
                </a:lnTo>
                <a:lnTo>
                  <a:pt x="10564375" y="4451436"/>
                </a:lnTo>
                <a:lnTo>
                  <a:pt x="10551769" y="4403306"/>
                </a:lnTo>
                <a:lnTo>
                  <a:pt x="10545303" y="4345827"/>
                </a:lnTo>
                <a:lnTo>
                  <a:pt x="10544479" y="4313351"/>
                </a:lnTo>
                <a:lnTo>
                  <a:pt x="10544479" y="2030844"/>
                </a:lnTo>
                <a:lnTo>
                  <a:pt x="10543992" y="1997905"/>
                </a:lnTo>
                <a:lnTo>
                  <a:pt x="10539908" y="1939827"/>
                </a:lnTo>
                <a:lnTo>
                  <a:pt x="10531254" y="1891467"/>
                </a:lnTo>
                <a:lnTo>
                  <a:pt x="10517526" y="1852009"/>
                </a:lnTo>
                <a:lnTo>
                  <a:pt x="10486312" y="1807724"/>
                </a:lnTo>
                <a:lnTo>
                  <a:pt x="10440836" y="1778869"/>
                </a:lnTo>
                <a:lnTo>
                  <a:pt x="10401753" y="1766843"/>
                </a:lnTo>
                <a:lnTo>
                  <a:pt x="10355067" y="1759631"/>
                </a:lnTo>
                <a:lnTo>
                  <a:pt x="10300272" y="1756417"/>
                </a:lnTo>
                <a:lnTo>
                  <a:pt x="10269677" y="1756054"/>
                </a:lnTo>
                <a:lnTo>
                  <a:pt x="8191500" y="1756054"/>
                </a:lnTo>
                <a:lnTo>
                  <a:pt x="8163300" y="1754926"/>
                </a:lnTo>
                <a:lnTo>
                  <a:pt x="8109363" y="1746188"/>
                </a:lnTo>
                <a:lnTo>
                  <a:pt x="8059177" y="1729427"/>
                </a:lnTo>
                <a:lnTo>
                  <a:pt x="8013304" y="1705393"/>
                </a:lnTo>
                <a:lnTo>
                  <a:pt x="7972304" y="1674833"/>
                </a:lnTo>
                <a:lnTo>
                  <a:pt x="7936738" y="1638496"/>
                </a:lnTo>
                <a:lnTo>
                  <a:pt x="7907167" y="1597130"/>
                </a:lnTo>
                <a:lnTo>
                  <a:pt x="7884154" y="1551482"/>
                </a:lnTo>
                <a:lnTo>
                  <a:pt x="7868258" y="1502301"/>
                </a:lnTo>
                <a:lnTo>
                  <a:pt x="7860041" y="1450336"/>
                </a:lnTo>
                <a:lnTo>
                  <a:pt x="7858988" y="1423543"/>
                </a:lnTo>
                <a:lnTo>
                  <a:pt x="7858988" y="240144"/>
                </a:lnTo>
                <a:lnTo>
                  <a:pt x="7858596" y="219491"/>
                </a:lnTo>
                <a:lnTo>
                  <a:pt x="7855263" y="180135"/>
                </a:lnTo>
                <a:lnTo>
                  <a:pt x="7842903" y="126665"/>
                </a:lnTo>
                <a:lnTo>
                  <a:pt x="7820131" y="80972"/>
                </a:lnTo>
                <a:lnTo>
                  <a:pt x="7785171" y="44297"/>
                </a:lnTo>
                <a:lnTo>
                  <a:pt x="7736246" y="17877"/>
                </a:lnTo>
                <a:lnTo>
                  <a:pt x="7694993" y="6573"/>
                </a:lnTo>
                <a:lnTo>
                  <a:pt x="7646217" y="745"/>
                </a:lnTo>
                <a:lnTo>
                  <a:pt x="7618844" y="0"/>
                </a:lnTo>
                <a:lnTo>
                  <a:pt x="3581400" y="0"/>
                </a:lnTo>
                <a:lnTo>
                  <a:pt x="3534594" y="4784"/>
                </a:lnTo>
                <a:lnTo>
                  <a:pt x="3496576" y="26697"/>
                </a:lnTo>
                <a:lnTo>
                  <a:pt x="3483789" y="72660"/>
                </a:lnTo>
                <a:lnTo>
                  <a:pt x="3483840" y="85432"/>
                </a:lnTo>
                <a:lnTo>
                  <a:pt x="3484132" y="98205"/>
                </a:lnTo>
                <a:lnTo>
                  <a:pt x="3484139" y="110721"/>
                </a:lnTo>
                <a:lnTo>
                  <a:pt x="3470745" y="153095"/>
                </a:lnTo>
                <a:lnTo>
                  <a:pt x="3431816" y="169627"/>
                </a:lnTo>
                <a:lnTo>
                  <a:pt x="3410521" y="170865"/>
                </a:lnTo>
                <a:lnTo>
                  <a:pt x="0" y="17086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5700" y="4002022"/>
            <a:ext cx="12342812" cy="5483225"/>
          </a:xfrm>
          <a:custGeom>
            <a:avLst/>
            <a:gdLst/>
            <a:ahLst/>
            <a:cxnLst/>
            <a:rect l="l" t="t" r="r" b="b"/>
            <a:pathLst>
              <a:path w="12342812" h="5483225">
                <a:moveTo>
                  <a:pt x="0" y="0"/>
                </a:moveTo>
                <a:lnTo>
                  <a:pt x="8305800" y="0"/>
                </a:lnTo>
                <a:lnTo>
                  <a:pt x="8354844" y="1221"/>
                </a:lnTo>
                <a:lnTo>
                  <a:pt x="8399259" y="4819"/>
                </a:lnTo>
                <a:lnTo>
                  <a:pt x="8439273" y="10694"/>
                </a:lnTo>
                <a:lnTo>
                  <a:pt x="8507015" y="28872"/>
                </a:lnTo>
                <a:lnTo>
                  <a:pt x="8559898" y="54956"/>
                </a:lnTo>
                <a:lnTo>
                  <a:pt x="8599751" y="88146"/>
                </a:lnTo>
                <a:lnTo>
                  <a:pt x="8628402" y="127642"/>
                </a:lnTo>
                <a:lnTo>
                  <a:pt x="8647680" y="172643"/>
                </a:lnTo>
                <a:lnTo>
                  <a:pt x="8659415" y="222349"/>
                </a:lnTo>
                <a:lnTo>
                  <a:pt x="8665435" y="275960"/>
                </a:lnTo>
                <a:lnTo>
                  <a:pt x="8667569" y="332677"/>
                </a:lnTo>
                <a:lnTo>
                  <a:pt x="8667750" y="361950"/>
                </a:lnTo>
                <a:lnTo>
                  <a:pt x="8667750" y="2895600"/>
                </a:lnTo>
                <a:lnTo>
                  <a:pt x="8668478" y="2928664"/>
                </a:lnTo>
                <a:lnTo>
                  <a:pt x="8674565" y="2987668"/>
                </a:lnTo>
                <a:lnTo>
                  <a:pt x="8687395" y="3037681"/>
                </a:lnTo>
                <a:lnTo>
                  <a:pt x="8707654" y="3079311"/>
                </a:lnTo>
                <a:lnTo>
                  <a:pt x="8736029" y="3113170"/>
                </a:lnTo>
                <a:lnTo>
                  <a:pt x="8773206" y="3139865"/>
                </a:lnTo>
                <a:lnTo>
                  <a:pt x="8819869" y="3160007"/>
                </a:lnTo>
                <a:lnTo>
                  <a:pt x="8876704" y="3174206"/>
                </a:lnTo>
                <a:lnTo>
                  <a:pt x="8944398" y="3183070"/>
                </a:lnTo>
                <a:lnTo>
                  <a:pt x="8982532" y="3185693"/>
                </a:lnTo>
                <a:lnTo>
                  <a:pt x="9023637" y="3187211"/>
                </a:lnTo>
                <a:lnTo>
                  <a:pt x="9067800" y="3187700"/>
                </a:lnTo>
                <a:lnTo>
                  <a:pt x="9664700" y="3187700"/>
                </a:lnTo>
                <a:lnTo>
                  <a:pt x="9686942" y="3188270"/>
                </a:lnTo>
                <a:lnTo>
                  <a:pt x="9727750" y="3192822"/>
                </a:lnTo>
                <a:lnTo>
                  <a:pt x="9779914" y="3208102"/>
                </a:lnTo>
                <a:lnTo>
                  <a:pt x="9821448" y="3233412"/>
                </a:lnTo>
                <a:lnTo>
                  <a:pt x="9852609" y="3268624"/>
                </a:lnTo>
                <a:lnTo>
                  <a:pt x="9873654" y="3313608"/>
                </a:lnTo>
                <a:lnTo>
                  <a:pt x="9884841" y="3368236"/>
                </a:lnTo>
                <a:lnTo>
                  <a:pt x="9886950" y="3409950"/>
                </a:lnTo>
                <a:lnTo>
                  <a:pt x="9886950" y="5245100"/>
                </a:lnTo>
                <a:lnTo>
                  <a:pt x="9887251" y="5264019"/>
                </a:lnTo>
                <a:lnTo>
                  <a:pt x="9892512" y="5318633"/>
                </a:lnTo>
                <a:lnTo>
                  <a:pt x="9906260" y="5368532"/>
                </a:lnTo>
                <a:lnTo>
                  <a:pt x="9931003" y="5411787"/>
                </a:lnTo>
                <a:lnTo>
                  <a:pt x="9969247" y="5446470"/>
                </a:lnTo>
                <a:lnTo>
                  <a:pt x="10003482" y="5463877"/>
                </a:lnTo>
                <a:lnTo>
                  <a:pt x="10045575" y="5476045"/>
                </a:lnTo>
                <a:lnTo>
                  <a:pt x="10096270" y="5482403"/>
                </a:lnTo>
                <a:lnTo>
                  <a:pt x="10125075" y="5483225"/>
                </a:lnTo>
                <a:lnTo>
                  <a:pt x="12166600" y="5483225"/>
                </a:lnTo>
                <a:lnTo>
                  <a:pt x="12212435" y="5481616"/>
                </a:lnTo>
                <a:lnTo>
                  <a:pt x="12265177" y="5472935"/>
                </a:lnTo>
                <a:lnTo>
                  <a:pt x="12301429" y="5456279"/>
                </a:lnTo>
                <a:lnTo>
                  <a:pt x="12329407" y="5420781"/>
                </a:lnTo>
                <a:lnTo>
                  <a:pt x="12339095" y="5383529"/>
                </a:lnTo>
                <a:lnTo>
                  <a:pt x="12342503" y="5336600"/>
                </a:lnTo>
                <a:lnTo>
                  <a:pt x="12342774" y="5318718"/>
                </a:lnTo>
                <a:lnTo>
                  <a:pt x="12342812" y="3929989"/>
                </a:lnTo>
              </a:path>
            </a:pathLst>
          </a:custGeom>
          <a:ln w="19050">
            <a:solidFill>
              <a:srgbClr val="E8112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63044" y="4402188"/>
            <a:ext cx="4881156" cy="4861483"/>
          </a:xfrm>
          <a:custGeom>
            <a:avLst/>
            <a:gdLst/>
            <a:ahLst/>
            <a:cxnLst/>
            <a:rect l="l" t="t" r="r" b="b"/>
            <a:pathLst>
              <a:path w="4881156" h="4861483">
                <a:moveTo>
                  <a:pt x="4881156" y="4861483"/>
                </a:moveTo>
                <a:lnTo>
                  <a:pt x="0" y="4861483"/>
                </a:lnTo>
                <a:lnTo>
                  <a:pt x="0" y="0"/>
                </a:lnTo>
                <a:lnTo>
                  <a:pt x="4881156" y="0"/>
                </a:lnTo>
                <a:lnTo>
                  <a:pt x="4881156" y="4861483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0492" y="4636325"/>
            <a:ext cx="4146550" cy="3632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9470"/>
              </a:lnSpc>
            </a:pPr>
            <a:r>
              <a:rPr sz="9450" spc="-430" dirty="0">
                <a:solidFill>
                  <a:srgbClr val="FFFFFF"/>
                </a:solidFill>
                <a:latin typeface="Segoe UI Symbol"/>
                <a:cs typeface="Segoe UI Symbol"/>
              </a:rPr>
              <a:t>Listen</a:t>
            </a:r>
            <a:r>
              <a:rPr sz="9450" spc="-3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30" dirty="0">
                <a:solidFill>
                  <a:srgbClr val="FFFFFF"/>
                </a:solidFill>
                <a:latin typeface="Segoe UI Symbol"/>
                <a:cs typeface="Segoe UI Symbol"/>
              </a:rPr>
              <a:t>befo</a:t>
            </a:r>
            <a:r>
              <a:rPr sz="9450" spc="-50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9450" spc="-20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9450" spc="-10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50" dirty="0">
                <a:solidFill>
                  <a:srgbClr val="FFFFFF"/>
                </a:solidFill>
                <a:latin typeface="Segoe UI Symbol"/>
                <a:cs typeface="Segoe UI Symbol"/>
              </a:rPr>
              <a:t>yo</a:t>
            </a:r>
            <a:r>
              <a:rPr sz="9450" spc="-32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09" dirty="0">
                <a:solidFill>
                  <a:srgbClr val="FFFFFF"/>
                </a:solidFill>
                <a:latin typeface="Segoe UI Symbol"/>
                <a:cs typeface="Segoe UI Symbol"/>
              </a:rPr>
              <a:t>leap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6663" y="4638745"/>
            <a:ext cx="336550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media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requ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skills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6663" y="4994422"/>
            <a:ext cx="367474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biggest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faux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pas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4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ying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6663" y="5350098"/>
            <a:ext cx="409321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oadcast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message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befo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you’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pa</a:t>
            </a:r>
            <a:r>
              <a:rPr sz="1900" spc="3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6663" y="5705774"/>
            <a:ext cx="405701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conve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sation.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befo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sta</a:t>
            </a:r>
            <a:r>
              <a:rPr sz="1900" spc="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6663" y="6061450"/>
            <a:ext cx="411734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talking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about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app,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should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sta</a:t>
            </a:r>
            <a:r>
              <a:rPr sz="1900" spc="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6663" y="6417126"/>
            <a:ext cx="3891279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lis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ening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what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people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saying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6663" y="6772803"/>
            <a:ext cx="398780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te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blogs,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ev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ew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sites,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te</a:t>
            </a:r>
            <a:r>
              <a:rPr sz="1900" spc="-17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6663" y="7128479"/>
            <a:ext cx="412813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aceb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ook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well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Windows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Sto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76663" y="7484155"/>
            <a:ext cx="396303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eviews.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9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automate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lot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76663" y="7839831"/>
            <a:ext cx="383794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this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connec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inb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x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6663" y="8129488"/>
            <a:ext cx="387477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networks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with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Con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nector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for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Outlook.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95122" y="3243309"/>
            <a:ext cx="29992" cy="82778"/>
          </a:xfrm>
          <a:custGeom>
            <a:avLst/>
            <a:gdLst/>
            <a:ahLst/>
            <a:cxnLst/>
            <a:rect l="l" t="t" r="r" b="b"/>
            <a:pathLst>
              <a:path w="29992" h="82778">
                <a:moveTo>
                  <a:pt x="15062" y="0"/>
                </a:moveTo>
                <a:lnTo>
                  <a:pt x="0" y="82778"/>
                </a:lnTo>
                <a:lnTo>
                  <a:pt x="29992" y="52342"/>
                </a:lnTo>
                <a:lnTo>
                  <a:pt x="18262" y="11137"/>
                </a:lnTo>
                <a:lnTo>
                  <a:pt x="16497" y="5041"/>
                </a:lnTo>
                <a:lnTo>
                  <a:pt x="15062" y="0"/>
                </a:lnTo>
                <a:close/>
              </a:path>
            </a:pathLst>
          </a:custGeom>
          <a:solidFill>
            <a:srgbClr val="1377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298" y="2766928"/>
            <a:ext cx="508977" cy="1123822"/>
          </a:xfrm>
          <a:custGeom>
            <a:avLst/>
            <a:gdLst/>
            <a:ahLst/>
            <a:cxnLst/>
            <a:rect l="l" t="t" r="r" b="b"/>
            <a:pathLst>
              <a:path w="508977" h="1123822">
                <a:moveTo>
                  <a:pt x="364197" y="0"/>
                </a:moveTo>
                <a:lnTo>
                  <a:pt x="320928" y="46926"/>
                </a:lnTo>
                <a:lnTo>
                  <a:pt x="319615" y="47829"/>
                </a:lnTo>
                <a:lnTo>
                  <a:pt x="315783" y="50558"/>
                </a:lnTo>
                <a:lnTo>
                  <a:pt x="278491" y="80284"/>
                </a:lnTo>
                <a:lnTo>
                  <a:pt x="248927" y="106822"/>
                </a:lnTo>
                <a:lnTo>
                  <a:pt x="213804" y="141441"/>
                </a:lnTo>
                <a:lnTo>
                  <a:pt x="174414" y="184363"/>
                </a:lnTo>
                <a:lnTo>
                  <a:pt x="132048" y="235811"/>
                </a:lnTo>
                <a:lnTo>
                  <a:pt x="87996" y="296007"/>
                </a:lnTo>
                <a:lnTo>
                  <a:pt x="65742" y="329455"/>
                </a:lnTo>
                <a:lnTo>
                  <a:pt x="43550" y="365174"/>
                </a:lnTo>
                <a:lnTo>
                  <a:pt x="21582" y="403191"/>
                </a:lnTo>
                <a:lnTo>
                  <a:pt x="0" y="443534"/>
                </a:lnTo>
                <a:lnTo>
                  <a:pt x="1336" y="447366"/>
                </a:lnTo>
                <a:lnTo>
                  <a:pt x="4295" y="457430"/>
                </a:lnTo>
                <a:lnTo>
                  <a:pt x="14778" y="494222"/>
                </a:lnTo>
                <a:lnTo>
                  <a:pt x="30851" y="549835"/>
                </a:lnTo>
                <a:lnTo>
                  <a:pt x="51917" y="620195"/>
                </a:lnTo>
                <a:lnTo>
                  <a:pt x="64135" y="659631"/>
                </a:lnTo>
                <a:lnTo>
                  <a:pt x="77377" y="701225"/>
                </a:lnTo>
                <a:lnTo>
                  <a:pt x="91569" y="744469"/>
                </a:lnTo>
                <a:lnTo>
                  <a:pt x="106635" y="788852"/>
                </a:lnTo>
                <a:lnTo>
                  <a:pt x="122501" y="833866"/>
                </a:lnTo>
                <a:lnTo>
                  <a:pt x="139092" y="879000"/>
                </a:lnTo>
                <a:lnTo>
                  <a:pt x="156333" y="923746"/>
                </a:lnTo>
                <a:lnTo>
                  <a:pt x="174150" y="967594"/>
                </a:lnTo>
                <a:lnTo>
                  <a:pt x="192469" y="1010036"/>
                </a:lnTo>
                <a:lnTo>
                  <a:pt x="211213" y="1050560"/>
                </a:lnTo>
                <a:lnTo>
                  <a:pt x="230309" y="1088659"/>
                </a:lnTo>
                <a:lnTo>
                  <a:pt x="249681" y="1123822"/>
                </a:lnTo>
                <a:lnTo>
                  <a:pt x="418858" y="1100950"/>
                </a:lnTo>
                <a:lnTo>
                  <a:pt x="442182" y="956775"/>
                </a:lnTo>
                <a:lnTo>
                  <a:pt x="508977" y="541604"/>
                </a:lnTo>
                <a:lnTo>
                  <a:pt x="504086" y="538502"/>
                </a:lnTo>
                <a:lnTo>
                  <a:pt x="498373" y="534760"/>
                </a:lnTo>
                <a:lnTo>
                  <a:pt x="459960" y="507297"/>
                </a:lnTo>
                <a:lnTo>
                  <a:pt x="422289" y="476106"/>
                </a:lnTo>
                <a:lnTo>
                  <a:pt x="385031" y="438546"/>
                </a:lnTo>
                <a:lnTo>
                  <a:pt x="355392" y="397056"/>
                </a:lnTo>
                <a:lnTo>
                  <a:pt x="340581" y="354074"/>
                </a:lnTo>
                <a:lnTo>
                  <a:pt x="340185" y="339837"/>
                </a:lnTo>
                <a:lnTo>
                  <a:pt x="341065" y="328670"/>
                </a:lnTo>
                <a:lnTo>
                  <a:pt x="351418" y="285864"/>
                </a:lnTo>
                <a:lnTo>
                  <a:pt x="385172" y="250810"/>
                </a:lnTo>
                <a:lnTo>
                  <a:pt x="424302" y="225579"/>
                </a:lnTo>
                <a:lnTo>
                  <a:pt x="506730" y="178511"/>
                </a:lnTo>
                <a:lnTo>
                  <a:pt x="364197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531" y="2790102"/>
            <a:ext cx="692670" cy="1165491"/>
          </a:xfrm>
          <a:custGeom>
            <a:avLst/>
            <a:gdLst/>
            <a:ahLst/>
            <a:cxnLst/>
            <a:rect l="l" t="t" r="r" b="b"/>
            <a:pathLst>
              <a:path w="692670" h="1165491">
                <a:moveTo>
                  <a:pt x="547890" y="0"/>
                </a:moveTo>
                <a:lnTo>
                  <a:pt x="504621" y="46926"/>
                </a:lnTo>
                <a:lnTo>
                  <a:pt x="472062" y="82984"/>
                </a:lnTo>
                <a:lnTo>
                  <a:pt x="412015" y="150524"/>
                </a:lnTo>
                <a:lnTo>
                  <a:pt x="359368" y="210654"/>
                </a:lnTo>
                <a:lnTo>
                  <a:pt x="299335" y="280265"/>
                </a:lnTo>
                <a:lnTo>
                  <a:pt x="267274" y="317929"/>
                </a:lnTo>
                <a:lnTo>
                  <a:pt x="234237" y="357128"/>
                </a:lnTo>
                <a:lnTo>
                  <a:pt x="200513" y="397581"/>
                </a:lnTo>
                <a:lnTo>
                  <a:pt x="166393" y="439011"/>
                </a:lnTo>
                <a:lnTo>
                  <a:pt x="132167" y="481138"/>
                </a:lnTo>
                <a:lnTo>
                  <a:pt x="98125" y="523685"/>
                </a:lnTo>
                <a:lnTo>
                  <a:pt x="64556" y="566372"/>
                </a:lnTo>
                <a:lnTo>
                  <a:pt x="31751" y="608921"/>
                </a:lnTo>
                <a:lnTo>
                  <a:pt x="0" y="651052"/>
                </a:lnTo>
                <a:lnTo>
                  <a:pt x="0" y="1165491"/>
                </a:lnTo>
                <a:lnTo>
                  <a:pt x="600151" y="1084351"/>
                </a:lnTo>
                <a:lnTo>
                  <a:pt x="617771" y="981327"/>
                </a:lnTo>
                <a:lnTo>
                  <a:pt x="692670" y="541604"/>
                </a:lnTo>
                <a:lnTo>
                  <a:pt x="687779" y="538502"/>
                </a:lnTo>
                <a:lnTo>
                  <a:pt x="682065" y="534760"/>
                </a:lnTo>
                <a:lnTo>
                  <a:pt x="643650" y="507293"/>
                </a:lnTo>
                <a:lnTo>
                  <a:pt x="605977" y="476101"/>
                </a:lnTo>
                <a:lnTo>
                  <a:pt x="568718" y="438539"/>
                </a:lnTo>
                <a:lnTo>
                  <a:pt x="539080" y="397047"/>
                </a:lnTo>
                <a:lnTo>
                  <a:pt x="524273" y="354066"/>
                </a:lnTo>
                <a:lnTo>
                  <a:pt x="523878" y="339830"/>
                </a:lnTo>
                <a:lnTo>
                  <a:pt x="524758" y="328664"/>
                </a:lnTo>
                <a:lnTo>
                  <a:pt x="535114" y="285863"/>
                </a:lnTo>
                <a:lnTo>
                  <a:pt x="568877" y="250815"/>
                </a:lnTo>
                <a:lnTo>
                  <a:pt x="608015" y="225590"/>
                </a:lnTo>
                <a:lnTo>
                  <a:pt x="690460" y="178536"/>
                </a:lnTo>
                <a:lnTo>
                  <a:pt x="547890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41931" y="3177235"/>
            <a:ext cx="139674" cy="220205"/>
          </a:xfrm>
          <a:custGeom>
            <a:avLst/>
            <a:gdLst/>
            <a:ahLst/>
            <a:cxnLst/>
            <a:rect l="l" t="t" r="r" b="b"/>
            <a:pathLst>
              <a:path w="139674" h="220205">
                <a:moveTo>
                  <a:pt x="0" y="220205"/>
                </a:moveTo>
                <a:lnTo>
                  <a:pt x="139674" y="220205"/>
                </a:lnTo>
                <a:lnTo>
                  <a:pt x="139674" y="0"/>
                </a:lnTo>
                <a:lnTo>
                  <a:pt x="0" y="0"/>
                </a:lnTo>
                <a:lnTo>
                  <a:pt x="0" y="220205"/>
                </a:lnTo>
                <a:close/>
              </a:path>
            </a:pathLst>
          </a:custGeom>
          <a:solidFill>
            <a:srgbClr val="8A8E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4974" y="2790094"/>
            <a:ext cx="223021" cy="226536"/>
          </a:xfrm>
          <a:custGeom>
            <a:avLst/>
            <a:gdLst/>
            <a:ahLst/>
            <a:cxnLst/>
            <a:rect l="l" t="t" r="r" b="b"/>
            <a:pathLst>
              <a:path w="223021" h="226536">
                <a:moveTo>
                  <a:pt x="80438" y="0"/>
                </a:moveTo>
                <a:lnTo>
                  <a:pt x="37182" y="46926"/>
                </a:lnTo>
                <a:lnTo>
                  <a:pt x="0" y="89400"/>
                </a:lnTo>
                <a:lnTo>
                  <a:pt x="4668" y="103104"/>
                </a:lnTo>
                <a:lnTo>
                  <a:pt x="21121" y="140276"/>
                </a:lnTo>
                <a:lnTo>
                  <a:pt x="49130" y="181544"/>
                </a:lnTo>
                <a:lnTo>
                  <a:pt x="84711" y="212755"/>
                </a:lnTo>
                <a:lnTo>
                  <a:pt x="135564" y="225821"/>
                </a:lnTo>
                <a:lnTo>
                  <a:pt x="151205" y="226536"/>
                </a:lnTo>
                <a:lnTo>
                  <a:pt x="164037" y="216496"/>
                </a:lnTo>
                <a:lnTo>
                  <a:pt x="174075" y="208827"/>
                </a:lnTo>
                <a:lnTo>
                  <a:pt x="209526" y="186142"/>
                </a:lnTo>
                <a:lnTo>
                  <a:pt x="223021" y="178536"/>
                </a:lnTo>
                <a:lnTo>
                  <a:pt x="80438" y="0"/>
                </a:lnTo>
                <a:close/>
              </a:path>
            </a:pathLst>
          </a:custGeom>
          <a:solidFill>
            <a:srgbClr val="8A8E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91008" y="2473107"/>
            <a:ext cx="359241" cy="530623"/>
          </a:xfrm>
          <a:custGeom>
            <a:avLst/>
            <a:gdLst/>
            <a:ahLst/>
            <a:cxnLst/>
            <a:rect l="l" t="t" r="r" b="b"/>
            <a:pathLst>
              <a:path w="359241" h="530623">
                <a:moveTo>
                  <a:pt x="51968" y="0"/>
                </a:moveTo>
                <a:lnTo>
                  <a:pt x="16761" y="52118"/>
                </a:lnTo>
                <a:lnTo>
                  <a:pt x="6219" y="118458"/>
                </a:lnTo>
                <a:lnTo>
                  <a:pt x="871" y="179684"/>
                </a:lnTo>
                <a:lnTo>
                  <a:pt x="0" y="208375"/>
                </a:lnTo>
                <a:lnTo>
                  <a:pt x="252" y="235782"/>
                </a:lnTo>
                <a:lnTo>
                  <a:pt x="3895" y="286738"/>
                </a:lnTo>
                <a:lnTo>
                  <a:pt x="11336" y="332539"/>
                </a:lnTo>
                <a:lnTo>
                  <a:pt x="22110" y="373169"/>
                </a:lnTo>
                <a:lnTo>
                  <a:pt x="43501" y="424391"/>
                </a:lnTo>
                <a:lnTo>
                  <a:pt x="69775" y="463903"/>
                </a:lnTo>
                <a:lnTo>
                  <a:pt x="98780" y="491887"/>
                </a:lnTo>
                <a:lnTo>
                  <a:pt x="131001" y="516369"/>
                </a:lnTo>
                <a:lnTo>
                  <a:pt x="172917" y="529973"/>
                </a:lnTo>
                <a:lnTo>
                  <a:pt x="183533" y="530623"/>
                </a:lnTo>
                <a:lnTo>
                  <a:pt x="195477" y="530623"/>
                </a:lnTo>
                <a:lnTo>
                  <a:pt x="240163" y="526972"/>
                </a:lnTo>
                <a:lnTo>
                  <a:pt x="357933" y="509813"/>
                </a:lnTo>
                <a:lnTo>
                  <a:pt x="359241" y="423275"/>
                </a:lnTo>
                <a:lnTo>
                  <a:pt x="357074" y="418948"/>
                </a:lnTo>
                <a:lnTo>
                  <a:pt x="327876" y="362628"/>
                </a:lnTo>
                <a:lnTo>
                  <a:pt x="293638" y="299701"/>
                </a:lnTo>
                <a:lnTo>
                  <a:pt x="273329" y="263843"/>
                </a:lnTo>
                <a:lnTo>
                  <a:pt x="251446" y="226488"/>
                </a:lnTo>
                <a:lnTo>
                  <a:pt x="228402" y="188708"/>
                </a:lnTo>
                <a:lnTo>
                  <a:pt x="204613" y="151576"/>
                </a:lnTo>
                <a:lnTo>
                  <a:pt x="180491" y="116168"/>
                </a:lnTo>
                <a:lnTo>
                  <a:pt x="156450" y="83555"/>
                </a:lnTo>
                <a:lnTo>
                  <a:pt x="110272" y="31011"/>
                </a:lnTo>
                <a:lnTo>
                  <a:pt x="69389" y="2531"/>
                </a:lnTo>
                <a:lnTo>
                  <a:pt x="51968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69001" y="2839425"/>
            <a:ext cx="83507" cy="83164"/>
          </a:xfrm>
          <a:custGeom>
            <a:avLst/>
            <a:gdLst/>
            <a:ahLst/>
            <a:cxnLst/>
            <a:rect l="l" t="t" r="r" b="b"/>
            <a:pathLst>
              <a:path w="83507" h="83164">
                <a:moveTo>
                  <a:pt x="39859" y="0"/>
                </a:moveTo>
                <a:lnTo>
                  <a:pt x="1892" y="27992"/>
                </a:lnTo>
                <a:lnTo>
                  <a:pt x="0" y="46607"/>
                </a:lnTo>
                <a:lnTo>
                  <a:pt x="3460" y="58860"/>
                </a:lnTo>
                <a:lnTo>
                  <a:pt x="10333" y="69430"/>
                </a:lnTo>
                <a:lnTo>
                  <a:pt x="20104" y="77562"/>
                </a:lnTo>
                <a:lnTo>
                  <a:pt x="32261" y="82503"/>
                </a:lnTo>
                <a:lnTo>
                  <a:pt x="45947" y="83164"/>
                </a:lnTo>
                <a:lnTo>
                  <a:pt x="58468" y="80004"/>
                </a:lnTo>
                <a:lnTo>
                  <a:pt x="69186" y="73517"/>
                </a:lnTo>
                <a:lnTo>
                  <a:pt x="77461" y="64196"/>
                </a:lnTo>
                <a:lnTo>
                  <a:pt x="82658" y="52534"/>
                </a:lnTo>
                <a:lnTo>
                  <a:pt x="83507" y="38426"/>
                </a:lnTo>
                <a:lnTo>
                  <a:pt x="80616" y="25679"/>
                </a:lnTo>
                <a:lnTo>
                  <a:pt x="74464" y="14836"/>
                </a:lnTo>
                <a:lnTo>
                  <a:pt x="65532" y="6439"/>
                </a:lnTo>
                <a:lnTo>
                  <a:pt x="54298" y="1030"/>
                </a:lnTo>
                <a:lnTo>
                  <a:pt x="3985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14546" y="854371"/>
            <a:ext cx="2295512" cy="2770666"/>
          </a:xfrm>
          <a:custGeom>
            <a:avLst/>
            <a:gdLst/>
            <a:ahLst/>
            <a:cxnLst/>
            <a:rect l="l" t="t" r="r" b="b"/>
            <a:pathLst>
              <a:path w="2295512" h="2770666">
                <a:moveTo>
                  <a:pt x="310394" y="0"/>
                </a:moveTo>
                <a:lnTo>
                  <a:pt x="245129" y="2778"/>
                </a:lnTo>
                <a:lnTo>
                  <a:pt x="185494" y="15839"/>
                </a:lnTo>
                <a:lnTo>
                  <a:pt x="132045" y="39643"/>
                </a:lnTo>
                <a:lnTo>
                  <a:pt x="85333" y="74647"/>
                </a:lnTo>
                <a:lnTo>
                  <a:pt x="57443" y="109896"/>
                </a:lnTo>
                <a:lnTo>
                  <a:pt x="35064" y="157048"/>
                </a:lnTo>
                <a:lnTo>
                  <a:pt x="18163" y="215066"/>
                </a:lnTo>
                <a:lnTo>
                  <a:pt x="6707" y="282914"/>
                </a:lnTo>
                <a:lnTo>
                  <a:pt x="664" y="359553"/>
                </a:lnTo>
                <a:lnTo>
                  <a:pt x="0" y="443948"/>
                </a:lnTo>
                <a:lnTo>
                  <a:pt x="4681" y="535061"/>
                </a:lnTo>
                <a:lnTo>
                  <a:pt x="14675" y="631856"/>
                </a:lnTo>
                <a:lnTo>
                  <a:pt x="29949" y="733296"/>
                </a:lnTo>
                <a:lnTo>
                  <a:pt x="50470" y="838344"/>
                </a:lnTo>
                <a:lnTo>
                  <a:pt x="76204" y="945963"/>
                </a:lnTo>
                <a:lnTo>
                  <a:pt x="107119" y="1055116"/>
                </a:lnTo>
                <a:lnTo>
                  <a:pt x="143180" y="1164767"/>
                </a:lnTo>
                <a:lnTo>
                  <a:pt x="184357" y="1273878"/>
                </a:lnTo>
                <a:lnTo>
                  <a:pt x="230614" y="1381412"/>
                </a:lnTo>
                <a:lnTo>
                  <a:pt x="281919" y="1486334"/>
                </a:lnTo>
                <a:lnTo>
                  <a:pt x="338239" y="1587605"/>
                </a:lnTo>
                <a:lnTo>
                  <a:pt x="399541" y="1684189"/>
                </a:lnTo>
                <a:lnTo>
                  <a:pt x="465791" y="1775050"/>
                </a:lnTo>
                <a:lnTo>
                  <a:pt x="536958" y="1859149"/>
                </a:lnTo>
                <a:lnTo>
                  <a:pt x="606471" y="1931963"/>
                </a:lnTo>
                <a:lnTo>
                  <a:pt x="682283" y="2005653"/>
                </a:lnTo>
                <a:lnTo>
                  <a:pt x="763549" y="2079563"/>
                </a:lnTo>
                <a:lnTo>
                  <a:pt x="849423" y="2153040"/>
                </a:lnTo>
                <a:lnTo>
                  <a:pt x="939061" y="2225426"/>
                </a:lnTo>
                <a:lnTo>
                  <a:pt x="1031618" y="2296069"/>
                </a:lnTo>
                <a:lnTo>
                  <a:pt x="1126248" y="2364312"/>
                </a:lnTo>
                <a:lnTo>
                  <a:pt x="1222107" y="2429501"/>
                </a:lnTo>
                <a:lnTo>
                  <a:pt x="1318349" y="2490980"/>
                </a:lnTo>
                <a:lnTo>
                  <a:pt x="1414131" y="2548094"/>
                </a:lnTo>
                <a:lnTo>
                  <a:pt x="1508606" y="2600189"/>
                </a:lnTo>
                <a:lnTo>
                  <a:pt x="1600930" y="2646610"/>
                </a:lnTo>
                <a:lnTo>
                  <a:pt x="1690257" y="2686700"/>
                </a:lnTo>
                <a:lnTo>
                  <a:pt x="1775744" y="2719806"/>
                </a:lnTo>
                <a:lnTo>
                  <a:pt x="1856544" y="2745273"/>
                </a:lnTo>
                <a:lnTo>
                  <a:pt x="1931813" y="2762444"/>
                </a:lnTo>
                <a:lnTo>
                  <a:pt x="2000706" y="2770666"/>
                </a:lnTo>
                <a:lnTo>
                  <a:pt x="2062378" y="2769283"/>
                </a:lnTo>
                <a:lnTo>
                  <a:pt x="2115984" y="2757639"/>
                </a:lnTo>
                <a:lnTo>
                  <a:pt x="2160678" y="2735081"/>
                </a:lnTo>
                <a:lnTo>
                  <a:pt x="2204584" y="2696224"/>
                </a:lnTo>
                <a:lnTo>
                  <a:pt x="2239527" y="2648566"/>
                </a:lnTo>
                <a:lnTo>
                  <a:pt x="2265800" y="2592717"/>
                </a:lnTo>
                <a:lnTo>
                  <a:pt x="2283694" y="2529284"/>
                </a:lnTo>
                <a:lnTo>
                  <a:pt x="2293500" y="2458877"/>
                </a:lnTo>
                <a:lnTo>
                  <a:pt x="2295512" y="2382105"/>
                </a:lnTo>
                <a:lnTo>
                  <a:pt x="2290019" y="2299575"/>
                </a:lnTo>
                <a:lnTo>
                  <a:pt x="2277315" y="2211898"/>
                </a:lnTo>
                <a:lnTo>
                  <a:pt x="2257691" y="2119681"/>
                </a:lnTo>
                <a:lnTo>
                  <a:pt x="2231438" y="2023533"/>
                </a:lnTo>
                <a:lnTo>
                  <a:pt x="2198848" y="1924064"/>
                </a:lnTo>
                <a:lnTo>
                  <a:pt x="2160214" y="1821882"/>
                </a:lnTo>
                <a:lnTo>
                  <a:pt x="2115826" y="1717595"/>
                </a:lnTo>
                <a:lnTo>
                  <a:pt x="2065977" y="1611813"/>
                </a:lnTo>
                <a:lnTo>
                  <a:pt x="2010958" y="1505144"/>
                </a:lnTo>
                <a:lnTo>
                  <a:pt x="1951061" y="1398196"/>
                </a:lnTo>
                <a:lnTo>
                  <a:pt x="1886577" y="1291580"/>
                </a:lnTo>
                <a:lnTo>
                  <a:pt x="1817800" y="1185903"/>
                </a:lnTo>
                <a:lnTo>
                  <a:pt x="1745019" y="1081774"/>
                </a:lnTo>
                <a:lnTo>
                  <a:pt x="1668528" y="979801"/>
                </a:lnTo>
                <a:lnTo>
                  <a:pt x="1588486" y="880426"/>
                </a:lnTo>
                <a:lnTo>
                  <a:pt x="1505214" y="783996"/>
                </a:lnTo>
                <a:lnTo>
                  <a:pt x="1419267" y="690968"/>
                </a:lnTo>
                <a:lnTo>
                  <a:pt x="1331197" y="601803"/>
                </a:lnTo>
                <a:lnTo>
                  <a:pt x="1241558" y="516958"/>
                </a:lnTo>
                <a:lnTo>
                  <a:pt x="1150905" y="436892"/>
                </a:lnTo>
                <a:lnTo>
                  <a:pt x="1059790" y="362064"/>
                </a:lnTo>
                <a:lnTo>
                  <a:pt x="968769" y="292933"/>
                </a:lnTo>
                <a:lnTo>
                  <a:pt x="878394" y="229957"/>
                </a:lnTo>
                <a:lnTo>
                  <a:pt x="789219" y="173594"/>
                </a:lnTo>
                <a:lnTo>
                  <a:pt x="701799" y="124305"/>
                </a:lnTo>
                <a:lnTo>
                  <a:pt x="616687" y="82546"/>
                </a:lnTo>
                <a:lnTo>
                  <a:pt x="534437" y="48778"/>
                </a:lnTo>
                <a:lnTo>
                  <a:pt x="455602" y="23458"/>
                </a:lnTo>
                <a:lnTo>
                  <a:pt x="380736" y="7046"/>
                </a:lnTo>
                <a:lnTo>
                  <a:pt x="310394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1171" y="817695"/>
            <a:ext cx="2278091" cy="2773293"/>
          </a:xfrm>
          <a:custGeom>
            <a:avLst/>
            <a:gdLst/>
            <a:ahLst/>
            <a:cxnLst/>
            <a:rect l="l" t="t" r="r" b="b"/>
            <a:pathLst>
              <a:path w="2278091" h="2773293">
                <a:moveTo>
                  <a:pt x="239123" y="0"/>
                </a:moveTo>
                <a:lnTo>
                  <a:pt x="187428" y="5244"/>
                </a:lnTo>
                <a:lnTo>
                  <a:pt x="141691" y="18989"/>
                </a:lnTo>
                <a:lnTo>
                  <a:pt x="102342" y="41435"/>
                </a:lnTo>
                <a:lnTo>
                  <a:pt x="66814" y="75060"/>
                </a:lnTo>
                <a:lnTo>
                  <a:pt x="38971" y="116811"/>
                </a:lnTo>
                <a:lnTo>
                  <a:pt x="18658" y="166239"/>
                </a:lnTo>
                <a:lnTo>
                  <a:pt x="5720" y="222894"/>
                </a:lnTo>
                <a:lnTo>
                  <a:pt x="0" y="286326"/>
                </a:lnTo>
                <a:lnTo>
                  <a:pt x="1341" y="356085"/>
                </a:lnTo>
                <a:lnTo>
                  <a:pt x="9590" y="431721"/>
                </a:lnTo>
                <a:lnTo>
                  <a:pt x="24588" y="512784"/>
                </a:lnTo>
                <a:lnTo>
                  <a:pt x="46181" y="598825"/>
                </a:lnTo>
                <a:lnTo>
                  <a:pt x="74212" y="689392"/>
                </a:lnTo>
                <a:lnTo>
                  <a:pt x="108525" y="784037"/>
                </a:lnTo>
                <a:lnTo>
                  <a:pt x="148965" y="882309"/>
                </a:lnTo>
                <a:lnTo>
                  <a:pt x="195375" y="983758"/>
                </a:lnTo>
                <a:lnTo>
                  <a:pt x="247599" y="1087935"/>
                </a:lnTo>
                <a:lnTo>
                  <a:pt x="305482" y="1194390"/>
                </a:lnTo>
                <a:lnTo>
                  <a:pt x="368867" y="1302672"/>
                </a:lnTo>
                <a:lnTo>
                  <a:pt x="437599" y="1412331"/>
                </a:lnTo>
                <a:lnTo>
                  <a:pt x="511521" y="1522919"/>
                </a:lnTo>
                <a:lnTo>
                  <a:pt x="590477" y="1633984"/>
                </a:lnTo>
                <a:lnTo>
                  <a:pt x="674312" y="1745077"/>
                </a:lnTo>
                <a:lnTo>
                  <a:pt x="761308" y="1853817"/>
                </a:lnTo>
                <a:lnTo>
                  <a:pt x="849577" y="1957937"/>
                </a:lnTo>
                <a:lnTo>
                  <a:pt x="938706" y="2057155"/>
                </a:lnTo>
                <a:lnTo>
                  <a:pt x="1028281" y="2151187"/>
                </a:lnTo>
                <a:lnTo>
                  <a:pt x="1117886" y="2239752"/>
                </a:lnTo>
                <a:lnTo>
                  <a:pt x="1207108" y="2322567"/>
                </a:lnTo>
                <a:lnTo>
                  <a:pt x="1295532" y="2399350"/>
                </a:lnTo>
                <a:lnTo>
                  <a:pt x="1382744" y="2469818"/>
                </a:lnTo>
                <a:lnTo>
                  <a:pt x="1468329" y="2533690"/>
                </a:lnTo>
                <a:lnTo>
                  <a:pt x="1551873" y="2590682"/>
                </a:lnTo>
                <a:lnTo>
                  <a:pt x="1632962" y="2640513"/>
                </a:lnTo>
                <a:lnTo>
                  <a:pt x="1711181" y="2682900"/>
                </a:lnTo>
                <a:lnTo>
                  <a:pt x="1786116" y="2717560"/>
                </a:lnTo>
                <a:lnTo>
                  <a:pt x="1857352" y="2744212"/>
                </a:lnTo>
                <a:lnTo>
                  <a:pt x="1924476" y="2762573"/>
                </a:lnTo>
                <a:lnTo>
                  <a:pt x="1987072" y="2772361"/>
                </a:lnTo>
                <a:lnTo>
                  <a:pt x="2044727" y="2773293"/>
                </a:lnTo>
                <a:lnTo>
                  <a:pt x="2097026" y="2765087"/>
                </a:lnTo>
                <a:lnTo>
                  <a:pt x="2143554" y="2747461"/>
                </a:lnTo>
                <a:lnTo>
                  <a:pt x="2183898" y="2720132"/>
                </a:lnTo>
                <a:lnTo>
                  <a:pt x="2216812" y="2684384"/>
                </a:lnTo>
                <a:lnTo>
                  <a:pt x="2242576" y="2640944"/>
                </a:lnTo>
                <a:lnTo>
                  <a:pt x="2261302" y="2590227"/>
                </a:lnTo>
                <a:lnTo>
                  <a:pt x="2273103" y="2532647"/>
                </a:lnTo>
                <a:lnTo>
                  <a:pt x="2278091" y="2468620"/>
                </a:lnTo>
                <a:lnTo>
                  <a:pt x="2276379" y="2398559"/>
                </a:lnTo>
                <a:lnTo>
                  <a:pt x="2268080" y="2322881"/>
                </a:lnTo>
                <a:lnTo>
                  <a:pt x="2253306" y="2241998"/>
                </a:lnTo>
                <a:lnTo>
                  <a:pt x="2232169" y="2156327"/>
                </a:lnTo>
                <a:lnTo>
                  <a:pt x="2204781" y="2066282"/>
                </a:lnTo>
                <a:lnTo>
                  <a:pt x="2171257" y="1972277"/>
                </a:lnTo>
                <a:lnTo>
                  <a:pt x="2131707" y="1874727"/>
                </a:lnTo>
                <a:lnTo>
                  <a:pt x="2086244" y="1774047"/>
                </a:lnTo>
                <a:lnTo>
                  <a:pt x="2034981" y="1670651"/>
                </a:lnTo>
                <a:lnTo>
                  <a:pt x="1978031" y="1564955"/>
                </a:lnTo>
                <a:lnTo>
                  <a:pt x="1915506" y="1457373"/>
                </a:lnTo>
                <a:lnTo>
                  <a:pt x="1847518" y="1348319"/>
                </a:lnTo>
                <a:lnTo>
                  <a:pt x="1774179" y="1238209"/>
                </a:lnTo>
                <a:lnTo>
                  <a:pt x="1695604" y="1127457"/>
                </a:lnTo>
                <a:lnTo>
                  <a:pt x="1611903" y="1016478"/>
                </a:lnTo>
                <a:lnTo>
                  <a:pt x="1524858" y="907994"/>
                </a:lnTo>
                <a:lnTo>
                  <a:pt x="1436446" y="804591"/>
                </a:lnTo>
                <a:lnTo>
                  <a:pt x="1347096" y="706469"/>
                </a:lnTo>
                <a:lnTo>
                  <a:pt x="1257241" y="613831"/>
                </a:lnTo>
                <a:lnTo>
                  <a:pt x="1167309" y="526876"/>
                </a:lnTo>
                <a:lnTo>
                  <a:pt x="1077734" y="445807"/>
                </a:lnTo>
                <a:lnTo>
                  <a:pt x="988945" y="370823"/>
                </a:lnTo>
                <a:lnTo>
                  <a:pt x="901374" y="302128"/>
                </a:lnTo>
                <a:lnTo>
                  <a:pt x="815450" y="239921"/>
                </a:lnTo>
                <a:lnTo>
                  <a:pt x="731607" y="184404"/>
                </a:lnTo>
                <a:lnTo>
                  <a:pt x="650273" y="135778"/>
                </a:lnTo>
                <a:lnTo>
                  <a:pt x="571881" y="94244"/>
                </a:lnTo>
                <a:lnTo>
                  <a:pt x="496861" y="60003"/>
                </a:lnTo>
                <a:lnTo>
                  <a:pt x="425645" y="33258"/>
                </a:lnTo>
                <a:lnTo>
                  <a:pt x="358662" y="14208"/>
                </a:lnTo>
                <a:lnTo>
                  <a:pt x="296344" y="3054"/>
                </a:lnTo>
                <a:lnTo>
                  <a:pt x="239123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2812" y="838643"/>
            <a:ext cx="1737686" cy="2245788"/>
          </a:xfrm>
          <a:custGeom>
            <a:avLst/>
            <a:gdLst/>
            <a:ahLst/>
            <a:cxnLst/>
            <a:rect l="l" t="t" r="r" b="b"/>
            <a:pathLst>
              <a:path w="1737686" h="2245788">
                <a:moveTo>
                  <a:pt x="132824" y="0"/>
                </a:moveTo>
                <a:lnTo>
                  <a:pt x="65697" y="54799"/>
                </a:lnTo>
                <a:lnTo>
                  <a:pt x="38273" y="97102"/>
                </a:lnTo>
                <a:lnTo>
                  <a:pt x="18281" y="146951"/>
                </a:lnTo>
                <a:lnTo>
                  <a:pt x="5572" y="203908"/>
                </a:lnTo>
                <a:lnTo>
                  <a:pt x="0" y="267534"/>
                </a:lnTo>
                <a:lnTo>
                  <a:pt x="1416" y="337392"/>
                </a:lnTo>
                <a:lnTo>
                  <a:pt x="9675" y="413042"/>
                </a:lnTo>
                <a:lnTo>
                  <a:pt x="24628" y="494046"/>
                </a:lnTo>
                <a:lnTo>
                  <a:pt x="46128" y="579967"/>
                </a:lnTo>
                <a:lnTo>
                  <a:pt x="74029" y="670364"/>
                </a:lnTo>
                <a:lnTo>
                  <a:pt x="108183" y="764801"/>
                </a:lnTo>
                <a:lnTo>
                  <a:pt x="148443" y="862838"/>
                </a:lnTo>
                <a:lnTo>
                  <a:pt x="194661" y="964037"/>
                </a:lnTo>
                <a:lnTo>
                  <a:pt x="246691" y="1067959"/>
                </a:lnTo>
                <a:lnTo>
                  <a:pt x="304386" y="1174167"/>
                </a:lnTo>
                <a:lnTo>
                  <a:pt x="367597" y="1282221"/>
                </a:lnTo>
                <a:lnTo>
                  <a:pt x="436178" y="1391684"/>
                </a:lnTo>
                <a:lnTo>
                  <a:pt x="509981" y="1502116"/>
                </a:lnTo>
                <a:lnTo>
                  <a:pt x="588860" y="1613079"/>
                </a:lnTo>
                <a:lnTo>
                  <a:pt x="672668" y="1724136"/>
                </a:lnTo>
                <a:lnTo>
                  <a:pt x="718956" y="1782781"/>
                </a:lnTo>
                <a:lnTo>
                  <a:pt x="765618" y="1840088"/>
                </a:lnTo>
                <a:lnTo>
                  <a:pt x="812595" y="1896017"/>
                </a:lnTo>
                <a:lnTo>
                  <a:pt x="859826" y="1950531"/>
                </a:lnTo>
                <a:lnTo>
                  <a:pt x="907254" y="2003593"/>
                </a:lnTo>
                <a:lnTo>
                  <a:pt x="954818" y="2055164"/>
                </a:lnTo>
                <a:lnTo>
                  <a:pt x="1002460" y="2105207"/>
                </a:lnTo>
                <a:lnTo>
                  <a:pt x="1050121" y="2153684"/>
                </a:lnTo>
                <a:lnTo>
                  <a:pt x="1097740" y="2200557"/>
                </a:lnTo>
                <a:lnTo>
                  <a:pt x="1145260" y="2245788"/>
                </a:lnTo>
                <a:lnTo>
                  <a:pt x="1272378" y="2050557"/>
                </a:lnTo>
                <a:lnTo>
                  <a:pt x="1385515" y="1874189"/>
                </a:lnTo>
                <a:lnTo>
                  <a:pt x="1484080" y="1715028"/>
                </a:lnTo>
                <a:lnTo>
                  <a:pt x="1567484" y="1571416"/>
                </a:lnTo>
                <a:lnTo>
                  <a:pt x="1635137" y="1441696"/>
                </a:lnTo>
                <a:lnTo>
                  <a:pt x="1686448" y="1324209"/>
                </a:lnTo>
                <a:lnTo>
                  <a:pt x="1720828" y="1217298"/>
                </a:lnTo>
                <a:lnTo>
                  <a:pt x="1737686" y="1119307"/>
                </a:lnTo>
                <a:lnTo>
                  <a:pt x="1736433" y="1028576"/>
                </a:lnTo>
                <a:lnTo>
                  <a:pt x="1716477" y="943449"/>
                </a:lnTo>
                <a:lnTo>
                  <a:pt x="1677230" y="862269"/>
                </a:lnTo>
                <a:lnTo>
                  <a:pt x="1618102" y="783376"/>
                </a:lnTo>
                <a:lnTo>
                  <a:pt x="1538501" y="705115"/>
                </a:lnTo>
                <a:lnTo>
                  <a:pt x="1437839" y="625828"/>
                </a:lnTo>
                <a:lnTo>
                  <a:pt x="1315524" y="543856"/>
                </a:lnTo>
                <a:lnTo>
                  <a:pt x="1170968" y="457543"/>
                </a:lnTo>
                <a:lnTo>
                  <a:pt x="1003579" y="365230"/>
                </a:lnTo>
                <a:lnTo>
                  <a:pt x="812768" y="265261"/>
                </a:lnTo>
                <a:lnTo>
                  <a:pt x="358520" y="35722"/>
                </a:lnTo>
                <a:lnTo>
                  <a:pt x="13282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3475" y="2544573"/>
            <a:ext cx="149652" cy="134510"/>
          </a:xfrm>
          <a:custGeom>
            <a:avLst/>
            <a:gdLst/>
            <a:ahLst/>
            <a:cxnLst/>
            <a:rect l="l" t="t" r="r" b="b"/>
            <a:pathLst>
              <a:path w="149652" h="134510">
                <a:moveTo>
                  <a:pt x="149652" y="0"/>
                </a:moveTo>
                <a:lnTo>
                  <a:pt x="102691" y="26912"/>
                </a:lnTo>
                <a:lnTo>
                  <a:pt x="65896" y="48471"/>
                </a:lnTo>
                <a:lnTo>
                  <a:pt x="27633" y="72985"/>
                </a:lnTo>
                <a:lnTo>
                  <a:pt x="890" y="101414"/>
                </a:lnTo>
                <a:lnTo>
                  <a:pt x="0" y="106374"/>
                </a:lnTo>
                <a:lnTo>
                  <a:pt x="311" y="111388"/>
                </a:lnTo>
                <a:lnTo>
                  <a:pt x="1703" y="116582"/>
                </a:lnTo>
                <a:lnTo>
                  <a:pt x="4054" y="122083"/>
                </a:lnTo>
                <a:lnTo>
                  <a:pt x="7241" y="128016"/>
                </a:lnTo>
                <a:lnTo>
                  <a:pt x="11142" y="134510"/>
                </a:lnTo>
              </a:path>
            </a:pathLst>
          </a:custGeom>
          <a:ln w="32727">
            <a:solidFill>
              <a:srgbClr val="5758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36579" y="869358"/>
            <a:ext cx="2205567" cy="2741946"/>
          </a:xfrm>
          <a:custGeom>
            <a:avLst/>
            <a:gdLst/>
            <a:ahLst/>
            <a:cxnLst/>
            <a:rect l="l" t="t" r="r" b="b"/>
            <a:pathLst>
              <a:path w="2205567" h="2741946">
                <a:moveTo>
                  <a:pt x="124735" y="0"/>
                </a:moveTo>
                <a:lnTo>
                  <a:pt x="74016" y="45766"/>
                </a:lnTo>
                <a:lnTo>
                  <a:pt x="44525" y="89676"/>
                </a:lnTo>
                <a:lnTo>
                  <a:pt x="22518" y="141091"/>
                </a:lnTo>
                <a:lnTo>
                  <a:pt x="7855" y="199567"/>
                </a:lnTo>
                <a:lnTo>
                  <a:pt x="396" y="264660"/>
                </a:lnTo>
                <a:lnTo>
                  <a:pt x="0" y="335927"/>
                </a:lnTo>
                <a:lnTo>
                  <a:pt x="6526" y="412924"/>
                </a:lnTo>
                <a:lnTo>
                  <a:pt x="19834" y="495208"/>
                </a:lnTo>
                <a:lnTo>
                  <a:pt x="39783" y="582335"/>
                </a:lnTo>
                <a:lnTo>
                  <a:pt x="66233" y="673862"/>
                </a:lnTo>
                <a:lnTo>
                  <a:pt x="99042" y="769344"/>
                </a:lnTo>
                <a:lnTo>
                  <a:pt x="138072" y="868339"/>
                </a:lnTo>
                <a:lnTo>
                  <a:pt x="183180" y="970402"/>
                </a:lnTo>
                <a:lnTo>
                  <a:pt x="234226" y="1075091"/>
                </a:lnTo>
                <a:lnTo>
                  <a:pt x="291070" y="1181961"/>
                </a:lnTo>
                <a:lnTo>
                  <a:pt x="353571" y="1290569"/>
                </a:lnTo>
                <a:lnTo>
                  <a:pt x="421589" y="1400472"/>
                </a:lnTo>
                <a:lnTo>
                  <a:pt x="494983" y="1511226"/>
                </a:lnTo>
                <a:lnTo>
                  <a:pt x="573611" y="1622387"/>
                </a:lnTo>
                <a:lnTo>
                  <a:pt x="657335" y="1733511"/>
                </a:lnTo>
                <a:lnTo>
                  <a:pt x="744336" y="1842082"/>
                </a:lnTo>
                <a:lnTo>
                  <a:pt x="832630" y="1945726"/>
                </a:lnTo>
                <a:lnTo>
                  <a:pt x="921822" y="2044196"/>
                </a:lnTo>
                <a:lnTo>
                  <a:pt x="1011518" y="2137248"/>
                </a:lnTo>
                <a:lnTo>
                  <a:pt x="1101322" y="2224634"/>
                </a:lnTo>
                <a:lnTo>
                  <a:pt x="1190840" y="2306110"/>
                </a:lnTo>
                <a:lnTo>
                  <a:pt x="1279675" y="2381429"/>
                </a:lnTo>
                <a:lnTo>
                  <a:pt x="1367433" y="2450346"/>
                </a:lnTo>
                <a:lnTo>
                  <a:pt x="1453720" y="2512615"/>
                </a:lnTo>
                <a:lnTo>
                  <a:pt x="1538139" y="2567990"/>
                </a:lnTo>
                <a:lnTo>
                  <a:pt x="1620295" y="2616226"/>
                </a:lnTo>
                <a:lnTo>
                  <a:pt x="1699795" y="2657076"/>
                </a:lnTo>
                <a:lnTo>
                  <a:pt x="1776242" y="2690296"/>
                </a:lnTo>
                <a:lnTo>
                  <a:pt x="1849241" y="2715638"/>
                </a:lnTo>
                <a:lnTo>
                  <a:pt x="1918398" y="2732858"/>
                </a:lnTo>
                <a:lnTo>
                  <a:pt x="1983317" y="2741709"/>
                </a:lnTo>
                <a:lnTo>
                  <a:pt x="2043603" y="2741946"/>
                </a:lnTo>
                <a:lnTo>
                  <a:pt x="2098862" y="2733323"/>
                </a:lnTo>
                <a:lnTo>
                  <a:pt x="2143473" y="2717452"/>
                </a:lnTo>
                <a:lnTo>
                  <a:pt x="2059992" y="2717452"/>
                </a:lnTo>
                <a:lnTo>
                  <a:pt x="2001333" y="2713449"/>
                </a:lnTo>
                <a:lnTo>
                  <a:pt x="1938222" y="2701222"/>
                </a:lnTo>
                <a:lnTo>
                  <a:pt x="1871030" y="2681010"/>
                </a:lnTo>
                <a:lnTo>
                  <a:pt x="1800127" y="2653052"/>
                </a:lnTo>
                <a:lnTo>
                  <a:pt x="1725882" y="2617587"/>
                </a:lnTo>
                <a:lnTo>
                  <a:pt x="1648665" y="2574854"/>
                </a:lnTo>
                <a:lnTo>
                  <a:pt x="1568846" y="2525091"/>
                </a:lnTo>
                <a:lnTo>
                  <a:pt x="1486794" y="2468538"/>
                </a:lnTo>
                <a:lnTo>
                  <a:pt x="1402881" y="2405434"/>
                </a:lnTo>
                <a:lnTo>
                  <a:pt x="1317474" y="2336016"/>
                </a:lnTo>
                <a:lnTo>
                  <a:pt x="1230945" y="2260525"/>
                </a:lnTo>
                <a:lnTo>
                  <a:pt x="1143662" y="2179199"/>
                </a:lnTo>
                <a:lnTo>
                  <a:pt x="1055997" y="2092277"/>
                </a:lnTo>
                <a:lnTo>
                  <a:pt x="968318" y="1999997"/>
                </a:lnTo>
                <a:lnTo>
                  <a:pt x="880995" y="1902600"/>
                </a:lnTo>
                <a:lnTo>
                  <a:pt x="794398" y="1800323"/>
                </a:lnTo>
                <a:lnTo>
                  <a:pt x="708897" y="1693405"/>
                </a:lnTo>
                <a:lnTo>
                  <a:pt x="626410" y="1584151"/>
                </a:lnTo>
                <a:lnTo>
                  <a:pt x="548690" y="1474979"/>
                </a:lnTo>
                <a:lnTo>
                  <a:pt x="475878" y="1366309"/>
                </a:lnTo>
                <a:lnTo>
                  <a:pt x="408114" y="1258556"/>
                </a:lnTo>
                <a:lnTo>
                  <a:pt x="345538" y="1152138"/>
                </a:lnTo>
                <a:lnTo>
                  <a:pt x="288289" y="1047473"/>
                </a:lnTo>
                <a:lnTo>
                  <a:pt x="236509" y="944979"/>
                </a:lnTo>
                <a:lnTo>
                  <a:pt x="190337" y="845072"/>
                </a:lnTo>
                <a:lnTo>
                  <a:pt x="149913" y="748171"/>
                </a:lnTo>
                <a:lnTo>
                  <a:pt x="115378" y="654692"/>
                </a:lnTo>
                <a:lnTo>
                  <a:pt x="86872" y="565054"/>
                </a:lnTo>
                <a:lnTo>
                  <a:pt x="64535" y="479673"/>
                </a:lnTo>
                <a:lnTo>
                  <a:pt x="48507" y="398968"/>
                </a:lnTo>
                <a:lnTo>
                  <a:pt x="38928" y="323355"/>
                </a:lnTo>
                <a:lnTo>
                  <a:pt x="35938" y="253252"/>
                </a:lnTo>
                <a:lnTo>
                  <a:pt x="39678" y="189076"/>
                </a:lnTo>
                <a:lnTo>
                  <a:pt x="50287" y="131246"/>
                </a:lnTo>
                <a:lnTo>
                  <a:pt x="67906" y="80178"/>
                </a:lnTo>
                <a:lnTo>
                  <a:pt x="92676" y="36290"/>
                </a:lnTo>
                <a:lnTo>
                  <a:pt x="124735" y="0"/>
                </a:lnTo>
                <a:close/>
              </a:path>
              <a:path w="2205567" h="2741946">
                <a:moveTo>
                  <a:pt x="2205567" y="2677731"/>
                </a:moveTo>
                <a:lnTo>
                  <a:pt x="2162479" y="2699832"/>
                </a:lnTo>
                <a:lnTo>
                  <a:pt x="2113831" y="2712993"/>
                </a:lnTo>
                <a:lnTo>
                  <a:pt x="2059992" y="2717452"/>
                </a:lnTo>
                <a:lnTo>
                  <a:pt x="2143473" y="2717452"/>
                </a:lnTo>
                <a:lnTo>
                  <a:pt x="2148697" y="2715594"/>
                </a:lnTo>
                <a:lnTo>
                  <a:pt x="2192714" y="2688513"/>
                </a:lnTo>
                <a:lnTo>
                  <a:pt x="2197159" y="2685059"/>
                </a:lnTo>
                <a:lnTo>
                  <a:pt x="2201426" y="2681465"/>
                </a:lnTo>
                <a:lnTo>
                  <a:pt x="2205567" y="2677731"/>
                </a:lnTo>
                <a:close/>
              </a:path>
            </a:pathLst>
          </a:custGeom>
          <a:solidFill>
            <a:srgbClr val="DAE7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6578" y="1149997"/>
            <a:ext cx="277558" cy="1207249"/>
          </a:xfrm>
          <a:custGeom>
            <a:avLst/>
            <a:gdLst/>
            <a:ahLst/>
            <a:cxnLst/>
            <a:rect l="l" t="t" r="r" b="b"/>
            <a:pathLst>
              <a:path w="277558" h="1207249">
                <a:moveTo>
                  <a:pt x="277558" y="0"/>
                </a:moveTo>
                <a:lnTo>
                  <a:pt x="232915" y="72396"/>
                </a:lnTo>
                <a:lnTo>
                  <a:pt x="192794" y="138092"/>
                </a:lnTo>
                <a:lnTo>
                  <a:pt x="157020" y="197995"/>
                </a:lnTo>
                <a:lnTo>
                  <a:pt x="125419" y="253010"/>
                </a:lnTo>
                <a:lnTo>
                  <a:pt x="97816" y="304041"/>
                </a:lnTo>
                <a:lnTo>
                  <a:pt x="74037" y="351995"/>
                </a:lnTo>
                <a:lnTo>
                  <a:pt x="53908" y="397777"/>
                </a:lnTo>
                <a:lnTo>
                  <a:pt x="37253" y="442292"/>
                </a:lnTo>
                <a:lnTo>
                  <a:pt x="23899" y="486446"/>
                </a:lnTo>
                <a:lnTo>
                  <a:pt x="13671" y="531144"/>
                </a:lnTo>
                <a:lnTo>
                  <a:pt x="6395" y="577291"/>
                </a:lnTo>
                <a:lnTo>
                  <a:pt x="1896" y="625794"/>
                </a:lnTo>
                <a:lnTo>
                  <a:pt x="0" y="677557"/>
                </a:lnTo>
                <a:lnTo>
                  <a:pt x="531" y="733486"/>
                </a:lnTo>
                <a:lnTo>
                  <a:pt x="3317" y="794486"/>
                </a:lnTo>
                <a:lnTo>
                  <a:pt x="8182" y="861463"/>
                </a:lnTo>
                <a:lnTo>
                  <a:pt x="14951" y="935323"/>
                </a:lnTo>
                <a:lnTo>
                  <a:pt x="23452" y="1016970"/>
                </a:lnTo>
                <a:lnTo>
                  <a:pt x="33508" y="1107310"/>
                </a:lnTo>
                <a:lnTo>
                  <a:pt x="44945" y="1207249"/>
                </a:lnTo>
              </a:path>
            </a:pathLst>
          </a:custGeom>
          <a:ln w="32727">
            <a:solidFill>
              <a:srgbClr val="5758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8670" y="825353"/>
            <a:ext cx="606913" cy="1584871"/>
          </a:xfrm>
          <a:custGeom>
            <a:avLst/>
            <a:gdLst/>
            <a:ahLst/>
            <a:cxnLst/>
            <a:rect l="l" t="t" r="r" b="b"/>
            <a:pathLst>
              <a:path w="606913" h="1584871">
                <a:moveTo>
                  <a:pt x="606913" y="1584871"/>
                </a:moveTo>
                <a:lnTo>
                  <a:pt x="510908" y="1450328"/>
                </a:lnTo>
                <a:lnTo>
                  <a:pt x="424602" y="1328737"/>
                </a:lnTo>
                <a:lnTo>
                  <a:pt x="347596" y="1218911"/>
                </a:lnTo>
                <a:lnTo>
                  <a:pt x="279489" y="1119661"/>
                </a:lnTo>
                <a:lnTo>
                  <a:pt x="219883" y="1029798"/>
                </a:lnTo>
                <a:lnTo>
                  <a:pt x="168377" y="948133"/>
                </a:lnTo>
                <a:lnTo>
                  <a:pt x="124573" y="873477"/>
                </a:lnTo>
                <a:lnTo>
                  <a:pt x="88069" y="804643"/>
                </a:lnTo>
                <a:lnTo>
                  <a:pt x="58468" y="740441"/>
                </a:lnTo>
                <a:lnTo>
                  <a:pt x="35369" y="679683"/>
                </a:lnTo>
                <a:lnTo>
                  <a:pt x="18372" y="621180"/>
                </a:lnTo>
                <a:lnTo>
                  <a:pt x="7078" y="563743"/>
                </a:lnTo>
                <a:lnTo>
                  <a:pt x="1087" y="506184"/>
                </a:lnTo>
                <a:lnTo>
                  <a:pt x="0" y="447314"/>
                </a:lnTo>
                <a:lnTo>
                  <a:pt x="3416" y="385944"/>
                </a:lnTo>
                <a:lnTo>
                  <a:pt x="10937" y="320886"/>
                </a:lnTo>
                <a:lnTo>
                  <a:pt x="22163" y="250951"/>
                </a:lnTo>
                <a:lnTo>
                  <a:pt x="36694" y="174951"/>
                </a:lnTo>
                <a:lnTo>
                  <a:pt x="54130" y="91697"/>
                </a:lnTo>
                <a:lnTo>
                  <a:pt x="74072" y="0"/>
                </a:lnTo>
              </a:path>
            </a:pathLst>
          </a:custGeom>
          <a:ln w="32727">
            <a:solidFill>
              <a:srgbClr val="5758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3813" y="2580127"/>
            <a:ext cx="1155395" cy="182568"/>
          </a:xfrm>
          <a:custGeom>
            <a:avLst/>
            <a:gdLst/>
            <a:ahLst/>
            <a:cxnLst/>
            <a:rect l="l" t="t" r="r" b="b"/>
            <a:pathLst>
              <a:path w="1155395" h="182568">
                <a:moveTo>
                  <a:pt x="0" y="10693"/>
                </a:moveTo>
                <a:lnTo>
                  <a:pt x="89482" y="43602"/>
                </a:lnTo>
                <a:lnTo>
                  <a:pt x="170427" y="73039"/>
                </a:lnTo>
                <a:lnTo>
                  <a:pt x="243702" y="98995"/>
                </a:lnTo>
                <a:lnTo>
                  <a:pt x="310172" y="121463"/>
                </a:lnTo>
                <a:lnTo>
                  <a:pt x="370704" y="140435"/>
                </a:lnTo>
                <a:lnTo>
                  <a:pt x="426165" y="155902"/>
                </a:lnTo>
                <a:lnTo>
                  <a:pt x="477421" y="167857"/>
                </a:lnTo>
                <a:lnTo>
                  <a:pt x="525338" y="176292"/>
                </a:lnTo>
                <a:lnTo>
                  <a:pt x="570784" y="181198"/>
                </a:lnTo>
                <a:lnTo>
                  <a:pt x="614626" y="182568"/>
                </a:lnTo>
                <a:lnTo>
                  <a:pt x="657728" y="180394"/>
                </a:lnTo>
                <a:lnTo>
                  <a:pt x="700958" y="174667"/>
                </a:lnTo>
                <a:lnTo>
                  <a:pt x="745183" y="165379"/>
                </a:lnTo>
                <a:lnTo>
                  <a:pt x="791269" y="152523"/>
                </a:lnTo>
                <a:lnTo>
                  <a:pt x="840083" y="136091"/>
                </a:lnTo>
                <a:lnTo>
                  <a:pt x="892491" y="116074"/>
                </a:lnTo>
                <a:lnTo>
                  <a:pt x="949359" y="92464"/>
                </a:lnTo>
                <a:lnTo>
                  <a:pt x="1011555" y="65254"/>
                </a:lnTo>
                <a:lnTo>
                  <a:pt x="1079945" y="34435"/>
                </a:lnTo>
                <a:lnTo>
                  <a:pt x="1155395" y="0"/>
                </a:lnTo>
              </a:path>
            </a:pathLst>
          </a:custGeom>
          <a:ln w="32727">
            <a:solidFill>
              <a:srgbClr val="5758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88590" y="2617885"/>
            <a:ext cx="1324051" cy="805878"/>
          </a:xfrm>
          <a:custGeom>
            <a:avLst/>
            <a:gdLst/>
            <a:ahLst/>
            <a:cxnLst/>
            <a:rect l="l" t="t" r="r" b="b"/>
            <a:pathLst>
              <a:path w="1324051" h="805878">
                <a:moveTo>
                  <a:pt x="1324051" y="805878"/>
                </a:moveTo>
                <a:lnTo>
                  <a:pt x="1221111" y="786554"/>
                </a:lnTo>
                <a:lnTo>
                  <a:pt x="1127997" y="768649"/>
                </a:lnTo>
                <a:lnTo>
                  <a:pt x="1043715" y="751559"/>
                </a:lnTo>
                <a:lnTo>
                  <a:pt x="967273" y="734679"/>
                </a:lnTo>
                <a:lnTo>
                  <a:pt x="897676" y="717405"/>
                </a:lnTo>
                <a:lnTo>
                  <a:pt x="833933" y="699133"/>
                </a:lnTo>
                <a:lnTo>
                  <a:pt x="775049" y="679257"/>
                </a:lnTo>
                <a:lnTo>
                  <a:pt x="720033" y="657174"/>
                </a:lnTo>
                <a:lnTo>
                  <a:pt x="667890" y="632280"/>
                </a:lnTo>
                <a:lnTo>
                  <a:pt x="617629" y="603969"/>
                </a:lnTo>
                <a:lnTo>
                  <a:pt x="568256" y="571637"/>
                </a:lnTo>
                <a:lnTo>
                  <a:pt x="518777" y="534681"/>
                </a:lnTo>
                <a:lnTo>
                  <a:pt x="468200" y="492495"/>
                </a:lnTo>
                <a:lnTo>
                  <a:pt x="415532" y="444475"/>
                </a:lnTo>
                <a:lnTo>
                  <a:pt x="359780" y="390017"/>
                </a:lnTo>
                <a:lnTo>
                  <a:pt x="299951" y="328516"/>
                </a:lnTo>
                <a:lnTo>
                  <a:pt x="235051" y="259369"/>
                </a:lnTo>
                <a:lnTo>
                  <a:pt x="164088" y="181970"/>
                </a:lnTo>
                <a:lnTo>
                  <a:pt x="86068" y="95715"/>
                </a:lnTo>
                <a:lnTo>
                  <a:pt x="0" y="0"/>
                </a:lnTo>
              </a:path>
            </a:pathLst>
          </a:custGeom>
          <a:ln w="32727">
            <a:solidFill>
              <a:srgbClr val="5758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7876" y="2349711"/>
            <a:ext cx="304139" cy="369818"/>
          </a:xfrm>
          <a:custGeom>
            <a:avLst/>
            <a:gdLst/>
            <a:ahLst/>
            <a:cxnLst/>
            <a:rect l="l" t="t" r="r" b="b"/>
            <a:pathLst>
              <a:path w="304139" h="369818">
                <a:moveTo>
                  <a:pt x="32451" y="0"/>
                </a:moveTo>
                <a:lnTo>
                  <a:pt x="739" y="30914"/>
                </a:lnTo>
                <a:lnTo>
                  <a:pt x="0" y="39391"/>
                </a:lnTo>
                <a:lnTo>
                  <a:pt x="191" y="48698"/>
                </a:lnTo>
                <a:lnTo>
                  <a:pt x="9873" y="93056"/>
                </a:lnTo>
                <a:lnTo>
                  <a:pt x="25949" y="132177"/>
                </a:lnTo>
                <a:lnTo>
                  <a:pt x="48991" y="174563"/>
                </a:lnTo>
                <a:lnTo>
                  <a:pt x="78470" y="218637"/>
                </a:lnTo>
                <a:lnTo>
                  <a:pt x="112938" y="261741"/>
                </a:lnTo>
                <a:lnTo>
                  <a:pt x="148502" y="299076"/>
                </a:lnTo>
                <a:lnTo>
                  <a:pt x="183557" y="329455"/>
                </a:lnTo>
                <a:lnTo>
                  <a:pt x="216704" y="351973"/>
                </a:lnTo>
                <a:lnTo>
                  <a:pt x="255515" y="368211"/>
                </a:lnTo>
                <a:lnTo>
                  <a:pt x="271681" y="369818"/>
                </a:lnTo>
                <a:lnTo>
                  <a:pt x="278773" y="368878"/>
                </a:lnTo>
                <a:lnTo>
                  <a:pt x="303396" y="338900"/>
                </a:lnTo>
                <a:lnTo>
                  <a:pt x="304139" y="330424"/>
                </a:lnTo>
                <a:lnTo>
                  <a:pt x="303950" y="321117"/>
                </a:lnTo>
                <a:lnTo>
                  <a:pt x="294274" y="276759"/>
                </a:lnTo>
                <a:lnTo>
                  <a:pt x="278201" y="237638"/>
                </a:lnTo>
                <a:lnTo>
                  <a:pt x="255162" y="195254"/>
                </a:lnTo>
                <a:lnTo>
                  <a:pt x="225690" y="151183"/>
                </a:lnTo>
                <a:lnTo>
                  <a:pt x="191225" y="108081"/>
                </a:lnTo>
                <a:lnTo>
                  <a:pt x="155660" y="70747"/>
                </a:lnTo>
                <a:lnTo>
                  <a:pt x="120603" y="40370"/>
                </a:lnTo>
                <a:lnTo>
                  <a:pt x="87451" y="17852"/>
                </a:lnTo>
                <a:lnTo>
                  <a:pt x="48626" y="1611"/>
                </a:lnTo>
                <a:lnTo>
                  <a:pt x="32451" y="0"/>
                </a:lnTo>
                <a:close/>
              </a:path>
            </a:pathLst>
          </a:custGeom>
          <a:solidFill>
            <a:srgbClr val="3C3C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07866" y="1158530"/>
            <a:ext cx="1636071" cy="1390365"/>
          </a:xfrm>
          <a:custGeom>
            <a:avLst/>
            <a:gdLst/>
            <a:ahLst/>
            <a:cxnLst/>
            <a:rect l="l" t="t" r="r" b="b"/>
            <a:pathLst>
              <a:path w="1636071" h="1390365">
                <a:moveTo>
                  <a:pt x="1607463" y="0"/>
                </a:moveTo>
                <a:lnTo>
                  <a:pt x="1596462" y="5313"/>
                </a:lnTo>
                <a:lnTo>
                  <a:pt x="5666" y="1349849"/>
                </a:lnTo>
                <a:lnTo>
                  <a:pt x="0" y="1358579"/>
                </a:lnTo>
                <a:lnTo>
                  <a:pt x="978" y="1367563"/>
                </a:lnTo>
                <a:lnTo>
                  <a:pt x="8593" y="1379047"/>
                </a:lnTo>
                <a:lnTo>
                  <a:pt x="15999" y="1386499"/>
                </a:lnTo>
                <a:lnTo>
                  <a:pt x="25469" y="1390365"/>
                </a:lnTo>
                <a:lnTo>
                  <a:pt x="34251" y="1388097"/>
                </a:lnTo>
                <a:lnTo>
                  <a:pt x="43201" y="1381955"/>
                </a:lnTo>
                <a:lnTo>
                  <a:pt x="1630918" y="40083"/>
                </a:lnTo>
                <a:lnTo>
                  <a:pt x="1636071" y="29812"/>
                </a:lnTo>
                <a:lnTo>
                  <a:pt x="1635787" y="18120"/>
                </a:lnTo>
                <a:lnTo>
                  <a:pt x="1629673" y="6689"/>
                </a:lnTo>
                <a:lnTo>
                  <a:pt x="1619282" y="518"/>
                </a:lnTo>
                <a:lnTo>
                  <a:pt x="1607463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02743" y="849594"/>
            <a:ext cx="2234082" cy="246595"/>
          </a:xfrm>
          <a:custGeom>
            <a:avLst/>
            <a:gdLst/>
            <a:ahLst/>
            <a:cxnLst/>
            <a:rect l="l" t="t" r="r" b="b"/>
            <a:pathLst>
              <a:path w="2234082" h="246595">
                <a:moveTo>
                  <a:pt x="0" y="0"/>
                </a:moveTo>
                <a:lnTo>
                  <a:pt x="2234082" y="246595"/>
                </a:lnTo>
              </a:path>
            </a:pathLst>
          </a:custGeom>
          <a:ln w="32727">
            <a:solidFill>
              <a:srgbClr val="5758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6374" y="1255284"/>
            <a:ext cx="317753" cy="2174227"/>
          </a:xfrm>
          <a:custGeom>
            <a:avLst/>
            <a:gdLst/>
            <a:ahLst/>
            <a:cxnLst/>
            <a:rect l="l" t="t" r="r" b="b"/>
            <a:pathLst>
              <a:path w="317753" h="2174227">
                <a:moveTo>
                  <a:pt x="0" y="2174227"/>
                </a:moveTo>
                <a:lnTo>
                  <a:pt x="317754" y="0"/>
                </a:lnTo>
              </a:path>
            </a:pathLst>
          </a:custGeom>
          <a:ln w="32727">
            <a:solidFill>
              <a:srgbClr val="5758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47912" y="1021083"/>
            <a:ext cx="226070" cy="270182"/>
          </a:xfrm>
          <a:custGeom>
            <a:avLst/>
            <a:gdLst/>
            <a:ahLst/>
            <a:cxnLst/>
            <a:rect l="l" t="t" r="r" b="b"/>
            <a:pathLst>
              <a:path w="226070" h="270182">
                <a:moveTo>
                  <a:pt x="36735" y="0"/>
                </a:moveTo>
                <a:lnTo>
                  <a:pt x="5036" y="21935"/>
                </a:lnTo>
                <a:lnTo>
                  <a:pt x="0" y="42706"/>
                </a:lnTo>
                <a:lnTo>
                  <a:pt x="666" y="51780"/>
                </a:lnTo>
                <a:lnTo>
                  <a:pt x="14285" y="96380"/>
                </a:lnTo>
                <a:lnTo>
                  <a:pt x="35180" y="135977"/>
                </a:lnTo>
                <a:lnTo>
                  <a:pt x="64355" y="178087"/>
                </a:lnTo>
                <a:lnTo>
                  <a:pt x="96902" y="214950"/>
                </a:lnTo>
                <a:lnTo>
                  <a:pt x="129393" y="243594"/>
                </a:lnTo>
                <a:lnTo>
                  <a:pt x="168923" y="266390"/>
                </a:lnTo>
                <a:lnTo>
                  <a:pt x="185633" y="270182"/>
                </a:lnTo>
                <a:lnTo>
                  <a:pt x="192946" y="269981"/>
                </a:lnTo>
                <a:lnTo>
                  <a:pt x="225370" y="247616"/>
                </a:lnTo>
                <a:lnTo>
                  <a:pt x="226070" y="240549"/>
                </a:lnTo>
                <a:lnTo>
                  <a:pt x="225316" y="232656"/>
                </a:lnTo>
                <a:lnTo>
                  <a:pt x="209769" y="193983"/>
                </a:lnTo>
                <a:lnTo>
                  <a:pt x="187771" y="159168"/>
                </a:lnTo>
                <a:lnTo>
                  <a:pt x="159930" y="121134"/>
                </a:lnTo>
                <a:lnTo>
                  <a:pt x="133389" y="86985"/>
                </a:lnTo>
                <a:lnTo>
                  <a:pt x="103247" y="50169"/>
                </a:lnTo>
                <a:lnTo>
                  <a:pt x="75711" y="21335"/>
                </a:lnTo>
                <a:lnTo>
                  <a:pt x="36735" y="0"/>
                </a:lnTo>
                <a:close/>
              </a:path>
            </a:pathLst>
          </a:custGeom>
          <a:solidFill>
            <a:srgbClr val="DAE7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76684" y="1021931"/>
            <a:ext cx="197275" cy="249152"/>
          </a:xfrm>
          <a:custGeom>
            <a:avLst/>
            <a:gdLst/>
            <a:ahLst/>
            <a:cxnLst/>
            <a:rect l="l" t="t" r="r" b="b"/>
            <a:pathLst>
              <a:path w="197275" h="249152">
                <a:moveTo>
                  <a:pt x="7695" y="0"/>
                </a:moveTo>
                <a:lnTo>
                  <a:pt x="1056" y="1058"/>
                </a:lnTo>
                <a:lnTo>
                  <a:pt x="0" y="4986"/>
                </a:lnTo>
                <a:lnTo>
                  <a:pt x="323" y="10478"/>
                </a:lnTo>
                <a:lnTo>
                  <a:pt x="20491" y="57361"/>
                </a:lnTo>
                <a:lnTo>
                  <a:pt x="45231" y="96859"/>
                </a:lnTo>
                <a:lnTo>
                  <a:pt x="77431" y="141064"/>
                </a:lnTo>
                <a:lnTo>
                  <a:pt x="108879" y="179261"/>
                </a:lnTo>
                <a:lnTo>
                  <a:pt x="141209" y="213649"/>
                </a:lnTo>
                <a:lnTo>
                  <a:pt x="176182" y="242838"/>
                </a:lnTo>
                <a:lnTo>
                  <a:pt x="193025" y="249152"/>
                </a:lnTo>
                <a:lnTo>
                  <a:pt x="196350" y="247821"/>
                </a:lnTo>
                <a:lnTo>
                  <a:pt x="197275" y="241330"/>
                </a:lnTo>
                <a:lnTo>
                  <a:pt x="196879" y="234075"/>
                </a:lnTo>
                <a:lnTo>
                  <a:pt x="183478" y="198031"/>
                </a:lnTo>
                <a:lnTo>
                  <a:pt x="162968" y="164483"/>
                </a:lnTo>
                <a:lnTo>
                  <a:pt x="135579" y="126275"/>
                </a:lnTo>
                <a:lnTo>
                  <a:pt x="103940" y="85259"/>
                </a:lnTo>
                <a:lnTo>
                  <a:pt x="73989" y="48813"/>
                </a:lnTo>
                <a:lnTo>
                  <a:pt x="46599" y="20417"/>
                </a:lnTo>
                <a:lnTo>
                  <a:pt x="7695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5759" y="968444"/>
            <a:ext cx="257777" cy="218623"/>
          </a:xfrm>
          <a:custGeom>
            <a:avLst/>
            <a:gdLst/>
            <a:ahLst/>
            <a:cxnLst/>
            <a:rect l="l" t="t" r="r" b="b"/>
            <a:pathLst>
              <a:path w="257777" h="218623">
                <a:moveTo>
                  <a:pt x="193872" y="0"/>
                </a:moveTo>
                <a:lnTo>
                  <a:pt x="182047" y="1651"/>
                </a:lnTo>
                <a:lnTo>
                  <a:pt x="170578" y="5659"/>
                </a:lnTo>
                <a:lnTo>
                  <a:pt x="0" y="128517"/>
                </a:lnTo>
                <a:lnTo>
                  <a:pt x="6365" y="138887"/>
                </a:lnTo>
                <a:lnTo>
                  <a:pt x="28397" y="170468"/>
                </a:lnTo>
                <a:lnTo>
                  <a:pt x="54597" y="201537"/>
                </a:lnTo>
                <a:lnTo>
                  <a:pt x="71359" y="218623"/>
                </a:lnTo>
                <a:lnTo>
                  <a:pt x="232600" y="110940"/>
                </a:lnTo>
                <a:lnTo>
                  <a:pt x="257126" y="70586"/>
                </a:lnTo>
                <a:lnTo>
                  <a:pt x="257777" y="58758"/>
                </a:lnTo>
                <a:lnTo>
                  <a:pt x="256127" y="46935"/>
                </a:lnTo>
                <a:lnTo>
                  <a:pt x="227971" y="8638"/>
                </a:lnTo>
                <a:lnTo>
                  <a:pt x="193872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82533" y="3266165"/>
            <a:ext cx="46936" cy="43033"/>
          </a:xfrm>
          <a:custGeom>
            <a:avLst/>
            <a:gdLst/>
            <a:ahLst/>
            <a:cxnLst/>
            <a:rect l="l" t="t" r="r" b="b"/>
            <a:pathLst>
              <a:path w="46936" h="43033">
                <a:moveTo>
                  <a:pt x="13175" y="0"/>
                </a:moveTo>
                <a:lnTo>
                  <a:pt x="3592" y="9179"/>
                </a:lnTo>
                <a:lnTo>
                  <a:pt x="0" y="23847"/>
                </a:lnTo>
                <a:lnTo>
                  <a:pt x="4446" y="34380"/>
                </a:lnTo>
                <a:lnTo>
                  <a:pt x="15116" y="41357"/>
                </a:lnTo>
                <a:lnTo>
                  <a:pt x="32127" y="43033"/>
                </a:lnTo>
                <a:lnTo>
                  <a:pt x="42788" y="34515"/>
                </a:lnTo>
                <a:lnTo>
                  <a:pt x="46936" y="21159"/>
                </a:lnTo>
                <a:lnTo>
                  <a:pt x="46585" y="17155"/>
                </a:lnTo>
                <a:lnTo>
                  <a:pt x="41655" y="7311"/>
                </a:lnTo>
                <a:lnTo>
                  <a:pt x="30634" y="1037"/>
                </a:lnTo>
                <a:lnTo>
                  <a:pt x="13175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82533" y="3201433"/>
            <a:ext cx="46936" cy="43031"/>
          </a:xfrm>
          <a:custGeom>
            <a:avLst/>
            <a:gdLst/>
            <a:ahLst/>
            <a:cxnLst/>
            <a:rect l="l" t="t" r="r" b="b"/>
            <a:pathLst>
              <a:path w="46936" h="43031">
                <a:moveTo>
                  <a:pt x="13175" y="0"/>
                </a:moveTo>
                <a:lnTo>
                  <a:pt x="3592" y="9183"/>
                </a:lnTo>
                <a:lnTo>
                  <a:pt x="0" y="23845"/>
                </a:lnTo>
                <a:lnTo>
                  <a:pt x="4446" y="34378"/>
                </a:lnTo>
                <a:lnTo>
                  <a:pt x="15116" y="41354"/>
                </a:lnTo>
                <a:lnTo>
                  <a:pt x="32127" y="43031"/>
                </a:lnTo>
                <a:lnTo>
                  <a:pt x="42788" y="34513"/>
                </a:lnTo>
                <a:lnTo>
                  <a:pt x="46936" y="21156"/>
                </a:lnTo>
                <a:lnTo>
                  <a:pt x="46585" y="17155"/>
                </a:lnTo>
                <a:lnTo>
                  <a:pt x="41654" y="7314"/>
                </a:lnTo>
                <a:lnTo>
                  <a:pt x="30633" y="1038"/>
                </a:lnTo>
                <a:lnTo>
                  <a:pt x="13175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82533" y="3328474"/>
            <a:ext cx="46936" cy="43033"/>
          </a:xfrm>
          <a:custGeom>
            <a:avLst/>
            <a:gdLst/>
            <a:ahLst/>
            <a:cxnLst/>
            <a:rect l="l" t="t" r="r" b="b"/>
            <a:pathLst>
              <a:path w="46936" h="43033">
                <a:moveTo>
                  <a:pt x="13175" y="0"/>
                </a:moveTo>
                <a:lnTo>
                  <a:pt x="3592" y="9179"/>
                </a:lnTo>
                <a:lnTo>
                  <a:pt x="0" y="23847"/>
                </a:lnTo>
                <a:lnTo>
                  <a:pt x="4446" y="34380"/>
                </a:lnTo>
                <a:lnTo>
                  <a:pt x="15116" y="41357"/>
                </a:lnTo>
                <a:lnTo>
                  <a:pt x="32127" y="43033"/>
                </a:lnTo>
                <a:lnTo>
                  <a:pt x="42788" y="34515"/>
                </a:lnTo>
                <a:lnTo>
                  <a:pt x="46936" y="21159"/>
                </a:lnTo>
                <a:lnTo>
                  <a:pt x="46585" y="17155"/>
                </a:lnTo>
                <a:lnTo>
                  <a:pt x="41655" y="7311"/>
                </a:lnTo>
                <a:lnTo>
                  <a:pt x="30634" y="1037"/>
                </a:lnTo>
                <a:lnTo>
                  <a:pt x="13175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6870" y="3666705"/>
            <a:ext cx="812177" cy="265569"/>
          </a:xfrm>
          <a:custGeom>
            <a:avLst/>
            <a:gdLst/>
            <a:ahLst/>
            <a:cxnLst/>
            <a:rect l="l" t="t" r="r" b="b"/>
            <a:pathLst>
              <a:path w="812177" h="265569">
                <a:moveTo>
                  <a:pt x="0" y="265569"/>
                </a:moveTo>
                <a:lnTo>
                  <a:pt x="812177" y="265569"/>
                </a:lnTo>
                <a:lnTo>
                  <a:pt x="812177" y="0"/>
                </a:lnTo>
                <a:lnTo>
                  <a:pt x="0" y="0"/>
                </a:lnTo>
                <a:lnTo>
                  <a:pt x="0" y="26556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07388" y="3932275"/>
            <a:ext cx="1528064" cy="477342"/>
          </a:xfrm>
          <a:custGeom>
            <a:avLst/>
            <a:gdLst/>
            <a:ahLst/>
            <a:cxnLst/>
            <a:rect l="l" t="t" r="r" b="b"/>
            <a:pathLst>
              <a:path w="1528064" h="477342">
                <a:moveTo>
                  <a:pt x="1528064" y="477342"/>
                </a:moveTo>
                <a:lnTo>
                  <a:pt x="0" y="477342"/>
                </a:lnTo>
                <a:lnTo>
                  <a:pt x="0" y="0"/>
                </a:lnTo>
                <a:lnTo>
                  <a:pt x="1528064" y="0"/>
                </a:lnTo>
                <a:lnTo>
                  <a:pt x="1528064" y="477342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3500" y="4078222"/>
            <a:ext cx="11432781" cy="5394325"/>
          </a:xfrm>
          <a:custGeom>
            <a:avLst/>
            <a:gdLst/>
            <a:ahLst/>
            <a:cxnLst/>
            <a:rect l="l" t="t" r="r" b="b"/>
            <a:pathLst>
              <a:path w="11432781" h="5394325">
                <a:moveTo>
                  <a:pt x="0" y="0"/>
                </a:moveTo>
                <a:lnTo>
                  <a:pt x="2374900" y="0"/>
                </a:lnTo>
                <a:lnTo>
                  <a:pt x="2415532" y="500"/>
                </a:lnTo>
                <a:lnTo>
                  <a:pt x="2453640" y="2101"/>
                </a:lnTo>
                <a:lnTo>
                  <a:pt x="2522474" y="9194"/>
                </a:lnTo>
                <a:lnTo>
                  <a:pt x="2581783" y="22459"/>
                </a:lnTo>
                <a:lnTo>
                  <a:pt x="2631948" y="43078"/>
                </a:lnTo>
                <a:lnTo>
                  <a:pt x="2673350" y="72231"/>
                </a:lnTo>
                <a:lnTo>
                  <a:pt x="2706370" y="111099"/>
                </a:lnTo>
                <a:lnTo>
                  <a:pt x="2731389" y="160864"/>
                </a:lnTo>
                <a:lnTo>
                  <a:pt x="2748788" y="222707"/>
                </a:lnTo>
                <a:lnTo>
                  <a:pt x="2758948" y="297808"/>
                </a:lnTo>
                <a:lnTo>
                  <a:pt x="2761432" y="340700"/>
                </a:lnTo>
                <a:lnTo>
                  <a:pt x="2762250" y="387350"/>
                </a:lnTo>
                <a:lnTo>
                  <a:pt x="2762250" y="5041900"/>
                </a:lnTo>
                <a:lnTo>
                  <a:pt x="2762384" y="5078840"/>
                </a:lnTo>
                <a:lnTo>
                  <a:pt x="2764168" y="5145891"/>
                </a:lnTo>
                <a:lnTo>
                  <a:pt x="2769542" y="5204122"/>
                </a:lnTo>
                <a:lnTo>
                  <a:pt x="2780393" y="5253876"/>
                </a:lnTo>
                <a:lnTo>
                  <a:pt x="2798608" y="5295495"/>
                </a:lnTo>
                <a:lnTo>
                  <a:pt x="2826071" y="5329324"/>
                </a:lnTo>
                <a:lnTo>
                  <a:pt x="2864668" y="5355703"/>
                </a:lnTo>
                <a:lnTo>
                  <a:pt x="2916287" y="5374977"/>
                </a:lnTo>
                <a:lnTo>
                  <a:pt x="2982812" y="5387488"/>
                </a:lnTo>
                <a:lnTo>
                  <a:pt x="3022253" y="5391315"/>
                </a:lnTo>
                <a:lnTo>
                  <a:pt x="3066129" y="5393579"/>
                </a:lnTo>
                <a:lnTo>
                  <a:pt x="3114675" y="5394325"/>
                </a:lnTo>
                <a:lnTo>
                  <a:pt x="6235700" y="5394325"/>
                </a:lnTo>
                <a:lnTo>
                  <a:pt x="6274693" y="5393551"/>
                </a:lnTo>
                <a:lnTo>
                  <a:pt x="6346617" y="5387150"/>
                </a:lnTo>
                <a:lnTo>
                  <a:pt x="6410473" y="5373811"/>
                </a:lnTo>
                <a:lnTo>
                  <a:pt x="6466281" y="5352971"/>
                </a:lnTo>
                <a:lnTo>
                  <a:pt x="6514059" y="5324068"/>
                </a:lnTo>
                <a:lnTo>
                  <a:pt x="6553827" y="5286539"/>
                </a:lnTo>
                <a:lnTo>
                  <a:pt x="6585603" y="5239824"/>
                </a:lnTo>
                <a:lnTo>
                  <a:pt x="6609407" y="5183361"/>
                </a:lnTo>
                <a:lnTo>
                  <a:pt x="6625257" y="5116586"/>
                </a:lnTo>
                <a:lnTo>
                  <a:pt x="6633173" y="5038939"/>
                </a:lnTo>
                <a:lnTo>
                  <a:pt x="6634162" y="4995862"/>
                </a:lnTo>
                <a:lnTo>
                  <a:pt x="6635081" y="4952498"/>
                </a:lnTo>
                <a:lnTo>
                  <a:pt x="6637850" y="4911456"/>
                </a:lnTo>
                <a:lnTo>
                  <a:pt x="6642483" y="4872727"/>
                </a:lnTo>
                <a:lnTo>
                  <a:pt x="6657404" y="4802162"/>
                </a:lnTo>
                <a:lnTo>
                  <a:pt x="6679969" y="4740718"/>
                </a:lnTo>
                <a:lnTo>
                  <a:pt x="6710302" y="4688307"/>
                </a:lnTo>
                <a:lnTo>
                  <a:pt x="6748526" y="4644846"/>
                </a:lnTo>
                <a:lnTo>
                  <a:pt x="6794766" y="4610248"/>
                </a:lnTo>
                <a:lnTo>
                  <a:pt x="6849144" y="4584427"/>
                </a:lnTo>
                <a:lnTo>
                  <a:pt x="6911786" y="4567297"/>
                </a:lnTo>
                <a:lnTo>
                  <a:pt x="6982814" y="4558773"/>
                </a:lnTo>
                <a:lnTo>
                  <a:pt x="7021512" y="4557712"/>
                </a:lnTo>
                <a:lnTo>
                  <a:pt x="9906000" y="4557712"/>
                </a:lnTo>
                <a:lnTo>
                  <a:pt x="9962512" y="4560024"/>
                </a:lnTo>
                <a:lnTo>
                  <a:pt x="10010528" y="4567066"/>
                </a:lnTo>
                <a:lnTo>
                  <a:pt x="10050648" y="4578993"/>
                </a:lnTo>
                <a:lnTo>
                  <a:pt x="10097335" y="4606391"/>
                </a:lnTo>
                <a:lnTo>
                  <a:pt x="10129632" y="4645667"/>
                </a:lnTo>
                <a:lnTo>
                  <a:pt x="10149562" y="4697353"/>
                </a:lnTo>
                <a:lnTo>
                  <a:pt x="10156979" y="4738966"/>
                </a:lnTo>
                <a:lnTo>
                  <a:pt x="10160400" y="4786487"/>
                </a:lnTo>
                <a:lnTo>
                  <a:pt x="10161109" y="4838576"/>
                </a:lnTo>
                <a:lnTo>
                  <a:pt x="10162110" y="4863199"/>
                </a:lnTo>
                <a:lnTo>
                  <a:pt x="10166616" y="4908166"/>
                </a:lnTo>
                <a:lnTo>
                  <a:pt x="10175179" y="4947505"/>
                </a:lnTo>
                <a:lnTo>
                  <a:pt x="10197517" y="4996157"/>
                </a:lnTo>
                <a:lnTo>
                  <a:pt x="10233835" y="5032652"/>
                </a:lnTo>
                <a:lnTo>
                  <a:pt x="10287040" y="5057296"/>
                </a:lnTo>
                <a:lnTo>
                  <a:pt x="10333330" y="5067292"/>
                </a:lnTo>
                <a:lnTo>
                  <a:pt x="10389282" y="5072247"/>
                </a:lnTo>
                <a:lnTo>
                  <a:pt x="10421150" y="5072862"/>
                </a:lnTo>
                <a:lnTo>
                  <a:pt x="11226800" y="5072862"/>
                </a:lnTo>
                <a:lnTo>
                  <a:pt x="11269600" y="5072313"/>
                </a:lnTo>
                <a:lnTo>
                  <a:pt x="11323278" y="5067858"/>
                </a:lnTo>
                <a:lnTo>
                  <a:pt x="11365142" y="5056022"/>
                </a:lnTo>
                <a:lnTo>
                  <a:pt x="11396108" y="5033406"/>
                </a:lnTo>
                <a:lnTo>
                  <a:pt x="11417092" y="4996610"/>
                </a:lnTo>
                <a:lnTo>
                  <a:pt x="11429011" y="4942235"/>
                </a:lnTo>
                <a:lnTo>
                  <a:pt x="11432373" y="4894540"/>
                </a:lnTo>
                <a:lnTo>
                  <a:pt x="11432781" y="4866881"/>
                </a:lnTo>
                <a:lnTo>
                  <a:pt x="11432781" y="382905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478890" y="457771"/>
            <a:ext cx="2927096" cy="3063163"/>
          </a:xfrm>
          <a:custGeom>
            <a:avLst/>
            <a:gdLst/>
            <a:ahLst/>
            <a:cxnLst/>
            <a:rect l="l" t="t" r="r" b="b"/>
            <a:pathLst>
              <a:path w="2927096" h="3063163">
                <a:moveTo>
                  <a:pt x="2927096" y="3063163"/>
                </a:moveTo>
                <a:lnTo>
                  <a:pt x="0" y="3063163"/>
                </a:lnTo>
                <a:lnTo>
                  <a:pt x="0" y="0"/>
                </a:lnTo>
                <a:lnTo>
                  <a:pt x="2927096" y="0"/>
                </a:lnTo>
                <a:lnTo>
                  <a:pt x="2927096" y="3063163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4385552" y="725113"/>
            <a:ext cx="1811655" cy="2536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00ADEF"/>
                </a:solidFill>
                <a:latin typeface="Segoe UI"/>
                <a:cs typeface="Segoe UI"/>
              </a:rPr>
              <a:t>GOOD</a:t>
            </a:r>
            <a:r>
              <a:rPr sz="1250" b="1" spc="-45" dirty="0">
                <a:solidFill>
                  <a:srgbClr val="00ADEF"/>
                </a:solidFill>
                <a:latin typeface="Segoe UI"/>
                <a:cs typeface="Segoe UI"/>
              </a:rPr>
              <a:t> </a:t>
            </a:r>
            <a:r>
              <a:rPr sz="1250" b="1" spc="-40" dirty="0">
                <a:solidFill>
                  <a:srgbClr val="00ADEF"/>
                </a:solidFill>
                <a:latin typeface="Segoe UI"/>
                <a:cs typeface="Segoe UI"/>
              </a:rPr>
              <a:t>T</a:t>
            </a:r>
            <a:r>
              <a:rPr sz="1250" b="1" spc="15" dirty="0">
                <a:solidFill>
                  <a:srgbClr val="00ADEF"/>
                </a:solidFill>
                <a:latin typeface="Segoe UI"/>
                <a:cs typeface="Segoe UI"/>
              </a:rPr>
              <a:t>O</a:t>
            </a:r>
            <a:r>
              <a:rPr sz="1250" b="1" spc="-50" dirty="0">
                <a:solidFill>
                  <a:srgbClr val="00ADEF"/>
                </a:solidFill>
                <a:latin typeface="Segoe UI"/>
                <a:cs typeface="Segoe UI"/>
              </a:rPr>
              <a:t> </a:t>
            </a:r>
            <a:r>
              <a:rPr sz="1250" b="1" spc="20" dirty="0">
                <a:solidFill>
                  <a:srgbClr val="00ADEF"/>
                </a:solidFill>
                <a:latin typeface="Segoe UI"/>
                <a:cs typeface="Segoe UI"/>
              </a:rPr>
              <a:t>KNOW</a:t>
            </a:r>
            <a:endParaRPr sz="1250">
              <a:latin typeface="Segoe UI"/>
              <a:cs typeface="Segoe UI"/>
            </a:endParaRPr>
          </a:p>
          <a:p>
            <a:pPr marL="12700" marR="168275">
              <a:lnSpc>
                <a:spcPct val="101800"/>
              </a:lnSpc>
              <a:spcBef>
                <a:spcPts val="80"/>
              </a:spcBef>
            </a:pP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Retweeting</a:t>
            </a:r>
            <a:r>
              <a:rPr sz="1650" spc="-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Segoe UI Symbol"/>
                <a:cs typeface="Segoe UI Symbol"/>
              </a:rPr>
              <a:t>is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Segoe UI Symbol"/>
                <a:cs typeface="Segoe UI Symbol"/>
              </a:rPr>
              <a:t>nice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 and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easy</a:t>
            </a:r>
            <a:endParaRPr sz="1650">
              <a:latin typeface="Segoe UI Symbol"/>
              <a:cs typeface="Segoe UI Symbol"/>
            </a:endParaRPr>
          </a:p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250" b="1" spc="-5" dirty="0">
                <a:solidFill>
                  <a:srgbClr val="00ADEF"/>
                </a:solidFill>
                <a:latin typeface="Segoe UI"/>
                <a:cs typeface="Segoe UI"/>
              </a:rPr>
              <a:t>C</a:t>
            </a:r>
            <a:r>
              <a:rPr sz="1250" b="1" spc="20" dirty="0">
                <a:solidFill>
                  <a:srgbClr val="00ADEF"/>
                </a:solidFill>
                <a:latin typeface="Segoe UI"/>
                <a:cs typeface="Segoe UI"/>
              </a:rPr>
              <a:t>OMMON</a:t>
            </a:r>
            <a:r>
              <a:rPr sz="1250" b="1" spc="-50" dirty="0">
                <a:solidFill>
                  <a:srgbClr val="00ADEF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00ADEF"/>
                </a:solidFill>
                <a:latin typeface="Segoe UI"/>
                <a:cs typeface="Segoe UI"/>
              </a:rPr>
              <a:t>PIT</a:t>
            </a:r>
            <a:r>
              <a:rPr sz="1250" b="1" spc="-60" dirty="0">
                <a:solidFill>
                  <a:srgbClr val="00ADEF"/>
                </a:solidFill>
                <a:latin typeface="Segoe UI"/>
                <a:cs typeface="Segoe UI"/>
              </a:rPr>
              <a:t>F</a:t>
            </a:r>
            <a:r>
              <a:rPr sz="1250" b="1" spc="5" dirty="0">
                <a:solidFill>
                  <a:srgbClr val="00ADEF"/>
                </a:solidFill>
                <a:latin typeface="Segoe UI"/>
                <a:cs typeface="Segoe UI"/>
              </a:rPr>
              <a:t>ALLS</a:t>
            </a:r>
            <a:endParaRPr sz="1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Adding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noise</a:t>
            </a:r>
            <a:endParaRPr sz="165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6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00ADEF"/>
                </a:solidFill>
                <a:latin typeface="Segoe UI"/>
                <a:cs typeface="Segoe UI"/>
              </a:rPr>
              <a:t>DO</a:t>
            </a:r>
            <a:r>
              <a:rPr sz="1250" b="1" spc="-45" dirty="0">
                <a:solidFill>
                  <a:srgbClr val="00ADEF"/>
                </a:solidFill>
                <a:latin typeface="Segoe UI"/>
                <a:cs typeface="Segoe UI"/>
              </a:rPr>
              <a:t> </a:t>
            </a:r>
            <a:r>
              <a:rPr sz="1250" b="1" spc="5" dirty="0">
                <a:solidFill>
                  <a:srgbClr val="00ADEF"/>
                </a:solidFill>
                <a:latin typeface="Segoe UI"/>
                <a:cs typeface="Segoe UI"/>
              </a:rPr>
              <a:t>OR</a:t>
            </a:r>
            <a:r>
              <a:rPr sz="1250" b="1" spc="-50" dirty="0">
                <a:solidFill>
                  <a:srgbClr val="00ADEF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00ADEF"/>
                </a:solidFill>
                <a:latin typeface="Segoe UI"/>
                <a:cs typeface="Segoe UI"/>
              </a:rPr>
              <a:t>DIE</a:t>
            </a:r>
            <a:endParaRPr sz="1250">
              <a:latin typeface="Segoe UI"/>
              <a:cs typeface="Segoe UI"/>
            </a:endParaRPr>
          </a:p>
          <a:p>
            <a:pPr marL="12700" marR="172085">
              <a:lnSpc>
                <a:spcPct val="101800"/>
              </a:lnSpc>
              <a:spcBef>
                <a:spcPts val="80"/>
              </a:spcBef>
            </a:pPr>
            <a:r>
              <a:rPr sz="1650" spc="-1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ollow</a:t>
            </a:r>
            <a:r>
              <a:rPr sz="1650" spc="-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1650" spc="-15" dirty="0">
                <a:solidFill>
                  <a:srgbClr val="FFFFFF"/>
                </a:solidFill>
                <a:latin typeface="Segoe UI Symbol"/>
                <a:cs typeface="Segoe UI Symbol"/>
              </a:rPr>
              <a:t>efo</a:t>
            </a:r>
            <a:r>
              <a:rPr sz="1650" spc="-4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650" spc="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you lead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723708" y="741030"/>
            <a:ext cx="474482" cy="478878"/>
          </a:xfrm>
          <a:custGeom>
            <a:avLst/>
            <a:gdLst/>
            <a:ahLst/>
            <a:cxnLst/>
            <a:rect l="l" t="t" r="r" b="b"/>
            <a:pathLst>
              <a:path w="474482" h="478878">
                <a:moveTo>
                  <a:pt x="238823" y="0"/>
                </a:moveTo>
                <a:lnTo>
                  <a:pt x="235712" y="0"/>
                </a:lnTo>
                <a:lnTo>
                  <a:pt x="215926" y="1249"/>
                </a:lnTo>
                <a:lnTo>
                  <a:pt x="177854" y="8252"/>
                </a:lnTo>
                <a:lnTo>
                  <a:pt x="125397" y="29077"/>
                </a:lnTo>
                <a:lnTo>
                  <a:pt x="79973" y="60773"/>
                </a:lnTo>
                <a:lnTo>
                  <a:pt x="43217" y="101642"/>
                </a:lnTo>
                <a:lnTo>
                  <a:pt x="16763" y="149984"/>
                </a:lnTo>
                <a:lnTo>
                  <a:pt x="2243" y="204099"/>
                </a:lnTo>
                <a:lnTo>
                  <a:pt x="0" y="242544"/>
                </a:lnTo>
                <a:lnTo>
                  <a:pt x="803" y="261937"/>
                </a:lnTo>
                <a:lnTo>
                  <a:pt x="12331" y="317271"/>
                </a:lnTo>
                <a:lnTo>
                  <a:pt x="36168" y="367066"/>
                </a:lnTo>
                <a:lnTo>
                  <a:pt x="70558" y="409684"/>
                </a:lnTo>
                <a:lnTo>
                  <a:pt x="113741" y="443487"/>
                </a:lnTo>
                <a:lnTo>
                  <a:pt x="163959" y="466837"/>
                </a:lnTo>
                <a:lnTo>
                  <a:pt x="219455" y="478095"/>
                </a:lnTo>
                <a:lnTo>
                  <a:pt x="238823" y="478878"/>
                </a:lnTo>
                <a:lnTo>
                  <a:pt x="258610" y="478073"/>
                </a:lnTo>
                <a:lnTo>
                  <a:pt x="296685" y="471814"/>
                </a:lnTo>
                <a:lnTo>
                  <a:pt x="349143" y="451756"/>
                </a:lnTo>
                <a:lnTo>
                  <a:pt x="356649" y="447404"/>
                </a:lnTo>
                <a:lnTo>
                  <a:pt x="251390" y="447404"/>
                </a:lnTo>
                <a:lnTo>
                  <a:pt x="232556" y="446789"/>
                </a:lnTo>
                <a:lnTo>
                  <a:pt x="179577" y="437287"/>
                </a:lnTo>
                <a:lnTo>
                  <a:pt x="132811" y="417335"/>
                </a:lnTo>
                <a:lnTo>
                  <a:pt x="93449" y="388262"/>
                </a:lnTo>
                <a:lnTo>
                  <a:pt x="62680" y="351397"/>
                </a:lnTo>
                <a:lnTo>
                  <a:pt x="41698" y="308069"/>
                </a:lnTo>
                <a:lnTo>
                  <a:pt x="31691" y="259609"/>
                </a:lnTo>
                <a:lnTo>
                  <a:pt x="30810" y="233432"/>
                </a:lnTo>
                <a:lnTo>
                  <a:pt x="30815" y="227679"/>
                </a:lnTo>
                <a:lnTo>
                  <a:pt x="38332" y="179039"/>
                </a:lnTo>
                <a:lnTo>
                  <a:pt x="52674" y="143676"/>
                </a:lnTo>
                <a:lnTo>
                  <a:pt x="73893" y="111246"/>
                </a:lnTo>
                <a:lnTo>
                  <a:pt x="103168" y="82163"/>
                </a:lnTo>
                <a:lnTo>
                  <a:pt x="136119" y="58994"/>
                </a:lnTo>
                <a:lnTo>
                  <a:pt x="170951" y="42588"/>
                </a:lnTo>
                <a:lnTo>
                  <a:pt x="219733" y="31772"/>
                </a:lnTo>
                <a:lnTo>
                  <a:pt x="355484" y="31089"/>
                </a:lnTo>
                <a:lnTo>
                  <a:pt x="347189" y="26363"/>
                </a:lnTo>
                <a:lnTo>
                  <a:pt x="295499" y="6863"/>
                </a:lnTo>
                <a:lnTo>
                  <a:pt x="258168" y="782"/>
                </a:lnTo>
                <a:lnTo>
                  <a:pt x="238823" y="0"/>
                </a:lnTo>
                <a:close/>
              </a:path>
              <a:path w="474482" h="478878">
                <a:moveTo>
                  <a:pt x="355484" y="31089"/>
                </a:moveTo>
                <a:lnTo>
                  <a:pt x="238823" y="31089"/>
                </a:lnTo>
                <a:lnTo>
                  <a:pt x="255423" y="31780"/>
                </a:lnTo>
                <a:lnTo>
                  <a:pt x="271690" y="33816"/>
                </a:lnTo>
                <a:lnTo>
                  <a:pt x="317960" y="47464"/>
                </a:lnTo>
                <a:lnTo>
                  <a:pt x="359309" y="71292"/>
                </a:lnTo>
                <a:lnTo>
                  <a:pt x="394294" y="103851"/>
                </a:lnTo>
                <a:lnTo>
                  <a:pt x="421472" y="143694"/>
                </a:lnTo>
                <a:lnTo>
                  <a:pt x="439399" y="189370"/>
                </a:lnTo>
                <a:lnTo>
                  <a:pt x="446427" y="236321"/>
                </a:lnTo>
                <a:lnTo>
                  <a:pt x="446531" y="242544"/>
                </a:lnTo>
                <a:lnTo>
                  <a:pt x="446218" y="252114"/>
                </a:lnTo>
                <a:lnTo>
                  <a:pt x="440067" y="289774"/>
                </a:lnTo>
                <a:lnTo>
                  <a:pt x="426757" y="326055"/>
                </a:lnTo>
                <a:lnTo>
                  <a:pt x="406545" y="359926"/>
                </a:lnTo>
                <a:lnTo>
                  <a:pt x="379469" y="390719"/>
                </a:lnTo>
                <a:lnTo>
                  <a:pt x="347706" y="415917"/>
                </a:lnTo>
                <a:lnTo>
                  <a:pt x="313253" y="433738"/>
                </a:lnTo>
                <a:lnTo>
                  <a:pt x="264109" y="446252"/>
                </a:lnTo>
                <a:lnTo>
                  <a:pt x="251390" y="447404"/>
                </a:lnTo>
                <a:lnTo>
                  <a:pt x="356649" y="447404"/>
                </a:lnTo>
                <a:lnTo>
                  <a:pt x="394566" y="420405"/>
                </a:lnTo>
                <a:lnTo>
                  <a:pt x="431321" y="379462"/>
                </a:lnTo>
                <a:lnTo>
                  <a:pt x="457774" y="330628"/>
                </a:lnTo>
                <a:lnTo>
                  <a:pt x="472292" y="275603"/>
                </a:lnTo>
                <a:lnTo>
                  <a:pt x="474482" y="239433"/>
                </a:lnTo>
                <a:lnTo>
                  <a:pt x="474419" y="233432"/>
                </a:lnTo>
                <a:lnTo>
                  <a:pt x="467690" y="179505"/>
                </a:lnTo>
                <a:lnTo>
                  <a:pt x="448243" y="127684"/>
                </a:lnTo>
                <a:lnTo>
                  <a:pt x="417827" y="82494"/>
                </a:lnTo>
                <a:lnTo>
                  <a:pt x="378073" y="45574"/>
                </a:lnTo>
                <a:lnTo>
                  <a:pt x="363029" y="35387"/>
                </a:lnTo>
                <a:lnTo>
                  <a:pt x="355484" y="31089"/>
                </a:lnTo>
                <a:close/>
              </a:path>
              <a:path w="474482" h="478878">
                <a:moveTo>
                  <a:pt x="254342" y="345160"/>
                </a:moveTo>
                <a:lnTo>
                  <a:pt x="220205" y="345160"/>
                </a:lnTo>
                <a:lnTo>
                  <a:pt x="223316" y="354495"/>
                </a:lnTo>
                <a:lnTo>
                  <a:pt x="251231" y="354495"/>
                </a:lnTo>
                <a:lnTo>
                  <a:pt x="254342" y="345160"/>
                </a:lnTo>
                <a:close/>
              </a:path>
              <a:path w="474482" h="478878">
                <a:moveTo>
                  <a:pt x="260540" y="342049"/>
                </a:moveTo>
                <a:lnTo>
                  <a:pt x="214007" y="342049"/>
                </a:lnTo>
                <a:lnTo>
                  <a:pt x="217119" y="345160"/>
                </a:lnTo>
                <a:lnTo>
                  <a:pt x="257429" y="345160"/>
                </a:lnTo>
                <a:lnTo>
                  <a:pt x="260540" y="342049"/>
                </a:lnTo>
                <a:close/>
              </a:path>
              <a:path w="474482" h="478878">
                <a:moveTo>
                  <a:pt x="257429" y="314058"/>
                </a:moveTo>
                <a:lnTo>
                  <a:pt x="217119" y="314058"/>
                </a:lnTo>
                <a:lnTo>
                  <a:pt x="210908" y="320281"/>
                </a:lnTo>
                <a:lnTo>
                  <a:pt x="210908" y="342049"/>
                </a:lnTo>
                <a:lnTo>
                  <a:pt x="263626" y="342049"/>
                </a:lnTo>
                <a:lnTo>
                  <a:pt x="263626" y="320281"/>
                </a:lnTo>
                <a:lnTo>
                  <a:pt x="257429" y="314058"/>
                </a:lnTo>
                <a:close/>
              </a:path>
              <a:path w="474482" h="478878">
                <a:moveTo>
                  <a:pt x="237378" y="139942"/>
                </a:moveTo>
                <a:lnTo>
                  <a:pt x="196986" y="154081"/>
                </a:lnTo>
                <a:lnTo>
                  <a:pt x="175286" y="188080"/>
                </a:lnTo>
                <a:lnTo>
                  <a:pt x="173672" y="202120"/>
                </a:lnTo>
                <a:lnTo>
                  <a:pt x="173672" y="211442"/>
                </a:lnTo>
                <a:lnTo>
                  <a:pt x="177441" y="219945"/>
                </a:lnTo>
                <a:lnTo>
                  <a:pt x="180063" y="227679"/>
                </a:lnTo>
                <a:lnTo>
                  <a:pt x="185162" y="237932"/>
                </a:lnTo>
                <a:lnTo>
                  <a:pt x="193223" y="251633"/>
                </a:lnTo>
                <a:lnTo>
                  <a:pt x="204733" y="269710"/>
                </a:lnTo>
                <a:lnTo>
                  <a:pt x="209605" y="280183"/>
                </a:lnTo>
                <a:lnTo>
                  <a:pt x="210908" y="289179"/>
                </a:lnTo>
                <a:lnTo>
                  <a:pt x="210908" y="298513"/>
                </a:lnTo>
                <a:lnTo>
                  <a:pt x="214007" y="301625"/>
                </a:lnTo>
                <a:lnTo>
                  <a:pt x="260540" y="301625"/>
                </a:lnTo>
                <a:lnTo>
                  <a:pt x="263626" y="298513"/>
                </a:lnTo>
                <a:lnTo>
                  <a:pt x="263743" y="292420"/>
                </a:lnTo>
                <a:lnTo>
                  <a:pt x="264141" y="282302"/>
                </a:lnTo>
                <a:lnTo>
                  <a:pt x="266970" y="274227"/>
                </a:lnTo>
                <a:lnTo>
                  <a:pt x="273462" y="263369"/>
                </a:lnTo>
                <a:lnTo>
                  <a:pt x="284942" y="246001"/>
                </a:lnTo>
                <a:lnTo>
                  <a:pt x="292329" y="233432"/>
                </a:lnTo>
                <a:lnTo>
                  <a:pt x="297504" y="223082"/>
                </a:lnTo>
                <a:lnTo>
                  <a:pt x="300863" y="214553"/>
                </a:lnTo>
                <a:lnTo>
                  <a:pt x="300863" y="208330"/>
                </a:lnTo>
                <a:lnTo>
                  <a:pt x="287083" y="163289"/>
                </a:lnTo>
                <a:lnTo>
                  <a:pt x="252098" y="141587"/>
                </a:lnTo>
                <a:lnTo>
                  <a:pt x="237378" y="139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739818" y="2558886"/>
            <a:ext cx="461962" cy="467601"/>
          </a:xfrm>
          <a:custGeom>
            <a:avLst/>
            <a:gdLst/>
            <a:ahLst/>
            <a:cxnLst/>
            <a:rect l="l" t="t" r="r" b="b"/>
            <a:pathLst>
              <a:path w="461962" h="467601">
                <a:moveTo>
                  <a:pt x="229438" y="0"/>
                </a:moveTo>
                <a:lnTo>
                  <a:pt x="174171" y="6869"/>
                </a:lnTo>
                <a:lnTo>
                  <a:pt x="123822" y="26342"/>
                </a:lnTo>
                <a:lnTo>
                  <a:pt x="79959" y="56715"/>
                </a:lnTo>
                <a:lnTo>
                  <a:pt x="44153" y="96283"/>
                </a:lnTo>
                <a:lnTo>
                  <a:pt x="17974" y="143342"/>
                </a:lnTo>
                <a:lnTo>
                  <a:pt x="2992" y="196189"/>
                </a:lnTo>
                <a:lnTo>
                  <a:pt x="0" y="233794"/>
                </a:lnTo>
                <a:lnTo>
                  <a:pt x="757" y="252792"/>
                </a:lnTo>
                <a:lnTo>
                  <a:pt x="11658" y="307190"/>
                </a:lnTo>
                <a:lnTo>
                  <a:pt x="34279" y="356370"/>
                </a:lnTo>
                <a:lnTo>
                  <a:pt x="67051" y="398627"/>
                </a:lnTo>
                <a:lnTo>
                  <a:pt x="108402" y="432257"/>
                </a:lnTo>
                <a:lnTo>
                  <a:pt x="156764" y="455555"/>
                </a:lnTo>
                <a:lnTo>
                  <a:pt x="210566" y="466816"/>
                </a:lnTo>
                <a:lnTo>
                  <a:pt x="229438" y="467601"/>
                </a:lnTo>
                <a:lnTo>
                  <a:pt x="248753" y="466816"/>
                </a:lnTo>
                <a:lnTo>
                  <a:pt x="303627" y="455555"/>
                </a:lnTo>
                <a:lnTo>
                  <a:pt x="345487" y="436422"/>
                </a:lnTo>
                <a:lnTo>
                  <a:pt x="229438" y="436422"/>
                </a:lnTo>
                <a:lnTo>
                  <a:pt x="212866" y="435753"/>
                </a:lnTo>
                <a:lnTo>
                  <a:pt x="165617" y="426123"/>
                </a:lnTo>
                <a:lnTo>
                  <a:pt x="123141" y="406141"/>
                </a:lnTo>
                <a:lnTo>
                  <a:pt x="86818" y="377194"/>
                </a:lnTo>
                <a:lnTo>
                  <a:pt x="58024" y="340662"/>
                </a:lnTo>
                <a:lnTo>
                  <a:pt x="38157" y="297963"/>
                </a:lnTo>
                <a:lnTo>
                  <a:pt x="28580" y="250456"/>
                </a:lnTo>
                <a:lnTo>
                  <a:pt x="27914" y="233794"/>
                </a:lnTo>
                <a:lnTo>
                  <a:pt x="28580" y="217132"/>
                </a:lnTo>
                <a:lnTo>
                  <a:pt x="38157" y="169624"/>
                </a:lnTo>
                <a:lnTo>
                  <a:pt x="58030" y="126915"/>
                </a:lnTo>
                <a:lnTo>
                  <a:pt x="86818" y="90393"/>
                </a:lnTo>
                <a:lnTo>
                  <a:pt x="123141" y="61447"/>
                </a:lnTo>
                <a:lnTo>
                  <a:pt x="165617" y="41465"/>
                </a:lnTo>
                <a:lnTo>
                  <a:pt x="212866" y="31835"/>
                </a:lnTo>
                <a:lnTo>
                  <a:pt x="229438" y="31165"/>
                </a:lnTo>
                <a:lnTo>
                  <a:pt x="345471" y="31165"/>
                </a:lnTo>
                <a:lnTo>
                  <a:pt x="337093" y="26342"/>
                </a:lnTo>
                <a:lnTo>
                  <a:pt x="285903" y="6869"/>
                </a:lnTo>
                <a:lnTo>
                  <a:pt x="248753" y="784"/>
                </a:lnTo>
                <a:lnTo>
                  <a:pt x="229438" y="0"/>
                </a:lnTo>
                <a:close/>
              </a:path>
              <a:path w="461962" h="467601">
                <a:moveTo>
                  <a:pt x="345471" y="31165"/>
                </a:moveTo>
                <a:lnTo>
                  <a:pt x="229438" y="31165"/>
                </a:lnTo>
                <a:lnTo>
                  <a:pt x="246451" y="31835"/>
                </a:lnTo>
                <a:lnTo>
                  <a:pt x="263044" y="33809"/>
                </a:lnTo>
                <a:lnTo>
                  <a:pt x="309809" y="47044"/>
                </a:lnTo>
                <a:lnTo>
                  <a:pt x="351028" y="70168"/>
                </a:lnTo>
                <a:lnTo>
                  <a:pt x="385382" y="101794"/>
                </a:lnTo>
                <a:lnTo>
                  <a:pt x="411554" y="140533"/>
                </a:lnTo>
                <a:lnTo>
                  <a:pt x="428223" y="184995"/>
                </a:lnTo>
                <a:lnTo>
                  <a:pt x="434073" y="233794"/>
                </a:lnTo>
                <a:lnTo>
                  <a:pt x="433407" y="250456"/>
                </a:lnTo>
                <a:lnTo>
                  <a:pt x="423804" y="297963"/>
                </a:lnTo>
                <a:lnTo>
                  <a:pt x="403820" y="340672"/>
                </a:lnTo>
                <a:lnTo>
                  <a:pt x="374775" y="377194"/>
                </a:lnTo>
                <a:lnTo>
                  <a:pt x="337986" y="406141"/>
                </a:lnTo>
                <a:lnTo>
                  <a:pt x="294772" y="426123"/>
                </a:lnTo>
                <a:lnTo>
                  <a:pt x="246451" y="435753"/>
                </a:lnTo>
                <a:lnTo>
                  <a:pt x="229438" y="436422"/>
                </a:lnTo>
                <a:lnTo>
                  <a:pt x="345487" y="436422"/>
                </a:lnTo>
                <a:lnTo>
                  <a:pt x="381500" y="410880"/>
                </a:lnTo>
                <a:lnTo>
                  <a:pt x="417618" y="371309"/>
                </a:lnTo>
                <a:lnTo>
                  <a:pt x="443959" y="324205"/>
                </a:lnTo>
                <a:lnTo>
                  <a:pt x="458967" y="271399"/>
                </a:lnTo>
                <a:lnTo>
                  <a:pt x="461962" y="233794"/>
                </a:lnTo>
                <a:lnTo>
                  <a:pt x="461204" y="214796"/>
                </a:lnTo>
                <a:lnTo>
                  <a:pt x="450281" y="160399"/>
                </a:lnTo>
                <a:lnTo>
                  <a:pt x="427556" y="111221"/>
                </a:lnTo>
                <a:lnTo>
                  <a:pt x="394535" y="68967"/>
                </a:lnTo>
                <a:lnTo>
                  <a:pt x="352723" y="35340"/>
                </a:lnTo>
                <a:lnTo>
                  <a:pt x="345471" y="31165"/>
                </a:lnTo>
                <a:close/>
              </a:path>
              <a:path w="461962" h="467601">
                <a:moveTo>
                  <a:pt x="244944" y="293027"/>
                </a:moveTo>
                <a:lnTo>
                  <a:pt x="217042" y="293027"/>
                </a:lnTo>
                <a:lnTo>
                  <a:pt x="207733" y="302374"/>
                </a:lnTo>
                <a:lnTo>
                  <a:pt x="204647" y="308609"/>
                </a:lnTo>
                <a:lnTo>
                  <a:pt x="204689" y="324247"/>
                </a:lnTo>
                <a:lnTo>
                  <a:pt x="207733" y="327304"/>
                </a:lnTo>
                <a:lnTo>
                  <a:pt x="210832" y="333552"/>
                </a:lnTo>
                <a:lnTo>
                  <a:pt x="217042" y="339788"/>
                </a:lnTo>
                <a:lnTo>
                  <a:pt x="244944" y="339788"/>
                </a:lnTo>
                <a:lnTo>
                  <a:pt x="254253" y="330441"/>
                </a:lnTo>
                <a:lnTo>
                  <a:pt x="257319" y="324247"/>
                </a:lnTo>
                <a:lnTo>
                  <a:pt x="257340" y="308609"/>
                </a:lnTo>
                <a:lnTo>
                  <a:pt x="254253" y="302374"/>
                </a:lnTo>
                <a:lnTo>
                  <a:pt x="244944" y="293027"/>
                </a:lnTo>
                <a:close/>
              </a:path>
              <a:path w="461962" h="467601">
                <a:moveTo>
                  <a:pt x="254253" y="127800"/>
                </a:moveTo>
                <a:lnTo>
                  <a:pt x="207733" y="127800"/>
                </a:lnTo>
                <a:lnTo>
                  <a:pt x="210832" y="271195"/>
                </a:lnTo>
                <a:lnTo>
                  <a:pt x="248043" y="271195"/>
                </a:lnTo>
                <a:lnTo>
                  <a:pt x="254253" y="12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728850" y="1687485"/>
            <a:ext cx="465734" cy="465734"/>
          </a:xfrm>
          <a:custGeom>
            <a:avLst/>
            <a:gdLst/>
            <a:ahLst/>
            <a:cxnLst/>
            <a:rect l="l" t="t" r="r" b="b"/>
            <a:pathLst>
              <a:path w="465734" h="465734">
                <a:moveTo>
                  <a:pt x="232867" y="0"/>
                </a:moveTo>
                <a:lnTo>
                  <a:pt x="177326" y="6664"/>
                </a:lnTo>
                <a:lnTo>
                  <a:pt x="126420" y="25650"/>
                </a:lnTo>
                <a:lnTo>
                  <a:pt x="81847" y="55451"/>
                </a:lnTo>
                <a:lnTo>
                  <a:pt x="45301" y="94558"/>
                </a:lnTo>
                <a:lnTo>
                  <a:pt x="18481" y="141462"/>
                </a:lnTo>
                <a:lnTo>
                  <a:pt x="3082" y="194655"/>
                </a:lnTo>
                <a:lnTo>
                  <a:pt x="0" y="232867"/>
                </a:lnTo>
                <a:lnTo>
                  <a:pt x="781" y="251787"/>
                </a:lnTo>
                <a:lnTo>
                  <a:pt x="11995" y="305965"/>
                </a:lnTo>
                <a:lnTo>
                  <a:pt x="35197" y="354947"/>
                </a:lnTo>
                <a:lnTo>
                  <a:pt x="68689" y="397035"/>
                </a:lnTo>
                <a:lnTo>
                  <a:pt x="110775" y="430530"/>
                </a:lnTo>
                <a:lnTo>
                  <a:pt x="159759" y="453736"/>
                </a:lnTo>
                <a:lnTo>
                  <a:pt x="213943" y="464953"/>
                </a:lnTo>
                <a:lnTo>
                  <a:pt x="232867" y="465734"/>
                </a:lnTo>
                <a:lnTo>
                  <a:pt x="252207" y="464953"/>
                </a:lnTo>
                <a:lnTo>
                  <a:pt x="307155" y="453736"/>
                </a:lnTo>
                <a:lnTo>
                  <a:pt x="349092" y="434670"/>
                </a:lnTo>
                <a:lnTo>
                  <a:pt x="232867" y="434670"/>
                </a:lnTo>
                <a:lnTo>
                  <a:pt x="216270" y="434003"/>
                </a:lnTo>
                <a:lnTo>
                  <a:pt x="168951" y="424412"/>
                </a:lnTo>
                <a:lnTo>
                  <a:pt x="126411" y="404511"/>
                </a:lnTo>
                <a:lnTo>
                  <a:pt x="90033" y="375683"/>
                </a:lnTo>
                <a:lnTo>
                  <a:pt x="61196" y="339302"/>
                </a:lnTo>
                <a:lnTo>
                  <a:pt x="41297" y="296775"/>
                </a:lnTo>
                <a:lnTo>
                  <a:pt x="31705" y="249461"/>
                </a:lnTo>
                <a:lnTo>
                  <a:pt x="31038" y="232867"/>
                </a:lnTo>
                <a:lnTo>
                  <a:pt x="31705" y="215827"/>
                </a:lnTo>
                <a:lnTo>
                  <a:pt x="41297" y="167433"/>
                </a:lnTo>
                <a:lnTo>
                  <a:pt x="61201" y="124154"/>
                </a:lnTo>
                <a:lnTo>
                  <a:pt x="90033" y="87310"/>
                </a:lnTo>
                <a:lnTo>
                  <a:pt x="126411" y="58223"/>
                </a:lnTo>
                <a:lnTo>
                  <a:pt x="168951" y="38210"/>
                </a:lnTo>
                <a:lnTo>
                  <a:pt x="216270" y="28594"/>
                </a:lnTo>
                <a:lnTo>
                  <a:pt x="232867" y="27927"/>
                </a:lnTo>
                <a:lnTo>
                  <a:pt x="344715" y="27927"/>
                </a:lnTo>
                <a:lnTo>
                  <a:pt x="340668" y="25650"/>
                </a:lnTo>
                <a:lnTo>
                  <a:pt x="289407" y="6664"/>
                </a:lnTo>
                <a:lnTo>
                  <a:pt x="252207" y="759"/>
                </a:lnTo>
                <a:lnTo>
                  <a:pt x="232867" y="0"/>
                </a:lnTo>
                <a:close/>
              </a:path>
              <a:path w="465734" h="465734">
                <a:moveTo>
                  <a:pt x="344715" y="27927"/>
                </a:moveTo>
                <a:lnTo>
                  <a:pt x="232867" y="27927"/>
                </a:lnTo>
                <a:lnTo>
                  <a:pt x="249484" y="28594"/>
                </a:lnTo>
                <a:lnTo>
                  <a:pt x="265765" y="30563"/>
                </a:lnTo>
                <a:lnTo>
                  <a:pt x="312039" y="43791"/>
                </a:lnTo>
                <a:lnTo>
                  <a:pt x="353282" y="66975"/>
                </a:lnTo>
                <a:lnTo>
                  <a:pt x="387987" y="98795"/>
                </a:lnTo>
                <a:lnTo>
                  <a:pt x="414645" y="137930"/>
                </a:lnTo>
                <a:lnTo>
                  <a:pt x="431746" y="183061"/>
                </a:lnTo>
                <a:lnTo>
                  <a:pt x="437781" y="232867"/>
                </a:lnTo>
                <a:lnTo>
                  <a:pt x="437092" y="249461"/>
                </a:lnTo>
                <a:lnTo>
                  <a:pt x="427200" y="296775"/>
                </a:lnTo>
                <a:lnTo>
                  <a:pt x="406746" y="339310"/>
                </a:lnTo>
                <a:lnTo>
                  <a:pt x="377239" y="375683"/>
                </a:lnTo>
                <a:lnTo>
                  <a:pt x="340187" y="404511"/>
                </a:lnTo>
                <a:lnTo>
                  <a:pt x="297099" y="424412"/>
                </a:lnTo>
                <a:lnTo>
                  <a:pt x="249484" y="434003"/>
                </a:lnTo>
                <a:lnTo>
                  <a:pt x="232867" y="434670"/>
                </a:lnTo>
                <a:lnTo>
                  <a:pt x="349092" y="434670"/>
                </a:lnTo>
                <a:lnTo>
                  <a:pt x="385142" y="409239"/>
                </a:lnTo>
                <a:lnTo>
                  <a:pt x="421317" y="369826"/>
                </a:lnTo>
                <a:lnTo>
                  <a:pt x="447685" y="322954"/>
                </a:lnTo>
                <a:lnTo>
                  <a:pt x="462734" y="270319"/>
                </a:lnTo>
                <a:lnTo>
                  <a:pt x="465734" y="232867"/>
                </a:lnTo>
                <a:lnTo>
                  <a:pt x="464975" y="213523"/>
                </a:lnTo>
                <a:lnTo>
                  <a:pt x="454033" y="158569"/>
                </a:lnTo>
                <a:lnTo>
                  <a:pt x="431271" y="109400"/>
                </a:lnTo>
                <a:lnTo>
                  <a:pt x="398197" y="67527"/>
                </a:lnTo>
                <a:lnTo>
                  <a:pt x="356322" y="34457"/>
                </a:lnTo>
                <a:lnTo>
                  <a:pt x="344715" y="27927"/>
                </a:lnTo>
                <a:close/>
              </a:path>
              <a:path w="465734" h="465734">
                <a:moveTo>
                  <a:pt x="161442" y="133515"/>
                </a:moveTo>
                <a:lnTo>
                  <a:pt x="136626" y="158356"/>
                </a:lnTo>
                <a:lnTo>
                  <a:pt x="208025" y="232867"/>
                </a:lnTo>
                <a:lnTo>
                  <a:pt x="136626" y="304266"/>
                </a:lnTo>
                <a:lnTo>
                  <a:pt x="161442" y="329107"/>
                </a:lnTo>
                <a:lnTo>
                  <a:pt x="232867" y="257695"/>
                </a:lnTo>
                <a:lnTo>
                  <a:pt x="285631" y="257695"/>
                </a:lnTo>
                <a:lnTo>
                  <a:pt x="260794" y="232867"/>
                </a:lnTo>
                <a:lnTo>
                  <a:pt x="288747" y="204914"/>
                </a:lnTo>
                <a:lnTo>
                  <a:pt x="232867" y="204914"/>
                </a:lnTo>
                <a:lnTo>
                  <a:pt x="161442" y="133515"/>
                </a:lnTo>
                <a:close/>
              </a:path>
              <a:path w="465734" h="465734">
                <a:moveTo>
                  <a:pt x="285631" y="257695"/>
                </a:moveTo>
                <a:lnTo>
                  <a:pt x="232867" y="257695"/>
                </a:lnTo>
                <a:lnTo>
                  <a:pt x="307390" y="329107"/>
                </a:lnTo>
                <a:lnTo>
                  <a:pt x="332219" y="304266"/>
                </a:lnTo>
                <a:lnTo>
                  <a:pt x="285631" y="257695"/>
                </a:lnTo>
                <a:close/>
              </a:path>
              <a:path w="465734" h="465734">
                <a:moveTo>
                  <a:pt x="304266" y="133515"/>
                </a:moveTo>
                <a:lnTo>
                  <a:pt x="232867" y="204914"/>
                </a:lnTo>
                <a:lnTo>
                  <a:pt x="288747" y="204914"/>
                </a:lnTo>
                <a:lnTo>
                  <a:pt x="332219" y="161442"/>
                </a:lnTo>
                <a:lnTo>
                  <a:pt x="304266" y="133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2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900" y="7575333"/>
            <a:ext cx="11544300" cy="2184400"/>
          </a:xfrm>
          <a:custGeom>
            <a:avLst/>
            <a:gdLst/>
            <a:ahLst/>
            <a:cxnLst/>
            <a:rect l="l" t="t" r="r" b="b"/>
            <a:pathLst>
              <a:path w="11544300" h="2184400">
                <a:moveTo>
                  <a:pt x="1540929" y="266700"/>
                </a:moveTo>
                <a:lnTo>
                  <a:pt x="1538157" y="279400"/>
                </a:lnTo>
                <a:lnTo>
                  <a:pt x="1534786" y="279400"/>
                </a:lnTo>
                <a:lnTo>
                  <a:pt x="1530172" y="292100"/>
                </a:lnTo>
                <a:lnTo>
                  <a:pt x="1524379" y="304800"/>
                </a:lnTo>
                <a:lnTo>
                  <a:pt x="1517466" y="330200"/>
                </a:lnTo>
                <a:lnTo>
                  <a:pt x="1509497" y="342900"/>
                </a:lnTo>
                <a:lnTo>
                  <a:pt x="1500532" y="368300"/>
                </a:lnTo>
                <a:lnTo>
                  <a:pt x="1490633" y="381000"/>
                </a:lnTo>
                <a:lnTo>
                  <a:pt x="1479862" y="406400"/>
                </a:lnTo>
                <a:lnTo>
                  <a:pt x="1468281" y="431800"/>
                </a:lnTo>
                <a:lnTo>
                  <a:pt x="1455950" y="457200"/>
                </a:lnTo>
                <a:lnTo>
                  <a:pt x="1442931" y="482600"/>
                </a:lnTo>
                <a:lnTo>
                  <a:pt x="1429287" y="520700"/>
                </a:lnTo>
                <a:lnTo>
                  <a:pt x="1415079" y="546100"/>
                </a:lnTo>
                <a:lnTo>
                  <a:pt x="1400368" y="571500"/>
                </a:lnTo>
                <a:lnTo>
                  <a:pt x="1385216" y="596900"/>
                </a:lnTo>
                <a:lnTo>
                  <a:pt x="1369684" y="622300"/>
                </a:lnTo>
                <a:lnTo>
                  <a:pt x="1353834" y="660400"/>
                </a:lnTo>
                <a:lnTo>
                  <a:pt x="1337729" y="685800"/>
                </a:lnTo>
                <a:lnTo>
                  <a:pt x="1322289" y="711200"/>
                </a:lnTo>
                <a:lnTo>
                  <a:pt x="1308248" y="723900"/>
                </a:lnTo>
                <a:lnTo>
                  <a:pt x="1295384" y="749300"/>
                </a:lnTo>
                <a:lnTo>
                  <a:pt x="1283475" y="762000"/>
                </a:lnTo>
                <a:lnTo>
                  <a:pt x="1272298" y="787400"/>
                </a:lnTo>
                <a:lnTo>
                  <a:pt x="1261631" y="800100"/>
                </a:lnTo>
                <a:lnTo>
                  <a:pt x="1240939" y="825500"/>
                </a:lnTo>
                <a:lnTo>
                  <a:pt x="1230469" y="838200"/>
                </a:lnTo>
                <a:lnTo>
                  <a:pt x="1219620" y="838200"/>
                </a:lnTo>
                <a:lnTo>
                  <a:pt x="1208170" y="850900"/>
                </a:lnTo>
                <a:lnTo>
                  <a:pt x="1195897" y="850900"/>
                </a:lnTo>
                <a:lnTo>
                  <a:pt x="1182578" y="863600"/>
                </a:lnTo>
                <a:lnTo>
                  <a:pt x="1167991" y="876300"/>
                </a:lnTo>
                <a:lnTo>
                  <a:pt x="1151914" y="876300"/>
                </a:lnTo>
                <a:lnTo>
                  <a:pt x="1134125" y="889000"/>
                </a:lnTo>
                <a:lnTo>
                  <a:pt x="1114401" y="889000"/>
                </a:lnTo>
                <a:lnTo>
                  <a:pt x="1092520" y="901700"/>
                </a:lnTo>
                <a:lnTo>
                  <a:pt x="1068261" y="901700"/>
                </a:lnTo>
                <a:lnTo>
                  <a:pt x="1041400" y="914400"/>
                </a:lnTo>
                <a:lnTo>
                  <a:pt x="1040247" y="914400"/>
                </a:lnTo>
                <a:lnTo>
                  <a:pt x="1036751" y="927100"/>
                </a:lnTo>
                <a:lnTo>
                  <a:pt x="1030855" y="952500"/>
                </a:lnTo>
                <a:lnTo>
                  <a:pt x="1022502" y="977900"/>
                </a:lnTo>
                <a:lnTo>
                  <a:pt x="1011634" y="1003300"/>
                </a:lnTo>
                <a:lnTo>
                  <a:pt x="998194" y="1041400"/>
                </a:lnTo>
                <a:lnTo>
                  <a:pt x="982125" y="1079500"/>
                </a:lnTo>
                <a:lnTo>
                  <a:pt x="963371" y="1117600"/>
                </a:lnTo>
                <a:lnTo>
                  <a:pt x="941873" y="1155700"/>
                </a:lnTo>
                <a:lnTo>
                  <a:pt x="917575" y="1206500"/>
                </a:lnTo>
                <a:lnTo>
                  <a:pt x="890419" y="1244600"/>
                </a:lnTo>
                <a:lnTo>
                  <a:pt x="860348" y="1295400"/>
                </a:lnTo>
                <a:lnTo>
                  <a:pt x="827306" y="1333500"/>
                </a:lnTo>
                <a:lnTo>
                  <a:pt x="791235" y="1371600"/>
                </a:lnTo>
                <a:lnTo>
                  <a:pt x="752078" y="1409700"/>
                </a:lnTo>
                <a:lnTo>
                  <a:pt x="709777" y="1435100"/>
                </a:lnTo>
                <a:lnTo>
                  <a:pt x="664276" y="1460500"/>
                </a:lnTo>
                <a:lnTo>
                  <a:pt x="615518" y="1485900"/>
                </a:lnTo>
                <a:lnTo>
                  <a:pt x="563445" y="1498600"/>
                </a:lnTo>
                <a:lnTo>
                  <a:pt x="508000" y="1498600"/>
                </a:lnTo>
                <a:lnTo>
                  <a:pt x="496897" y="1562100"/>
                </a:lnTo>
                <a:lnTo>
                  <a:pt x="483947" y="1612900"/>
                </a:lnTo>
                <a:lnTo>
                  <a:pt x="469205" y="1663700"/>
                </a:lnTo>
                <a:lnTo>
                  <a:pt x="452730" y="1701800"/>
                </a:lnTo>
                <a:lnTo>
                  <a:pt x="434579" y="1752600"/>
                </a:lnTo>
                <a:lnTo>
                  <a:pt x="414808" y="1790700"/>
                </a:lnTo>
                <a:lnTo>
                  <a:pt x="393475" y="1841500"/>
                </a:lnTo>
                <a:lnTo>
                  <a:pt x="370637" y="1879600"/>
                </a:lnTo>
                <a:lnTo>
                  <a:pt x="346351" y="1905000"/>
                </a:lnTo>
                <a:lnTo>
                  <a:pt x="320675" y="1943100"/>
                </a:lnTo>
                <a:lnTo>
                  <a:pt x="293664" y="1981200"/>
                </a:lnTo>
                <a:lnTo>
                  <a:pt x="235873" y="2032000"/>
                </a:lnTo>
                <a:lnTo>
                  <a:pt x="205205" y="2057400"/>
                </a:lnTo>
                <a:lnTo>
                  <a:pt x="173433" y="2082800"/>
                </a:lnTo>
                <a:lnTo>
                  <a:pt x="140613" y="2108200"/>
                </a:lnTo>
                <a:lnTo>
                  <a:pt x="106802" y="2133600"/>
                </a:lnTo>
                <a:lnTo>
                  <a:pt x="72058" y="2159000"/>
                </a:lnTo>
                <a:lnTo>
                  <a:pt x="0" y="2184400"/>
                </a:lnTo>
                <a:lnTo>
                  <a:pt x="11544300" y="2184400"/>
                </a:lnTo>
                <a:lnTo>
                  <a:pt x="11544110" y="431800"/>
                </a:lnTo>
                <a:lnTo>
                  <a:pt x="6766701" y="431800"/>
                </a:lnTo>
                <a:lnTo>
                  <a:pt x="6715821" y="419100"/>
                </a:lnTo>
                <a:lnTo>
                  <a:pt x="1759859" y="419100"/>
                </a:lnTo>
                <a:lnTo>
                  <a:pt x="1742319" y="406400"/>
                </a:lnTo>
                <a:lnTo>
                  <a:pt x="1708573" y="406400"/>
                </a:lnTo>
                <a:lnTo>
                  <a:pt x="1691680" y="393700"/>
                </a:lnTo>
                <a:lnTo>
                  <a:pt x="1674314" y="381000"/>
                </a:lnTo>
                <a:lnTo>
                  <a:pt x="1656131" y="368300"/>
                </a:lnTo>
                <a:lnTo>
                  <a:pt x="1636788" y="355600"/>
                </a:lnTo>
                <a:lnTo>
                  <a:pt x="1615941" y="330200"/>
                </a:lnTo>
                <a:lnTo>
                  <a:pt x="1593244" y="317500"/>
                </a:lnTo>
                <a:lnTo>
                  <a:pt x="1568355" y="292100"/>
                </a:lnTo>
                <a:lnTo>
                  <a:pt x="1540929" y="266700"/>
                </a:lnTo>
                <a:close/>
              </a:path>
              <a:path w="11544300" h="2184400">
                <a:moveTo>
                  <a:pt x="7638199" y="139700"/>
                </a:moveTo>
                <a:lnTo>
                  <a:pt x="7632349" y="139700"/>
                </a:lnTo>
                <a:lnTo>
                  <a:pt x="7627380" y="152400"/>
                </a:lnTo>
                <a:lnTo>
                  <a:pt x="7620639" y="152400"/>
                </a:lnTo>
                <a:lnTo>
                  <a:pt x="7611969" y="165100"/>
                </a:lnTo>
                <a:lnTo>
                  <a:pt x="7601214" y="165100"/>
                </a:lnTo>
                <a:lnTo>
                  <a:pt x="7588216" y="177800"/>
                </a:lnTo>
                <a:lnTo>
                  <a:pt x="7572817" y="177800"/>
                </a:lnTo>
                <a:lnTo>
                  <a:pt x="7554861" y="190500"/>
                </a:lnTo>
                <a:lnTo>
                  <a:pt x="7534191" y="203200"/>
                </a:lnTo>
                <a:lnTo>
                  <a:pt x="7510648" y="215900"/>
                </a:lnTo>
                <a:lnTo>
                  <a:pt x="7484077" y="228600"/>
                </a:lnTo>
                <a:lnTo>
                  <a:pt x="7454319" y="241300"/>
                </a:lnTo>
                <a:lnTo>
                  <a:pt x="7421218" y="254000"/>
                </a:lnTo>
                <a:lnTo>
                  <a:pt x="7384616" y="279400"/>
                </a:lnTo>
                <a:lnTo>
                  <a:pt x="7344357" y="292100"/>
                </a:lnTo>
                <a:lnTo>
                  <a:pt x="7300283" y="304800"/>
                </a:lnTo>
                <a:lnTo>
                  <a:pt x="7252237" y="330200"/>
                </a:lnTo>
                <a:lnTo>
                  <a:pt x="7200061" y="342900"/>
                </a:lnTo>
                <a:lnTo>
                  <a:pt x="7148325" y="368300"/>
                </a:lnTo>
                <a:lnTo>
                  <a:pt x="7101046" y="381000"/>
                </a:lnTo>
                <a:lnTo>
                  <a:pt x="7057253" y="393700"/>
                </a:lnTo>
                <a:lnTo>
                  <a:pt x="7015975" y="406400"/>
                </a:lnTo>
                <a:lnTo>
                  <a:pt x="6937075" y="431800"/>
                </a:lnTo>
                <a:lnTo>
                  <a:pt x="11544110" y="431800"/>
                </a:lnTo>
                <a:lnTo>
                  <a:pt x="11544098" y="317500"/>
                </a:lnTo>
                <a:lnTo>
                  <a:pt x="8257523" y="317500"/>
                </a:lnTo>
                <a:lnTo>
                  <a:pt x="8226403" y="304800"/>
                </a:lnTo>
                <a:lnTo>
                  <a:pt x="8193797" y="304800"/>
                </a:lnTo>
                <a:lnTo>
                  <a:pt x="8159031" y="292100"/>
                </a:lnTo>
                <a:lnTo>
                  <a:pt x="8121435" y="292100"/>
                </a:lnTo>
                <a:lnTo>
                  <a:pt x="8080338" y="279400"/>
                </a:lnTo>
                <a:lnTo>
                  <a:pt x="8035067" y="266700"/>
                </a:lnTo>
                <a:lnTo>
                  <a:pt x="7984951" y="254000"/>
                </a:lnTo>
                <a:lnTo>
                  <a:pt x="7929319" y="228600"/>
                </a:lnTo>
                <a:lnTo>
                  <a:pt x="7867499" y="215900"/>
                </a:lnTo>
                <a:lnTo>
                  <a:pt x="7798820" y="190500"/>
                </a:lnTo>
                <a:lnTo>
                  <a:pt x="7722610" y="165100"/>
                </a:lnTo>
                <a:lnTo>
                  <a:pt x="7638199" y="139700"/>
                </a:lnTo>
                <a:close/>
              </a:path>
              <a:path w="11544300" h="2184400">
                <a:moveTo>
                  <a:pt x="2201787" y="203432"/>
                </a:moveTo>
                <a:lnTo>
                  <a:pt x="2202883" y="215900"/>
                </a:lnTo>
                <a:lnTo>
                  <a:pt x="2205959" y="215900"/>
                </a:lnTo>
                <a:lnTo>
                  <a:pt x="2207324" y="228600"/>
                </a:lnTo>
                <a:lnTo>
                  <a:pt x="2208218" y="228600"/>
                </a:lnTo>
                <a:lnTo>
                  <a:pt x="2207154" y="241300"/>
                </a:lnTo>
                <a:lnTo>
                  <a:pt x="2204684" y="254000"/>
                </a:lnTo>
                <a:lnTo>
                  <a:pt x="2200511" y="254000"/>
                </a:lnTo>
                <a:lnTo>
                  <a:pt x="2194338" y="266700"/>
                </a:lnTo>
                <a:lnTo>
                  <a:pt x="2185868" y="279400"/>
                </a:lnTo>
                <a:lnTo>
                  <a:pt x="2174802" y="292100"/>
                </a:lnTo>
                <a:lnTo>
                  <a:pt x="2160844" y="304800"/>
                </a:lnTo>
                <a:lnTo>
                  <a:pt x="2143695" y="304800"/>
                </a:lnTo>
                <a:lnTo>
                  <a:pt x="2123058" y="317500"/>
                </a:lnTo>
                <a:lnTo>
                  <a:pt x="2098635" y="330200"/>
                </a:lnTo>
                <a:lnTo>
                  <a:pt x="2070129" y="342900"/>
                </a:lnTo>
                <a:lnTo>
                  <a:pt x="2037243" y="355600"/>
                </a:lnTo>
                <a:lnTo>
                  <a:pt x="1961618" y="381000"/>
                </a:lnTo>
                <a:lnTo>
                  <a:pt x="1927214" y="393700"/>
                </a:lnTo>
                <a:lnTo>
                  <a:pt x="1896122" y="393700"/>
                </a:lnTo>
                <a:lnTo>
                  <a:pt x="1867998" y="406400"/>
                </a:lnTo>
                <a:lnTo>
                  <a:pt x="1842498" y="406400"/>
                </a:lnTo>
                <a:lnTo>
                  <a:pt x="1819279" y="419100"/>
                </a:lnTo>
                <a:lnTo>
                  <a:pt x="6715821" y="419100"/>
                </a:lnTo>
                <a:lnTo>
                  <a:pt x="6659683" y="406400"/>
                </a:lnTo>
                <a:lnTo>
                  <a:pt x="6597316" y="393700"/>
                </a:lnTo>
                <a:lnTo>
                  <a:pt x="6527748" y="381000"/>
                </a:lnTo>
                <a:lnTo>
                  <a:pt x="2614499" y="381000"/>
                </a:lnTo>
                <a:lnTo>
                  <a:pt x="2594604" y="368300"/>
                </a:lnTo>
                <a:lnTo>
                  <a:pt x="2534446" y="368300"/>
                </a:lnTo>
                <a:lnTo>
                  <a:pt x="2512836" y="355600"/>
                </a:lnTo>
                <a:lnTo>
                  <a:pt x="2489745" y="342900"/>
                </a:lnTo>
                <a:lnTo>
                  <a:pt x="2464755" y="342900"/>
                </a:lnTo>
                <a:lnTo>
                  <a:pt x="2437444" y="330200"/>
                </a:lnTo>
                <a:lnTo>
                  <a:pt x="2407394" y="304800"/>
                </a:lnTo>
                <a:lnTo>
                  <a:pt x="2374183" y="292100"/>
                </a:lnTo>
                <a:lnTo>
                  <a:pt x="2337391" y="279400"/>
                </a:lnTo>
                <a:lnTo>
                  <a:pt x="2296598" y="254000"/>
                </a:lnTo>
                <a:lnTo>
                  <a:pt x="2251384" y="228600"/>
                </a:lnTo>
                <a:lnTo>
                  <a:pt x="2201787" y="203432"/>
                </a:lnTo>
                <a:close/>
              </a:path>
              <a:path w="11544300" h="2184400">
                <a:moveTo>
                  <a:pt x="4385477" y="368300"/>
                </a:moveTo>
                <a:lnTo>
                  <a:pt x="2679593" y="368300"/>
                </a:lnTo>
                <a:lnTo>
                  <a:pt x="2656573" y="381000"/>
                </a:lnTo>
                <a:lnTo>
                  <a:pt x="4413565" y="381000"/>
                </a:lnTo>
                <a:lnTo>
                  <a:pt x="4385477" y="368300"/>
                </a:lnTo>
                <a:close/>
              </a:path>
              <a:path w="11544300" h="2184400">
                <a:moveTo>
                  <a:pt x="5180863" y="190500"/>
                </a:moveTo>
                <a:lnTo>
                  <a:pt x="5179588" y="203200"/>
                </a:lnTo>
                <a:lnTo>
                  <a:pt x="5169193" y="203200"/>
                </a:lnTo>
                <a:lnTo>
                  <a:pt x="5159944" y="215900"/>
                </a:lnTo>
                <a:lnTo>
                  <a:pt x="5115214" y="254000"/>
                </a:lnTo>
                <a:lnTo>
                  <a:pt x="5070596" y="279400"/>
                </a:lnTo>
                <a:lnTo>
                  <a:pt x="5043654" y="292100"/>
                </a:lnTo>
                <a:lnTo>
                  <a:pt x="5013536" y="317500"/>
                </a:lnTo>
                <a:lnTo>
                  <a:pt x="4980179" y="330200"/>
                </a:lnTo>
                <a:lnTo>
                  <a:pt x="4943517" y="342900"/>
                </a:lnTo>
                <a:lnTo>
                  <a:pt x="4903486" y="355600"/>
                </a:lnTo>
                <a:lnTo>
                  <a:pt x="4860021" y="368300"/>
                </a:lnTo>
                <a:lnTo>
                  <a:pt x="4813058" y="368300"/>
                </a:lnTo>
                <a:lnTo>
                  <a:pt x="4762532" y="381000"/>
                </a:lnTo>
                <a:lnTo>
                  <a:pt x="6527748" y="381000"/>
                </a:lnTo>
                <a:lnTo>
                  <a:pt x="6450009" y="355600"/>
                </a:lnTo>
                <a:lnTo>
                  <a:pt x="6363125" y="330200"/>
                </a:lnTo>
                <a:lnTo>
                  <a:pt x="5553243" y="330200"/>
                </a:lnTo>
                <a:lnTo>
                  <a:pt x="5532961" y="317500"/>
                </a:lnTo>
                <a:lnTo>
                  <a:pt x="5480629" y="317500"/>
                </a:lnTo>
                <a:lnTo>
                  <a:pt x="5464976" y="304800"/>
                </a:lnTo>
                <a:lnTo>
                  <a:pt x="5418986" y="304800"/>
                </a:lnTo>
                <a:lnTo>
                  <a:pt x="5402932" y="292100"/>
                </a:lnTo>
                <a:lnTo>
                  <a:pt x="5385992" y="292100"/>
                </a:lnTo>
                <a:lnTo>
                  <a:pt x="5367852" y="279400"/>
                </a:lnTo>
                <a:lnTo>
                  <a:pt x="5348198" y="266700"/>
                </a:lnTo>
                <a:lnTo>
                  <a:pt x="5326714" y="266700"/>
                </a:lnTo>
                <a:lnTo>
                  <a:pt x="5303088" y="254000"/>
                </a:lnTo>
                <a:lnTo>
                  <a:pt x="5277003" y="241300"/>
                </a:lnTo>
                <a:lnTo>
                  <a:pt x="5248147" y="228600"/>
                </a:lnTo>
                <a:lnTo>
                  <a:pt x="5216205" y="215900"/>
                </a:lnTo>
                <a:lnTo>
                  <a:pt x="5180863" y="190500"/>
                </a:lnTo>
                <a:close/>
              </a:path>
              <a:path w="11544300" h="2184400">
                <a:moveTo>
                  <a:pt x="4305173" y="355600"/>
                </a:moveTo>
                <a:lnTo>
                  <a:pt x="2819482" y="355600"/>
                </a:lnTo>
                <a:lnTo>
                  <a:pt x="2791790" y="368300"/>
                </a:lnTo>
                <a:lnTo>
                  <a:pt x="4331837" y="368300"/>
                </a:lnTo>
                <a:lnTo>
                  <a:pt x="4305173" y="355600"/>
                </a:lnTo>
                <a:close/>
              </a:path>
              <a:path w="11544300" h="2184400">
                <a:moveTo>
                  <a:pt x="3129626" y="279400"/>
                </a:moveTo>
                <a:lnTo>
                  <a:pt x="2973980" y="279400"/>
                </a:lnTo>
                <a:lnTo>
                  <a:pt x="2964033" y="292100"/>
                </a:lnTo>
                <a:lnTo>
                  <a:pt x="2952515" y="304800"/>
                </a:lnTo>
                <a:lnTo>
                  <a:pt x="2939326" y="317500"/>
                </a:lnTo>
                <a:lnTo>
                  <a:pt x="2924364" y="317500"/>
                </a:lnTo>
                <a:lnTo>
                  <a:pt x="2907531" y="330200"/>
                </a:lnTo>
                <a:lnTo>
                  <a:pt x="2888726" y="342900"/>
                </a:lnTo>
                <a:lnTo>
                  <a:pt x="2867850" y="342900"/>
                </a:lnTo>
                <a:lnTo>
                  <a:pt x="2844802" y="355600"/>
                </a:lnTo>
                <a:lnTo>
                  <a:pt x="4277871" y="355600"/>
                </a:lnTo>
                <a:lnTo>
                  <a:pt x="4249375" y="342900"/>
                </a:lnTo>
                <a:lnTo>
                  <a:pt x="4219129" y="330200"/>
                </a:lnTo>
                <a:lnTo>
                  <a:pt x="4186577" y="317500"/>
                </a:lnTo>
                <a:lnTo>
                  <a:pt x="4151162" y="304800"/>
                </a:lnTo>
                <a:lnTo>
                  <a:pt x="3195002" y="304800"/>
                </a:lnTo>
                <a:lnTo>
                  <a:pt x="3178229" y="292100"/>
                </a:lnTo>
                <a:lnTo>
                  <a:pt x="3145885" y="292100"/>
                </a:lnTo>
                <a:lnTo>
                  <a:pt x="3129626" y="279400"/>
                </a:lnTo>
                <a:close/>
              </a:path>
              <a:path w="11544300" h="2184400">
                <a:moveTo>
                  <a:pt x="5904725" y="190500"/>
                </a:moveTo>
                <a:lnTo>
                  <a:pt x="5903737" y="203200"/>
                </a:lnTo>
                <a:lnTo>
                  <a:pt x="5896046" y="203200"/>
                </a:lnTo>
                <a:lnTo>
                  <a:pt x="5889486" y="215900"/>
                </a:lnTo>
                <a:lnTo>
                  <a:pt x="5881212" y="215900"/>
                </a:lnTo>
                <a:lnTo>
                  <a:pt x="5871295" y="228600"/>
                </a:lnTo>
                <a:lnTo>
                  <a:pt x="5859807" y="241300"/>
                </a:lnTo>
                <a:lnTo>
                  <a:pt x="5846818" y="254000"/>
                </a:lnTo>
                <a:lnTo>
                  <a:pt x="5832401" y="254000"/>
                </a:lnTo>
                <a:lnTo>
                  <a:pt x="5816626" y="266700"/>
                </a:lnTo>
                <a:lnTo>
                  <a:pt x="5799566" y="279400"/>
                </a:lnTo>
                <a:lnTo>
                  <a:pt x="5781292" y="292100"/>
                </a:lnTo>
                <a:lnTo>
                  <a:pt x="5761874" y="304800"/>
                </a:lnTo>
                <a:lnTo>
                  <a:pt x="5741385" y="304800"/>
                </a:lnTo>
                <a:lnTo>
                  <a:pt x="5719896" y="317500"/>
                </a:lnTo>
                <a:lnTo>
                  <a:pt x="5697479" y="317500"/>
                </a:lnTo>
                <a:lnTo>
                  <a:pt x="5674204" y="330200"/>
                </a:lnTo>
                <a:lnTo>
                  <a:pt x="6363125" y="330200"/>
                </a:lnTo>
                <a:lnTo>
                  <a:pt x="6266127" y="304800"/>
                </a:lnTo>
                <a:lnTo>
                  <a:pt x="6158041" y="279400"/>
                </a:lnTo>
                <a:lnTo>
                  <a:pt x="6037898" y="241300"/>
                </a:lnTo>
                <a:lnTo>
                  <a:pt x="5904725" y="190500"/>
                </a:lnTo>
                <a:close/>
              </a:path>
              <a:path w="11544300" h="2184400">
                <a:moveTo>
                  <a:pt x="9509774" y="304800"/>
                </a:moveTo>
                <a:lnTo>
                  <a:pt x="8380556" y="304800"/>
                </a:lnTo>
                <a:lnTo>
                  <a:pt x="8348671" y="317500"/>
                </a:lnTo>
                <a:lnTo>
                  <a:pt x="9538876" y="317500"/>
                </a:lnTo>
                <a:lnTo>
                  <a:pt x="9509774" y="304800"/>
                </a:lnTo>
                <a:close/>
              </a:path>
              <a:path w="11544300" h="2184400">
                <a:moveTo>
                  <a:pt x="10228872" y="0"/>
                </a:moveTo>
                <a:lnTo>
                  <a:pt x="10227733" y="12700"/>
                </a:lnTo>
                <a:lnTo>
                  <a:pt x="10218714" y="12700"/>
                </a:lnTo>
                <a:lnTo>
                  <a:pt x="10210890" y="25400"/>
                </a:lnTo>
                <a:lnTo>
                  <a:pt x="10200894" y="25400"/>
                </a:lnTo>
                <a:lnTo>
                  <a:pt x="10188755" y="38100"/>
                </a:lnTo>
                <a:lnTo>
                  <a:pt x="10174502" y="50800"/>
                </a:lnTo>
                <a:lnTo>
                  <a:pt x="10158163" y="63500"/>
                </a:lnTo>
                <a:lnTo>
                  <a:pt x="10139767" y="76200"/>
                </a:lnTo>
                <a:lnTo>
                  <a:pt x="10119342" y="88900"/>
                </a:lnTo>
                <a:lnTo>
                  <a:pt x="10096917" y="114300"/>
                </a:lnTo>
                <a:lnTo>
                  <a:pt x="10072520" y="127000"/>
                </a:lnTo>
                <a:lnTo>
                  <a:pt x="10046180" y="139700"/>
                </a:lnTo>
                <a:lnTo>
                  <a:pt x="10017926" y="152400"/>
                </a:lnTo>
                <a:lnTo>
                  <a:pt x="9987786" y="177800"/>
                </a:lnTo>
                <a:lnTo>
                  <a:pt x="9955789" y="190500"/>
                </a:lnTo>
                <a:lnTo>
                  <a:pt x="9921962" y="203200"/>
                </a:lnTo>
                <a:lnTo>
                  <a:pt x="9886336" y="228600"/>
                </a:lnTo>
                <a:lnTo>
                  <a:pt x="9848938" y="241300"/>
                </a:lnTo>
                <a:lnTo>
                  <a:pt x="9771694" y="266700"/>
                </a:lnTo>
                <a:lnTo>
                  <a:pt x="9736991" y="279400"/>
                </a:lnTo>
                <a:lnTo>
                  <a:pt x="9705089" y="292100"/>
                </a:lnTo>
                <a:lnTo>
                  <a:pt x="9675387" y="292100"/>
                </a:lnTo>
                <a:lnTo>
                  <a:pt x="9647284" y="304800"/>
                </a:lnTo>
                <a:lnTo>
                  <a:pt x="9620182" y="304800"/>
                </a:lnTo>
                <a:lnTo>
                  <a:pt x="9593480" y="317500"/>
                </a:lnTo>
                <a:lnTo>
                  <a:pt x="11544098" y="317500"/>
                </a:lnTo>
                <a:lnTo>
                  <a:pt x="11544082" y="177800"/>
                </a:lnTo>
                <a:lnTo>
                  <a:pt x="10375952" y="177800"/>
                </a:lnTo>
                <a:lnTo>
                  <a:pt x="10356810" y="165100"/>
                </a:lnTo>
                <a:lnTo>
                  <a:pt x="10325184" y="165100"/>
                </a:lnTo>
                <a:lnTo>
                  <a:pt x="10312214" y="152400"/>
                </a:lnTo>
                <a:lnTo>
                  <a:pt x="10300815" y="152400"/>
                </a:lnTo>
                <a:lnTo>
                  <a:pt x="10273620" y="114300"/>
                </a:lnTo>
                <a:lnTo>
                  <a:pt x="10251824" y="76200"/>
                </a:lnTo>
                <a:lnTo>
                  <a:pt x="10244626" y="50800"/>
                </a:lnTo>
                <a:lnTo>
                  <a:pt x="10237056" y="25400"/>
                </a:lnTo>
                <a:lnTo>
                  <a:pt x="10228872" y="0"/>
                </a:lnTo>
                <a:close/>
              </a:path>
              <a:path w="11544300" h="2184400">
                <a:moveTo>
                  <a:pt x="3847426" y="177800"/>
                </a:moveTo>
                <a:lnTo>
                  <a:pt x="3844474" y="177800"/>
                </a:lnTo>
                <a:lnTo>
                  <a:pt x="3840676" y="190500"/>
                </a:lnTo>
                <a:lnTo>
                  <a:pt x="3835235" y="190500"/>
                </a:lnTo>
                <a:lnTo>
                  <a:pt x="3828079" y="203200"/>
                </a:lnTo>
                <a:lnTo>
                  <a:pt x="3819138" y="203200"/>
                </a:lnTo>
                <a:lnTo>
                  <a:pt x="3808339" y="215900"/>
                </a:lnTo>
                <a:lnTo>
                  <a:pt x="3795612" y="228600"/>
                </a:lnTo>
                <a:lnTo>
                  <a:pt x="3780885" y="228600"/>
                </a:lnTo>
                <a:lnTo>
                  <a:pt x="3764086" y="241300"/>
                </a:lnTo>
                <a:lnTo>
                  <a:pt x="3745144" y="254000"/>
                </a:lnTo>
                <a:lnTo>
                  <a:pt x="3723988" y="266700"/>
                </a:lnTo>
                <a:lnTo>
                  <a:pt x="3700546" y="279400"/>
                </a:lnTo>
                <a:lnTo>
                  <a:pt x="3674747" y="279400"/>
                </a:lnTo>
                <a:lnTo>
                  <a:pt x="3646519" y="292100"/>
                </a:lnTo>
                <a:lnTo>
                  <a:pt x="3615791" y="292100"/>
                </a:lnTo>
                <a:lnTo>
                  <a:pt x="3582492" y="304800"/>
                </a:lnTo>
                <a:lnTo>
                  <a:pt x="4151162" y="304800"/>
                </a:lnTo>
                <a:lnTo>
                  <a:pt x="4112330" y="292100"/>
                </a:lnTo>
                <a:lnTo>
                  <a:pt x="4069523" y="279400"/>
                </a:lnTo>
                <a:lnTo>
                  <a:pt x="4022185" y="254000"/>
                </a:lnTo>
                <a:lnTo>
                  <a:pt x="3969760" y="228600"/>
                </a:lnTo>
                <a:lnTo>
                  <a:pt x="3911693" y="203200"/>
                </a:lnTo>
                <a:lnTo>
                  <a:pt x="3847426" y="177800"/>
                </a:lnTo>
                <a:close/>
              </a:path>
              <a:path w="11544300" h="2184400">
                <a:moveTo>
                  <a:pt x="9009735" y="114300"/>
                </a:moveTo>
                <a:lnTo>
                  <a:pt x="9008446" y="127000"/>
                </a:lnTo>
                <a:lnTo>
                  <a:pt x="8998230" y="127000"/>
                </a:lnTo>
                <a:lnTo>
                  <a:pt x="8989365" y="139700"/>
                </a:lnTo>
                <a:lnTo>
                  <a:pt x="8978036" y="139700"/>
                </a:lnTo>
                <a:lnTo>
                  <a:pt x="8964274" y="152400"/>
                </a:lnTo>
                <a:lnTo>
                  <a:pt x="8948110" y="152400"/>
                </a:lnTo>
                <a:lnTo>
                  <a:pt x="8908701" y="177800"/>
                </a:lnTo>
                <a:lnTo>
                  <a:pt x="8860057" y="203200"/>
                </a:lnTo>
                <a:lnTo>
                  <a:pt x="8802425" y="228600"/>
                </a:lnTo>
                <a:lnTo>
                  <a:pt x="8770316" y="241300"/>
                </a:lnTo>
                <a:lnTo>
                  <a:pt x="8736053" y="241300"/>
                </a:lnTo>
                <a:lnTo>
                  <a:pt x="8699667" y="254000"/>
                </a:lnTo>
                <a:lnTo>
                  <a:pt x="8661188" y="266700"/>
                </a:lnTo>
                <a:lnTo>
                  <a:pt x="8620649" y="279400"/>
                </a:lnTo>
                <a:lnTo>
                  <a:pt x="8578079" y="279400"/>
                </a:lnTo>
                <a:lnTo>
                  <a:pt x="8533511" y="292100"/>
                </a:lnTo>
                <a:lnTo>
                  <a:pt x="8490117" y="292100"/>
                </a:lnTo>
                <a:lnTo>
                  <a:pt x="8450607" y="304800"/>
                </a:lnTo>
                <a:lnTo>
                  <a:pt x="9478671" y="304800"/>
                </a:lnTo>
                <a:lnTo>
                  <a:pt x="9444969" y="292100"/>
                </a:lnTo>
                <a:lnTo>
                  <a:pt x="9408066" y="279400"/>
                </a:lnTo>
                <a:lnTo>
                  <a:pt x="9367363" y="266700"/>
                </a:lnTo>
                <a:lnTo>
                  <a:pt x="9322259" y="254000"/>
                </a:lnTo>
                <a:lnTo>
                  <a:pt x="9272155" y="228600"/>
                </a:lnTo>
                <a:lnTo>
                  <a:pt x="9216451" y="203200"/>
                </a:lnTo>
                <a:lnTo>
                  <a:pt x="9154546" y="177800"/>
                </a:lnTo>
                <a:lnTo>
                  <a:pt x="9085841" y="152400"/>
                </a:lnTo>
                <a:lnTo>
                  <a:pt x="9009735" y="114300"/>
                </a:lnTo>
                <a:close/>
              </a:path>
              <a:path w="11544300" h="2184400">
                <a:moveTo>
                  <a:pt x="3009277" y="228600"/>
                </a:moveTo>
                <a:lnTo>
                  <a:pt x="3008975" y="241300"/>
                </a:lnTo>
                <a:lnTo>
                  <a:pt x="3003638" y="241300"/>
                </a:lnTo>
                <a:lnTo>
                  <a:pt x="3000050" y="254000"/>
                </a:lnTo>
                <a:lnTo>
                  <a:pt x="2995390" y="254000"/>
                </a:lnTo>
                <a:lnTo>
                  <a:pt x="2989558" y="266700"/>
                </a:lnTo>
                <a:lnTo>
                  <a:pt x="2982455" y="279400"/>
                </a:lnTo>
                <a:lnTo>
                  <a:pt x="3112854" y="279400"/>
                </a:lnTo>
                <a:lnTo>
                  <a:pt x="3095225" y="266700"/>
                </a:lnTo>
                <a:lnTo>
                  <a:pt x="3076395" y="266700"/>
                </a:lnTo>
                <a:lnTo>
                  <a:pt x="3056022" y="254000"/>
                </a:lnTo>
                <a:lnTo>
                  <a:pt x="3033764" y="241300"/>
                </a:lnTo>
                <a:lnTo>
                  <a:pt x="3009277" y="228600"/>
                </a:lnTo>
                <a:close/>
              </a:path>
              <a:path w="11544300" h="2184400">
                <a:moveTo>
                  <a:pt x="2201767" y="203200"/>
                </a:moveTo>
                <a:lnTo>
                  <a:pt x="2201329" y="203200"/>
                </a:lnTo>
                <a:lnTo>
                  <a:pt x="2201787" y="203432"/>
                </a:lnTo>
                <a:lnTo>
                  <a:pt x="2201767" y="203200"/>
                </a:lnTo>
                <a:close/>
              </a:path>
              <a:path w="11544300" h="2184400">
                <a:moveTo>
                  <a:pt x="11162258" y="25400"/>
                </a:moveTo>
                <a:lnTo>
                  <a:pt x="11152391" y="25400"/>
                </a:lnTo>
                <a:lnTo>
                  <a:pt x="11140529" y="38100"/>
                </a:lnTo>
                <a:lnTo>
                  <a:pt x="11124467" y="38100"/>
                </a:lnTo>
                <a:lnTo>
                  <a:pt x="11104519" y="50800"/>
                </a:lnTo>
                <a:lnTo>
                  <a:pt x="11080999" y="63500"/>
                </a:lnTo>
                <a:lnTo>
                  <a:pt x="11054223" y="63500"/>
                </a:lnTo>
                <a:lnTo>
                  <a:pt x="11024503" y="76200"/>
                </a:lnTo>
                <a:lnTo>
                  <a:pt x="10957491" y="101600"/>
                </a:lnTo>
                <a:lnTo>
                  <a:pt x="10920828" y="114300"/>
                </a:lnTo>
                <a:lnTo>
                  <a:pt x="10882479" y="127000"/>
                </a:lnTo>
                <a:lnTo>
                  <a:pt x="10842759" y="139700"/>
                </a:lnTo>
                <a:lnTo>
                  <a:pt x="10801981" y="139700"/>
                </a:lnTo>
                <a:lnTo>
                  <a:pt x="10718510" y="165100"/>
                </a:lnTo>
                <a:lnTo>
                  <a:pt x="10676446" y="165100"/>
                </a:lnTo>
                <a:lnTo>
                  <a:pt x="10634581" y="177800"/>
                </a:lnTo>
                <a:lnTo>
                  <a:pt x="11544082" y="177800"/>
                </a:lnTo>
                <a:lnTo>
                  <a:pt x="11544076" y="114300"/>
                </a:lnTo>
                <a:lnTo>
                  <a:pt x="11385499" y="114300"/>
                </a:lnTo>
                <a:lnTo>
                  <a:pt x="11367849" y="101600"/>
                </a:lnTo>
                <a:lnTo>
                  <a:pt x="11350034" y="101600"/>
                </a:lnTo>
                <a:lnTo>
                  <a:pt x="11162258" y="25400"/>
                </a:lnTo>
                <a:close/>
              </a:path>
              <a:path w="11544300" h="2184400">
                <a:moveTo>
                  <a:pt x="11544074" y="101600"/>
                </a:moveTo>
                <a:lnTo>
                  <a:pt x="11524961" y="101600"/>
                </a:lnTo>
                <a:lnTo>
                  <a:pt x="11515954" y="114300"/>
                </a:lnTo>
                <a:lnTo>
                  <a:pt x="11544076" y="114300"/>
                </a:lnTo>
                <a:lnTo>
                  <a:pt x="11544074" y="10160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3"/>
            <a:ext cx="17348200" cy="9753600"/>
          </a:xfrm>
          <a:custGeom>
            <a:avLst/>
            <a:gdLst/>
            <a:ahLst/>
            <a:cxnLst/>
            <a:rect l="l" t="t" r="r" b="b"/>
            <a:pathLst>
              <a:path w="17348200" h="9753600">
                <a:moveTo>
                  <a:pt x="17348200" y="9753600"/>
                </a:moveTo>
                <a:lnTo>
                  <a:pt x="0" y="9753600"/>
                </a:lnTo>
                <a:lnTo>
                  <a:pt x="0" y="0"/>
                </a:lnTo>
                <a:lnTo>
                  <a:pt x="17348200" y="0"/>
                </a:lnTo>
                <a:lnTo>
                  <a:pt x="17348200" y="975360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54" y="487793"/>
            <a:ext cx="4881156" cy="4861483"/>
          </a:xfrm>
          <a:custGeom>
            <a:avLst/>
            <a:gdLst/>
            <a:ahLst/>
            <a:cxnLst/>
            <a:rect l="l" t="t" r="r" b="b"/>
            <a:pathLst>
              <a:path w="4881156" h="4861483">
                <a:moveTo>
                  <a:pt x="4881156" y="4861483"/>
                </a:moveTo>
                <a:lnTo>
                  <a:pt x="0" y="4861483"/>
                </a:lnTo>
                <a:lnTo>
                  <a:pt x="0" y="0"/>
                </a:lnTo>
                <a:lnTo>
                  <a:pt x="4881156" y="0"/>
                </a:lnTo>
                <a:lnTo>
                  <a:pt x="4881156" y="4861483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4213" y="487781"/>
            <a:ext cx="9735896" cy="4860074"/>
          </a:xfrm>
          <a:custGeom>
            <a:avLst/>
            <a:gdLst/>
            <a:ahLst/>
            <a:cxnLst/>
            <a:rect l="l" t="t" r="r" b="b"/>
            <a:pathLst>
              <a:path w="9735896" h="4860074">
                <a:moveTo>
                  <a:pt x="9735896" y="4860074"/>
                </a:moveTo>
                <a:lnTo>
                  <a:pt x="0" y="4860074"/>
                </a:lnTo>
                <a:lnTo>
                  <a:pt x="0" y="0"/>
                </a:lnTo>
                <a:lnTo>
                  <a:pt x="9735896" y="0"/>
                </a:lnTo>
                <a:lnTo>
                  <a:pt x="9735896" y="4860074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77829" y="658333"/>
            <a:ext cx="4265930" cy="3927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21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est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wate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following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some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influe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blogge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witte</a:t>
            </a:r>
            <a:r>
              <a:rPr sz="1900" spc="-18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toe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commenting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som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aceb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ook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eads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fu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swing.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9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ou’ll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find 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what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people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talking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about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get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good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idea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wh</a:t>
            </a:r>
            <a:r>
              <a:rPr sz="1900" spc="-16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’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influencing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who. 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ly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want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geek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out,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che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60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For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este</a:t>
            </a:r>
            <a:r>
              <a:rPr sz="1900" spc="8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’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te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hnograph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tool 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find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whe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audience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lives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plays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li</a:t>
            </a:r>
            <a:r>
              <a:rPr sz="1900" spc="-6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eate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mo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ta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geted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strateg</a:t>
            </a:r>
            <a:r>
              <a:rPr sz="1900" spc="-16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81965" y="688721"/>
            <a:ext cx="239588" cy="363497"/>
          </a:xfrm>
          <a:custGeom>
            <a:avLst/>
            <a:gdLst/>
            <a:ahLst/>
            <a:cxnLst/>
            <a:rect l="l" t="t" r="r" b="b"/>
            <a:pathLst>
              <a:path w="239588" h="363497">
                <a:moveTo>
                  <a:pt x="227018" y="190093"/>
                </a:moveTo>
                <a:lnTo>
                  <a:pt x="13138" y="190106"/>
                </a:lnTo>
                <a:lnTo>
                  <a:pt x="92" y="239099"/>
                </a:lnTo>
                <a:lnTo>
                  <a:pt x="0" y="243649"/>
                </a:lnTo>
                <a:lnTo>
                  <a:pt x="885" y="258297"/>
                </a:lnTo>
                <a:lnTo>
                  <a:pt x="13342" y="298678"/>
                </a:lnTo>
                <a:lnTo>
                  <a:pt x="38322" y="331538"/>
                </a:lnTo>
                <a:lnTo>
                  <a:pt x="73027" y="354077"/>
                </a:lnTo>
                <a:lnTo>
                  <a:pt x="114658" y="363497"/>
                </a:lnTo>
                <a:lnTo>
                  <a:pt x="130069" y="362674"/>
                </a:lnTo>
                <a:lnTo>
                  <a:pt x="172022" y="350798"/>
                </a:lnTo>
                <a:lnTo>
                  <a:pt x="205778" y="326851"/>
                </a:lnTo>
                <a:lnTo>
                  <a:pt x="229060" y="293457"/>
                </a:lnTo>
                <a:lnTo>
                  <a:pt x="239588" y="253237"/>
                </a:lnTo>
                <a:lnTo>
                  <a:pt x="239202" y="237359"/>
                </a:lnTo>
                <a:lnTo>
                  <a:pt x="237668" y="223602"/>
                </a:lnTo>
                <a:lnTo>
                  <a:pt x="235090" y="211550"/>
                </a:lnTo>
                <a:lnTo>
                  <a:pt x="231571" y="200789"/>
                </a:lnTo>
                <a:lnTo>
                  <a:pt x="227214" y="190905"/>
                </a:lnTo>
                <a:lnTo>
                  <a:pt x="227018" y="190093"/>
                </a:lnTo>
                <a:close/>
              </a:path>
              <a:path w="239588" h="363497">
                <a:moveTo>
                  <a:pt x="119976" y="0"/>
                </a:moveTo>
                <a:lnTo>
                  <a:pt x="20704" y="176326"/>
                </a:lnTo>
                <a:lnTo>
                  <a:pt x="19977" y="177380"/>
                </a:lnTo>
                <a:lnTo>
                  <a:pt x="19494" y="178561"/>
                </a:lnTo>
                <a:lnTo>
                  <a:pt x="18821" y="179641"/>
                </a:lnTo>
                <a:lnTo>
                  <a:pt x="12941" y="190106"/>
                </a:lnTo>
                <a:lnTo>
                  <a:pt x="13144" y="190093"/>
                </a:lnTo>
                <a:lnTo>
                  <a:pt x="227018" y="190093"/>
                </a:lnTo>
                <a:lnTo>
                  <a:pt x="221081" y="179565"/>
                </a:lnTo>
                <a:lnTo>
                  <a:pt x="220433" y="178523"/>
                </a:lnTo>
                <a:lnTo>
                  <a:pt x="219964" y="177355"/>
                </a:lnTo>
                <a:lnTo>
                  <a:pt x="219283" y="176314"/>
                </a:lnTo>
                <a:lnTo>
                  <a:pt x="119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52062" y="734555"/>
            <a:ext cx="127000" cy="297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434" dirty="0">
                <a:solidFill>
                  <a:srgbClr val="0071C5"/>
                </a:solidFill>
                <a:latin typeface="Segoe UI"/>
                <a:cs typeface="Segoe UI"/>
              </a:rPr>
              <a:t>1</a:t>
            </a:r>
            <a:r>
              <a:rPr sz="2850" spc="0" baseline="1461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endParaRPr sz="2850" baseline="1461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5375" y="661228"/>
            <a:ext cx="3338829" cy="143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2800"/>
              </a:lnSpc>
            </a:pP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Launch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aceb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ook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page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witter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account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post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egular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u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dates,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insider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ti</a:t>
            </a:r>
            <a:r>
              <a:rPr sz="1900" spc="-6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endParaRPr sz="1900">
              <a:latin typeface="Segoe UI Symbol"/>
              <a:cs typeface="Segoe UI Symbol"/>
            </a:endParaRPr>
          </a:p>
          <a:p>
            <a:pPr>
              <a:lnSpc>
                <a:spcPts val="500"/>
              </a:lnSpc>
              <a:spcBef>
                <a:spcPts val="2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spe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ffe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35375" y="2287108"/>
            <a:ext cx="3395979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2800"/>
              </a:lnSpc>
            </a:pP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eate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website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that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’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linked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aceb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ook,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te</a:t>
            </a:r>
            <a:r>
              <a:rPr sz="1900" spc="-17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Windows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Sto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page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81965" y="2292698"/>
            <a:ext cx="239588" cy="363497"/>
          </a:xfrm>
          <a:custGeom>
            <a:avLst/>
            <a:gdLst/>
            <a:ahLst/>
            <a:cxnLst/>
            <a:rect l="l" t="t" r="r" b="b"/>
            <a:pathLst>
              <a:path w="239588" h="363497">
                <a:moveTo>
                  <a:pt x="227018" y="190093"/>
                </a:moveTo>
                <a:lnTo>
                  <a:pt x="13138" y="190106"/>
                </a:lnTo>
                <a:lnTo>
                  <a:pt x="92" y="239099"/>
                </a:lnTo>
                <a:lnTo>
                  <a:pt x="0" y="243649"/>
                </a:lnTo>
                <a:lnTo>
                  <a:pt x="885" y="258297"/>
                </a:lnTo>
                <a:lnTo>
                  <a:pt x="13342" y="298678"/>
                </a:lnTo>
                <a:lnTo>
                  <a:pt x="38322" y="331538"/>
                </a:lnTo>
                <a:lnTo>
                  <a:pt x="73027" y="354077"/>
                </a:lnTo>
                <a:lnTo>
                  <a:pt x="114658" y="363497"/>
                </a:lnTo>
                <a:lnTo>
                  <a:pt x="130069" y="362674"/>
                </a:lnTo>
                <a:lnTo>
                  <a:pt x="172022" y="350798"/>
                </a:lnTo>
                <a:lnTo>
                  <a:pt x="205778" y="326851"/>
                </a:lnTo>
                <a:lnTo>
                  <a:pt x="229060" y="293457"/>
                </a:lnTo>
                <a:lnTo>
                  <a:pt x="239588" y="253237"/>
                </a:lnTo>
                <a:lnTo>
                  <a:pt x="239202" y="237359"/>
                </a:lnTo>
                <a:lnTo>
                  <a:pt x="237668" y="223602"/>
                </a:lnTo>
                <a:lnTo>
                  <a:pt x="235090" y="211550"/>
                </a:lnTo>
                <a:lnTo>
                  <a:pt x="231571" y="200789"/>
                </a:lnTo>
                <a:lnTo>
                  <a:pt x="227214" y="190905"/>
                </a:lnTo>
                <a:lnTo>
                  <a:pt x="227018" y="190093"/>
                </a:lnTo>
                <a:close/>
              </a:path>
              <a:path w="239588" h="363497">
                <a:moveTo>
                  <a:pt x="119976" y="0"/>
                </a:moveTo>
                <a:lnTo>
                  <a:pt x="20704" y="176326"/>
                </a:lnTo>
                <a:lnTo>
                  <a:pt x="19977" y="177380"/>
                </a:lnTo>
                <a:lnTo>
                  <a:pt x="19494" y="178561"/>
                </a:lnTo>
                <a:lnTo>
                  <a:pt x="18821" y="179641"/>
                </a:lnTo>
                <a:lnTo>
                  <a:pt x="12941" y="190106"/>
                </a:lnTo>
                <a:lnTo>
                  <a:pt x="13144" y="190093"/>
                </a:lnTo>
                <a:lnTo>
                  <a:pt x="227018" y="190093"/>
                </a:lnTo>
                <a:lnTo>
                  <a:pt x="221081" y="179565"/>
                </a:lnTo>
                <a:lnTo>
                  <a:pt x="220433" y="178523"/>
                </a:lnTo>
                <a:lnTo>
                  <a:pt x="219964" y="177355"/>
                </a:lnTo>
                <a:lnTo>
                  <a:pt x="219283" y="176314"/>
                </a:lnTo>
                <a:lnTo>
                  <a:pt x="119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1965" y="3576515"/>
            <a:ext cx="239588" cy="363497"/>
          </a:xfrm>
          <a:custGeom>
            <a:avLst/>
            <a:gdLst/>
            <a:ahLst/>
            <a:cxnLst/>
            <a:rect l="l" t="t" r="r" b="b"/>
            <a:pathLst>
              <a:path w="239588" h="363497">
                <a:moveTo>
                  <a:pt x="227018" y="190093"/>
                </a:moveTo>
                <a:lnTo>
                  <a:pt x="13138" y="190106"/>
                </a:lnTo>
                <a:lnTo>
                  <a:pt x="92" y="239099"/>
                </a:lnTo>
                <a:lnTo>
                  <a:pt x="0" y="243649"/>
                </a:lnTo>
                <a:lnTo>
                  <a:pt x="885" y="258297"/>
                </a:lnTo>
                <a:lnTo>
                  <a:pt x="13342" y="298678"/>
                </a:lnTo>
                <a:lnTo>
                  <a:pt x="38322" y="331538"/>
                </a:lnTo>
                <a:lnTo>
                  <a:pt x="73027" y="354077"/>
                </a:lnTo>
                <a:lnTo>
                  <a:pt x="114658" y="363497"/>
                </a:lnTo>
                <a:lnTo>
                  <a:pt x="130069" y="362674"/>
                </a:lnTo>
                <a:lnTo>
                  <a:pt x="172022" y="350798"/>
                </a:lnTo>
                <a:lnTo>
                  <a:pt x="205778" y="326851"/>
                </a:lnTo>
                <a:lnTo>
                  <a:pt x="229060" y="293457"/>
                </a:lnTo>
                <a:lnTo>
                  <a:pt x="239588" y="253237"/>
                </a:lnTo>
                <a:lnTo>
                  <a:pt x="239202" y="237359"/>
                </a:lnTo>
                <a:lnTo>
                  <a:pt x="237668" y="223602"/>
                </a:lnTo>
                <a:lnTo>
                  <a:pt x="235090" y="211550"/>
                </a:lnTo>
                <a:lnTo>
                  <a:pt x="231571" y="200789"/>
                </a:lnTo>
                <a:lnTo>
                  <a:pt x="227214" y="190905"/>
                </a:lnTo>
                <a:lnTo>
                  <a:pt x="227018" y="190093"/>
                </a:lnTo>
                <a:close/>
              </a:path>
              <a:path w="239588" h="363497">
                <a:moveTo>
                  <a:pt x="119976" y="0"/>
                </a:moveTo>
                <a:lnTo>
                  <a:pt x="20704" y="176326"/>
                </a:lnTo>
                <a:lnTo>
                  <a:pt x="19977" y="177380"/>
                </a:lnTo>
                <a:lnTo>
                  <a:pt x="19494" y="178562"/>
                </a:lnTo>
                <a:lnTo>
                  <a:pt x="18821" y="179641"/>
                </a:lnTo>
                <a:lnTo>
                  <a:pt x="12941" y="190106"/>
                </a:lnTo>
                <a:lnTo>
                  <a:pt x="13144" y="190093"/>
                </a:lnTo>
                <a:lnTo>
                  <a:pt x="227018" y="190093"/>
                </a:lnTo>
                <a:lnTo>
                  <a:pt x="221081" y="179565"/>
                </a:lnTo>
                <a:lnTo>
                  <a:pt x="220433" y="178523"/>
                </a:lnTo>
                <a:lnTo>
                  <a:pt x="219964" y="177355"/>
                </a:lnTo>
                <a:lnTo>
                  <a:pt x="219283" y="176314"/>
                </a:lnTo>
                <a:lnTo>
                  <a:pt x="119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39511" y="3557311"/>
            <a:ext cx="3241040" cy="143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7975" marR="12700" indent="-295910">
              <a:lnSpc>
                <a:spcPct val="122800"/>
              </a:lnSpc>
              <a:tabLst>
                <a:tab pos="307975" algn="l"/>
              </a:tabLst>
            </a:pPr>
            <a:r>
              <a:rPr sz="1400" b="1" dirty="0">
                <a:solidFill>
                  <a:srgbClr val="0071C5"/>
                </a:solidFill>
                <a:latin typeface="Segoe UI"/>
                <a:cs typeface="Segoe UI"/>
              </a:rPr>
              <a:t>3	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Use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Desc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ri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torizo</a:t>
            </a:r>
            <a:r>
              <a:rPr sz="1900" spc="-17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Windows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 Sto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sc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eenshots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help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tell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sto</a:t>
            </a:r>
            <a:r>
              <a:rPr sz="1900" spc="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259" y="721932"/>
            <a:ext cx="3279140" cy="242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9470"/>
              </a:lnSpc>
            </a:pPr>
            <a:r>
              <a:rPr sz="9450" spc="-415" dirty="0">
                <a:solidFill>
                  <a:srgbClr val="FFFFFF"/>
                </a:solidFill>
                <a:latin typeface="Segoe UI Symbol"/>
                <a:cs typeface="Segoe UI Symbol"/>
              </a:rPr>
              <a:t>Div</a:t>
            </a:r>
            <a:r>
              <a:rPr sz="9450" spc="-30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90" dirty="0">
                <a:solidFill>
                  <a:srgbClr val="FFFFFF"/>
                </a:solidFill>
                <a:latin typeface="Segoe UI Symbol"/>
                <a:cs typeface="Segoe UI Symbol"/>
              </a:rPr>
              <a:t>in</a:t>
            </a:r>
            <a:r>
              <a:rPr sz="9450" spc="-3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90" dirty="0">
                <a:solidFill>
                  <a:srgbClr val="FFFFFF"/>
                </a:solidFill>
                <a:latin typeface="Segoe UI Symbol"/>
                <a:cs typeface="Segoe UI Symbol"/>
              </a:rPr>
              <a:t>slowly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39511" y="2402043"/>
            <a:ext cx="128270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71C5"/>
                </a:solidFill>
                <a:latin typeface="Segoe UI"/>
                <a:cs typeface="Segoe UI"/>
              </a:rPr>
              <a:t>2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4701" y="6919759"/>
            <a:ext cx="12853498" cy="2839974"/>
          </a:xfrm>
          <a:custGeom>
            <a:avLst/>
            <a:gdLst/>
            <a:ahLst/>
            <a:cxnLst/>
            <a:rect l="l" t="t" r="r" b="b"/>
            <a:pathLst>
              <a:path w="12853498" h="2839974">
                <a:moveTo>
                  <a:pt x="12853498" y="0"/>
                </a:moveTo>
                <a:lnTo>
                  <a:pt x="2495580" y="0"/>
                </a:lnTo>
                <a:lnTo>
                  <a:pt x="0" y="2839974"/>
                </a:lnTo>
                <a:lnTo>
                  <a:pt x="12853498" y="2839974"/>
                </a:lnTo>
                <a:lnTo>
                  <a:pt x="128534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5525" y="6875308"/>
            <a:ext cx="12912674" cy="2884425"/>
          </a:xfrm>
          <a:custGeom>
            <a:avLst/>
            <a:gdLst/>
            <a:ahLst/>
            <a:cxnLst/>
            <a:rect l="l" t="t" r="r" b="b"/>
            <a:pathLst>
              <a:path w="12912674" h="2884425">
                <a:moveTo>
                  <a:pt x="12912674" y="0"/>
                </a:moveTo>
                <a:lnTo>
                  <a:pt x="2534640" y="0"/>
                </a:lnTo>
                <a:lnTo>
                  <a:pt x="0" y="2884425"/>
                </a:lnTo>
                <a:lnTo>
                  <a:pt x="12912674" y="2884425"/>
                </a:lnTo>
                <a:lnTo>
                  <a:pt x="118351" y="2884423"/>
                </a:lnTo>
                <a:lnTo>
                  <a:pt x="2574874" y="88899"/>
                </a:lnTo>
                <a:lnTo>
                  <a:pt x="12912674" y="88899"/>
                </a:lnTo>
                <a:lnTo>
                  <a:pt x="12912674" y="0"/>
                </a:lnTo>
              </a:path>
            </a:pathLst>
          </a:custGeom>
          <a:solidFill>
            <a:srgbClr val="D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6194" y="6111107"/>
            <a:ext cx="3840388" cy="1691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376807" y="6108301"/>
            <a:ext cx="264715" cy="60364"/>
          </a:xfrm>
          <a:custGeom>
            <a:avLst/>
            <a:gdLst/>
            <a:ahLst/>
            <a:cxnLst/>
            <a:rect l="l" t="t" r="r" b="b"/>
            <a:pathLst>
              <a:path w="264715" h="60364">
                <a:moveTo>
                  <a:pt x="114592" y="0"/>
                </a:moveTo>
                <a:lnTo>
                  <a:pt x="60934" y="4609"/>
                </a:lnTo>
                <a:lnTo>
                  <a:pt x="21191" y="14335"/>
                </a:lnTo>
                <a:lnTo>
                  <a:pt x="0" y="33777"/>
                </a:lnTo>
                <a:lnTo>
                  <a:pt x="3358" y="37798"/>
                </a:lnTo>
                <a:lnTo>
                  <a:pt x="38951" y="51438"/>
                </a:lnTo>
                <a:lnTo>
                  <a:pt x="85816" y="58032"/>
                </a:lnTo>
                <a:lnTo>
                  <a:pt x="125003" y="60124"/>
                </a:lnTo>
                <a:lnTo>
                  <a:pt x="146649" y="60364"/>
                </a:lnTo>
                <a:lnTo>
                  <a:pt x="166093" y="59532"/>
                </a:lnTo>
                <a:lnTo>
                  <a:pt x="216899" y="53507"/>
                </a:lnTo>
                <a:lnTo>
                  <a:pt x="258812" y="39136"/>
                </a:lnTo>
                <a:lnTo>
                  <a:pt x="264715" y="30146"/>
                </a:lnTo>
                <a:lnTo>
                  <a:pt x="264710" y="29876"/>
                </a:lnTo>
                <a:lnTo>
                  <a:pt x="223224" y="8593"/>
                </a:lnTo>
                <a:lnTo>
                  <a:pt x="175996" y="2216"/>
                </a:lnTo>
                <a:lnTo>
                  <a:pt x="136474" y="215"/>
                </a:lnTo>
                <a:lnTo>
                  <a:pt x="114592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77130" y="5261370"/>
            <a:ext cx="264706" cy="60365"/>
          </a:xfrm>
          <a:custGeom>
            <a:avLst/>
            <a:gdLst/>
            <a:ahLst/>
            <a:cxnLst/>
            <a:rect l="l" t="t" r="r" b="b"/>
            <a:pathLst>
              <a:path w="264706" h="60365">
                <a:moveTo>
                  <a:pt x="114596" y="0"/>
                </a:moveTo>
                <a:lnTo>
                  <a:pt x="60936" y="4609"/>
                </a:lnTo>
                <a:lnTo>
                  <a:pt x="21192" y="14333"/>
                </a:lnTo>
                <a:lnTo>
                  <a:pt x="0" y="33769"/>
                </a:lnTo>
                <a:lnTo>
                  <a:pt x="3354" y="37791"/>
                </a:lnTo>
                <a:lnTo>
                  <a:pt x="38939" y="51435"/>
                </a:lnTo>
                <a:lnTo>
                  <a:pt x="85800" y="58031"/>
                </a:lnTo>
                <a:lnTo>
                  <a:pt x="124984" y="60124"/>
                </a:lnTo>
                <a:lnTo>
                  <a:pt x="146627" y="60365"/>
                </a:lnTo>
                <a:lnTo>
                  <a:pt x="166073" y="59533"/>
                </a:lnTo>
                <a:lnTo>
                  <a:pt x="216884" y="53510"/>
                </a:lnTo>
                <a:lnTo>
                  <a:pt x="258802" y="39137"/>
                </a:lnTo>
                <a:lnTo>
                  <a:pt x="264706" y="30146"/>
                </a:lnTo>
                <a:lnTo>
                  <a:pt x="264701" y="29880"/>
                </a:lnTo>
                <a:lnTo>
                  <a:pt x="223228" y="8594"/>
                </a:lnTo>
                <a:lnTo>
                  <a:pt x="176003" y="2217"/>
                </a:lnTo>
                <a:lnTo>
                  <a:pt x="136480" y="215"/>
                </a:lnTo>
                <a:lnTo>
                  <a:pt x="114596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9198" y="7342355"/>
            <a:ext cx="499998" cy="114338"/>
          </a:xfrm>
          <a:custGeom>
            <a:avLst/>
            <a:gdLst/>
            <a:ahLst/>
            <a:cxnLst/>
            <a:rect l="l" t="t" r="r" b="b"/>
            <a:pathLst>
              <a:path w="499998" h="114338">
                <a:moveTo>
                  <a:pt x="249986" y="0"/>
                </a:moveTo>
                <a:lnTo>
                  <a:pt x="209432" y="746"/>
                </a:lnTo>
                <a:lnTo>
                  <a:pt x="170962" y="2907"/>
                </a:lnTo>
                <a:lnTo>
                  <a:pt x="118294" y="8547"/>
                </a:lnTo>
                <a:lnTo>
                  <a:pt x="73210" y="16714"/>
                </a:lnTo>
                <a:lnTo>
                  <a:pt x="27898" y="30855"/>
                </a:lnTo>
                <a:lnTo>
                  <a:pt x="0" y="57137"/>
                </a:lnTo>
                <a:lnTo>
                  <a:pt x="828" y="61831"/>
                </a:lnTo>
                <a:lnTo>
                  <a:pt x="37448" y="87276"/>
                </a:lnTo>
                <a:lnTo>
                  <a:pt x="87288" y="100575"/>
                </a:lnTo>
                <a:lnTo>
                  <a:pt x="135093" y="107957"/>
                </a:lnTo>
                <a:lnTo>
                  <a:pt x="189904" y="112676"/>
                </a:lnTo>
                <a:lnTo>
                  <a:pt x="229480" y="114148"/>
                </a:lnTo>
                <a:lnTo>
                  <a:pt x="249986" y="114338"/>
                </a:lnTo>
                <a:lnTo>
                  <a:pt x="270491" y="114148"/>
                </a:lnTo>
                <a:lnTo>
                  <a:pt x="310066" y="112676"/>
                </a:lnTo>
                <a:lnTo>
                  <a:pt x="364880" y="107957"/>
                </a:lnTo>
                <a:lnTo>
                  <a:pt x="412690" y="100575"/>
                </a:lnTo>
                <a:lnTo>
                  <a:pt x="451760" y="90927"/>
                </a:lnTo>
                <a:lnTo>
                  <a:pt x="487252" y="75224"/>
                </a:lnTo>
                <a:lnTo>
                  <a:pt x="499998" y="57137"/>
                </a:lnTo>
                <a:lnTo>
                  <a:pt x="499170" y="52443"/>
                </a:lnTo>
                <a:lnTo>
                  <a:pt x="462540" y="27015"/>
                </a:lnTo>
                <a:lnTo>
                  <a:pt x="412690" y="13735"/>
                </a:lnTo>
                <a:lnTo>
                  <a:pt x="364880" y="6367"/>
                </a:lnTo>
                <a:lnTo>
                  <a:pt x="310066" y="1657"/>
                </a:lnTo>
                <a:lnTo>
                  <a:pt x="270491" y="189"/>
                </a:lnTo>
                <a:lnTo>
                  <a:pt x="249986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03179" y="5761292"/>
            <a:ext cx="499998" cy="114338"/>
          </a:xfrm>
          <a:custGeom>
            <a:avLst/>
            <a:gdLst/>
            <a:ahLst/>
            <a:cxnLst/>
            <a:rect l="l" t="t" r="r" b="b"/>
            <a:pathLst>
              <a:path w="499998" h="114338">
                <a:moveTo>
                  <a:pt x="249986" y="0"/>
                </a:moveTo>
                <a:lnTo>
                  <a:pt x="209432" y="746"/>
                </a:lnTo>
                <a:lnTo>
                  <a:pt x="170962" y="2907"/>
                </a:lnTo>
                <a:lnTo>
                  <a:pt x="118294" y="8547"/>
                </a:lnTo>
                <a:lnTo>
                  <a:pt x="73210" y="16714"/>
                </a:lnTo>
                <a:lnTo>
                  <a:pt x="27898" y="30855"/>
                </a:lnTo>
                <a:lnTo>
                  <a:pt x="0" y="57137"/>
                </a:lnTo>
                <a:lnTo>
                  <a:pt x="828" y="61831"/>
                </a:lnTo>
                <a:lnTo>
                  <a:pt x="37448" y="87276"/>
                </a:lnTo>
                <a:lnTo>
                  <a:pt x="87288" y="100575"/>
                </a:lnTo>
                <a:lnTo>
                  <a:pt x="135093" y="107957"/>
                </a:lnTo>
                <a:lnTo>
                  <a:pt x="189904" y="112676"/>
                </a:lnTo>
                <a:lnTo>
                  <a:pt x="229480" y="114148"/>
                </a:lnTo>
                <a:lnTo>
                  <a:pt x="249986" y="114338"/>
                </a:lnTo>
                <a:lnTo>
                  <a:pt x="270491" y="114148"/>
                </a:lnTo>
                <a:lnTo>
                  <a:pt x="310066" y="112676"/>
                </a:lnTo>
                <a:lnTo>
                  <a:pt x="364880" y="107957"/>
                </a:lnTo>
                <a:lnTo>
                  <a:pt x="412690" y="100575"/>
                </a:lnTo>
                <a:lnTo>
                  <a:pt x="451760" y="90927"/>
                </a:lnTo>
                <a:lnTo>
                  <a:pt x="487252" y="75224"/>
                </a:lnTo>
                <a:lnTo>
                  <a:pt x="499998" y="57137"/>
                </a:lnTo>
                <a:lnTo>
                  <a:pt x="499170" y="52443"/>
                </a:lnTo>
                <a:lnTo>
                  <a:pt x="462540" y="27015"/>
                </a:lnTo>
                <a:lnTo>
                  <a:pt x="412690" y="13735"/>
                </a:lnTo>
                <a:lnTo>
                  <a:pt x="364880" y="6367"/>
                </a:lnTo>
                <a:lnTo>
                  <a:pt x="310066" y="1657"/>
                </a:lnTo>
                <a:lnTo>
                  <a:pt x="270491" y="189"/>
                </a:lnTo>
                <a:lnTo>
                  <a:pt x="249986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77985" y="5792956"/>
            <a:ext cx="500011" cy="114338"/>
          </a:xfrm>
          <a:custGeom>
            <a:avLst/>
            <a:gdLst/>
            <a:ahLst/>
            <a:cxnLst/>
            <a:rect l="l" t="t" r="r" b="b"/>
            <a:pathLst>
              <a:path w="500011" h="114338">
                <a:moveTo>
                  <a:pt x="249999" y="0"/>
                </a:moveTo>
                <a:lnTo>
                  <a:pt x="209444" y="746"/>
                </a:lnTo>
                <a:lnTo>
                  <a:pt x="170974" y="2907"/>
                </a:lnTo>
                <a:lnTo>
                  <a:pt x="118303" y="8547"/>
                </a:lnTo>
                <a:lnTo>
                  <a:pt x="73217" y="16714"/>
                </a:lnTo>
                <a:lnTo>
                  <a:pt x="27901" y="30855"/>
                </a:lnTo>
                <a:lnTo>
                  <a:pt x="0" y="57137"/>
                </a:lnTo>
                <a:lnTo>
                  <a:pt x="828" y="61831"/>
                </a:lnTo>
                <a:lnTo>
                  <a:pt x="37451" y="87276"/>
                </a:lnTo>
                <a:lnTo>
                  <a:pt x="87295" y="100575"/>
                </a:lnTo>
                <a:lnTo>
                  <a:pt x="135103" y="107957"/>
                </a:lnTo>
                <a:lnTo>
                  <a:pt x="189916" y="112676"/>
                </a:lnTo>
                <a:lnTo>
                  <a:pt x="229493" y="114148"/>
                </a:lnTo>
                <a:lnTo>
                  <a:pt x="249999" y="114338"/>
                </a:lnTo>
                <a:lnTo>
                  <a:pt x="270503" y="114148"/>
                </a:lnTo>
                <a:lnTo>
                  <a:pt x="310079" y="112676"/>
                </a:lnTo>
                <a:lnTo>
                  <a:pt x="364892" y="107957"/>
                </a:lnTo>
                <a:lnTo>
                  <a:pt x="412703" y="100575"/>
                </a:lnTo>
                <a:lnTo>
                  <a:pt x="451772" y="90927"/>
                </a:lnTo>
                <a:lnTo>
                  <a:pt x="487265" y="75224"/>
                </a:lnTo>
                <a:lnTo>
                  <a:pt x="500011" y="57137"/>
                </a:lnTo>
                <a:lnTo>
                  <a:pt x="499182" y="52443"/>
                </a:lnTo>
                <a:lnTo>
                  <a:pt x="462553" y="27015"/>
                </a:lnTo>
                <a:lnTo>
                  <a:pt x="412703" y="13735"/>
                </a:lnTo>
                <a:lnTo>
                  <a:pt x="364892" y="6367"/>
                </a:lnTo>
                <a:lnTo>
                  <a:pt x="310079" y="1657"/>
                </a:lnTo>
                <a:lnTo>
                  <a:pt x="270503" y="189"/>
                </a:lnTo>
                <a:lnTo>
                  <a:pt x="249999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0979" y="7031177"/>
            <a:ext cx="12653570" cy="2734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65809" y="5952710"/>
            <a:ext cx="500011" cy="114338"/>
          </a:xfrm>
          <a:custGeom>
            <a:avLst/>
            <a:gdLst/>
            <a:ahLst/>
            <a:cxnLst/>
            <a:rect l="l" t="t" r="r" b="b"/>
            <a:pathLst>
              <a:path w="500011" h="114338">
                <a:moveTo>
                  <a:pt x="250012" y="0"/>
                </a:moveTo>
                <a:lnTo>
                  <a:pt x="209453" y="746"/>
                </a:lnTo>
                <a:lnTo>
                  <a:pt x="170980" y="2906"/>
                </a:lnTo>
                <a:lnTo>
                  <a:pt x="118306" y="8544"/>
                </a:lnTo>
                <a:lnTo>
                  <a:pt x="73218" y="16710"/>
                </a:lnTo>
                <a:lnTo>
                  <a:pt x="27901" y="30849"/>
                </a:lnTo>
                <a:lnTo>
                  <a:pt x="0" y="57137"/>
                </a:lnTo>
                <a:lnTo>
                  <a:pt x="828" y="61831"/>
                </a:lnTo>
                <a:lnTo>
                  <a:pt x="37452" y="87276"/>
                </a:lnTo>
                <a:lnTo>
                  <a:pt x="87298" y="100575"/>
                </a:lnTo>
                <a:lnTo>
                  <a:pt x="135107" y="107957"/>
                </a:lnTo>
                <a:lnTo>
                  <a:pt x="189924" y="112676"/>
                </a:lnTo>
                <a:lnTo>
                  <a:pt x="229504" y="114148"/>
                </a:lnTo>
                <a:lnTo>
                  <a:pt x="250012" y="114338"/>
                </a:lnTo>
                <a:lnTo>
                  <a:pt x="270516" y="114148"/>
                </a:lnTo>
                <a:lnTo>
                  <a:pt x="310091" y="112676"/>
                </a:lnTo>
                <a:lnTo>
                  <a:pt x="364902" y="107957"/>
                </a:lnTo>
                <a:lnTo>
                  <a:pt x="412710" y="100575"/>
                </a:lnTo>
                <a:lnTo>
                  <a:pt x="451777" y="90927"/>
                </a:lnTo>
                <a:lnTo>
                  <a:pt x="487266" y="75224"/>
                </a:lnTo>
                <a:lnTo>
                  <a:pt x="500011" y="57137"/>
                </a:lnTo>
                <a:lnTo>
                  <a:pt x="499182" y="52442"/>
                </a:lnTo>
                <a:lnTo>
                  <a:pt x="462556" y="27010"/>
                </a:lnTo>
                <a:lnTo>
                  <a:pt x="412710" y="13731"/>
                </a:lnTo>
                <a:lnTo>
                  <a:pt x="364902" y="6364"/>
                </a:lnTo>
                <a:lnTo>
                  <a:pt x="310091" y="1656"/>
                </a:lnTo>
                <a:lnTo>
                  <a:pt x="270516" y="188"/>
                </a:lnTo>
                <a:lnTo>
                  <a:pt x="250012" y="0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60731" y="6053837"/>
            <a:ext cx="1286937" cy="242856"/>
          </a:xfrm>
          <a:custGeom>
            <a:avLst/>
            <a:gdLst/>
            <a:ahLst/>
            <a:cxnLst/>
            <a:rect l="l" t="t" r="r" b="b"/>
            <a:pathLst>
              <a:path w="1286937" h="242856">
                <a:moveTo>
                  <a:pt x="519632" y="0"/>
                </a:moveTo>
                <a:lnTo>
                  <a:pt x="452590" y="1137"/>
                </a:lnTo>
                <a:lnTo>
                  <a:pt x="389640" y="4156"/>
                </a:lnTo>
                <a:lnTo>
                  <a:pt x="331853" y="9073"/>
                </a:lnTo>
                <a:lnTo>
                  <a:pt x="280303" y="15905"/>
                </a:lnTo>
                <a:lnTo>
                  <a:pt x="236063" y="24667"/>
                </a:lnTo>
                <a:lnTo>
                  <a:pt x="194823" y="35076"/>
                </a:lnTo>
                <a:lnTo>
                  <a:pt x="152913" y="46849"/>
                </a:lnTo>
                <a:lnTo>
                  <a:pt x="112343" y="60049"/>
                </a:lnTo>
                <a:lnTo>
                  <a:pt x="75125" y="74742"/>
                </a:lnTo>
                <a:lnTo>
                  <a:pt x="29983" y="99719"/>
                </a:lnTo>
                <a:lnTo>
                  <a:pt x="3696" y="128417"/>
                </a:lnTo>
                <a:lnTo>
                  <a:pt x="0" y="149723"/>
                </a:lnTo>
                <a:lnTo>
                  <a:pt x="3054" y="161052"/>
                </a:lnTo>
                <a:lnTo>
                  <a:pt x="34844" y="197844"/>
                </a:lnTo>
                <a:lnTo>
                  <a:pt x="79317" y="227299"/>
                </a:lnTo>
                <a:lnTo>
                  <a:pt x="131029" y="240690"/>
                </a:lnTo>
                <a:lnTo>
                  <a:pt x="168631" y="242856"/>
                </a:lnTo>
                <a:lnTo>
                  <a:pt x="188169" y="242397"/>
                </a:lnTo>
                <a:lnTo>
                  <a:pt x="208108" y="241127"/>
                </a:lnTo>
                <a:lnTo>
                  <a:pt x="228383" y="239208"/>
                </a:lnTo>
                <a:lnTo>
                  <a:pt x="248925" y="236802"/>
                </a:lnTo>
                <a:lnTo>
                  <a:pt x="332430" y="225554"/>
                </a:lnTo>
                <a:lnTo>
                  <a:pt x="353305" y="223148"/>
                </a:lnTo>
                <a:lnTo>
                  <a:pt x="374045" y="221228"/>
                </a:lnTo>
                <a:lnTo>
                  <a:pt x="394583" y="219957"/>
                </a:lnTo>
                <a:lnTo>
                  <a:pt x="414853" y="219497"/>
                </a:lnTo>
                <a:lnTo>
                  <a:pt x="1215023" y="219497"/>
                </a:lnTo>
                <a:lnTo>
                  <a:pt x="1251919" y="209718"/>
                </a:lnTo>
                <a:lnTo>
                  <a:pt x="1286594" y="197844"/>
                </a:lnTo>
                <a:lnTo>
                  <a:pt x="1286937" y="172682"/>
                </a:lnTo>
                <a:lnTo>
                  <a:pt x="1275277" y="149161"/>
                </a:lnTo>
                <a:lnTo>
                  <a:pt x="1220241" y="107105"/>
                </a:lnTo>
                <a:lnTo>
                  <a:pt x="1179011" y="88601"/>
                </a:lnTo>
                <a:lnTo>
                  <a:pt x="1130070" y="71803"/>
                </a:lnTo>
                <a:lnTo>
                  <a:pt x="1074490" y="56726"/>
                </a:lnTo>
                <a:lnTo>
                  <a:pt x="1013346" y="43386"/>
                </a:lnTo>
                <a:lnTo>
                  <a:pt x="947709" y="31800"/>
                </a:lnTo>
                <a:lnTo>
                  <a:pt x="878652" y="21982"/>
                </a:lnTo>
                <a:lnTo>
                  <a:pt x="807250" y="13950"/>
                </a:lnTo>
                <a:lnTo>
                  <a:pt x="734573" y="7720"/>
                </a:lnTo>
                <a:lnTo>
                  <a:pt x="661696" y="3307"/>
                </a:lnTo>
                <a:lnTo>
                  <a:pt x="589692" y="728"/>
                </a:lnTo>
                <a:lnTo>
                  <a:pt x="519632" y="0"/>
                </a:lnTo>
                <a:close/>
              </a:path>
              <a:path w="1286937" h="242856">
                <a:moveTo>
                  <a:pt x="1215023" y="219497"/>
                </a:moveTo>
                <a:lnTo>
                  <a:pt x="414853" y="219497"/>
                </a:lnTo>
                <a:lnTo>
                  <a:pt x="455893" y="219957"/>
                </a:lnTo>
                <a:lnTo>
                  <a:pt x="498407" y="221228"/>
                </a:lnTo>
                <a:lnTo>
                  <a:pt x="542195" y="223148"/>
                </a:lnTo>
                <a:lnTo>
                  <a:pt x="820402" y="239208"/>
                </a:lnTo>
                <a:lnTo>
                  <a:pt x="867473" y="241127"/>
                </a:lnTo>
                <a:lnTo>
                  <a:pt x="914210" y="242397"/>
                </a:lnTo>
                <a:lnTo>
                  <a:pt x="960411" y="242856"/>
                </a:lnTo>
                <a:lnTo>
                  <a:pt x="1005874" y="242341"/>
                </a:lnTo>
                <a:lnTo>
                  <a:pt x="1050400" y="240690"/>
                </a:lnTo>
                <a:lnTo>
                  <a:pt x="1093786" y="237741"/>
                </a:lnTo>
                <a:lnTo>
                  <a:pt x="1135832" y="233331"/>
                </a:lnTo>
                <a:lnTo>
                  <a:pt x="1176337" y="227299"/>
                </a:lnTo>
                <a:lnTo>
                  <a:pt x="1215023" y="219497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10809" y="5443301"/>
            <a:ext cx="832774" cy="168526"/>
          </a:xfrm>
          <a:custGeom>
            <a:avLst/>
            <a:gdLst/>
            <a:ahLst/>
            <a:cxnLst/>
            <a:rect l="l" t="t" r="r" b="b"/>
            <a:pathLst>
              <a:path w="832774" h="168526">
                <a:moveTo>
                  <a:pt x="336257" y="0"/>
                </a:moveTo>
                <a:lnTo>
                  <a:pt x="292874" y="789"/>
                </a:lnTo>
                <a:lnTo>
                  <a:pt x="252139" y="2885"/>
                </a:lnTo>
                <a:lnTo>
                  <a:pt x="181387" y="11039"/>
                </a:lnTo>
                <a:lnTo>
                  <a:pt x="139551" y="20616"/>
                </a:lnTo>
                <a:lnTo>
                  <a:pt x="98952" y="32509"/>
                </a:lnTo>
                <a:lnTo>
                  <a:pt x="60303" y="46632"/>
                </a:lnTo>
                <a:lnTo>
                  <a:pt x="19399" y="69193"/>
                </a:lnTo>
                <a:lnTo>
                  <a:pt x="0" y="103892"/>
                </a:lnTo>
                <a:lnTo>
                  <a:pt x="1978" y="111755"/>
                </a:lnTo>
                <a:lnTo>
                  <a:pt x="31555" y="145527"/>
                </a:lnTo>
                <a:lnTo>
                  <a:pt x="73186" y="164975"/>
                </a:lnTo>
                <a:lnTo>
                  <a:pt x="109117" y="168526"/>
                </a:lnTo>
                <a:lnTo>
                  <a:pt x="121759" y="168209"/>
                </a:lnTo>
                <a:lnTo>
                  <a:pt x="134661" y="167328"/>
                </a:lnTo>
                <a:lnTo>
                  <a:pt x="147780" y="165997"/>
                </a:lnTo>
                <a:lnTo>
                  <a:pt x="161072" y="164329"/>
                </a:lnTo>
                <a:lnTo>
                  <a:pt x="215107" y="156527"/>
                </a:lnTo>
                <a:lnTo>
                  <a:pt x="228615" y="154857"/>
                </a:lnTo>
                <a:lnTo>
                  <a:pt x="242036" y="153525"/>
                </a:lnTo>
                <a:lnTo>
                  <a:pt x="255326" y="152644"/>
                </a:lnTo>
                <a:lnTo>
                  <a:pt x="268443" y="152325"/>
                </a:lnTo>
                <a:lnTo>
                  <a:pt x="786189" y="152325"/>
                </a:lnTo>
                <a:lnTo>
                  <a:pt x="810114" y="145527"/>
                </a:lnTo>
                <a:lnTo>
                  <a:pt x="832551" y="137288"/>
                </a:lnTo>
                <a:lnTo>
                  <a:pt x="832774" y="119828"/>
                </a:lnTo>
                <a:lnTo>
                  <a:pt x="825230" y="103507"/>
                </a:lnTo>
                <a:lnTo>
                  <a:pt x="789618" y="74323"/>
                </a:lnTo>
                <a:lnTo>
                  <a:pt x="731269" y="49827"/>
                </a:lnTo>
                <a:lnTo>
                  <a:pt x="655738" y="30107"/>
                </a:lnTo>
                <a:lnTo>
                  <a:pt x="613265" y="22066"/>
                </a:lnTo>
                <a:lnTo>
                  <a:pt x="568579" y="15254"/>
                </a:lnTo>
                <a:lnTo>
                  <a:pt x="522374" y="9680"/>
                </a:lnTo>
                <a:lnTo>
                  <a:pt x="475345" y="5357"/>
                </a:lnTo>
                <a:lnTo>
                  <a:pt x="428187" y="2295"/>
                </a:lnTo>
                <a:lnTo>
                  <a:pt x="381593" y="505"/>
                </a:lnTo>
                <a:lnTo>
                  <a:pt x="336257" y="0"/>
                </a:lnTo>
                <a:close/>
              </a:path>
              <a:path w="832774" h="168526">
                <a:moveTo>
                  <a:pt x="786189" y="152325"/>
                </a:moveTo>
                <a:lnTo>
                  <a:pt x="268443" y="152325"/>
                </a:lnTo>
                <a:lnTo>
                  <a:pt x="295001" y="152644"/>
                </a:lnTo>
                <a:lnTo>
                  <a:pt x="322513" y="153525"/>
                </a:lnTo>
                <a:lnTo>
                  <a:pt x="350848" y="154857"/>
                </a:lnTo>
                <a:lnTo>
                  <a:pt x="530881" y="165997"/>
                </a:lnTo>
                <a:lnTo>
                  <a:pt x="561341" y="167328"/>
                </a:lnTo>
                <a:lnTo>
                  <a:pt x="591585" y="168209"/>
                </a:lnTo>
                <a:lnTo>
                  <a:pt x="621482" y="168526"/>
                </a:lnTo>
                <a:lnTo>
                  <a:pt x="650901" y="168168"/>
                </a:lnTo>
                <a:lnTo>
                  <a:pt x="679714" y="167022"/>
                </a:lnTo>
                <a:lnTo>
                  <a:pt x="707789" y="164975"/>
                </a:lnTo>
                <a:lnTo>
                  <a:pt x="734996" y="161914"/>
                </a:lnTo>
                <a:lnTo>
                  <a:pt x="761207" y="157728"/>
                </a:lnTo>
                <a:lnTo>
                  <a:pt x="786189" y="152325"/>
                </a:lnTo>
                <a:close/>
              </a:path>
            </a:pathLst>
          </a:custGeom>
          <a:solidFill>
            <a:srgbClr val="45AA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6274" y="6024007"/>
            <a:ext cx="1913786" cy="479337"/>
          </a:xfrm>
          <a:custGeom>
            <a:avLst/>
            <a:gdLst/>
            <a:ahLst/>
            <a:cxnLst/>
            <a:rect l="l" t="t" r="r" b="b"/>
            <a:pathLst>
              <a:path w="1913786" h="479337">
                <a:moveTo>
                  <a:pt x="1745884" y="226783"/>
                </a:moveTo>
                <a:lnTo>
                  <a:pt x="1172498" y="226783"/>
                </a:lnTo>
                <a:lnTo>
                  <a:pt x="1223984" y="227311"/>
                </a:lnTo>
                <a:lnTo>
                  <a:pt x="1270154" y="228617"/>
                </a:lnTo>
                <a:lnTo>
                  <a:pt x="1310200" y="230781"/>
                </a:lnTo>
                <a:lnTo>
                  <a:pt x="1372811" y="239022"/>
                </a:lnTo>
                <a:lnTo>
                  <a:pt x="1432062" y="257481"/>
                </a:lnTo>
                <a:lnTo>
                  <a:pt x="1490790" y="284522"/>
                </a:lnTo>
                <a:lnTo>
                  <a:pt x="1547944" y="317349"/>
                </a:lnTo>
                <a:lnTo>
                  <a:pt x="1602475" y="353169"/>
                </a:lnTo>
                <a:lnTo>
                  <a:pt x="1699468" y="422605"/>
                </a:lnTo>
                <a:lnTo>
                  <a:pt x="1720436" y="437468"/>
                </a:lnTo>
                <a:lnTo>
                  <a:pt x="1757519" y="461752"/>
                </a:lnTo>
                <a:lnTo>
                  <a:pt x="1799040" y="479337"/>
                </a:lnTo>
                <a:lnTo>
                  <a:pt x="1808594" y="478777"/>
                </a:lnTo>
                <a:lnTo>
                  <a:pt x="1857531" y="457621"/>
                </a:lnTo>
                <a:lnTo>
                  <a:pt x="1896079" y="426774"/>
                </a:lnTo>
                <a:lnTo>
                  <a:pt x="1913786" y="383311"/>
                </a:lnTo>
                <a:lnTo>
                  <a:pt x="1911570" y="366055"/>
                </a:lnTo>
                <a:lnTo>
                  <a:pt x="1890475" y="327435"/>
                </a:lnTo>
                <a:lnTo>
                  <a:pt x="1842182" y="283388"/>
                </a:lnTo>
                <a:lnTo>
                  <a:pt x="1805967" y="259348"/>
                </a:lnTo>
                <a:lnTo>
                  <a:pt x="1760711" y="233975"/>
                </a:lnTo>
                <a:lnTo>
                  <a:pt x="1745884" y="226783"/>
                </a:lnTo>
                <a:close/>
              </a:path>
              <a:path w="1913786" h="479337">
                <a:moveTo>
                  <a:pt x="972021" y="0"/>
                </a:moveTo>
                <a:lnTo>
                  <a:pt x="917436" y="1499"/>
                </a:lnTo>
                <a:lnTo>
                  <a:pt x="859417" y="5996"/>
                </a:lnTo>
                <a:lnTo>
                  <a:pt x="796901" y="13493"/>
                </a:lnTo>
                <a:lnTo>
                  <a:pt x="728822" y="23987"/>
                </a:lnTo>
                <a:lnTo>
                  <a:pt x="654116" y="37480"/>
                </a:lnTo>
                <a:lnTo>
                  <a:pt x="571719" y="53972"/>
                </a:lnTo>
                <a:lnTo>
                  <a:pt x="480566" y="73462"/>
                </a:lnTo>
                <a:lnTo>
                  <a:pt x="122954" y="154752"/>
                </a:lnTo>
                <a:lnTo>
                  <a:pt x="73328" y="167058"/>
                </a:lnTo>
                <a:lnTo>
                  <a:pt x="23002" y="181796"/>
                </a:lnTo>
                <a:lnTo>
                  <a:pt x="0" y="193903"/>
                </a:lnTo>
                <a:lnTo>
                  <a:pt x="975" y="196018"/>
                </a:lnTo>
                <a:lnTo>
                  <a:pt x="43688" y="218198"/>
                </a:lnTo>
                <a:lnTo>
                  <a:pt x="84961" y="231879"/>
                </a:lnTo>
                <a:lnTo>
                  <a:pt x="136489" y="244482"/>
                </a:lnTo>
                <a:lnTo>
                  <a:pt x="175420" y="251246"/>
                </a:lnTo>
                <a:lnTo>
                  <a:pt x="217228" y="255971"/>
                </a:lnTo>
                <a:lnTo>
                  <a:pt x="261244" y="258034"/>
                </a:lnTo>
                <a:lnTo>
                  <a:pt x="283870" y="257873"/>
                </a:lnTo>
                <a:lnTo>
                  <a:pt x="863552" y="232955"/>
                </a:lnTo>
                <a:lnTo>
                  <a:pt x="1056803" y="227731"/>
                </a:lnTo>
                <a:lnTo>
                  <a:pt x="1116503" y="226949"/>
                </a:lnTo>
                <a:lnTo>
                  <a:pt x="1745884" y="226783"/>
                </a:lnTo>
                <a:lnTo>
                  <a:pt x="1705665" y="207274"/>
                </a:lnTo>
                <a:lnTo>
                  <a:pt x="1640083" y="179254"/>
                </a:lnTo>
                <a:lnTo>
                  <a:pt x="1563217" y="149923"/>
                </a:lnTo>
                <a:lnTo>
                  <a:pt x="1412835" y="95951"/>
                </a:lnTo>
                <a:lnTo>
                  <a:pt x="1347397" y="73462"/>
                </a:lnTo>
                <a:lnTo>
                  <a:pt x="1287040" y="53972"/>
                </a:lnTo>
                <a:lnTo>
                  <a:pt x="1230702" y="37480"/>
                </a:lnTo>
                <a:lnTo>
                  <a:pt x="1177317" y="23987"/>
                </a:lnTo>
                <a:lnTo>
                  <a:pt x="1125821" y="13493"/>
                </a:lnTo>
                <a:lnTo>
                  <a:pt x="1075149" y="5996"/>
                </a:lnTo>
                <a:lnTo>
                  <a:pt x="1024237" y="1499"/>
                </a:lnTo>
                <a:lnTo>
                  <a:pt x="972021" y="0"/>
                </a:lnTo>
                <a:close/>
              </a:path>
            </a:pathLst>
          </a:custGeom>
          <a:solidFill>
            <a:srgbClr val="071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3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48200" cy="9753600"/>
          </a:xfrm>
          <a:custGeom>
            <a:avLst/>
            <a:gdLst/>
            <a:ahLst/>
            <a:cxnLst/>
            <a:rect l="l" t="t" r="r" b="b"/>
            <a:pathLst>
              <a:path w="17348200" h="9753600">
                <a:moveTo>
                  <a:pt x="0" y="9753600"/>
                </a:moveTo>
                <a:lnTo>
                  <a:pt x="17348200" y="9753600"/>
                </a:lnTo>
                <a:lnTo>
                  <a:pt x="173482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3500" y="7278293"/>
            <a:ext cx="511098" cy="284276"/>
          </a:xfrm>
          <a:custGeom>
            <a:avLst/>
            <a:gdLst/>
            <a:ahLst/>
            <a:cxnLst/>
            <a:rect l="l" t="t" r="r" b="b"/>
            <a:pathLst>
              <a:path w="511098" h="284276">
                <a:moveTo>
                  <a:pt x="0" y="284276"/>
                </a:moveTo>
                <a:lnTo>
                  <a:pt x="511098" y="284276"/>
                </a:lnTo>
                <a:lnTo>
                  <a:pt x="511098" y="0"/>
                </a:lnTo>
                <a:lnTo>
                  <a:pt x="0" y="0"/>
                </a:lnTo>
                <a:lnTo>
                  <a:pt x="0" y="284276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065" y="7234290"/>
            <a:ext cx="326883" cy="326737"/>
          </a:xfrm>
          <a:custGeom>
            <a:avLst/>
            <a:gdLst/>
            <a:ahLst/>
            <a:cxnLst/>
            <a:rect l="l" t="t" r="r" b="b"/>
            <a:pathLst>
              <a:path w="326883" h="326737">
                <a:moveTo>
                  <a:pt x="160461" y="0"/>
                </a:moveTo>
                <a:lnTo>
                  <a:pt x="117707" y="6466"/>
                </a:lnTo>
                <a:lnTo>
                  <a:pt x="79348" y="23250"/>
                </a:lnTo>
                <a:lnTo>
                  <a:pt x="46892" y="48844"/>
                </a:lnTo>
                <a:lnTo>
                  <a:pt x="21845" y="81743"/>
                </a:lnTo>
                <a:lnTo>
                  <a:pt x="5712" y="120442"/>
                </a:lnTo>
                <a:lnTo>
                  <a:pt x="0" y="163434"/>
                </a:lnTo>
                <a:lnTo>
                  <a:pt x="255" y="172646"/>
                </a:lnTo>
                <a:lnTo>
                  <a:pt x="8005" y="213936"/>
                </a:lnTo>
                <a:lnTo>
                  <a:pt x="25659" y="250859"/>
                </a:lnTo>
                <a:lnTo>
                  <a:pt x="52002" y="282007"/>
                </a:lnTo>
                <a:lnTo>
                  <a:pt x="85821" y="305974"/>
                </a:lnTo>
                <a:lnTo>
                  <a:pt x="125899" y="321353"/>
                </a:lnTo>
                <a:lnTo>
                  <a:pt x="171023" y="326737"/>
                </a:lnTo>
                <a:lnTo>
                  <a:pt x="185316" y="325461"/>
                </a:lnTo>
                <a:lnTo>
                  <a:pt x="225703" y="314574"/>
                </a:lnTo>
                <a:lnTo>
                  <a:pt x="261241" y="294107"/>
                </a:lnTo>
                <a:lnTo>
                  <a:pt x="290496" y="265349"/>
                </a:lnTo>
                <a:lnTo>
                  <a:pt x="312033" y="229589"/>
                </a:lnTo>
                <a:lnTo>
                  <a:pt x="324418" y="188118"/>
                </a:lnTo>
                <a:lnTo>
                  <a:pt x="326883" y="157935"/>
                </a:lnTo>
                <a:lnTo>
                  <a:pt x="325767" y="143483"/>
                </a:lnTo>
                <a:lnTo>
                  <a:pt x="315243" y="102616"/>
                </a:lnTo>
                <a:lnTo>
                  <a:pt x="295032" y="66622"/>
                </a:lnTo>
                <a:lnTo>
                  <a:pt x="266522" y="36964"/>
                </a:lnTo>
                <a:lnTo>
                  <a:pt x="231098" y="15109"/>
                </a:lnTo>
                <a:lnTo>
                  <a:pt x="190147" y="2520"/>
                </a:lnTo>
                <a:lnTo>
                  <a:pt x="160461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6357" y="7236808"/>
            <a:ext cx="326883" cy="326737"/>
          </a:xfrm>
          <a:custGeom>
            <a:avLst/>
            <a:gdLst/>
            <a:ahLst/>
            <a:cxnLst/>
            <a:rect l="l" t="t" r="r" b="b"/>
            <a:pathLst>
              <a:path w="326883" h="326737">
                <a:moveTo>
                  <a:pt x="160459" y="0"/>
                </a:moveTo>
                <a:lnTo>
                  <a:pt x="117707" y="6463"/>
                </a:lnTo>
                <a:lnTo>
                  <a:pt x="79350" y="23244"/>
                </a:lnTo>
                <a:lnTo>
                  <a:pt x="46894" y="48836"/>
                </a:lnTo>
                <a:lnTo>
                  <a:pt x="21846" y="81735"/>
                </a:lnTo>
                <a:lnTo>
                  <a:pt x="5712" y="120436"/>
                </a:lnTo>
                <a:lnTo>
                  <a:pt x="0" y="163434"/>
                </a:lnTo>
                <a:lnTo>
                  <a:pt x="255" y="172644"/>
                </a:lnTo>
                <a:lnTo>
                  <a:pt x="8005" y="213927"/>
                </a:lnTo>
                <a:lnTo>
                  <a:pt x="25659" y="250848"/>
                </a:lnTo>
                <a:lnTo>
                  <a:pt x="52002" y="281998"/>
                </a:lnTo>
                <a:lnTo>
                  <a:pt x="85821" y="305969"/>
                </a:lnTo>
                <a:lnTo>
                  <a:pt x="125899" y="321352"/>
                </a:lnTo>
                <a:lnTo>
                  <a:pt x="171023" y="326737"/>
                </a:lnTo>
                <a:lnTo>
                  <a:pt x="185317" y="325459"/>
                </a:lnTo>
                <a:lnTo>
                  <a:pt x="225706" y="314568"/>
                </a:lnTo>
                <a:lnTo>
                  <a:pt x="261244" y="294095"/>
                </a:lnTo>
                <a:lnTo>
                  <a:pt x="290498" y="265334"/>
                </a:lnTo>
                <a:lnTo>
                  <a:pt x="312034" y="229575"/>
                </a:lnTo>
                <a:lnTo>
                  <a:pt x="324419" y="188109"/>
                </a:lnTo>
                <a:lnTo>
                  <a:pt x="326883" y="157933"/>
                </a:lnTo>
                <a:lnTo>
                  <a:pt x="325767" y="143480"/>
                </a:lnTo>
                <a:lnTo>
                  <a:pt x="315242" y="102610"/>
                </a:lnTo>
                <a:lnTo>
                  <a:pt x="295032" y="66616"/>
                </a:lnTo>
                <a:lnTo>
                  <a:pt x="266521" y="36960"/>
                </a:lnTo>
                <a:lnTo>
                  <a:pt x="231097" y="15107"/>
                </a:lnTo>
                <a:lnTo>
                  <a:pt x="190146" y="2520"/>
                </a:lnTo>
                <a:lnTo>
                  <a:pt x="16045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4594" y="7062224"/>
            <a:ext cx="440690" cy="440677"/>
          </a:xfrm>
          <a:custGeom>
            <a:avLst/>
            <a:gdLst/>
            <a:ahLst/>
            <a:cxnLst/>
            <a:rect l="l" t="t" r="r" b="b"/>
            <a:pathLst>
              <a:path w="440690" h="440677">
                <a:moveTo>
                  <a:pt x="220357" y="0"/>
                </a:moveTo>
                <a:lnTo>
                  <a:pt x="167401" y="6403"/>
                </a:lnTo>
                <a:lnTo>
                  <a:pt x="119088" y="24592"/>
                </a:lnTo>
                <a:lnTo>
                  <a:pt x="76949" y="53037"/>
                </a:lnTo>
                <a:lnTo>
                  <a:pt x="42515" y="90207"/>
                </a:lnTo>
                <a:lnTo>
                  <a:pt x="17316" y="134572"/>
                </a:lnTo>
                <a:lnTo>
                  <a:pt x="2884" y="184601"/>
                </a:lnTo>
                <a:lnTo>
                  <a:pt x="0" y="220345"/>
                </a:lnTo>
                <a:lnTo>
                  <a:pt x="730" y="238416"/>
                </a:lnTo>
                <a:lnTo>
                  <a:pt x="11233" y="289989"/>
                </a:lnTo>
                <a:lnTo>
                  <a:pt x="33013" y="336408"/>
                </a:lnTo>
                <a:lnTo>
                  <a:pt x="64539" y="376145"/>
                </a:lnTo>
                <a:lnTo>
                  <a:pt x="104280" y="407667"/>
                </a:lnTo>
                <a:lnTo>
                  <a:pt x="150706" y="429445"/>
                </a:lnTo>
                <a:lnTo>
                  <a:pt x="202284" y="439946"/>
                </a:lnTo>
                <a:lnTo>
                  <a:pt x="220357" y="440677"/>
                </a:lnTo>
                <a:lnTo>
                  <a:pt x="238427" y="439946"/>
                </a:lnTo>
                <a:lnTo>
                  <a:pt x="289996" y="429445"/>
                </a:lnTo>
                <a:lnTo>
                  <a:pt x="336416" y="407667"/>
                </a:lnTo>
                <a:lnTo>
                  <a:pt x="376153" y="376145"/>
                </a:lnTo>
                <a:lnTo>
                  <a:pt x="407677" y="336408"/>
                </a:lnTo>
                <a:lnTo>
                  <a:pt x="429456" y="289989"/>
                </a:lnTo>
                <a:lnTo>
                  <a:pt x="439959" y="238416"/>
                </a:lnTo>
                <a:lnTo>
                  <a:pt x="440690" y="220345"/>
                </a:lnTo>
                <a:lnTo>
                  <a:pt x="439959" y="202271"/>
                </a:lnTo>
                <a:lnTo>
                  <a:pt x="429456" y="150694"/>
                </a:lnTo>
                <a:lnTo>
                  <a:pt x="407677" y="104271"/>
                </a:lnTo>
                <a:lnTo>
                  <a:pt x="376153" y="64533"/>
                </a:lnTo>
                <a:lnTo>
                  <a:pt x="336416" y="33010"/>
                </a:lnTo>
                <a:lnTo>
                  <a:pt x="289996" y="11232"/>
                </a:lnTo>
                <a:lnTo>
                  <a:pt x="238427" y="730"/>
                </a:lnTo>
                <a:lnTo>
                  <a:pt x="220357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2254" y="6929063"/>
            <a:ext cx="708482" cy="633501"/>
          </a:xfrm>
          <a:custGeom>
            <a:avLst/>
            <a:gdLst/>
            <a:ahLst/>
            <a:cxnLst/>
            <a:rect l="l" t="t" r="r" b="b"/>
            <a:pathLst>
              <a:path w="708482" h="633501">
                <a:moveTo>
                  <a:pt x="354228" y="0"/>
                </a:moveTo>
                <a:lnTo>
                  <a:pt x="296768" y="4637"/>
                </a:lnTo>
                <a:lnTo>
                  <a:pt x="242261" y="18061"/>
                </a:lnTo>
                <a:lnTo>
                  <a:pt x="191436" y="39544"/>
                </a:lnTo>
                <a:lnTo>
                  <a:pt x="145022" y="68356"/>
                </a:lnTo>
                <a:lnTo>
                  <a:pt x="103747" y="103766"/>
                </a:lnTo>
                <a:lnTo>
                  <a:pt x="68343" y="145046"/>
                </a:lnTo>
                <a:lnTo>
                  <a:pt x="39536" y="191466"/>
                </a:lnTo>
                <a:lnTo>
                  <a:pt x="18057" y="242295"/>
                </a:lnTo>
                <a:lnTo>
                  <a:pt x="4636" y="296805"/>
                </a:lnTo>
                <a:lnTo>
                  <a:pt x="0" y="354266"/>
                </a:lnTo>
                <a:lnTo>
                  <a:pt x="399" y="371200"/>
                </a:lnTo>
                <a:lnTo>
                  <a:pt x="6243" y="420685"/>
                </a:lnTo>
                <a:lnTo>
                  <a:pt x="18677" y="467824"/>
                </a:lnTo>
                <a:lnTo>
                  <a:pt x="37211" y="512148"/>
                </a:lnTo>
                <a:lnTo>
                  <a:pt x="61354" y="553183"/>
                </a:lnTo>
                <a:lnTo>
                  <a:pt x="90617" y="590460"/>
                </a:lnTo>
                <a:lnTo>
                  <a:pt x="124511" y="623507"/>
                </a:lnTo>
                <a:lnTo>
                  <a:pt x="136753" y="633501"/>
                </a:lnTo>
                <a:lnTo>
                  <a:pt x="571728" y="633501"/>
                </a:lnTo>
                <a:lnTo>
                  <a:pt x="607053" y="601969"/>
                </a:lnTo>
                <a:lnTo>
                  <a:pt x="637912" y="566050"/>
                </a:lnTo>
                <a:lnTo>
                  <a:pt x="663817" y="526215"/>
                </a:lnTo>
                <a:lnTo>
                  <a:pt x="684276" y="482935"/>
                </a:lnTo>
                <a:lnTo>
                  <a:pt x="698799" y="436682"/>
                </a:lnTo>
                <a:lnTo>
                  <a:pt x="706896" y="387927"/>
                </a:lnTo>
                <a:lnTo>
                  <a:pt x="708482" y="354266"/>
                </a:lnTo>
                <a:lnTo>
                  <a:pt x="707308" y="325212"/>
                </a:lnTo>
                <a:lnTo>
                  <a:pt x="698187" y="269136"/>
                </a:lnTo>
                <a:lnTo>
                  <a:pt x="680645" y="216375"/>
                </a:lnTo>
                <a:lnTo>
                  <a:pt x="655411" y="167659"/>
                </a:lnTo>
                <a:lnTo>
                  <a:pt x="623213" y="123718"/>
                </a:lnTo>
                <a:lnTo>
                  <a:pt x="584781" y="85282"/>
                </a:lnTo>
                <a:lnTo>
                  <a:pt x="540843" y="53080"/>
                </a:lnTo>
                <a:lnTo>
                  <a:pt x="492128" y="27841"/>
                </a:lnTo>
                <a:lnTo>
                  <a:pt x="439366" y="10296"/>
                </a:lnTo>
                <a:lnTo>
                  <a:pt x="383285" y="1174"/>
                </a:lnTo>
                <a:lnTo>
                  <a:pt x="354228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8768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2438400"/>
                </a:moveTo>
                <a:lnTo>
                  <a:pt x="0" y="2438400"/>
                </a:lnTo>
                <a:lnTo>
                  <a:pt x="0" y="0"/>
                </a:lnTo>
                <a:lnTo>
                  <a:pt x="2438400" y="0"/>
                </a:lnTo>
                <a:lnTo>
                  <a:pt x="2438400" y="24384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31520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2438400"/>
                </a:moveTo>
                <a:lnTo>
                  <a:pt x="0" y="2438400"/>
                </a:lnTo>
                <a:lnTo>
                  <a:pt x="0" y="0"/>
                </a:lnTo>
                <a:lnTo>
                  <a:pt x="2438400" y="0"/>
                </a:lnTo>
                <a:lnTo>
                  <a:pt x="2438400" y="24384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880" y="482358"/>
            <a:ext cx="9201150" cy="146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450" spc="-455" dirty="0">
                <a:solidFill>
                  <a:srgbClr val="FFFFFF"/>
                </a:solidFill>
                <a:latin typeface="Segoe UI Symbol"/>
                <a:cs typeface="Segoe UI Symbol"/>
              </a:rPr>
              <a:t>Buil</a:t>
            </a:r>
            <a:r>
              <a:rPr sz="9450" spc="-450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40" dirty="0">
                <a:solidFill>
                  <a:srgbClr val="FFFFFF"/>
                </a:solidFill>
                <a:latin typeface="Segoe UI Symbol"/>
                <a:cs typeface="Segoe UI Symbol"/>
              </a:rPr>
              <a:t>som</a:t>
            </a:r>
            <a:r>
              <a:rPr sz="9450" spc="-25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15" dirty="0">
                <a:solidFill>
                  <a:srgbClr val="FFFFFF"/>
                </a:solidFill>
                <a:latin typeface="Segoe UI Symbol"/>
                <a:cs typeface="Segoe UI Symbol"/>
              </a:rPr>
              <a:t>bridges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73101" y="4700439"/>
            <a:ext cx="208256" cy="277049"/>
          </a:xfrm>
          <a:custGeom>
            <a:avLst/>
            <a:gdLst/>
            <a:ahLst/>
            <a:cxnLst/>
            <a:rect l="l" t="t" r="r" b="b"/>
            <a:pathLst>
              <a:path w="208256" h="277049">
                <a:moveTo>
                  <a:pt x="76783" y="0"/>
                </a:moveTo>
                <a:lnTo>
                  <a:pt x="59405" y="40970"/>
                </a:lnTo>
                <a:lnTo>
                  <a:pt x="39267" y="88949"/>
                </a:lnTo>
                <a:lnTo>
                  <a:pt x="18882" y="138401"/>
                </a:lnTo>
                <a:lnTo>
                  <a:pt x="4010" y="176176"/>
                </a:lnTo>
                <a:lnTo>
                  <a:pt x="0" y="188378"/>
                </a:lnTo>
                <a:lnTo>
                  <a:pt x="131737" y="277049"/>
                </a:lnTo>
                <a:lnTo>
                  <a:pt x="165602" y="171089"/>
                </a:lnTo>
                <a:lnTo>
                  <a:pt x="116890" y="171089"/>
                </a:lnTo>
                <a:lnTo>
                  <a:pt x="135268" y="142112"/>
                </a:lnTo>
                <a:lnTo>
                  <a:pt x="61506" y="142112"/>
                </a:lnTo>
                <a:lnTo>
                  <a:pt x="76783" y="0"/>
                </a:lnTo>
                <a:close/>
              </a:path>
              <a:path w="208256" h="277049">
                <a:moveTo>
                  <a:pt x="194424" y="80911"/>
                </a:moveTo>
                <a:lnTo>
                  <a:pt x="116890" y="171089"/>
                </a:lnTo>
                <a:lnTo>
                  <a:pt x="165602" y="171089"/>
                </a:lnTo>
                <a:lnTo>
                  <a:pt x="194424" y="80911"/>
                </a:lnTo>
                <a:close/>
              </a:path>
              <a:path w="208256" h="277049">
                <a:moveTo>
                  <a:pt x="148158" y="23253"/>
                </a:moveTo>
                <a:lnTo>
                  <a:pt x="61506" y="142112"/>
                </a:lnTo>
                <a:lnTo>
                  <a:pt x="135268" y="142112"/>
                </a:lnTo>
                <a:lnTo>
                  <a:pt x="143084" y="129767"/>
                </a:lnTo>
                <a:lnTo>
                  <a:pt x="100037" y="129767"/>
                </a:lnTo>
                <a:lnTo>
                  <a:pt x="148158" y="23253"/>
                </a:lnTo>
                <a:close/>
              </a:path>
              <a:path w="208256" h="277049">
                <a:moveTo>
                  <a:pt x="207809" y="23414"/>
                </a:moveTo>
                <a:lnTo>
                  <a:pt x="100037" y="129767"/>
                </a:lnTo>
                <a:lnTo>
                  <a:pt x="143084" y="129767"/>
                </a:lnTo>
                <a:lnTo>
                  <a:pt x="168960" y="88708"/>
                </a:lnTo>
                <a:lnTo>
                  <a:pt x="195207" y="46508"/>
                </a:lnTo>
                <a:lnTo>
                  <a:pt x="208256" y="23642"/>
                </a:lnTo>
                <a:lnTo>
                  <a:pt x="207809" y="2341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5386" y="4728493"/>
            <a:ext cx="208256" cy="277049"/>
          </a:xfrm>
          <a:custGeom>
            <a:avLst/>
            <a:gdLst/>
            <a:ahLst/>
            <a:cxnLst/>
            <a:rect l="l" t="t" r="r" b="b"/>
            <a:pathLst>
              <a:path w="208256" h="277049">
                <a:moveTo>
                  <a:pt x="76783" y="0"/>
                </a:moveTo>
                <a:lnTo>
                  <a:pt x="59405" y="40970"/>
                </a:lnTo>
                <a:lnTo>
                  <a:pt x="39267" y="88949"/>
                </a:lnTo>
                <a:lnTo>
                  <a:pt x="18882" y="138401"/>
                </a:lnTo>
                <a:lnTo>
                  <a:pt x="4010" y="176176"/>
                </a:lnTo>
                <a:lnTo>
                  <a:pt x="0" y="188378"/>
                </a:lnTo>
                <a:lnTo>
                  <a:pt x="131737" y="277049"/>
                </a:lnTo>
                <a:lnTo>
                  <a:pt x="165602" y="171089"/>
                </a:lnTo>
                <a:lnTo>
                  <a:pt x="116890" y="171089"/>
                </a:lnTo>
                <a:lnTo>
                  <a:pt x="135268" y="142112"/>
                </a:lnTo>
                <a:lnTo>
                  <a:pt x="61506" y="142112"/>
                </a:lnTo>
                <a:lnTo>
                  <a:pt x="76783" y="0"/>
                </a:lnTo>
                <a:close/>
              </a:path>
              <a:path w="208256" h="277049">
                <a:moveTo>
                  <a:pt x="194424" y="80911"/>
                </a:moveTo>
                <a:lnTo>
                  <a:pt x="116890" y="171089"/>
                </a:lnTo>
                <a:lnTo>
                  <a:pt x="165602" y="171089"/>
                </a:lnTo>
                <a:lnTo>
                  <a:pt x="194424" y="80911"/>
                </a:lnTo>
                <a:close/>
              </a:path>
              <a:path w="208256" h="277049">
                <a:moveTo>
                  <a:pt x="148158" y="23253"/>
                </a:moveTo>
                <a:lnTo>
                  <a:pt x="61506" y="142112"/>
                </a:lnTo>
                <a:lnTo>
                  <a:pt x="135268" y="142112"/>
                </a:lnTo>
                <a:lnTo>
                  <a:pt x="143084" y="129767"/>
                </a:lnTo>
                <a:lnTo>
                  <a:pt x="100037" y="129767"/>
                </a:lnTo>
                <a:lnTo>
                  <a:pt x="148158" y="23253"/>
                </a:lnTo>
                <a:close/>
              </a:path>
              <a:path w="208256" h="277049">
                <a:moveTo>
                  <a:pt x="207809" y="23414"/>
                </a:moveTo>
                <a:lnTo>
                  <a:pt x="100037" y="129767"/>
                </a:lnTo>
                <a:lnTo>
                  <a:pt x="143084" y="129767"/>
                </a:lnTo>
                <a:lnTo>
                  <a:pt x="168960" y="88708"/>
                </a:lnTo>
                <a:lnTo>
                  <a:pt x="195207" y="46508"/>
                </a:lnTo>
                <a:lnTo>
                  <a:pt x="208256" y="23642"/>
                </a:lnTo>
                <a:lnTo>
                  <a:pt x="207809" y="2341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2628" y="4633502"/>
            <a:ext cx="279655" cy="372046"/>
          </a:xfrm>
          <a:custGeom>
            <a:avLst/>
            <a:gdLst/>
            <a:ahLst/>
            <a:cxnLst/>
            <a:rect l="l" t="t" r="r" b="b"/>
            <a:pathLst>
              <a:path w="279655" h="372046">
                <a:moveTo>
                  <a:pt x="18581" y="108661"/>
                </a:moveTo>
                <a:lnTo>
                  <a:pt x="102744" y="372046"/>
                </a:lnTo>
                <a:lnTo>
                  <a:pt x="279655" y="252971"/>
                </a:lnTo>
                <a:lnTo>
                  <a:pt x="278453" y="248522"/>
                </a:lnTo>
                <a:lnTo>
                  <a:pt x="275953" y="241194"/>
                </a:lnTo>
                <a:lnTo>
                  <a:pt x="272149" y="230930"/>
                </a:lnTo>
                <a:lnTo>
                  <a:pt x="123448" y="230930"/>
                </a:lnTo>
                <a:lnTo>
                  <a:pt x="18581" y="108661"/>
                </a:lnTo>
                <a:close/>
              </a:path>
              <a:path w="279655" h="372046">
                <a:moveTo>
                  <a:pt x="206" y="31415"/>
                </a:moveTo>
                <a:lnTo>
                  <a:pt x="25374" y="75404"/>
                </a:lnTo>
                <a:lnTo>
                  <a:pt x="62660" y="134938"/>
                </a:lnTo>
                <a:lnTo>
                  <a:pt x="123448" y="230930"/>
                </a:lnTo>
                <a:lnTo>
                  <a:pt x="272149" y="230930"/>
                </a:lnTo>
                <a:lnTo>
                  <a:pt x="267643" y="219244"/>
                </a:lnTo>
                <a:lnTo>
                  <a:pt x="262127" y="205295"/>
                </a:lnTo>
                <a:lnTo>
                  <a:pt x="256316" y="190842"/>
                </a:lnTo>
                <a:lnTo>
                  <a:pt x="197067" y="190842"/>
                </a:lnTo>
                <a:lnTo>
                  <a:pt x="184974" y="174256"/>
                </a:lnTo>
                <a:lnTo>
                  <a:pt x="145314" y="174256"/>
                </a:lnTo>
                <a:lnTo>
                  <a:pt x="38737" y="67295"/>
                </a:lnTo>
                <a:lnTo>
                  <a:pt x="20647" y="49436"/>
                </a:lnTo>
                <a:lnTo>
                  <a:pt x="1052" y="31643"/>
                </a:lnTo>
                <a:lnTo>
                  <a:pt x="206" y="31415"/>
                </a:lnTo>
                <a:close/>
              </a:path>
              <a:path w="279655" h="372046">
                <a:moveTo>
                  <a:pt x="176531" y="0"/>
                </a:moveTo>
                <a:lnTo>
                  <a:pt x="197067" y="190842"/>
                </a:lnTo>
                <a:lnTo>
                  <a:pt x="256316" y="190842"/>
                </a:lnTo>
                <a:lnTo>
                  <a:pt x="234432" y="137506"/>
                </a:lnTo>
                <a:lnTo>
                  <a:pt x="219264" y="101121"/>
                </a:lnTo>
                <a:lnTo>
                  <a:pt x="186934" y="24454"/>
                </a:lnTo>
                <a:lnTo>
                  <a:pt x="176531" y="0"/>
                </a:lnTo>
                <a:close/>
              </a:path>
              <a:path w="279655" h="372046">
                <a:moveTo>
                  <a:pt x="80697" y="31229"/>
                </a:moveTo>
                <a:lnTo>
                  <a:pt x="145314" y="174256"/>
                </a:lnTo>
                <a:lnTo>
                  <a:pt x="184974" y="174256"/>
                </a:lnTo>
                <a:lnTo>
                  <a:pt x="80697" y="3122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4871" y="5439631"/>
            <a:ext cx="754351" cy="316074"/>
          </a:xfrm>
          <a:custGeom>
            <a:avLst/>
            <a:gdLst/>
            <a:ahLst/>
            <a:cxnLst/>
            <a:rect l="l" t="t" r="r" b="b"/>
            <a:pathLst>
              <a:path w="754351" h="316074">
                <a:moveTo>
                  <a:pt x="147194" y="0"/>
                </a:moveTo>
                <a:lnTo>
                  <a:pt x="107055" y="11186"/>
                </a:lnTo>
                <a:lnTo>
                  <a:pt x="70711" y="23200"/>
                </a:lnTo>
                <a:lnTo>
                  <a:pt x="25888" y="39611"/>
                </a:lnTo>
                <a:lnTo>
                  <a:pt x="0" y="99640"/>
                </a:lnTo>
                <a:lnTo>
                  <a:pt x="495" y="135416"/>
                </a:lnTo>
                <a:lnTo>
                  <a:pt x="50770" y="155374"/>
                </a:lnTo>
                <a:lnTo>
                  <a:pt x="98264" y="173536"/>
                </a:lnTo>
                <a:lnTo>
                  <a:pt x="157899" y="195414"/>
                </a:lnTo>
                <a:lnTo>
                  <a:pt x="164439" y="197684"/>
                </a:lnTo>
                <a:lnTo>
                  <a:pt x="224370" y="218633"/>
                </a:lnTo>
                <a:lnTo>
                  <a:pt x="271973" y="234394"/>
                </a:lnTo>
                <a:lnTo>
                  <a:pt x="344004" y="257362"/>
                </a:lnTo>
                <a:lnTo>
                  <a:pt x="390596" y="271349"/>
                </a:lnTo>
                <a:lnTo>
                  <a:pt x="481118" y="297099"/>
                </a:lnTo>
                <a:lnTo>
                  <a:pt x="553402" y="316074"/>
                </a:lnTo>
                <a:lnTo>
                  <a:pt x="605968" y="282705"/>
                </a:lnTo>
                <a:lnTo>
                  <a:pt x="648190" y="255143"/>
                </a:lnTo>
                <a:lnTo>
                  <a:pt x="690555" y="226799"/>
                </a:lnTo>
                <a:lnTo>
                  <a:pt x="733054" y="197661"/>
                </a:lnTo>
                <a:lnTo>
                  <a:pt x="754351" y="182792"/>
                </a:lnTo>
                <a:lnTo>
                  <a:pt x="744129" y="177547"/>
                </a:lnTo>
                <a:lnTo>
                  <a:pt x="732177" y="173496"/>
                </a:lnTo>
                <a:lnTo>
                  <a:pt x="719148" y="170178"/>
                </a:lnTo>
                <a:lnTo>
                  <a:pt x="641441" y="152069"/>
                </a:lnTo>
                <a:lnTo>
                  <a:pt x="567942" y="133647"/>
                </a:lnTo>
                <a:lnTo>
                  <a:pt x="497133" y="114573"/>
                </a:lnTo>
                <a:lnTo>
                  <a:pt x="421742" y="92750"/>
                </a:lnTo>
                <a:lnTo>
                  <a:pt x="349170" y="70348"/>
                </a:lnTo>
                <a:lnTo>
                  <a:pt x="290323" y="51101"/>
                </a:lnTo>
                <a:lnTo>
                  <a:pt x="230733" y="30574"/>
                </a:lnTo>
                <a:lnTo>
                  <a:pt x="170989" y="8915"/>
                </a:lnTo>
                <a:lnTo>
                  <a:pt x="147194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9711" y="5633025"/>
            <a:ext cx="659316" cy="475511"/>
          </a:xfrm>
          <a:custGeom>
            <a:avLst/>
            <a:gdLst/>
            <a:ahLst/>
            <a:cxnLst/>
            <a:rect l="l" t="t" r="r" b="b"/>
            <a:pathLst>
              <a:path w="659316" h="475511">
                <a:moveTo>
                  <a:pt x="165435" y="0"/>
                </a:moveTo>
                <a:lnTo>
                  <a:pt x="147395" y="3730"/>
                </a:lnTo>
                <a:lnTo>
                  <a:pt x="115353" y="10817"/>
                </a:lnTo>
                <a:lnTo>
                  <a:pt x="110777" y="12156"/>
                </a:lnTo>
                <a:lnTo>
                  <a:pt x="94473" y="16708"/>
                </a:lnTo>
                <a:lnTo>
                  <a:pt x="68898" y="23412"/>
                </a:lnTo>
                <a:lnTo>
                  <a:pt x="34370" y="31851"/>
                </a:lnTo>
                <a:lnTo>
                  <a:pt x="0" y="55546"/>
                </a:lnTo>
                <a:lnTo>
                  <a:pt x="26033" y="116004"/>
                </a:lnTo>
                <a:lnTo>
                  <a:pt x="63229" y="150325"/>
                </a:lnTo>
                <a:lnTo>
                  <a:pt x="101029" y="184486"/>
                </a:lnTo>
                <a:lnTo>
                  <a:pt x="139279" y="218347"/>
                </a:lnTo>
                <a:lnTo>
                  <a:pt x="189403" y="261647"/>
                </a:lnTo>
                <a:lnTo>
                  <a:pt x="247170" y="310248"/>
                </a:lnTo>
                <a:lnTo>
                  <a:pt x="285118" y="341390"/>
                </a:lnTo>
                <a:lnTo>
                  <a:pt x="326510" y="374631"/>
                </a:lnTo>
                <a:lnTo>
                  <a:pt x="376560" y="413994"/>
                </a:lnTo>
                <a:lnTo>
                  <a:pt x="425601" y="451642"/>
                </a:lnTo>
                <a:lnTo>
                  <a:pt x="457422" y="475511"/>
                </a:lnTo>
                <a:lnTo>
                  <a:pt x="469701" y="471882"/>
                </a:lnTo>
                <a:lnTo>
                  <a:pt x="506059" y="460221"/>
                </a:lnTo>
                <a:lnTo>
                  <a:pt x="565469" y="438480"/>
                </a:lnTo>
                <a:lnTo>
                  <a:pt x="612416" y="419356"/>
                </a:lnTo>
                <a:lnTo>
                  <a:pt x="647572" y="404202"/>
                </a:lnTo>
                <a:lnTo>
                  <a:pt x="659316" y="399022"/>
                </a:lnTo>
                <a:lnTo>
                  <a:pt x="597328" y="354161"/>
                </a:lnTo>
                <a:lnTo>
                  <a:pt x="546547" y="316500"/>
                </a:lnTo>
                <a:lnTo>
                  <a:pt x="494888" y="277206"/>
                </a:lnTo>
                <a:lnTo>
                  <a:pt x="435134" y="230480"/>
                </a:lnTo>
                <a:lnTo>
                  <a:pt x="354033" y="164630"/>
                </a:lnTo>
                <a:lnTo>
                  <a:pt x="315202" y="132137"/>
                </a:lnTo>
                <a:lnTo>
                  <a:pt x="278120" y="100454"/>
                </a:lnTo>
                <a:lnTo>
                  <a:pt x="240823" y="67916"/>
                </a:lnTo>
                <a:lnTo>
                  <a:pt x="202830" y="34049"/>
                </a:lnTo>
                <a:lnTo>
                  <a:pt x="16543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0089" y="5526602"/>
            <a:ext cx="659316" cy="475511"/>
          </a:xfrm>
          <a:custGeom>
            <a:avLst/>
            <a:gdLst/>
            <a:ahLst/>
            <a:cxnLst/>
            <a:rect l="l" t="t" r="r" b="b"/>
            <a:pathLst>
              <a:path w="659316" h="475511">
                <a:moveTo>
                  <a:pt x="493881" y="0"/>
                </a:moveTo>
                <a:lnTo>
                  <a:pt x="456485" y="34049"/>
                </a:lnTo>
                <a:lnTo>
                  <a:pt x="418492" y="67916"/>
                </a:lnTo>
                <a:lnTo>
                  <a:pt x="381195" y="100454"/>
                </a:lnTo>
                <a:lnTo>
                  <a:pt x="344114" y="132137"/>
                </a:lnTo>
                <a:lnTo>
                  <a:pt x="305282" y="164630"/>
                </a:lnTo>
                <a:lnTo>
                  <a:pt x="253301" y="207177"/>
                </a:lnTo>
                <a:lnTo>
                  <a:pt x="184527" y="261647"/>
                </a:lnTo>
                <a:lnTo>
                  <a:pt x="112769" y="316500"/>
                </a:lnTo>
                <a:lnTo>
                  <a:pt x="61987" y="354161"/>
                </a:lnTo>
                <a:lnTo>
                  <a:pt x="0" y="399022"/>
                </a:lnTo>
                <a:lnTo>
                  <a:pt x="11744" y="404202"/>
                </a:lnTo>
                <a:lnTo>
                  <a:pt x="46899" y="419356"/>
                </a:lnTo>
                <a:lnTo>
                  <a:pt x="93846" y="438480"/>
                </a:lnTo>
                <a:lnTo>
                  <a:pt x="141274" y="456090"/>
                </a:lnTo>
                <a:lnTo>
                  <a:pt x="189615" y="471882"/>
                </a:lnTo>
                <a:lnTo>
                  <a:pt x="201894" y="475511"/>
                </a:lnTo>
                <a:lnTo>
                  <a:pt x="233715" y="451642"/>
                </a:lnTo>
                <a:lnTo>
                  <a:pt x="282755" y="413994"/>
                </a:lnTo>
                <a:lnTo>
                  <a:pt x="332805" y="374631"/>
                </a:lnTo>
                <a:lnTo>
                  <a:pt x="374198" y="341390"/>
                </a:lnTo>
                <a:lnTo>
                  <a:pt x="412146" y="310248"/>
                </a:lnTo>
                <a:lnTo>
                  <a:pt x="450450" y="278182"/>
                </a:lnTo>
                <a:lnTo>
                  <a:pt x="520037" y="218347"/>
                </a:lnTo>
                <a:lnTo>
                  <a:pt x="558287" y="184486"/>
                </a:lnTo>
                <a:lnTo>
                  <a:pt x="596086" y="150325"/>
                </a:lnTo>
                <a:lnTo>
                  <a:pt x="633283" y="116004"/>
                </a:lnTo>
                <a:lnTo>
                  <a:pt x="659316" y="55546"/>
                </a:lnTo>
                <a:lnTo>
                  <a:pt x="624945" y="31851"/>
                </a:lnTo>
                <a:lnTo>
                  <a:pt x="590418" y="23412"/>
                </a:lnTo>
                <a:lnTo>
                  <a:pt x="564843" y="16708"/>
                </a:lnTo>
                <a:lnTo>
                  <a:pt x="548539" y="12156"/>
                </a:lnTo>
                <a:lnTo>
                  <a:pt x="543963" y="10817"/>
                </a:lnTo>
                <a:lnTo>
                  <a:pt x="511921" y="3730"/>
                </a:lnTo>
                <a:lnTo>
                  <a:pt x="49388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6148" y="5746248"/>
            <a:ext cx="380326" cy="579652"/>
          </a:xfrm>
          <a:custGeom>
            <a:avLst/>
            <a:gdLst/>
            <a:ahLst/>
            <a:cxnLst/>
            <a:rect l="l" t="t" r="r" b="b"/>
            <a:pathLst>
              <a:path w="380326" h="579652">
                <a:moveTo>
                  <a:pt x="113121" y="0"/>
                </a:moveTo>
                <a:lnTo>
                  <a:pt x="87918" y="47"/>
                </a:lnTo>
                <a:lnTo>
                  <a:pt x="75252" y="234"/>
                </a:lnTo>
                <a:lnTo>
                  <a:pt x="11017" y="1958"/>
                </a:lnTo>
                <a:lnTo>
                  <a:pt x="0" y="13513"/>
                </a:lnTo>
                <a:lnTo>
                  <a:pt x="9096" y="41101"/>
                </a:lnTo>
                <a:lnTo>
                  <a:pt x="25191" y="89309"/>
                </a:lnTo>
                <a:lnTo>
                  <a:pt x="41521" y="137528"/>
                </a:lnTo>
                <a:lnTo>
                  <a:pt x="58182" y="186033"/>
                </a:lnTo>
                <a:lnTo>
                  <a:pt x="75035" y="234447"/>
                </a:lnTo>
                <a:lnTo>
                  <a:pt x="95988" y="293770"/>
                </a:lnTo>
                <a:lnTo>
                  <a:pt x="113243" y="341895"/>
                </a:lnTo>
                <a:lnTo>
                  <a:pt x="130611" y="389725"/>
                </a:lnTo>
                <a:lnTo>
                  <a:pt x="152342" y="448736"/>
                </a:lnTo>
                <a:lnTo>
                  <a:pt x="170881" y="498335"/>
                </a:lnTo>
                <a:lnTo>
                  <a:pt x="197459" y="568393"/>
                </a:lnTo>
                <a:lnTo>
                  <a:pt x="201771" y="579652"/>
                </a:lnTo>
                <a:lnTo>
                  <a:pt x="214366" y="579570"/>
                </a:lnTo>
                <a:lnTo>
                  <a:pt x="264685" y="577058"/>
                </a:lnTo>
                <a:lnTo>
                  <a:pt x="315192" y="571773"/>
                </a:lnTo>
                <a:lnTo>
                  <a:pt x="353418" y="566571"/>
                </a:lnTo>
                <a:lnTo>
                  <a:pt x="380326" y="533807"/>
                </a:lnTo>
                <a:lnTo>
                  <a:pt x="378726" y="529730"/>
                </a:lnTo>
                <a:lnTo>
                  <a:pt x="364926" y="494002"/>
                </a:lnTo>
                <a:lnTo>
                  <a:pt x="351243" y="458274"/>
                </a:lnTo>
                <a:lnTo>
                  <a:pt x="324421" y="387314"/>
                </a:lnTo>
                <a:lnTo>
                  <a:pt x="310931" y="351071"/>
                </a:lnTo>
                <a:lnTo>
                  <a:pt x="297676" y="315134"/>
                </a:lnTo>
                <a:lnTo>
                  <a:pt x="271876" y="244214"/>
                </a:lnTo>
                <a:lnTo>
                  <a:pt x="258648" y="207278"/>
                </a:lnTo>
                <a:lnTo>
                  <a:pt x="245786" y="171040"/>
                </a:lnTo>
                <a:lnTo>
                  <a:pt x="229180" y="123721"/>
                </a:lnTo>
                <a:lnTo>
                  <a:pt x="208381" y="63500"/>
                </a:lnTo>
                <a:lnTo>
                  <a:pt x="188152" y="3972"/>
                </a:lnTo>
                <a:lnTo>
                  <a:pt x="175670" y="2759"/>
                </a:lnTo>
                <a:lnTo>
                  <a:pt x="163187" y="1794"/>
                </a:lnTo>
                <a:lnTo>
                  <a:pt x="150697" y="1057"/>
                </a:lnTo>
                <a:lnTo>
                  <a:pt x="138194" y="526"/>
                </a:lnTo>
                <a:lnTo>
                  <a:pt x="125671" y="181"/>
                </a:lnTo>
                <a:lnTo>
                  <a:pt x="11312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7477" y="3626032"/>
            <a:ext cx="282943" cy="1413179"/>
          </a:xfrm>
          <a:custGeom>
            <a:avLst/>
            <a:gdLst/>
            <a:ahLst/>
            <a:cxnLst/>
            <a:rect l="l" t="t" r="r" b="b"/>
            <a:pathLst>
              <a:path w="282943" h="1413179">
                <a:moveTo>
                  <a:pt x="199339" y="0"/>
                </a:moveTo>
                <a:lnTo>
                  <a:pt x="74598" y="481"/>
                </a:lnTo>
                <a:lnTo>
                  <a:pt x="35701" y="14841"/>
                </a:lnTo>
                <a:lnTo>
                  <a:pt x="9059" y="45130"/>
                </a:lnTo>
                <a:lnTo>
                  <a:pt x="0" y="85890"/>
                </a:lnTo>
                <a:lnTo>
                  <a:pt x="43407" y="1338323"/>
                </a:lnTo>
                <a:lnTo>
                  <a:pt x="59678" y="1376433"/>
                </a:lnTo>
                <a:lnTo>
                  <a:pt x="90996" y="1403124"/>
                </a:lnTo>
                <a:lnTo>
                  <a:pt x="131914" y="1413179"/>
                </a:lnTo>
                <a:lnTo>
                  <a:pt x="162349" y="1412468"/>
                </a:lnTo>
                <a:lnTo>
                  <a:pt x="201314" y="1397625"/>
                </a:lnTo>
                <a:lnTo>
                  <a:pt x="229278" y="1367494"/>
                </a:lnTo>
                <a:lnTo>
                  <a:pt x="240792" y="1327289"/>
                </a:lnTo>
                <a:lnTo>
                  <a:pt x="282943" y="76799"/>
                </a:lnTo>
                <a:lnTo>
                  <a:pt x="280711" y="62837"/>
                </a:lnTo>
                <a:lnTo>
                  <a:pt x="261458" y="27073"/>
                </a:lnTo>
                <a:lnTo>
                  <a:pt x="227508" y="4736"/>
                </a:lnTo>
                <a:lnTo>
                  <a:pt x="19933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4277" y="3792950"/>
            <a:ext cx="283150" cy="1198537"/>
          </a:xfrm>
          <a:custGeom>
            <a:avLst/>
            <a:gdLst/>
            <a:ahLst/>
            <a:cxnLst/>
            <a:rect l="l" t="t" r="r" b="b"/>
            <a:pathLst>
              <a:path w="283150" h="1198537">
                <a:moveTo>
                  <a:pt x="199351" y="0"/>
                </a:moveTo>
                <a:lnTo>
                  <a:pt x="78982" y="149"/>
                </a:lnTo>
                <a:lnTo>
                  <a:pt x="41609" y="12754"/>
                </a:lnTo>
                <a:lnTo>
                  <a:pt x="14055" y="42090"/>
                </a:lnTo>
                <a:lnTo>
                  <a:pt x="607" y="83113"/>
                </a:lnTo>
                <a:lnTo>
                  <a:pt x="0" y="98513"/>
                </a:lnTo>
                <a:lnTo>
                  <a:pt x="42786" y="1107477"/>
                </a:lnTo>
                <a:lnTo>
                  <a:pt x="55602" y="1149514"/>
                </a:lnTo>
                <a:lnTo>
                  <a:pt x="82310" y="1181092"/>
                </a:lnTo>
                <a:lnTo>
                  <a:pt x="118504" y="1197356"/>
                </a:lnTo>
                <a:lnTo>
                  <a:pt x="131914" y="1198537"/>
                </a:lnTo>
                <a:lnTo>
                  <a:pt x="157789" y="1198252"/>
                </a:lnTo>
                <a:lnTo>
                  <a:pt x="195164" y="1185087"/>
                </a:lnTo>
                <a:lnTo>
                  <a:pt x="223807" y="1155785"/>
                </a:lnTo>
                <a:lnTo>
                  <a:pt x="239314" y="1115196"/>
                </a:lnTo>
                <a:lnTo>
                  <a:pt x="283150" y="93093"/>
                </a:lnTo>
                <a:lnTo>
                  <a:pt x="281812" y="77927"/>
                </a:lnTo>
                <a:lnTo>
                  <a:pt x="266503" y="37997"/>
                </a:lnTo>
                <a:lnTo>
                  <a:pt x="237588" y="10339"/>
                </a:lnTo>
                <a:lnTo>
                  <a:pt x="19935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9856" y="3615193"/>
            <a:ext cx="282943" cy="1413192"/>
          </a:xfrm>
          <a:custGeom>
            <a:avLst/>
            <a:gdLst/>
            <a:ahLst/>
            <a:cxnLst/>
            <a:rect l="l" t="t" r="r" b="b"/>
            <a:pathLst>
              <a:path w="282943" h="1413192">
                <a:moveTo>
                  <a:pt x="83604" y="0"/>
                </a:moveTo>
                <a:lnTo>
                  <a:pt x="42813" y="10351"/>
                </a:lnTo>
                <a:lnTo>
                  <a:pt x="13172" y="37765"/>
                </a:lnTo>
                <a:lnTo>
                  <a:pt x="0" y="76783"/>
                </a:lnTo>
                <a:lnTo>
                  <a:pt x="42138" y="1327289"/>
                </a:lnTo>
                <a:lnTo>
                  <a:pt x="53657" y="1367494"/>
                </a:lnTo>
                <a:lnTo>
                  <a:pt x="81614" y="1397630"/>
                </a:lnTo>
                <a:lnTo>
                  <a:pt x="120572" y="1412479"/>
                </a:lnTo>
                <a:lnTo>
                  <a:pt x="151016" y="1413192"/>
                </a:lnTo>
                <a:lnTo>
                  <a:pt x="165387" y="1412010"/>
                </a:lnTo>
                <a:lnTo>
                  <a:pt x="203709" y="1395830"/>
                </a:lnTo>
                <a:lnTo>
                  <a:pt x="230616" y="1364756"/>
                </a:lnTo>
                <a:lnTo>
                  <a:pt x="282943" y="85902"/>
                </a:lnTo>
                <a:lnTo>
                  <a:pt x="282203" y="71489"/>
                </a:lnTo>
                <a:lnTo>
                  <a:pt x="266688" y="33609"/>
                </a:lnTo>
                <a:lnTo>
                  <a:pt x="235368" y="8017"/>
                </a:lnTo>
                <a:lnTo>
                  <a:pt x="83604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5210" y="3782103"/>
            <a:ext cx="282930" cy="1413192"/>
          </a:xfrm>
          <a:custGeom>
            <a:avLst/>
            <a:gdLst/>
            <a:ahLst/>
            <a:cxnLst/>
            <a:rect l="l" t="t" r="r" b="b"/>
            <a:pathLst>
              <a:path w="282930" h="1413192">
                <a:moveTo>
                  <a:pt x="83591" y="0"/>
                </a:moveTo>
                <a:lnTo>
                  <a:pt x="42804" y="10355"/>
                </a:lnTo>
                <a:lnTo>
                  <a:pt x="13167" y="37780"/>
                </a:lnTo>
                <a:lnTo>
                  <a:pt x="0" y="76811"/>
                </a:lnTo>
                <a:lnTo>
                  <a:pt x="42138" y="1327302"/>
                </a:lnTo>
                <a:lnTo>
                  <a:pt x="53652" y="1367501"/>
                </a:lnTo>
                <a:lnTo>
                  <a:pt x="81616" y="1397634"/>
                </a:lnTo>
                <a:lnTo>
                  <a:pt x="120581" y="1412480"/>
                </a:lnTo>
                <a:lnTo>
                  <a:pt x="151016" y="1413192"/>
                </a:lnTo>
                <a:lnTo>
                  <a:pt x="165388" y="1412010"/>
                </a:lnTo>
                <a:lnTo>
                  <a:pt x="203712" y="1395829"/>
                </a:lnTo>
                <a:lnTo>
                  <a:pt x="230620" y="1364755"/>
                </a:lnTo>
                <a:lnTo>
                  <a:pt x="282930" y="85902"/>
                </a:lnTo>
                <a:lnTo>
                  <a:pt x="282193" y="71490"/>
                </a:lnTo>
                <a:lnTo>
                  <a:pt x="266684" y="33612"/>
                </a:lnTo>
                <a:lnTo>
                  <a:pt x="235368" y="8020"/>
                </a:lnTo>
                <a:lnTo>
                  <a:pt x="8359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5831" y="4737083"/>
            <a:ext cx="5457596" cy="1361870"/>
          </a:xfrm>
          <a:custGeom>
            <a:avLst/>
            <a:gdLst/>
            <a:ahLst/>
            <a:cxnLst/>
            <a:rect l="l" t="t" r="r" b="b"/>
            <a:pathLst>
              <a:path w="5457596" h="1361870">
                <a:moveTo>
                  <a:pt x="5457596" y="284314"/>
                </a:moveTo>
                <a:lnTo>
                  <a:pt x="5386426" y="359314"/>
                </a:lnTo>
                <a:lnTo>
                  <a:pt x="5307365" y="430222"/>
                </a:lnTo>
                <a:lnTo>
                  <a:pt x="5221662" y="497062"/>
                </a:lnTo>
                <a:lnTo>
                  <a:pt x="5130563" y="559864"/>
                </a:lnTo>
                <a:lnTo>
                  <a:pt x="5035317" y="618652"/>
                </a:lnTo>
                <a:lnTo>
                  <a:pt x="4937172" y="673455"/>
                </a:lnTo>
                <a:lnTo>
                  <a:pt x="4837375" y="724298"/>
                </a:lnTo>
                <a:lnTo>
                  <a:pt x="4737175" y="771208"/>
                </a:lnTo>
                <a:lnTo>
                  <a:pt x="4637820" y="814212"/>
                </a:lnTo>
                <a:lnTo>
                  <a:pt x="4540557" y="853336"/>
                </a:lnTo>
                <a:lnTo>
                  <a:pt x="4446635" y="888608"/>
                </a:lnTo>
                <a:lnTo>
                  <a:pt x="4357301" y="920054"/>
                </a:lnTo>
                <a:lnTo>
                  <a:pt x="4273803" y="947700"/>
                </a:lnTo>
                <a:lnTo>
                  <a:pt x="4197390" y="971574"/>
                </a:lnTo>
                <a:lnTo>
                  <a:pt x="4129308" y="991701"/>
                </a:lnTo>
                <a:lnTo>
                  <a:pt x="4070807" y="1008109"/>
                </a:lnTo>
                <a:lnTo>
                  <a:pt x="4023134" y="1020825"/>
                </a:lnTo>
                <a:lnTo>
                  <a:pt x="3965263" y="1035284"/>
                </a:lnTo>
                <a:lnTo>
                  <a:pt x="3957561" y="1037082"/>
                </a:lnTo>
                <a:lnTo>
                  <a:pt x="3713687" y="1110803"/>
                </a:lnTo>
                <a:lnTo>
                  <a:pt x="3493026" y="1176191"/>
                </a:lnTo>
                <a:lnTo>
                  <a:pt x="3293163" y="1232679"/>
                </a:lnTo>
                <a:lnTo>
                  <a:pt x="3111681" y="1279703"/>
                </a:lnTo>
                <a:lnTo>
                  <a:pt x="2946165" y="1316699"/>
                </a:lnTo>
                <a:lnTo>
                  <a:pt x="2794200" y="1343102"/>
                </a:lnTo>
                <a:lnTo>
                  <a:pt x="2653370" y="1358347"/>
                </a:lnTo>
                <a:lnTo>
                  <a:pt x="2521258" y="1361870"/>
                </a:lnTo>
                <a:lnTo>
                  <a:pt x="2395451" y="1353106"/>
                </a:lnTo>
                <a:lnTo>
                  <a:pt x="2273531" y="1331491"/>
                </a:lnTo>
                <a:lnTo>
                  <a:pt x="2153084" y="1296461"/>
                </a:lnTo>
                <a:lnTo>
                  <a:pt x="2031694" y="1247449"/>
                </a:lnTo>
                <a:lnTo>
                  <a:pt x="1906944" y="1183893"/>
                </a:lnTo>
                <a:lnTo>
                  <a:pt x="1776420" y="1105227"/>
                </a:lnTo>
                <a:lnTo>
                  <a:pt x="1637707" y="1010887"/>
                </a:lnTo>
                <a:lnTo>
                  <a:pt x="1488387" y="900308"/>
                </a:lnTo>
                <a:lnTo>
                  <a:pt x="1326046" y="772926"/>
                </a:lnTo>
                <a:lnTo>
                  <a:pt x="1148268" y="628176"/>
                </a:lnTo>
                <a:lnTo>
                  <a:pt x="952638" y="465494"/>
                </a:lnTo>
                <a:lnTo>
                  <a:pt x="736739" y="284314"/>
                </a:lnTo>
                <a:lnTo>
                  <a:pt x="635109" y="260401"/>
                </a:lnTo>
                <a:lnTo>
                  <a:pt x="543615" y="238788"/>
                </a:lnTo>
                <a:lnTo>
                  <a:pt x="461704" y="219262"/>
                </a:lnTo>
                <a:lnTo>
                  <a:pt x="388823" y="201609"/>
                </a:lnTo>
                <a:lnTo>
                  <a:pt x="324420" y="185617"/>
                </a:lnTo>
                <a:lnTo>
                  <a:pt x="267943" y="171073"/>
                </a:lnTo>
                <a:lnTo>
                  <a:pt x="218839" y="157762"/>
                </a:lnTo>
                <a:lnTo>
                  <a:pt x="176555" y="145472"/>
                </a:lnTo>
                <a:lnTo>
                  <a:pt x="110237" y="123102"/>
                </a:lnTo>
                <a:lnTo>
                  <a:pt x="64570" y="102256"/>
                </a:lnTo>
                <a:lnTo>
                  <a:pt x="25120" y="70114"/>
                </a:lnTo>
                <a:lnTo>
                  <a:pt x="7268" y="31807"/>
                </a:lnTo>
                <a:lnTo>
                  <a:pt x="3539" y="16672"/>
                </a:lnTo>
                <a:lnTo>
                  <a:pt x="0" y="0"/>
                </a:lnTo>
              </a:path>
            </a:pathLst>
          </a:custGeom>
          <a:ln w="88353">
            <a:solidFill>
              <a:srgbClr val="33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52519" y="5069296"/>
            <a:ext cx="872324" cy="226902"/>
          </a:xfrm>
          <a:custGeom>
            <a:avLst/>
            <a:gdLst/>
            <a:ahLst/>
            <a:cxnLst/>
            <a:rect l="l" t="t" r="r" b="b"/>
            <a:pathLst>
              <a:path w="872324" h="226902">
                <a:moveTo>
                  <a:pt x="212988" y="45327"/>
                </a:moveTo>
                <a:lnTo>
                  <a:pt x="169436" y="73405"/>
                </a:lnTo>
                <a:lnTo>
                  <a:pt x="115399" y="107412"/>
                </a:lnTo>
                <a:lnTo>
                  <a:pt x="72262" y="133737"/>
                </a:lnTo>
                <a:lnTo>
                  <a:pt x="7272" y="171739"/>
                </a:lnTo>
                <a:lnTo>
                  <a:pt x="0" y="215430"/>
                </a:lnTo>
                <a:lnTo>
                  <a:pt x="46704" y="218701"/>
                </a:lnTo>
                <a:lnTo>
                  <a:pt x="118656" y="222758"/>
                </a:lnTo>
                <a:lnTo>
                  <a:pt x="173481" y="224942"/>
                </a:lnTo>
                <a:lnTo>
                  <a:pt x="231139" y="226390"/>
                </a:lnTo>
                <a:lnTo>
                  <a:pt x="283311" y="226902"/>
                </a:lnTo>
                <a:lnTo>
                  <a:pt x="367919" y="226188"/>
                </a:lnTo>
                <a:lnTo>
                  <a:pt x="438003" y="224300"/>
                </a:lnTo>
                <a:lnTo>
                  <a:pt x="494005" y="221847"/>
                </a:lnTo>
                <a:lnTo>
                  <a:pt x="555167" y="218249"/>
                </a:lnTo>
                <a:lnTo>
                  <a:pt x="559536" y="217881"/>
                </a:lnTo>
                <a:lnTo>
                  <a:pt x="638314" y="211670"/>
                </a:lnTo>
                <a:lnTo>
                  <a:pt x="643534" y="211112"/>
                </a:lnTo>
                <a:lnTo>
                  <a:pt x="648741" y="210629"/>
                </a:lnTo>
                <a:lnTo>
                  <a:pt x="682232" y="180617"/>
                </a:lnTo>
                <a:lnTo>
                  <a:pt x="715747" y="150049"/>
                </a:lnTo>
                <a:lnTo>
                  <a:pt x="749280" y="118923"/>
                </a:lnTo>
                <a:lnTo>
                  <a:pt x="782917" y="87154"/>
                </a:lnTo>
                <a:lnTo>
                  <a:pt x="816385" y="54993"/>
                </a:lnTo>
                <a:lnTo>
                  <a:pt x="825427" y="46205"/>
                </a:lnTo>
                <a:lnTo>
                  <a:pt x="302879" y="46205"/>
                </a:lnTo>
                <a:lnTo>
                  <a:pt x="252306" y="46029"/>
                </a:lnTo>
                <a:lnTo>
                  <a:pt x="212988" y="45327"/>
                </a:lnTo>
                <a:close/>
              </a:path>
              <a:path w="872324" h="226902">
                <a:moveTo>
                  <a:pt x="872324" y="0"/>
                </a:moveTo>
                <a:lnTo>
                  <a:pt x="784359" y="12932"/>
                </a:lnTo>
                <a:lnTo>
                  <a:pt x="721242" y="20911"/>
                </a:lnTo>
                <a:lnTo>
                  <a:pt x="657556" y="27838"/>
                </a:lnTo>
                <a:lnTo>
                  <a:pt x="579865" y="34770"/>
                </a:lnTo>
                <a:lnTo>
                  <a:pt x="517115" y="39213"/>
                </a:lnTo>
                <a:lnTo>
                  <a:pt x="455503" y="42519"/>
                </a:lnTo>
                <a:lnTo>
                  <a:pt x="391832" y="44823"/>
                </a:lnTo>
                <a:lnTo>
                  <a:pt x="328250" y="46030"/>
                </a:lnTo>
                <a:lnTo>
                  <a:pt x="302879" y="46205"/>
                </a:lnTo>
                <a:lnTo>
                  <a:pt x="825427" y="46205"/>
                </a:lnTo>
                <a:lnTo>
                  <a:pt x="827662" y="44032"/>
                </a:lnTo>
                <a:lnTo>
                  <a:pt x="861136" y="11124"/>
                </a:lnTo>
                <a:lnTo>
                  <a:pt x="872324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5141" y="5297968"/>
            <a:ext cx="853135" cy="234681"/>
          </a:xfrm>
          <a:custGeom>
            <a:avLst/>
            <a:gdLst/>
            <a:ahLst/>
            <a:cxnLst/>
            <a:rect l="l" t="t" r="r" b="b"/>
            <a:pathLst>
              <a:path w="853135" h="234681">
                <a:moveTo>
                  <a:pt x="207881" y="0"/>
                </a:moveTo>
                <a:lnTo>
                  <a:pt x="10998" y="89719"/>
                </a:lnTo>
                <a:lnTo>
                  <a:pt x="0" y="104899"/>
                </a:lnTo>
                <a:lnTo>
                  <a:pt x="622" y="141044"/>
                </a:lnTo>
                <a:lnTo>
                  <a:pt x="43917" y="150699"/>
                </a:lnTo>
                <a:lnTo>
                  <a:pt x="109512" y="164462"/>
                </a:lnTo>
                <a:lnTo>
                  <a:pt x="161036" y="174432"/>
                </a:lnTo>
                <a:lnTo>
                  <a:pt x="210997" y="183487"/>
                </a:lnTo>
                <a:lnTo>
                  <a:pt x="285417" y="195686"/>
                </a:lnTo>
                <a:lnTo>
                  <a:pt x="371132" y="208049"/>
                </a:lnTo>
                <a:lnTo>
                  <a:pt x="373227" y="208366"/>
                </a:lnTo>
                <a:lnTo>
                  <a:pt x="435552" y="216111"/>
                </a:lnTo>
                <a:lnTo>
                  <a:pt x="496535" y="222760"/>
                </a:lnTo>
                <a:lnTo>
                  <a:pt x="584992" y="230843"/>
                </a:lnTo>
                <a:lnTo>
                  <a:pt x="637514" y="234681"/>
                </a:lnTo>
                <a:lnTo>
                  <a:pt x="680476" y="201965"/>
                </a:lnTo>
                <a:lnTo>
                  <a:pt x="734301" y="159873"/>
                </a:lnTo>
                <a:lnTo>
                  <a:pt x="777451" y="125232"/>
                </a:lnTo>
                <a:lnTo>
                  <a:pt x="820698" y="89699"/>
                </a:lnTo>
                <a:lnTo>
                  <a:pt x="853135" y="62507"/>
                </a:lnTo>
                <a:lnTo>
                  <a:pt x="776647" y="60636"/>
                </a:lnTo>
                <a:lnTo>
                  <a:pt x="700564" y="57358"/>
                </a:lnTo>
                <a:lnTo>
                  <a:pt x="622777" y="52429"/>
                </a:lnTo>
                <a:lnTo>
                  <a:pt x="546512" y="46157"/>
                </a:lnTo>
                <a:lnTo>
                  <a:pt x="472463" y="38632"/>
                </a:lnTo>
                <a:lnTo>
                  <a:pt x="396900" y="29484"/>
                </a:lnTo>
                <a:lnTo>
                  <a:pt x="321361" y="18854"/>
                </a:lnTo>
                <a:lnTo>
                  <a:pt x="258964" y="8936"/>
                </a:lnTo>
                <a:lnTo>
                  <a:pt x="207881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7623" y="5548343"/>
            <a:ext cx="719589" cy="393195"/>
          </a:xfrm>
          <a:custGeom>
            <a:avLst/>
            <a:gdLst/>
            <a:ahLst/>
            <a:cxnLst/>
            <a:rect l="l" t="t" r="r" b="b"/>
            <a:pathLst>
              <a:path w="719589" h="393195">
                <a:moveTo>
                  <a:pt x="155020" y="0"/>
                </a:moveTo>
                <a:lnTo>
                  <a:pt x="113869" y="9067"/>
                </a:lnTo>
                <a:lnTo>
                  <a:pt x="65055" y="22265"/>
                </a:lnTo>
                <a:lnTo>
                  <a:pt x="0" y="79880"/>
                </a:lnTo>
                <a:lnTo>
                  <a:pt x="419" y="115707"/>
                </a:lnTo>
                <a:lnTo>
                  <a:pt x="76292" y="162135"/>
                </a:lnTo>
                <a:lnTo>
                  <a:pt x="131141" y="194426"/>
                </a:lnTo>
                <a:lnTo>
                  <a:pt x="186498" y="225971"/>
                </a:lnTo>
                <a:lnTo>
                  <a:pt x="243792" y="257518"/>
                </a:lnTo>
                <a:lnTo>
                  <a:pt x="322078" y="299015"/>
                </a:lnTo>
                <a:lnTo>
                  <a:pt x="377269" y="327124"/>
                </a:lnTo>
                <a:lnTo>
                  <a:pt x="445898" y="360799"/>
                </a:lnTo>
                <a:lnTo>
                  <a:pt x="514663" y="393195"/>
                </a:lnTo>
                <a:lnTo>
                  <a:pt x="526803" y="388387"/>
                </a:lnTo>
                <a:lnTo>
                  <a:pt x="562456" y="373279"/>
                </a:lnTo>
                <a:lnTo>
                  <a:pt x="597133" y="357224"/>
                </a:lnTo>
                <a:lnTo>
                  <a:pt x="653373" y="328632"/>
                </a:lnTo>
                <a:lnTo>
                  <a:pt x="708580" y="298147"/>
                </a:lnTo>
                <a:lnTo>
                  <a:pt x="719589" y="291864"/>
                </a:lnTo>
                <a:lnTo>
                  <a:pt x="709304" y="285659"/>
                </a:lnTo>
                <a:lnTo>
                  <a:pt x="664204" y="262866"/>
                </a:lnTo>
                <a:lnTo>
                  <a:pt x="579999" y="224684"/>
                </a:lnTo>
                <a:lnTo>
                  <a:pt x="522565" y="197671"/>
                </a:lnTo>
                <a:lnTo>
                  <a:pt x="467165" y="170686"/>
                </a:lnTo>
                <a:lnTo>
                  <a:pt x="408556" y="141047"/>
                </a:lnTo>
                <a:lnTo>
                  <a:pt x="351861" y="111408"/>
                </a:lnTo>
                <a:lnTo>
                  <a:pt x="297541" y="82034"/>
                </a:lnTo>
                <a:lnTo>
                  <a:pt x="241124" y="50401"/>
                </a:lnTo>
                <a:lnTo>
                  <a:pt x="186399" y="18676"/>
                </a:lnTo>
                <a:lnTo>
                  <a:pt x="155020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4678" y="5701577"/>
            <a:ext cx="546226" cy="542813"/>
          </a:xfrm>
          <a:custGeom>
            <a:avLst/>
            <a:gdLst/>
            <a:ahLst/>
            <a:cxnLst/>
            <a:rect l="l" t="t" r="r" b="b"/>
            <a:pathLst>
              <a:path w="546226" h="542813">
                <a:moveTo>
                  <a:pt x="180571" y="0"/>
                </a:moveTo>
                <a:lnTo>
                  <a:pt x="84691" y="13615"/>
                </a:lnTo>
                <a:lnTo>
                  <a:pt x="4815" y="23619"/>
                </a:lnTo>
                <a:lnTo>
                  <a:pt x="0" y="55278"/>
                </a:lnTo>
                <a:lnTo>
                  <a:pt x="31796" y="102935"/>
                </a:lnTo>
                <a:lnTo>
                  <a:pt x="53267" y="134588"/>
                </a:lnTo>
                <a:lnTo>
                  <a:pt x="74879" y="166034"/>
                </a:lnTo>
                <a:lnTo>
                  <a:pt x="96848" y="197595"/>
                </a:lnTo>
                <a:lnTo>
                  <a:pt x="126691" y="239783"/>
                </a:lnTo>
                <a:lnTo>
                  <a:pt x="156387" y="281071"/>
                </a:lnTo>
                <a:lnTo>
                  <a:pt x="186042" y="321614"/>
                </a:lnTo>
                <a:lnTo>
                  <a:pt x="209507" y="353205"/>
                </a:lnTo>
                <a:lnTo>
                  <a:pt x="240701" y="394647"/>
                </a:lnTo>
                <a:lnTo>
                  <a:pt x="271099" y="434418"/>
                </a:lnTo>
                <a:lnTo>
                  <a:pt x="301179" y="473169"/>
                </a:lnTo>
                <a:lnTo>
                  <a:pt x="332934" y="513356"/>
                </a:lnTo>
                <a:lnTo>
                  <a:pt x="356511" y="542813"/>
                </a:lnTo>
                <a:lnTo>
                  <a:pt x="380925" y="537819"/>
                </a:lnTo>
                <a:lnTo>
                  <a:pt x="429784" y="526487"/>
                </a:lnTo>
                <a:lnTo>
                  <a:pt x="491176" y="510121"/>
                </a:lnTo>
                <a:lnTo>
                  <a:pt x="540788" y="495572"/>
                </a:lnTo>
                <a:lnTo>
                  <a:pt x="546226" y="487688"/>
                </a:lnTo>
                <a:lnTo>
                  <a:pt x="513780" y="448162"/>
                </a:lnTo>
                <a:lnTo>
                  <a:pt x="481754" y="408527"/>
                </a:lnTo>
                <a:lnTo>
                  <a:pt x="442568" y="359146"/>
                </a:lnTo>
                <a:lnTo>
                  <a:pt x="410904" y="318479"/>
                </a:lnTo>
                <a:lnTo>
                  <a:pt x="372337" y="268044"/>
                </a:lnTo>
                <a:lnTo>
                  <a:pt x="326609" y="206843"/>
                </a:lnTo>
                <a:lnTo>
                  <a:pt x="303691" y="175595"/>
                </a:lnTo>
                <a:lnTo>
                  <a:pt x="273967" y="134451"/>
                </a:lnTo>
                <a:lnTo>
                  <a:pt x="237917" y="83543"/>
                </a:lnTo>
                <a:lnTo>
                  <a:pt x="208845" y="41554"/>
                </a:lnTo>
                <a:lnTo>
                  <a:pt x="194642" y="20757"/>
                </a:lnTo>
                <a:lnTo>
                  <a:pt x="180571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0697" y="5743481"/>
            <a:ext cx="186632" cy="604466"/>
          </a:xfrm>
          <a:custGeom>
            <a:avLst/>
            <a:gdLst/>
            <a:ahLst/>
            <a:cxnLst/>
            <a:rect l="l" t="t" r="r" b="b"/>
            <a:pathLst>
              <a:path w="186632" h="604466">
                <a:moveTo>
                  <a:pt x="1967" y="0"/>
                </a:moveTo>
                <a:lnTo>
                  <a:pt x="15" y="50542"/>
                </a:lnTo>
                <a:lnTo>
                  <a:pt x="0" y="101371"/>
                </a:lnTo>
                <a:lnTo>
                  <a:pt x="158" y="114115"/>
                </a:lnTo>
                <a:lnTo>
                  <a:pt x="1290" y="194254"/>
                </a:lnTo>
                <a:lnTo>
                  <a:pt x="2148" y="267665"/>
                </a:lnTo>
                <a:lnTo>
                  <a:pt x="2766" y="334797"/>
                </a:lnTo>
                <a:lnTo>
                  <a:pt x="3122" y="385605"/>
                </a:lnTo>
                <a:lnTo>
                  <a:pt x="3443" y="451165"/>
                </a:lnTo>
                <a:lnTo>
                  <a:pt x="3574" y="598471"/>
                </a:lnTo>
                <a:lnTo>
                  <a:pt x="27165" y="599865"/>
                </a:lnTo>
                <a:lnTo>
                  <a:pt x="76120" y="602163"/>
                </a:lnTo>
                <a:lnTo>
                  <a:pt x="127379" y="603729"/>
                </a:lnTo>
                <a:lnTo>
                  <a:pt x="180865" y="604466"/>
                </a:lnTo>
                <a:lnTo>
                  <a:pt x="186632" y="569921"/>
                </a:lnTo>
                <a:lnTo>
                  <a:pt x="186483" y="519147"/>
                </a:lnTo>
                <a:lnTo>
                  <a:pt x="186311" y="481043"/>
                </a:lnTo>
                <a:lnTo>
                  <a:pt x="185999" y="430226"/>
                </a:lnTo>
                <a:lnTo>
                  <a:pt x="185533" y="376081"/>
                </a:lnTo>
                <a:lnTo>
                  <a:pt x="184895" y="313609"/>
                </a:lnTo>
                <a:lnTo>
                  <a:pt x="184107" y="250901"/>
                </a:lnTo>
                <a:lnTo>
                  <a:pt x="183161" y="186945"/>
                </a:lnTo>
                <a:lnTo>
                  <a:pt x="182324" y="137451"/>
                </a:lnTo>
                <a:lnTo>
                  <a:pt x="181260" y="82000"/>
                </a:lnTo>
                <a:lnTo>
                  <a:pt x="179709" y="10075"/>
                </a:lnTo>
                <a:lnTo>
                  <a:pt x="142383" y="7112"/>
                </a:lnTo>
                <a:lnTo>
                  <a:pt x="1967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8585" y="5709071"/>
            <a:ext cx="384606" cy="584601"/>
          </a:xfrm>
          <a:custGeom>
            <a:avLst/>
            <a:gdLst/>
            <a:ahLst/>
            <a:cxnLst/>
            <a:rect l="l" t="t" r="r" b="b"/>
            <a:pathLst>
              <a:path w="384606" h="584601">
                <a:moveTo>
                  <a:pt x="195498" y="0"/>
                </a:moveTo>
                <a:lnTo>
                  <a:pt x="191480" y="12097"/>
                </a:lnTo>
                <a:lnTo>
                  <a:pt x="187516" y="24203"/>
                </a:lnTo>
                <a:lnTo>
                  <a:pt x="183594" y="36312"/>
                </a:lnTo>
                <a:lnTo>
                  <a:pt x="168098" y="84637"/>
                </a:lnTo>
                <a:lnTo>
                  <a:pt x="159346" y="111520"/>
                </a:lnTo>
                <a:lnTo>
                  <a:pt x="142845" y="161322"/>
                </a:lnTo>
                <a:lnTo>
                  <a:pt x="127162" y="207431"/>
                </a:lnTo>
                <a:lnTo>
                  <a:pt x="110459" y="255187"/>
                </a:lnTo>
                <a:lnTo>
                  <a:pt x="93013" y="303865"/>
                </a:lnTo>
                <a:lnTo>
                  <a:pt x="75928" y="350380"/>
                </a:lnTo>
                <a:lnTo>
                  <a:pt x="58079" y="397766"/>
                </a:lnTo>
                <a:lnTo>
                  <a:pt x="39620" y="445640"/>
                </a:lnTo>
                <a:lnTo>
                  <a:pt x="21234" y="492229"/>
                </a:lnTo>
                <a:lnTo>
                  <a:pt x="12001" y="515224"/>
                </a:lnTo>
                <a:lnTo>
                  <a:pt x="0" y="545663"/>
                </a:lnTo>
                <a:lnTo>
                  <a:pt x="62125" y="560316"/>
                </a:lnTo>
                <a:lnTo>
                  <a:pt x="125745" y="573663"/>
                </a:lnTo>
                <a:lnTo>
                  <a:pt x="138112" y="575939"/>
                </a:lnTo>
                <a:lnTo>
                  <a:pt x="143725" y="577197"/>
                </a:lnTo>
                <a:lnTo>
                  <a:pt x="147609" y="578221"/>
                </a:lnTo>
                <a:lnTo>
                  <a:pt x="157832" y="580774"/>
                </a:lnTo>
                <a:lnTo>
                  <a:pt x="174219" y="584601"/>
                </a:lnTo>
                <a:lnTo>
                  <a:pt x="182576" y="573899"/>
                </a:lnTo>
                <a:lnTo>
                  <a:pt x="203774" y="540861"/>
                </a:lnTo>
                <a:lnTo>
                  <a:pt x="225381" y="495304"/>
                </a:lnTo>
                <a:lnTo>
                  <a:pt x="247857" y="436290"/>
                </a:lnTo>
                <a:lnTo>
                  <a:pt x="265383" y="388190"/>
                </a:lnTo>
                <a:lnTo>
                  <a:pt x="282264" y="340727"/>
                </a:lnTo>
                <a:lnTo>
                  <a:pt x="299035" y="292331"/>
                </a:lnTo>
                <a:lnTo>
                  <a:pt x="315473" y="243686"/>
                </a:lnTo>
                <a:lnTo>
                  <a:pt x="331147" y="196072"/>
                </a:lnTo>
                <a:lnTo>
                  <a:pt x="346654" y="147634"/>
                </a:lnTo>
                <a:lnTo>
                  <a:pt x="358146" y="110860"/>
                </a:lnTo>
                <a:lnTo>
                  <a:pt x="372854" y="62613"/>
                </a:lnTo>
                <a:lnTo>
                  <a:pt x="384606" y="23007"/>
                </a:lnTo>
                <a:lnTo>
                  <a:pt x="321330" y="16384"/>
                </a:lnTo>
                <a:lnTo>
                  <a:pt x="258288" y="8711"/>
                </a:lnTo>
                <a:lnTo>
                  <a:pt x="195498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6314" y="5645856"/>
            <a:ext cx="556907" cy="522065"/>
          </a:xfrm>
          <a:custGeom>
            <a:avLst/>
            <a:gdLst/>
            <a:ahLst/>
            <a:cxnLst/>
            <a:rect l="l" t="t" r="r" b="b"/>
            <a:pathLst>
              <a:path w="556907" h="522065">
                <a:moveTo>
                  <a:pt x="370571" y="0"/>
                </a:moveTo>
                <a:lnTo>
                  <a:pt x="341803" y="27839"/>
                </a:lnTo>
                <a:lnTo>
                  <a:pt x="295698" y="88773"/>
                </a:lnTo>
                <a:lnTo>
                  <a:pt x="280220" y="109941"/>
                </a:lnTo>
                <a:lnTo>
                  <a:pt x="249948" y="150590"/>
                </a:lnTo>
                <a:lnTo>
                  <a:pt x="212657" y="199252"/>
                </a:lnTo>
                <a:lnTo>
                  <a:pt x="180961" y="239466"/>
                </a:lnTo>
                <a:lnTo>
                  <a:pt x="149041" y="279030"/>
                </a:lnTo>
                <a:lnTo>
                  <a:pt x="116886" y="317957"/>
                </a:lnTo>
                <a:lnTo>
                  <a:pt x="72899" y="369709"/>
                </a:lnTo>
                <a:lnTo>
                  <a:pt x="23982" y="425579"/>
                </a:lnTo>
                <a:lnTo>
                  <a:pt x="0" y="452278"/>
                </a:lnTo>
                <a:lnTo>
                  <a:pt x="38117" y="466269"/>
                </a:lnTo>
                <a:lnTo>
                  <a:pt x="123502" y="496396"/>
                </a:lnTo>
                <a:lnTo>
                  <a:pt x="200329" y="522065"/>
                </a:lnTo>
                <a:lnTo>
                  <a:pt x="225225" y="493065"/>
                </a:lnTo>
                <a:lnTo>
                  <a:pt x="258660" y="453302"/>
                </a:lnTo>
                <a:lnTo>
                  <a:pt x="284261" y="422240"/>
                </a:lnTo>
                <a:lnTo>
                  <a:pt x="316279" y="382661"/>
                </a:lnTo>
                <a:lnTo>
                  <a:pt x="346570" y="344367"/>
                </a:lnTo>
                <a:lnTo>
                  <a:pt x="377122" y="304800"/>
                </a:lnTo>
                <a:lnTo>
                  <a:pt x="408040" y="263789"/>
                </a:lnTo>
                <a:lnTo>
                  <a:pt x="437986" y="223113"/>
                </a:lnTo>
                <a:lnTo>
                  <a:pt x="474833" y="171619"/>
                </a:lnTo>
                <a:lnTo>
                  <a:pt x="504113" y="129511"/>
                </a:lnTo>
                <a:lnTo>
                  <a:pt x="532407" y="87750"/>
                </a:lnTo>
                <a:lnTo>
                  <a:pt x="556844" y="50780"/>
                </a:lnTo>
                <a:lnTo>
                  <a:pt x="556907" y="39731"/>
                </a:lnTo>
                <a:lnTo>
                  <a:pt x="494490" y="27541"/>
                </a:lnTo>
                <a:lnTo>
                  <a:pt x="432371" y="14293"/>
                </a:lnTo>
                <a:lnTo>
                  <a:pt x="370571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87370" y="5423905"/>
            <a:ext cx="791645" cy="376161"/>
          </a:xfrm>
          <a:custGeom>
            <a:avLst/>
            <a:gdLst/>
            <a:ahLst/>
            <a:cxnLst/>
            <a:rect l="l" t="t" r="r" b="b"/>
            <a:pathLst>
              <a:path w="791645" h="376161">
                <a:moveTo>
                  <a:pt x="612335" y="0"/>
                </a:moveTo>
                <a:lnTo>
                  <a:pt x="575046" y="14223"/>
                </a:lnTo>
                <a:lnTo>
                  <a:pt x="507327" y="45455"/>
                </a:lnTo>
                <a:lnTo>
                  <a:pt x="484115" y="56457"/>
                </a:lnTo>
                <a:lnTo>
                  <a:pt x="426171" y="83118"/>
                </a:lnTo>
                <a:lnTo>
                  <a:pt x="368222" y="108650"/>
                </a:lnTo>
                <a:lnTo>
                  <a:pt x="309744" y="133280"/>
                </a:lnTo>
                <a:lnTo>
                  <a:pt x="250170" y="157243"/>
                </a:lnTo>
                <a:lnTo>
                  <a:pt x="191082" y="179985"/>
                </a:lnTo>
                <a:lnTo>
                  <a:pt x="132086" y="201669"/>
                </a:lnTo>
                <a:lnTo>
                  <a:pt x="72497" y="222536"/>
                </a:lnTo>
                <a:lnTo>
                  <a:pt x="0" y="246605"/>
                </a:lnTo>
                <a:lnTo>
                  <a:pt x="22114" y="260848"/>
                </a:lnTo>
                <a:lnTo>
                  <a:pt x="66783" y="288386"/>
                </a:lnTo>
                <a:lnTo>
                  <a:pt x="123081" y="321166"/>
                </a:lnTo>
                <a:lnTo>
                  <a:pt x="168129" y="346196"/>
                </a:lnTo>
                <a:lnTo>
                  <a:pt x="223993" y="376161"/>
                </a:lnTo>
                <a:lnTo>
                  <a:pt x="289585" y="351371"/>
                </a:lnTo>
                <a:lnTo>
                  <a:pt x="365669" y="321165"/>
                </a:lnTo>
                <a:lnTo>
                  <a:pt x="449024" y="286016"/>
                </a:lnTo>
                <a:lnTo>
                  <a:pt x="502951" y="262113"/>
                </a:lnTo>
                <a:lnTo>
                  <a:pt x="563014" y="234364"/>
                </a:lnTo>
                <a:lnTo>
                  <a:pt x="608371" y="212674"/>
                </a:lnTo>
                <a:lnTo>
                  <a:pt x="652122" y="190944"/>
                </a:lnTo>
                <a:lnTo>
                  <a:pt x="734761" y="148018"/>
                </a:lnTo>
                <a:lnTo>
                  <a:pt x="768289" y="129845"/>
                </a:lnTo>
                <a:lnTo>
                  <a:pt x="791645" y="79336"/>
                </a:lnTo>
                <a:lnTo>
                  <a:pt x="787924" y="73875"/>
                </a:lnTo>
                <a:lnTo>
                  <a:pt x="728986" y="50282"/>
                </a:lnTo>
                <a:lnTo>
                  <a:pt x="717245" y="45445"/>
                </a:lnTo>
                <a:lnTo>
                  <a:pt x="670443" y="25682"/>
                </a:lnTo>
                <a:lnTo>
                  <a:pt x="623920" y="5226"/>
                </a:lnTo>
                <a:lnTo>
                  <a:pt x="612335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0441" y="5272587"/>
            <a:ext cx="881876" cy="303779"/>
          </a:xfrm>
          <a:custGeom>
            <a:avLst/>
            <a:gdLst/>
            <a:ahLst/>
            <a:cxnLst/>
            <a:rect l="l" t="t" r="r" b="b"/>
            <a:pathLst>
              <a:path w="881876" h="303779">
                <a:moveTo>
                  <a:pt x="722895" y="0"/>
                </a:moveTo>
                <a:lnTo>
                  <a:pt x="685046" y="9179"/>
                </a:lnTo>
                <a:lnTo>
                  <a:pt x="599521" y="31414"/>
                </a:lnTo>
                <a:lnTo>
                  <a:pt x="537177" y="47103"/>
                </a:lnTo>
                <a:lnTo>
                  <a:pt x="462793" y="64491"/>
                </a:lnTo>
                <a:lnTo>
                  <a:pt x="388977" y="80310"/>
                </a:lnTo>
                <a:lnTo>
                  <a:pt x="324832" y="92841"/>
                </a:lnTo>
                <a:lnTo>
                  <a:pt x="236077" y="108595"/>
                </a:lnTo>
                <a:lnTo>
                  <a:pt x="162475" y="120258"/>
                </a:lnTo>
                <a:lnTo>
                  <a:pt x="84311" y="131204"/>
                </a:lnTo>
                <a:lnTo>
                  <a:pt x="0" y="141505"/>
                </a:lnTo>
                <a:lnTo>
                  <a:pt x="12348" y="150174"/>
                </a:lnTo>
                <a:lnTo>
                  <a:pt x="61611" y="184256"/>
                </a:lnTo>
                <a:lnTo>
                  <a:pt x="122843" y="225535"/>
                </a:lnTo>
                <a:lnTo>
                  <a:pt x="183615" y="265367"/>
                </a:lnTo>
                <a:lnTo>
                  <a:pt x="243844" y="303779"/>
                </a:lnTo>
                <a:lnTo>
                  <a:pt x="281457" y="297583"/>
                </a:lnTo>
                <a:lnTo>
                  <a:pt x="362038" y="283015"/>
                </a:lnTo>
                <a:lnTo>
                  <a:pt x="420663" y="271498"/>
                </a:lnTo>
                <a:lnTo>
                  <a:pt x="476546" y="259697"/>
                </a:lnTo>
                <a:lnTo>
                  <a:pt x="568660" y="238450"/>
                </a:lnTo>
                <a:lnTo>
                  <a:pt x="647704" y="218574"/>
                </a:lnTo>
                <a:lnTo>
                  <a:pt x="738954" y="193352"/>
                </a:lnTo>
                <a:lnTo>
                  <a:pt x="800689" y="175046"/>
                </a:lnTo>
                <a:lnTo>
                  <a:pt x="881283" y="149385"/>
                </a:lnTo>
                <a:lnTo>
                  <a:pt x="881876" y="112654"/>
                </a:lnTo>
                <a:lnTo>
                  <a:pt x="881829" y="110647"/>
                </a:lnTo>
                <a:lnTo>
                  <a:pt x="868176" y="78417"/>
                </a:lnTo>
                <a:lnTo>
                  <a:pt x="856817" y="72585"/>
                </a:lnTo>
                <a:lnTo>
                  <a:pt x="811932" y="49056"/>
                </a:lnTo>
                <a:lnTo>
                  <a:pt x="767263" y="24852"/>
                </a:lnTo>
                <a:lnTo>
                  <a:pt x="722895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8259" y="5090208"/>
            <a:ext cx="955666" cy="285698"/>
          </a:xfrm>
          <a:custGeom>
            <a:avLst/>
            <a:gdLst/>
            <a:ahLst/>
            <a:cxnLst/>
            <a:rect l="l" t="t" r="r" b="b"/>
            <a:pathLst>
              <a:path w="955666" h="285698">
                <a:moveTo>
                  <a:pt x="818564" y="0"/>
                </a:moveTo>
                <a:lnTo>
                  <a:pt x="778405" y="5304"/>
                </a:lnTo>
                <a:lnTo>
                  <a:pt x="704734" y="20859"/>
                </a:lnTo>
                <a:lnTo>
                  <a:pt x="629653" y="36466"/>
                </a:lnTo>
                <a:lnTo>
                  <a:pt x="555686" y="50420"/>
                </a:lnTo>
                <a:lnTo>
                  <a:pt x="479547" y="63311"/>
                </a:lnTo>
                <a:lnTo>
                  <a:pt x="405546" y="74524"/>
                </a:lnTo>
                <a:lnTo>
                  <a:pt x="328336" y="84814"/>
                </a:lnTo>
                <a:lnTo>
                  <a:pt x="241438" y="94805"/>
                </a:lnTo>
                <a:lnTo>
                  <a:pt x="163229" y="102331"/>
                </a:lnTo>
                <a:lnTo>
                  <a:pt x="83987" y="108593"/>
                </a:lnTo>
                <a:lnTo>
                  <a:pt x="0" y="113781"/>
                </a:lnTo>
                <a:lnTo>
                  <a:pt x="12533" y="123041"/>
                </a:lnTo>
                <a:lnTo>
                  <a:pt x="50979" y="150381"/>
                </a:lnTo>
                <a:lnTo>
                  <a:pt x="90507" y="177073"/>
                </a:lnTo>
                <a:lnTo>
                  <a:pt x="144487" y="211685"/>
                </a:lnTo>
                <a:lnTo>
                  <a:pt x="185696" y="236981"/>
                </a:lnTo>
                <a:lnTo>
                  <a:pt x="268533" y="285698"/>
                </a:lnTo>
                <a:lnTo>
                  <a:pt x="347667" y="276415"/>
                </a:lnTo>
                <a:lnTo>
                  <a:pt x="400910" y="269489"/>
                </a:lnTo>
                <a:lnTo>
                  <a:pt x="434471" y="264769"/>
                </a:lnTo>
                <a:lnTo>
                  <a:pt x="438129" y="264172"/>
                </a:lnTo>
                <a:lnTo>
                  <a:pt x="555527" y="245566"/>
                </a:lnTo>
                <a:lnTo>
                  <a:pt x="565154" y="243903"/>
                </a:lnTo>
                <a:lnTo>
                  <a:pt x="593602" y="238746"/>
                </a:lnTo>
                <a:lnTo>
                  <a:pt x="596968" y="238188"/>
                </a:lnTo>
                <a:lnTo>
                  <a:pt x="603686" y="236981"/>
                </a:lnTo>
                <a:lnTo>
                  <a:pt x="703572" y="217335"/>
                </a:lnTo>
                <a:lnTo>
                  <a:pt x="730021" y="211683"/>
                </a:lnTo>
                <a:lnTo>
                  <a:pt x="764188" y="204190"/>
                </a:lnTo>
                <a:lnTo>
                  <a:pt x="768227" y="203364"/>
                </a:lnTo>
                <a:lnTo>
                  <a:pt x="839352" y="186677"/>
                </a:lnTo>
                <a:lnTo>
                  <a:pt x="915623" y="167296"/>
                </a:lnTo>
                <a:lnTo>
                  <a:pt x="955666" y="156476"/>
                </a:lnTo>
                <a:lnTo>
                  <a:pt x="951920" y="117169"/>
                </a:lnTo>
                <a:lnTo>
                  <a:pt x="931676" y="57708"/>
                </a:lnTo>
                <a:lnTo>
                  <a:pt x="886253" y="35121"/>
                </a:lnTo>
                <a:lnTo>
                  <a:pt x="863631" y="23575"/>
                </a:lnTo>
                <a:lnTo>
                  <a:pt x="818564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74543" y="4870664"/>
            <a:ext cx="1062016" cy="266560"/>
          </a:xfrm>
          <a:custGeom>
            <a:avLst/>
            <a:gdLst/>
            <a:ahLst/>
            <a:cxnLst/>
            <a:rect l="l" t="t" r="r" b="b"/>
            <a:pathLst>
              <a:path w="1062016" h="266560">
                <a:moveTo>
                  <a:pt x="0" y="79598"/>
                </a:moveTo>
                <a:lnTo>
                  <a:pt x="45573" y="109542"/>
                </a:lnTo>
                <a:lnTo>
                  <a:pt x="107197" y="148410"/>
                </a:lnTo>
                <a:lnTo>
                  <a:pt x="153894" y="176776"/>
                </a:lnTo>
                <a:lnTo>
                  <a:pt x="200861" y="204477"/>
                </a:lnTo>
                <a:lnTo>
                  <a:pt x="247971" y="231519"/>
                </a:lnTo>
                <a:lnTo>
                  <a:pt x="310786" y="266560"/>
                </a:lnTo>
                <a:lnTo>
                  <a:pt x="391672" y="262064"/>
                </a:lnTo>
                <a:lnTo>
                  <a:pt x="446676" y="258127"/>
                </a:lnTo>
                <a:lnTo>
                  <a:pt x="532794" y="250596"/>
                </a:lnTo>
                <a:lnTo>
                  <a:pt x="621809" y="241198"/>
                </a:lnTo>
                <a:lnTo>
                  <a:pt x="699876" y="231406"/>
                </a:lnTo>
                <a:lnTo>
                  <a:pt x="780864" y="219887"/>
                </a:lnTo>
                <a:lnTo>
                  <a:pt x="867572" y="205641"/>
                </a:lnTo>
                <a:lnTo>
                  <a:pt x="937836" y="193027"/>
                </a:lnTo>
                <a:lnTo>
                  <a:pt x="1011838" y="178320"/>
                </a:lnTo>
                <a:lnTo>
                  <a:pt x="1062016" y="167563"/>
                </a:lnTo>
                <a:lnTo>
                  <a:pt x="1054434" y="127723"/>
                </a:lnTo>
                <a:lnTo>
                  <a:pt x="1042616" y="80340"/>
                </a:lnTo>
                <a:lnTo>
                  <a:pt x="88866" y="80340"/>
                </a:lnTo>
                <a:lnTo>
                  <a:pt x="0" y="79598"/>
                </a:lnTo>
                <a:close/>
              </a:path>
              <a:path w="1062016" h="266560">
                <a:moveTo>
                  <a:pt x="932197" y="0"/>
                </a:moveTo>
                <a:lnTo>
                  <a:pt x="892157" y="7653"/>
                </a:lnTo>
                <a:lnTo>
                  <a:pt x="824662" y="19610"/>
                </a:lnTo>
                <a:lnTo>
                  <a:pt x="756421" y="30539"/>
                </a:lnTo>
                <a:lnTo>
                  <a:pt x="673885" y="42245"/>
                </a:lnTo>
                <a:lnTo>
                  <a:pt x="604486" y="50782"/>
                </a:lnTo>
                <a:lnTo>
                  <a:pt x="520236" y="59629"/>
                </a:lnTo>
                <a:lnTo>
                  <a:pt x="435344" y="66933"/>
                </a:lnTo>
                <a:lnTo>
                  <a:pt x="349968" y="72650"/>
                </a:lnTo>
                <a:lnTo>
                  <a:pt x="263418" y="76784"/>
                </a:lnTo>
                <a:lnTo>
                  <a:pt x="176239" y="79355"/>
                </a:lnTo>
                <a:lnTo>
                  <a:pt x="88866" y="80340"/>
                </a:lnTo>
                <a:lnTo>
                  <a:pt x="1042616" y="80340"/>
                </a:lnTo>
                <a:lnTo>
                  <a:pt x="1032895" y="41363"/>
                </a:lnTo>
                <a:lnTo>
                  <a:pt x="987357" y="18953"/>
                </a:lnTo>
                <a:lnTo>
                  <a:pt x="953338" y="1728"/>
                </a:lnTo>
                <a:lnTo>
                  <a:pt x="932197" y="0"/>
                </a:lnTo>
                <a:close/>
              </a:path>
            </a:pathLst>
          </a:custGeom>
          <a:solidFill>
            <a:srgbClr val="3334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2129" y="4876906"/>
            <a:ext cx="1027341" cy="218173"/>
          </a:xfrm>
          <a:custGeom>
            <a:avLst/>
            <a:gdLst/>
            <a:ahLst/>
            <a:cxnLst/>
            <a:rect l="l" t="t" r="r" b="b"/>
            <a:pathLst>
              <a:path w="1027341" h="218173">
                <a:moveTo>
                  <a:pt x="321576" y="0"/>
                </a:moveTo>
                <a:lnTo>
                  <a:pt x="296513" y="4180"/>
                </a:lnTo>
                <a:lnTo>
                  <a:pt x="282282" y="6346"/>
                </a:lnTo>
                <a:lnTo>
                  <a:pt x="255748" y="10224"/>
                </a:lnTo>
                <a:lnTo>
                  <a:pt x="195306" y="18249"/>
                </a:lnTo>
                <a:lnTo>
                  <a:pt x="185898" y="27549"/>
                </a:lnTo>
                <a:lnTo>
                  <a:pt x="157555" y="55012"/>
                </a:lnTo>
                <a:lnTo>
                  <a:pt x="128963" y="81837"/>
                </a:lnTo>
                <a:lnTo>
                  <a:pt x="100032" y="108046"/>
                </a:lnTo>
                <a:lnTo>
                  <a:pt x="70673" y="133659"/>
                </a:lnTo>
                <a:lnTo>
                  <a:pt x="40796" y="158698"/>
                </a:lnTo>
                <a:lnTo>
                  <a:pt x="10311" y="183182"/>
                </a:lnTo>
                <a:lnTo>
                  <a:pt x="0" y="191223"/>
                </a:lnTo>
                <a:lnTo>
                  <a:pt x="5448" y="218173"/>
                </a:lnTo>
                <a:lnTo>
                  <a:pt x="77204" y="212780"/>
                </a:lnTo>
                <a:lnTo>
                  <a:pt x="142468" y="206667"/>
                </a:lnTo>
                <a:lnTo>
                  <a:pt x="217335" y="198196"/>
                </a:lnTo>
                <a:lnTo>
                  <a:pt x="276212" y="190385"/>
                </a:lnTo>
                <a:lnTo>
                  <a:pt x="285153" y="188975"/>
                </a:lnTo>
                <a:lnTo>
                  <a:pt x="322160" y="183603"/>
                </a:lnTo>
                <a:lnTo>
                  <a:pt x="332384" y="182016"/>
                </a:lnTo>
                <a:lnTo>
                  <a:pt x="419843" y="167002"/>
                </a:lnTo>
                <a:lnTo>
                  <a:pt x="426770" y="165734"/>
                </a:lnTo>
                <a:lnTo>
                  <a:pt x="437476" y="163906"/>
                </a:lnTo>
                <a:lnTo>
                  <a:pt x="533218" y="144456"/>
                </a:lnTo>
                <a:lnTo>
                  <a:pt x="602411" y="128955"/>
                </a:lnTo>
                <a:lnTo>
                  <a:pt x="610590" y="126949"/>
                </a:lnTo>
                <a:lnTo>
                  <a:pt x="626338" y="123189"/>
                </a:lnTo>
                <a:lnTo>
                  <a:pt x="688086" y="107505"/>
                </a:lnTo>
                <a:lnTo>
                  <a:pt x="743131" y="92590"/>
                </a:lnTo>
                <a:lnTo>
                  <a:pt x="794850" y="77746"/>
                </a:lnTo>
                <a:lnTo>
                  <a:pt x="853160" y="59931"/>
                </a:lnTo>
                <a:lnTo>
                  <a:pt x="907482" y="42410"/>
                </a:lnTo>
                <a:lnTo>
                  <a:pt x="998994" y="10731"/>
                </a:lnTo>
                <a:lnTo>
                  <a:pt x="1027341" y="190"/>
                </a:lnTo>
                <a:lnTo>
                  <a:pt x="321576" y="190"/>
                </a:lnTo>
                <a:lnTo>
                  <a:pt x="32157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34702" y="3660461"/>
            <a:ext cx="6154496" cy="1348973"/>
          </a:xfrm>
          <a:custGeom>
            <a:avLst/>
            <a:gdLst/>
            <a:ahLst/>
            <a:cxnLst/>
            <a:rect l="l" t="t" r="r" b="b"/>
            <a:pathLst>
              <a:path w="6154496" h="1348973">
                <a:moveTo>
                  <a:pt x="6154496" y="85356"/>
                </a:moveTo>
                <a:lnTo>
                  <a:pt x="6088548" y="178262"/>
                </a:lnTo>
                <a:lnTo>
                  <a:pt x="6020013" y="269750"/>
                </a:lnTo>
                <a:lnTo>
                  <a:pt x="5948420" y="359527"/>
                </a:lnTo>
                <a:lnTo>
                  <a:pt x="5873297" y="447299"/>
                </a:lnTo>
                <a:lnTo>
                  <a:pt x="5794173" y="532773"/>
                </a:lnTo>
                <a:lnTo>
                  <a:pt x="5710577" y="615653"/>
                </a:lnTo>
                <a:lnTo>
                  <a:pt x="5622037" y="695647"/>
                </a:lnTo>
                <a:lnTo>
                  <a:pt x="5528081" y="772461"/>
                </a:lnTo>
                <a:lnTo>
                  <a:pt x="5428238" y="845801"/>
                </a:lnTo>
                <a:lnTo>
                  <a:pt x="5322038" y="915373"/>
                </a:lnTo>
                <a:lnTo>
                  <a:pt x="5209007" y="980883"/>
                </a:lnTo>
                <a:lnTo>
                  <a:pt x="5088676" y="1042037"/>
                </a:lnTo>
                <a:lnTo>
                  <a:pt x="4960571" y="1098542"/>
                </a:lnTo>
                <a:lnTo>
                  <a:pt x="4824223" y="1150104"/>
                </a:lnTo>
                <a:lnTo>
                  <a:pt x="4679160" y="1196429"/>
                </a:lnTo>
                <a:lnTo>
                  <a:pt x="4524909" y="1237223"/>
                </a:lnTo>
                <a:lnTo>
                  <a:pt x="4361000" y="1272192"/>
                </a:lnTo>
                <a:lnTo>
                  <a:pt x="4186961" y="1301043"/>
                </a:lnTo>
                <a:lnTo>
                  <a:pt x="4002321" y="1323482"/>
                </a:lnTo>
                <a:lnTo>
                  <a:pt x="3806609" y="1339215"/>
                </a:lnTo>
                <a:lnTo>
                  <a:pt x="3474836" y="1348973"/>
                </a:lnTo>
                <a:lnTo>
                  <a:pt x="3154411" y="1338480"/>
                </a:lnTo>
                <a:lnTo>
                  <a:pt x="2845925" y="1309764"/>
                </a:lnTo>
                <a:lnTo>
                  <a:pt x="2549966" y="1264856"/>
                </a:lnTo>
                <a:lnTo>
                  <a:pt x="2267126" y="1205784"/>
                </a:lnTo>
                <a:lnTo>
                  <a:pt x="1997994" y="1134578"/>
                </a:lnTo>
                <a:lnTo>
                  <a:pt x="1743160" y="1053267"/>
                </a:lnTo>
                <a:lnTo>
                  <a:pt x="1503215" y="963880"/>
                </a:lnTo>
                <a:lnTo>
                  <a:pt x="1278749" y="868446"/>
                </a:lnTo>
                <a:lnTo>
                  <a:pt x="1070352" y="768996"/>
                </a:lnTo>
                <a:lnTo>
                  <a:pt x="878614" y="667557"/>
                </a:lnTo>
                <a:lnTo>
                  <a:pt x="704125" y="566161"/>
                </a:lnTo>
                <a:lnTo>
                  <a:pt x="547476" y="466835"/>
                </a:lnTo>
                <a:lnTo>
                  <a:pt x="409255" y="371609"/>
                </a:lnTo>
                <a:lnTo>
                  <a:pt x="290055" y="282513"/>
                </a:lnTo>
                <a:lnTo>
                  <a:pt x="190464" y="201575"/>
                </a:lnTo>
                <a:lnTo>
                  <a:pt x="111073" y="130826"/>
                </a:lnTo>
                <a:lnTo>
                  <a:pt x="52472" y="72294"/>
                </a:lnTo>
                <a:lnTo>
                  <a:pt x="15250" y="28009"/>
                </a:lnTo>
                <a:lnTo>
                  <a:pt x="0" y="0"/>
                </a:lnTo>
              </a:path>
            </a:pathLst>
          </a:custGeom>
          <a:ln w="42519">
            <a:solidFill>
              <a:srgbClr val="33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68181" y="3893182"/>
            <a:ext cx="5328031" cy="933117"/>
          </a:xfrm>
          <a:custGeom>
            <a:avLst/>
            <a:gdLst/>
            <a:ahLst/>
            <a:cxnLst/>
            <a:rect l="l" t="t" r="r" b="b"/>
            <a:pathLst>
              <a:path w="5328031" h="933117">
                <a:moveTo>
                  <a:pt x="5328031" y="0"/>
                </a:moveTo>
                <a:lnTo>
                  <a:pt x="5250382" y="89542"/>
                </a:lnTo>
                <a:lnTo>
                  <a:pt x="5171465" y="173686"/>
                </a:lnTo>
                <a:lnTo>
                  <a:pt x="5091044" y="252575"/>
                </a:lnTo>
                <a:lnTo>
                  <a:pt x="5008884" y="326349"/>
                </a:lnTo>
                <a:lnTo>
                  <a:pt x="4924753" y="395150"/>
                </a:lnTo>
                <a:lnTo>
                  <a:pt x="4838414" y="459118"/>
                </a:lnTo>
                <a:lnTo>
                  <a:pt x="4749634" y="518396"/>
                </a:lnTo>
                <a:lnTo>
                  <a:pt x="4658178" y="573123"/>
                </a:lnTo>
                <a:lnTo>
                  <a:pt x="4563812" y="623442"/>
                </a:lnTo>
                <a:lnTo>
                  <a:pt x="4466302" y="669493"/>
                </a:lnTo>
                <a:lnTo>
                  <a:pt x="4365413" y="711418"/>
                </a:lnTo>
                <a:lnTo>
                  <a:pt x="4260911" y="749358"/>
                </a:lnTo>
                <a:lnTo>
                  <a:pt x="4152561" y="783454"/>
                </a:lnTo>
                <a:lnTo>
                  <a:pt x="4040130" y="813847"/>
                </a:lnTo>
                <a:lnTo>
                  <a:pt x="3923382" y="840680"/>
                </a:lnTo>
                <a:lnTo>
                  <a:pt x="3802083" y="864092"/>
                </a:lnTo>
                <a:lnTo>
                  <a:pt x="3675999" y="884225"/>
                </a:lnTo>
                <a:lnTo>
                  <a:pt x="3544896" y="901220"/>
                </a:lnTo>
                <a:lnTo>
                  <a:pt x="3408539" y="915219"/>
                </a:lnTo>
                <a:lnTo>
                  <a:pt x="3266693" y="926363"/>
                </a:lnTo>
                <a:lnTo>
                  <a:pt x="3062543" y="933117"/>
                </a:lnTo>
                <a:lnTo>
                  <a:pt x="2851671" y="927176"/>
                </a:lnTo>
                <a:lnTo>
                  <a:pt x="2635914" y="909770"/>
                </a:lnTo>
                <a:lnTo>
                  <a:pt x="2417107" y="882128"/>
                </a:lnTo>
                <a:lnTo>
                  <a:pt x="2197088" y="845477"/>
                </a:lnTo>
                <a:lnTo>
                  <a:pt x="1977693" y="801048"/>
                </a:lnTo>
                <a:lnTo>
                  <a:pt x="1760758" y="750068"/>
                </a:lnTo>
                <a:lnTo>
                  <a:pt x="1548119" y="693767"/>
                </a:lnTo>
                <a:lnTo>
                  <a:pt x="1341613" y="633373"/>
                </a:lnTo>
                <a:lnTo>
                  <a:pt x="1143076" y="570115"/>
                </a:lnTo>
                <a:lnTo>
                  <a:pt x="954344" y="505222"/>
                </a:lnTo>
                <a:lnTo>
                  <a:pt x="777254" y="439922"/>
                </a:lnTo>
                <a:lnTo>
                  <a:pt x="613642" y="375445"/>
                </a:lnTo>
                <a:lnTo>
                  <a:pt x="465345" y="313018"/>
                </a:lnTo>
                <a:lnTo>
                  <a:pt x="334198" y="253872"/>
                </a:lnTo>
                <a:lnTo>
                  <a:pt x="222039" y="199234"/>
                </a:lnTo>
                <a:lnTo>
                  <a:pt x="130703" y="150333"/>
                </a:lnTo>
                <a:lnTo>
                  <a:pt x="62027" y="108398"/>
                </a:lnTo>
                <a:lnTo>
                  <a:pt x="17847" y="74658"/>
                </a:lnTo>
                <a:lnTo>
                  <a:pt x="0" y="50342"/>
                </a:lnTo>
              </a:path>
            </a:pathLst>
          </a:custGeom>
          <a:ln w="42519">
            <a:solidFill>
              <a:srgbClr val="33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88635" y="4813434"/>
            <a:ext cx="6402616" cy="1415333"/>
          </a:xfrm>
          <a:custGeom>
            <a:avLst/>
            <a:gdLst/>
            <a:ahLst/>
            <a:cxnLst/>
            <a:rect l="l" t="t" r="r" b="b"/>
            <a:pathLst>
              <a:path w="6402616" h="1415333">
                <a:moveTo>
                  <a:pt x="6402616" y="92138"/>
                </a:moveTo>
                <a:lnTo>
                  <a:pt x="6142895" y="338537"/>
                </a:lnTo>
                <a:lnTo>
                  <a:pt x="5884210" y="553300"/>
                </a:lnTo>
                <a:lnTo>
                  <a:pt x="5627889" y="738482"/>
                </a:lnTo>
                <a:lnTo>
                  <a:pt x="5375261" y="896138"/>
                </a:lnTo>
                <a:lnTo>
                  <a:pt x="5127654" y="1028321"/>
                </a:lnTo>
                <a:lnTo>
                  <a:pt x="4886396" y="1137087"/>
                </a:lnTo>
                <a:lnTo>
                  <a:pt x="4652815" y="1224489"/>
                </a:lnTo>
                <a:lnTo>
                  <a:pt x="4428239" y="1292583"/>
                </a:lnTo>
                <a:lnTo>
                  <a:pt x="4213996" y="1343423"/>
                </a:lnTo>
                <a:lnTo>
                  <a:pt x="4011415" y="1379064"/>
                </a:lnTo>
                <a:lnTo>
                  <a:pt x="3821824" y="1401559"/>
                </a:lnTo>
                <a:lnTo>
                  <a:pt x="3646551" y="1412964"/>
                </a:lnTo>
                <a:lnTo>
                  <a:pt x="3486924" y="1415333"/>
                </a:lnTo>
                <a:lnTo>
                  <a:pt x="3344271" y="1410720"/>
                </a:lnTo>
                <a:lnTo>
                  <a:pt x="3219921" y="1401180"/>
                </a:lnTo>
                <a:lnTo>
                  <a:pt x="3115202" y="1388768"/>
                </a:lnTo>
                <a:lnTo>
                  <a:pt x="3031442" y="1375537"/>
                </a:lnTo>
                <a:lnTo>
                  <a:pt x="2969969" y="1363543"/>
                </a:lnTo>
                <a:lnTo>
                  <a:pt x="2932111" y="1354840"/>
                </a:lnTo>
                <a:lnTo>
                  <a:pt x="2919196" y="1351483"/>
                </a:lnTo>
                <a:lnTo>
                  <a:pt x="2738457" y="1317328"/>
                </a:lnTo>
                <a:lnTo>
                  <a:pt x="2574515" y="1285738"/>
                </a:lnTo>
                <a:lnTo>
                  <a:pt x="2425182" y="1255698"/>
                </a:lnTo>
                <a:lnTo>
                  <a:pt x="2288266" y="1226194"/>
                </a:lnTo>
                <a:lnTo>
                  <a:pt x="2161580" y="1196213"/>
                </a:lnTo>
                <a:lnTo>
                  <a:pt x="2042934" y="1164742"/>
                </a:lnTo>
                <a:lnTo>
                  <a:pt x="1930138" y="1130766"/>
                </a:lnTo>
                <a:lnTo>
                  <a:pt x="1821003" y="1093273"/>
                </a:lnTo>
                <a:lnTo>
                  <a:pt x="1713340" y="1051248"/>
                </a:lnTo>
                <a:lnTo>
                  <a:pt x="1604959" y="1003677"/>
                </a:lnTo>
                <a:lnTo>
                  <a:pt x="1493670" y="949548"/>
                </a:lnTo>
                <a:lnTo>
                  <a:pt x="1377285" y="887847"/>
                </a:lnTo>
                <a:lnTo>
                  <a:pt x="1253614" y="817560"/>
                </a:lnTo>
                <a:lnTo>
                  <a:pt x="1120468" y="737673"/>
                </a:lnTo>
                <a:lnTo>
                  <a:pt x="975657" y="647173"/>
                </a:lnTo>
                <a:lnTo>
                  <a:pt x="816991" y="545047"/>
                </a:lnTo>
                <a:lnTo>
                  <a:pt x="642282" y="430279"/>
                </a:lnTo>
                <a:lnTo>
                  <a:pt x="449340" y="301858"/>
                </a:lnTo>
                <a:lnTo>
                  <a:pt x="235976" y="158769"/>
                </a:lnTo>
                <a:lnTo>
                  <a:pt x="0" y="0"/>
                </a:lnTo>
              </a:path>
            </a:pathLst>
          </a:custGeom>
          <a:ln w="86309">
            <a:solidFill>
              <a:srgbClr val="33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03408" y="1066043"/>
            <a:ext cx="4558741" cy="2106028"/>
          </a:xfrm>
          <a:custGeom>
            <a:avLst/>
            <a:gdLst/>
            <a:ahLst/>
            <a:cxnLst/>
            <a:rect l="l" t="t" r="r" b="b"/>
            <a:pathLst>
              <a:path w="4558741" h="2106028">
                <a:moveTo>
                  <a:pt x="4558741" y="1919211"/>
                </a:moveTo>
                <a:lnTo>
                  <a:pt x="723" y="1919211"/>
                </a:lnTo>
                <a:lnTo>
                  <a:pt x="2439" y="1934701"/>
                </a:lnTo>
                <a:lnTo>
                  <a:pt x="14276" y="1978737"/>
                </a:lnTo>
                <a:lnTo>
                  <a:pt x="35207" y="2018170"/>
                </a:lnTo>
                <a:lnTo>
                  <a:pt x="64020" y="2051777"/>
                </a:lnTo>
                <a:lnTo>
                  <a:pt x="99503" y="2078335"/>
                </a:lnTo>
                <a:lnTo>
                  <a:pt x="140442" y="2096623"/>
                </a:lnTo>
                <a:lnTo>
                  <a:pt x="185626" y="2105417"/>
                </a:lnTo>
                <a:lnTo>
                  <a:pt x="201422" y="2106028"/>
                </a:lnTo>
                <a:lnTo>
                  <a:pt x="4358043" y="2106028"/>
                </a:lnTo>
                <a:lnTo>
                  <a:pt x="4404376" y="2100670"/>
                </a:lnTo>
                <a:lnTo>
                  <a:pt x="4446867" y="2085411"/>
                </a:lnTo>
                <a:lnTo>
                  <a:pt x="4484303" y="2061473"/>
                </a:lnTo>
                <a:lnTo>
                  <a:pt x="4515472" y="2030080"/>
                </a:lnTo>
                <a:lnTo>
                  <a:pt x="4539163" y="1992453"/>
                </a:lnTo>
                <a:lnTo>
                  <a:pt x="4554165" y="1949816"/>
                </a:lnTo>
                <a:lnTo>
                  <a:pt x="4558741" y="1919211"/>
                </a:lnTo>
                <a:close/>
              </a:path>
              <a:path w="4558741" h="2106028">
                <a:moveTo>
                  <a:pt x="4559490" y="186817"/>
                </a:moveTo>
                <a:lnTo>
                  <a:pt x="0" y="186817"/>
                </a:lnTo>
                <a:lnTo>
                  <a:pt x="0" y="1919211"/>
                </a:lnTo>
                <a:lnTo>
                  <a:pt x="4559490" y="1919211"/>
                </a:lnTo>
                <a:lnTo>
                  <a:pt x="4559490" y="186817"/>
                </a:lnTo>
                <a:close/>
              </a:path>
              <a:path w="4558741" h="2106028">
                <a:moveTo>
                  <a:pt x="4358043" y="0"/>
                </a:moveTo>
                <a:lnTo>
                  <a:pt x="201422" y="0"/>
                </a:lnTo>
                <a:lnTo>
                  <a:pt x="185626" y="610"/>
                </a:lnTo>
                <a:lnTo>
                  <a:pt x="140442" y="9404"/>
                </a:lnTo>
                <a:lnTo>
                  <a:pt x="99503" y="27692"/>
                </a:lnTo>
                <a:lnTo>
                  <a:pt x="64020" y="54251"/>
                </a:lnTo>
                <a:lnTo>
                  <a:pt x="35207" y="87858"/>
                </a:lnTo>
                <a:lnTo>
                  <a:pt x="14276" y="127290"/>
                </a:lnTo>
                <a:lnTo>
                  <a:pt x="2439" y="171326"/>
                </a:lnTo>
                <a:lnTo>
                  <a:pt x="723" y="186817"/>
                </a:lnTo>
                <a:lnTo>
                  <a:pt x="4558741" y="186817"/>
                </a:lnTo>
                <a:lnTo>
                  <a:pt x="4550205" y="141518"/>
                </a:lnTo>
                <a:lnTo>
                  <a:pt x="4532172" y="100415"/>
                </a:lnTo>
                <a:lnTo>
                  <a:pt x="4505853" y="64730"/>
                </a:lnTo>
                <a:lnTo>
                  <a:pt x="4472461" y="35686"/>
                </a:lnTo>
                <a:lnTo>
                  <a:pt x="4433205" y="14506"/>
                </a:lnTo>
                <a:lnTo>
                  <a:pt x="4389299" y="2411"/>
                </a:lnTo>
                <a:lnTo>
                  <a:pt x="4358043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40736" y="1203368"/>
            <a:ext cx="4284814" cy="1781888"/>
          </a:xfrm>
          <a:custGeom>
            <a:avLst/>
            <a:gdLst/>
            <a:ahLst/>
            <a:cxnLst/>
            <a:rect l="l" t="t" r="r" b="b"/>
            <a:pathLst>
              <a:path w="4284814" h="1781888">
                <a:moveTo>
                  <a:pt x="4222780" y="0"/>
                </a:moveTo>
                <a:lnTo>
                  <a:pt x="64096" y="2"/>
                </a:lnTo>
                <a:lnTo>
                  <a:pt x="24683" y="13605"/>
                </a:lnTo>
                <a:lnTo>
                  <a:pt x="2124" y="47786"/>
                </a:lnTo>
                <a:lnTo>
                  <a:pt x="0" y="1781888"/>
                </a:lnTo>
                <a:lnTo>
                  <a:pt x="4284814" y="1781850"/>
                </a:lnTo>
                <a:lnTo>
                  <a:pt x="4284814" y="64086"/>
                </a:lnTo>
                <a:lnTo>
                  <a:pt x="4283171" y="49677"/>
                </a:lnTo>
                <a:lnTo>
                  <a:pt x="4261619" y="14784"/>
                </a:lnTo>
                <a:lnTo>
                  <a:pt x="4222780" y="0"/>
                </a:lnTo>
                <a:close/>
              </a:path>
            </a:pathLst>
          </a:custGeom>
          <a:solidFill>
            <a:srgbClr val="F52E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40774" y="1203337"/>
            <a:ext cx="4282363" cy="1781924"/>
          </a:xfrm>
          <a:custGeom>
            <a:avLst/>
            <a:gdLst/>
            <a:ahLst/>
            <a:cxnLst/>
            <a:rect l="l" t="t" r="r" b="b"/>
            <a:pathLst>
              <a:path w="4282363" h="1781924">
                <a:moveTo>
                  <a:pt x="4220717" y="0"/>
                </a:moveTo>
                <a:lnTo>
                  <a:pt x="64096" y="38"/>
                </a:lnTo>
                <a:lnTo>
                  <a:pt x="24667" y="13641"/>
                </a:lnTo>
                <a:lnTo>
                  <a:pt x="2121" y="47822"/>
                </a:lnTo>
                <a:lnTo>
                  <a:pt x="0" y="1781924"/>
                </a:lnTo>
                <a:lnTo>
                  <a:pt x="203174" y="1781924"/>
                </a:lnTo>
                <a:lnTo>
                  <a:pt x="242517" y="1765019"/>
                </a:lnTo>
                <a:lnTo>
                  <a:pt x="296195" y="1740244"/>
                </a:lnTo>
                <a:lnTo>
                  <a:pt x="330924" y="1723306"/>
                </a:lnTo>
                <a:lnTo>
                  <a:pt x="367630" y="1704725"/>
                </a:lnTo>
                <a:lnTo>
                  <a:pt x="406383" y="1684426"/>
                </a:lnTo>
                <a:lnTo>
                  <a:pt x="419767" y="1677266"/>
                </a:lnTo>
                <a:lnTo>
                  <a:pt x="528886" y="1622436"/>
                </a:lnTo>
                <a:lnTo>
                  <a:pt x="669735" y="1557967"/>
                </a:lnTo>
                <a:lnTo>
                  <a:pt x="838277" y="1485206"/>
                </a:lnTo>
                <a:lnTo>
                  <a:pt x="1030476" y="1405500"/>
                </a:lnTo>
                <a:lnTo>
                  <a:pt x="1469701" y="1230635"/>
                </a:lnTo>
                <a:lnTo>
                  <a:pt x="2699237" y="766164"/>
                </a:lnTo>
                <a:lnTo>
                  <a:pt x="4029582" y="284137"/>
                </a:lnTo>
                <a:lnTo>
                  <a:pt x="4282363" y="47650"/>
                </a:lnTo>
                <a:lnTo>
                  <a:pt x="4260598" y="14170"/>
                </a:lnTo>
                <a:lnTo>
                  <a:pt x="4222664" y="33"/>
                </a:lnTo>
                <a:lnTo>
                  <a:pt x="4220717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54957" y="1328433"/>
            <a:ext cx="4056392" cy="1781863"/>
          </a:xfrm>
          <a:custGeom>
            <a:avLst/>
            <a:gdLst/>
            <a:ahLst/>
            <a:cxnLst/>
            <a:rect l="l" t="t" r="r" b="b"/>
            <a:pathLst>
              <a:path w="4056392" h="1781863">
                <a:moveTo>
                  <a:pt x="3994334" y="0"/>
                </a:moveTo>
                <a:lnTo>
                  <a:pt x="64096" y="2"/>
                </a:lnTo>
                <a:lnTo>
                  <a:pt x="24668" y="13604"/>
                </a:lnTo>
                <a:lnTo>
                  <a:pt x="2114" y="47784"/>
                </a:lnTo>
                <a:lnTo>
                  <a:pt x="0" y="1781863"/>
                </a:lnTo>
                <a:lnTo>
                  <a:pt x="4056392" y="1781825"/>
                </a:lnTo>
                <a:lnTo>
                  <a:pt x="4056392" y="64061"/>
                </a:lnTo>
                <a:lnTo>
                  <a:pt x="4054744" y="49656"/>
                </a:lnTo>
                <a:lnTo>
                  <a:pt x="4033181" y="14774"/>
                </a:lnTo>
                <a:lnTo>
                  <a:pt x="3994334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13280" y="3181664"/>
            <a:ext cx="228422" cy="277063"/>
          </a:xfrm>
          <a:custGeom>
            <a:avLst/>
            <a:gdLst/>
            <a:ahLst/>
            <a:cxnLst/>
            <a:rect l="l" t="t" r="r" b="b"/>
            <a:pathLst>
              <a:path w="228422" h="277063">
                <a:moveTo>
                  <a:pt x="228422" y="0"/>
                </a:moveTo>
                <a:lnTo>
                  <a:pt x="90131" y="1295"/>
                </a:lnTo>
                <a:lnTo>
                  <a:pt x="0" y="277063"/>
                </a:lnTo>
                <a:lnTo>
                  <a:pt x="188264" y="277063"/>
                </a:lnTo>
                <a:lnTo>
                  <a:pt x="228422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24586" y="3181664"/>
            <a:ext cx="228422" cy="277063"/>
          </a:xfrm>
          <a:custGeom>
            <a:avLst/>
            <a:gdLst/>
            <a:ahLst/>
            <a:cxnLst/>
            <a:rect l="l" t="t" r="r" b="b"/>
            <a:pathLst>
              <a:path w="228422" h="277063">
                <a:moveTo>
                  <a:pt x="0" y="0"/>
                </a:moveTo>
                <a:lnTo>
                  <a:pt x="40195" y="277063"/>
                </a:lnTo>
                <a:lnTo>
                  <a:pt x="228422" y="277063"/>
                </a:lnTo>
                <a:lnTo>
                  <a:pt x="138303" y="1295"/>
                </a:lnTo>
                <a:lnTo>
                  <a:pt x="0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42570" y="2148351"/>
            <a:ext cx="482" cy="584"/>
          </a:xfrm>
          <a:custGeom>
            <a:avLst/>
            <a:gdLst/>
            <a:ahLst/>
            <a:cxnLst/>
            <a:rect l="l" t="t" r="r" b="b"/>
            <a:pathLst>
              <a:path w="482" h="584">
                <a:moveTo>
                  <a:pt x="482" y="0"/>
                </a:moveTo>
                <a:lnTo>
                  <a:pt x="304" y="190"/>
                </a:lnTo>
                <a:lnTo>
                  <a:pt x="152" y="444"/>
                </a:lnTo>
                <a:lnTo>
                  <a:pt x="0" y="584"/>
                </a:lnTo>
                <a:lnTo>
                  <a:pt x="190" y="444"/>
                </a:lnTo>
                <a:lnTo>
                  <a:pt x="482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41706" y="2985216"/>
            <a:ext cx="4282871" cy="196443"/>
          </a:xfrm>
          <a:custGeom>
            <a:avLst/>
            <a:gdLst/>
            <a:ahLst/>
            <a:cxnLst/>
            <a:rect l="l" t="t" r="r" b="b"/>
            <a:pathLst>
              <a:path w="4282871" h="196443">
                <a:moveTo>
                  <a:pt x="4243844" y="0"/>
                </a:moveTo>
                <a:lnTo>
                  <a:pt x="38989" y="0"/>
                </a:lnTo>
                <a:lnTo>
                  <a:pt x="38989" y="157429"/>
                </a:lnTo>
                <a:lnTo>
                  <a:pt x="36378" y="171497"/>
                </a:lnTo>
                <a:lnTo>
                  <a:pt x="29196" y="183290"/>
                </a:lnTo>
                <a:lnTo>
                  <a:pt x="18419" y="191826"/>
                </a:lnTo>
                <a:lnTo>
                  <a:pt x="5023" y="196123"/>
                </a:lnTo>
                <a:lnTo>
                  <a:pt x="0" y="196443"/>
                </a:lnTo>
                <a:lnTo>
                  <a:pt x="4282871" y="196443"/>
                </a:lnTo>
                <a:lnTo>
                  <a:pt x="4268802" y="193830"/>
                </a:lnTo>
                <a:lnTo>
                  <a:pt x="4257009" y="186644"/>
                </a:lnTo>
                <a:lnTo>
                  <a:pt x="4248471" y="175867"/>
                </a:lnTo>
                <a:lnTo>
                  <a:pt x="4244168" y="162478"/>
                </a:lnTo>
                <a:lnTo>
                  <a:pt x="424384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740123" y="3252952"/>
            <a:ext cx="4486033" cy="205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80991" y="2985218"/>
            <a:ext cx="4404296" cy="267728"/>
          </a:xfrm>
          <a:custGeom>
            <a:avLst/>
            <a:gdLst/>
            <a:ahLst/>
            <a:cxnLst/>
            <a:rect l="l" t="t" r="r" b="b"/>
            <a:pathLst>
              <a:path w="4404296" h="267728">
                <a:moveTo>
                  <a:pt x="4304563" y="0"/>
                </a:moveTo>
                <a:lnTo>
                  <a:pt x="99707" y="0"/>
                </a:lnTo>
                <a:lnTo>
                  <a:pt x="0" y="267728"/>
                </a:lnTo>
                <a:lnTo>
                  <a:pt x="4404296" y="267728"/>
                </a:lnTo>
                <a:lnTo>
                  <a:pt x="4304563" y="0"/>
                </a:lnTo>
                <a:close/>
              </a:path>
            </a:pathLst>
          </a:custGeom>
          <a:solidFill>
            <a:srgbClr val="8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80699" y="2985223"/>
            <a:ext cx="4204855" cy="26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85547" y="2985220"/>
            <a:ext cx="99745" cy="267728"/>
          </a:xfrm>
          <a:custGeom>
            <a:avLst/>
            <a:gdLst/>
            <a:ahLst/>
            <a:cxnLst/>
            <a:rect l="l" t="t" r="r" b="b"/>
            <a:pathLst>
              <a:path w="99745" h="267728">
                <a:moveTo>
                  <a:pt x="0" y="0"/>
                </a:moveTo>
                <a:lnTo>
                  <a:pt x="0" y="267728"/>
                </a:lnTo>
                <a:lnTo>
                  <a:pt x="99745" y="267728"/>
                </a:lnTo>
                <a:lnTo>
                  <a:pt x="0" y="0"/>
                </a:lnTo>
                <a:close/>
              </a:path>
            </a:pathLst>
          </a:custGeom>
          <a:solidFill>
            <a:srgbClr val="F52E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80991" y="2985220"/>
            <a:ext cx="4404296" cy="267728"/>
          </a:xfrm>
          <a:custGeom>
            <a:avLst/>
            <a:gdLst/>
            <a:ahLst/>
            <a:cxnLst/>
            <a:rect l="l" t="t" r="r" b="b"/>
            <a:pathLst>
              <a:path w="4404296" h="267728">
                <a:moveTo>
                  <a:pt x="4304563" y="0"/>
                </a:moveTo>
                <a:lnTo>
                  <a:pt x="99707" y="0"/>
                </a:lnTo>
                <a:lnTo>
                  <a:pt x="0" y="267728"/>
                </a:lnTo>
                <a:lnTo>
                  <a:pt x="4404296" y="267728"/>
                </a:lnTo>
                <a:lnTo>
                  <a:pt x="4397204" y="248691"/>
                </a:lnTo>
                <a:lnTo>
                  <a:pt x="27406" y="248691"/>
                </a:lnTo>
                <a:lnTo>
                  <a:pt x="112953" y="18999"/>
                </a:lnTo>
                <a:lnTo>
                  <a:pt x="4311640" y="18999"/>
                </a:lnTo>
                <a:lnTo>
                  <a:pt x="4304563" y="0"/>
                </a:lnTo>
                <a:close/>
              </a:path>
              <a:path w="4404296" h="267728">
                <a:moveTo>
                  <a:pt x="4311640" y="18999"/>
                </a:moveTo>
                <a:lnTo>
                  <a:pt x="4291291" y="18999"/>
                </a:lnTo>
                <a:lnTo>
                  <a:pt x="4376864" y="248691"/>
                </a:lnTo>
                <a:lnTo>
                  <a:pt x="4397204" y="248691"/>
                </a:lnTo>
                <a:lnTo>
                  <a:pt x="4311640" y="18999"/>
                </a:lnTo>
                <a:close/>
              </a:path>
            </a:pathLst>
          </a:custGeom>
          <a:solidFill>
            <a:srgbClr val="FF37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39393" y="2378624"/>
            <a:ext cx="449243" cy="443976"/>
          </a:xfrm>
          <a:custGeom>
            <a:avLst/>
            <a:gdLst/>
            <a:ahLst/>
            <a:cxnLst/>
            <a:rect l="l" t="t" r="r" b="b"/>
            <a:pathLst>
              <a:path w="449243" h="443976">
                <a:moveTo>
                  <a:pt x="415124" y="0"/>
                </a:moveTo>
                <a:lnTo>
                  <a:pt x="290576" y="116382"/>
                </a:lnTo>
                <a:lnTo>
                  <a:pt x="0" y="300393"/>
                </a:lnTo>
                <a:lnTo>
                  <a:pt x="610" y="314420"/>
                </a:lnTo>
                <a:lnTo>
                  <a:pt x="3115" y="364276"/>
                </a:lnTo>
                <a:lnTo>
                  <a:pt x="6573" y="415819"/>
                </a:lnTo>
                <a:lnTo>
                  <a:pt x="18017" y="443976"/>
                </a:lnTo>
                <a:lnTo>
                  <a:pt x="27925" y="443125"/>
                </a:lnTo>
                <a:lnTo>
                  <a:pt x="74320" y="436918"/>
                </a:lnTo>
                <a:lnTo>
                  <a:pt x="120209" y="421274"/>
                </a:lnTo>
                <a:lnTo>
                  <a:pt x="165190" y="403802"/>
                </a:lnTo>
                <a:lnTo>
                  <a:pt x="208650" y="384728"/>
                </a:lnTo>
                <a:lnTo>
                  <a:pt x="249976" y="364276"/>
                </a:lnTo>
                <a:lnTo>
                  <a:pt x="288556" y="342674"/>
                </a:lnTo>
                <a:lnTo>
                  <a:pt x="323778" y="320148"/>
                </a:lnTo>
                <a:lnTo>
                  <a:pt x="355027" y="296923"/>
                </a:lnTo>
                <a:lnTo>
                  <a:pt x="393115" y="261272"/>
                </a:lnTo>
                <a:lnTo>
                  <a:pt x="418821" y="225322"/>
                </a:lnTo>
                <a:lnTo>
                  <a:pt x="439343" y="184000"/>
                </a:lnTo>
                <a:lnTo>
                  <a:pt x="449243" y="142480"/>
                </a:lnTo>
                <a:lnTo>
                  <a:pt x="449093" y="133564"/>
                </a:lnTo>
                <a:lnTo>
                  <a:pt x="441294" y="89323"/>
                </a:lnTo>
                <a:lnTo>
                  <a:pt x="427802" y="41639"/>
                </a:lnTo>
                <a:lnTo>
                  <a:pt x="421834" y="21935"/>
                </a:lnTo>
                <a:lnTo>
                  <a:pt x="415124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58233" y="2003259"/>
            <a:ext cx="1212799" cy="468477"/>
          </a:xfrm>
          <a:custGeom>
            <a:avLst/>
            <a:gdLst/>
            <a:ahLst/>
            <a:cxnLst/>
            <a:rect l="l" t="t" r="r" b="b"/>
            <a:pathLst>
              <a:path w="1212799" h="468477">
                <a:moveTo>
                  <a:pt x="1200295" y="323583"/>
                </a:moveTo>
                <a:lnTo>
                  <a:pt x="737374" y="323583"/>
                </a:lnTo>
                <a:lnTo>
                  <a:pt x="952979" y="362230"/>
                </a:lnTo>
                <a:lnTo>
                  <a:pt x="982156" y="368244"/>
                </a:lnTo>
                <a:lnTo>
                  <a:pt x="1028655" y="379426"/>
                </a:lnTo>
                <a:lnTo>
                  <a:pt x="1072676" y="395715"/>
                </a:lnTo>
                <a:lnTo>
                  <a:pt x="1094832" y="428816"/>
                </a:lnTo>
                <a:lnTo>
                  <a:pt x="1093930" y="437307"/>
                </a:lnTo>
                <a:lnTo>
                  <a:pt x="1091859" y="446675"/>
                </a:lnTo>
                <a:lnTo>
                  <a:pt x="1088879" y="457029"/>
                </a:lnTo>
                <a:lnTo>
                  <a:pt x="1085253" y="468477"/>
                </a:lnTo>
                <a:lnTo>
                  <a:pt x="1130504" y="453771"/>
                </a:lnTo>
                <a:lnTo>
                  <a:pt x="1174439" y="437116"/>
                </a:lnTo>
                <a:lnTo>
                  <a:pt x="1205794" y="414386"/>
                </a:lnTo>
                <a:lnTo>
                  <a:pt x="1212799" y="391518"/>
                </a:lnTo>
                <a:lnTo>
                  <a:pt x="1212584" y="381959"/>
                </a:lnTo>
                <a:lnTo>
                  <a:pt x="1211282" y="371173"/>
                </a:lnTo>
                <a:lnTo>
                  <a:pt x="1209002" y="359005"/>
                </a:lnTo>
                <a:lnTo>
                  <a:pt x="1205857" y="345301"/>
                </a:lnTo>
                <a:lnTo>
                  <a:pt x="1201959" y="329904"/>
                </a:lnTo>
                <a:lnTo>
                  <a:pt x="1200295" y="323583"/>
                </a:lnTo>
                <a:close/>
              </a:path>
              <a:path w="1212799" h="468477">
                <a:moveTo>
                  <a:pt x="91528" y="0"/>
                </a:moveTo>
                <a:lnTo>
                  <a:pt x="0" y="33566"/>
                </a:lnTo>
                <a:lnTo>
                  <a:pt x="296265" y="152730"/>
                </a:lnTo>
                <a:lnTo>
                  <a:pt x="11963" y="227939"/>
                </a:lnTo>
                <a:lnTo>
                  <a:pt x="14490" y="313347"/>
                </a:lnTo>
                <a:lnTo>
                  <a:pt x="512028" y="365197"/>
                </a:lnTo>
                <a:lnTo>
                  <a:pt x="548342" y="367094"/>
                </a:lnTo>
                <a:lnTo>
                  <a:pt x="557954" y="366535"/>
                </a:lnTo>
                <a:lnTo>
                  <a:pt x="569466" y="365192"/>
                </a:lnTo>
                <a:lnTo>
                  <a:pt x="585812" y="362902"/>
                </a:lnTo>
                <a:lnTo>
                  <a:pt x="737374" y="323583"/>
                </a:lnTo>
                <a:lnTo>
                  <a:pt x="1200295" y="323583"/>
                </a:lnTo>
                <a:lnTo>
                  <a:pt x="1197419" y="312661"/>
                </a:lnTo>
                <a:lnTo>
                  <a:pt x="947407" y="161683"/>
                </a:lnTo>
                <a:lnTo>
                  <a:pt x="572604" y="76339"/>
                </a:lnTo>
                <a:lnTo>
                  <a:pt x="91528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553281" y="1945330"/>
            <a:ext cx="1437774" cy="716343"/>
          </a:xfrm>
          <a:custGeom>
            <a:avLst/>
            <a:gdLst/>
            <a:ahLst/>
            <a:cxnLst/>
            <a:rect l="l" t="t" r="r" b="b"/>
            <a:pathLst>
              <a:path w="1437774" h="716343">
                <a:moveTo>
                  <a:pt x="0" y="0"/>
                </a:moveTo>
                <a:lnTo>
                  <a:pt x="4952" y="91490"/>
                </a:lnTo>
                <a:lnTo>
                  <a:pt x="154479" y="111491"/>
                </a:lnTo>
                <a:lnTo>
                  <a:pt x="249721" y="125955"/>
                </a:lnTo>
                <a:lnTo>
                  <a:pt x="283059" y="131706"/>
                </a:lnTo>
                <a:lnTo>
                  <a:pt x="311949" y="137155"/>
                </a:lnTo>
                <a:lnTo>
                  <a:pt x="326434" y="139734"/>
                </a:lnTo>
                <a:lnTo>
                  <a:pt x="430000" y="156504"/>
                </a:lnTo>
                <a:lnTo>
                  <a:pt x="470996" y="163946"/>
                </a:lnTo>
                <a:lnTo>
                  <a:pt x="517085" y="175223"/>
                </a:lnTo>
                <a:lnTo>
                  <a:pt x="554299" y="192820"/>
                </a:lnTo>
                <a:lnTo>
                  <a:pt x="560519" y="196428"/>
                </a:lnTo>
                <a:lnTo>
                  <a:pt x="602238" y="213313"/>
                </a:lnTo>
                <a:lnTo>
                  <a:pt x="639795" y="223827"/>
                </a:lnTo>
                <a:lnTo>
                  <a:pt x="710756" y="240323"/>
                </a:lnTo>
                <a:lnTo>
                  <a:pt x="965787" y="293864"/>
                </a:lnTo>
                <a:lnTo>
                  <a:pt x="989472" y="299262"/>
                </a:lnTo>
                <a:lnTo>
                  <a:pt x="1028832" y="309492"/>
                </a:lnTo>
                <a:lnTo>
                  <a:pt x="1070616" y="325245"/>
                </a:lnTo>
                <a:lnTo>
                  <a:pt x="1101861" y="352115"/>
                </a:lnTo>
                <a:lnTo>
                  <a:pt x="1115964" y="392819"/>
                </a:lnTo>
                <a:lnTo>
                  <a:pt x="1122392" y="437103"/>
                </a:lnTo>
                <a:lnTo>
                  <a:pt x="1121333" y="448869"/>
                </a:lnTo>
                <a:lnTo>
                  <a:pt x="1098276" y="490769"/>
                </a:lnTo>
                <a:lnTo>
                  <a:pt x="1067090" y="516885"/>
                </a:lnTo>
                <a:lnTo>
                  <a:pt x="1030288" y="538576"/>
                </a:lnTo>
                <a:lnTo>
                  <a:pt x="993531" y="555953"/>
                </a:lnTo>
                <a:lnTo>
                  <a:pt x="954378" y="572608"/>
                </a:lnTo>
                <a:lnTo>
                  <a:pt x="947748" y="575636"/>
                </a:lnTo>
                <a:lnTo>
                  <a:pt x="936993" y="581935"/>
                </a:lnTo>
                <a:lnTo>
                  <a:pt x="930494" y="588754"/>
                </a:lnTo>
                <a:lnTo>
                  <a:pt x="923975" y="599643"/>
                </a:lnTo>
                <a:lnTo>
                  <a:pt x="931570" y="698436"/>
                </a:lnTo>
                <a:lnTo>
                  <a:pt x="1013510" y="716343"/>
                </a:lnTo>
                <a:lnTo>
                  <a:pt x="1191665" y="673815"/>
                </a:lnTo>
                <a:lnTo>
                  <a:pt x="1238537" y="661909"/>
                </a:lnTo>
                <a:lnTo>
                  <a:pt x="1279637" y="650784"/>
                </a:lnTo>
                <a:lnTo>
                  <a:pt x="1345683" y="630028"/>
                </a:lnTo>
                <a:lnTo>
                  <a:pt x="1392131" y="609850"/>
                </a:lnTo>
                <a:lnTo>
                  <a:pt x="1430145" y="576948"/>
                </a:lnTo>
                <a:lnTo>
                  <a:pt x="1437774" y="550782"/>
                </a:lnTo>
                <a:lnTo>
                  <a:pt x="1437147" y="535792"/>
                </a:lnTo>
                <a:lnTo>
                  <a:pt x="1420990" y="480649"/>
                </a:lnTo>
                <a:lnTo>
                  <a:pt x="1401229" y="433285"/>
                </a:lnTo>
                <a:lnTo>
                  <a:pt x="1392044" y="403032"/>
                </a:lnTo>
                <a:lnTo>
                  <a:pt x="1354702" y="347955"/>
                </a:lnTo>
                <a:lnTo>
                  <a:pt x="1296612" y="299846"/>
                </a:lnTo>
                <a:lnTo>
                  <a:pt x="1261494" y="278302"/>
                </a:lnTo>
                <a:lnTo>
                  <a:pt x="1223237" y="258378"/>
                </a:lnTo>
                <a:lnTo>
                  <a:pt x="1182524" y="240032"/>
                </a:lnTo>
                <a:lnTo>
                  <a:pt x="1140037" y="223223"/>
                </a:lnTo>
                <a:lnTo>
                  <a:pt x="1096460" y="207911"/>
                </a:lnTo>
                <a:lnTo>
                  <a:pt x="1052475" y="194055"/>
                </a:lnTo>
                <a:lnTo>
                  <a:pt x="1008764" y="181614"/>
                </a:lnTo>
                <a:lnTo>
                  <a:pt x="966011" y="170548"/>
                </a:lnTo>
                <a:lnTo>
                  <a:pt x="924897" y="160814"/>
                </a:lnTo>
                <a:lnTo>
                  <a:pt x="886106" y="152372"/>
                </a:lnTo>
                <a:lnTo>
                  <a:pt x="818223" y="139203"/>
                </a:lnTo>
                <a:lnTo>
                  <a:pt x="750885" y="128118"/>
                </a:lnTo>
                <a:lnTo>
                  <a:pt x="735562" y="124911"/>
                </a:lnTo>
                <a:lnTo>
                  <a:pt x="693010" y="111490"/>
                </a:lnTo>
                <a:lnTo>
                  <a:pt x="655571" y="94156"/>
                </a:lnTo>
                <a:lnTo>
                  <a:pt x="613585" y="68926"/>
                </a:lnTo>
                <a:lnTo>
                  <a:pt x="580635" y="46263"/>
                </a:lnTo>
                <a:lnTo>
                  <a:pt x="571610" y="41484"/>
                </a:lnTo>
                <a:lnTo>
                  <a:pt x="527093" y="29485"/>
                </a:lnTo>
                <a:lnTo>
                  <a:pt x="487149" y="25199"/>
                </a:lnTo>
                <a:lnTo>
                  <a:pt x="444032" y="21998"/>
                </a:lnTo>
                <a:lnTo>
                  <a:pt x="396671" y="17743"/>
                </a:lnTo>
                <a:lnTo>
                  <a:pt x="369366" y="15838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477081" y="2381630"/>
            <a:ext cx="202425" cy="261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377136" y="2652851"/>
            <a:ext cx="4207595" cy="1331778"/>
          </a:xfrm>
          <a:custGeom>
            <a:avLst/>
            <a:gdLst/>
            <a:ahLst/>
            <a:cxnLst/>
            <a:rect l="l" t="t" r="r" b="b"/>
            <a:pathLst>
              <a:path w="4207595" h="1331778">
                <a:moveTo>
                  <a:pt x="4177333" y="0"/>
                </a:moveTo>
                <a:lnTo>
                  <a:pt x="4160024" y="2355"/>
                </a:lnTo>
                <a:lnTo>
                  <a:pt x="4048937" y="4844"/>
                </a:lnTo>
                <a:lnTo>
                  <a:pt x="51574" y="1004931"/>
                </a:lnTo>
                <a:lnTo>
                  <a:pt x="0" y="1331778"/>
                </a:lnTo>
                <a:lnTo>
                  <a:pt x="4003937" y="237672"/>
                </a:lnTo>
                <a:lnTo>
                  <a:pt x="4102632" y="211905"/>
                </a:lnTo>
                <a:lnTo>
                  <a:pt x="4148573" y="200813"/>
                </a:lnTo>
                <a:lnTo>
                  <a:pt x="4170470" y="196627"/>
                </a:lnTo>
                <a:lnTo>
                  <a:pt x="4186661" y="193082"/>
                </a:lnTo>
                <a:lnTo>
                  <a:pt x="4197806" y="189853"/>
                </a:lnTo>
                <a:lnTo>
                  <a:pt x="4204564" y="186612"/>
                </a:lnTo>
                <a:lnTo>
                  <a:pt x="4207595" y="183032"/>
                </a:lnTo>
                <a:lnTo>
                  <a:pt x="4207558" y="178788"/>
                </a:lnTo>
                <a:lnTo>
                  <a:pt x="4205112" y="173552"/>
                </a:lnTo>
                <a:lnTo>
                  <a:pt x="4200918" y="166997"/>
                </a:lnTo>
                <a:lnTo>
                  <a:pt x="4198645" y="47262"/>
                </a:lnTo>
                <a:lnTo>
                  <a:pt x="4198434" y="36958"/>
                </a:lnTo>
                <a:lnTo>
                  <a:pt x="4197424" y="17326"/>
                </a:lnTo>
                <a:lnTo>
                  <a:pt x="4194556" y="5768"/>
                </a:lnTo>
                <a:lnTo>
                  <a:pt x="4188351" y="565"/>
                </a:lnTo>
                <a:lnTo>
                  <a:pt x="4177333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495147" y="2530019"/>
            <a:ext cx="4067637" cy="1224388"/>
          </a:xfrm>
          <a:custGeom>
            <a:avLst/>
            <a:gdLst/>
            <a:ahLst/>
            <a:cxnLst/>
            <a:rect l="l" t="t" r="r" b="b"/>
            <a:pathLst>
              <a:path w="4067637" h="1224388">
                <a:moveTo>
                  <a:pt x="3981988" y="0"/>
                </a:moveTo>
                <a:lnTo>
                  <a:pt x="3970792" y="1054"/>
                </a:lnTo>
                <a:lnTo>
                  <a:pt x="3953171" y="5075"/>
                </a:lnTo>
                <a:lnTo>
                  <a:pt x="74841" y="1013072"/>
                </a:lnTo>
                <a:lnTo>
                  <a:pt x="0" y="1224388"/>
                </a:lnTo>
                <a:lnTo>
                  <a:pt x="4018508" y="147047"/>
                </a:lnTo>
                <a:lnTo>
                  <a:pt x="4040794" y="142903"/>
                </a:lnTo>
                <a:lnTo>
                  <a:pt x="4055823" y="139415"/>
                </a:lnTo>
                <a:lnTo>
                  <a:pt x="4064477" y="135766"/>
                </a:lnTo>
                <a:lnTo>
                  <a:pt x="4067637" y="131140"/>
                </a:lnTo>
                <a:lnTo>
                  <a:pt x="4066187" y="124719"/>
                </a:lnTo>
                <a:lnTo>
                  <a:pt x="4061008" y="115685"/>
                </a:lnTo>
                <a:lnTo>
                  <a:pt x="4057777" y="110674"/>
                </a:lnTo>
                <a:lnTo>
                  <a:pt x="3996397" y="16237"/>
                </a:lnTo>
                <a:lnTo>
                  <a:pt x="3992854" y="7431"/>
                </a:lnTo>
                <a:lnTo>
                  <a:pt x="3988696" y="2072"/>
                </a:lnTo>
                <a:lnTo>
                  <a:pt x="3981988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099448" y="2703127"/>
            <a:ext cx="2482773" cy="1086243"/>
          </a:xfrm>
          <a:custGeom>
            <a:avLst/>
            <a:gdLst/>
            <a:ahLst/>
            <a:cxnLst/>
            <a:rect l="l" t="t" r="r" b="b"/>
            <a:pathLst>
              <a:path w="2482773" h="1086243">
                <a:moveTo>
                  <a:pt x="2273033" y="0"/>
                </a:moveTo>
                <a:lnTo>
                  <a:pt x="2251763" y="35078"/>
                </a:lnTo>
                <a:lnTo>
                  <a:pt x="2228155" y="72753"/>
                </a:lnTo>
                <a:lnTo>
                  <a:pt x="2203981" y="105691"/>
                </a:lnTo>
                <a:lnTo>
                  <a:pt x="2176722" y="133667"/>
                </a:lnTo>
                <a:lnTo>
                  <a:pt x="2147940" y="159817"/>
                </a:lnTo>
                <a:lnTo>
                  <a:pt x="2117912" y="183900"/>
                </a:lnTo>
                <a:lnTo>
                  <a:pt x="2077213" y="210436"/>
                </a:lnTo>
                <a:lnTo>
                  <a:pt x="2033729" y="232274"/>
                </a:lnTo>
                <a:lnTo>
                  <a:pt x="1997958" y="246667"/>
                </a:lnTo>
                <a:lnTo>
                  <a:pt x="1958444" y="260213"/>
                </a:lnTo>
                <a:lnTo>
                  <a:pt x="0" y="813269"/>
                </a:lnTo>
                <a:lnTo>
                  <a:pt x="59918" y="1086243"/>
                </a:lnTo>
                <a:lnTo>
                  <a:pt x="2053437" y="518693"/>
                </a:lnTo>
                <a:lnTo>
                  <a:pt x="2086746" y="507681"/>
                </a:lnTo>
                <a:lnTo>
                  <a:pt x="2100787" y="503213"/>
                </a:lnTo>
                <a:lnTo>
                  <a:pt x="2145218" y="491915"/>
                </a:lnTo>
                <a:lnTo>
                  <a:pt x="2482773" y="489936"/>
                </a:lnTo>
                <a:lnTo>
                  <a:pt x="2482745" y="481939"/>
                </a:lnTo>
                <a:lnTo>
                  <a:pt x="2481782" y="429427"/>
                </a:lnTo>
                <a:lnTo>
                  <a:pt x="2480146" y="377987"/>
                </a:lnTo>
                <a:lnTo>
                  <a:pt x="2479814" y="369422"/>
                </a:lnTo>
                <a:lnTo>
                  <a:pt x="2273033" y="0"/>
                </a:lnTo>
                <a:close/>
              </a:path>
              <a:path w="2482773" h="1086243">
                <a:moveTo>
                  <a:pt x="2482773" y="489936"/>
                </a:moveTo>
                <a:lnTo>
                  <a:pt x="2173048" y="489936"/>
                </a:lnTo>
                <a:lnTo>
                  <a:pt x="2182579" y="490435"/>
                </a:lnTo>
                <a:lnTo>
                  <a:pt x="2192644" y="491490"/>
                </a:lnTo>
                <a:lnTo>
                  <a:pt x="2203486" y="493085"/>
                </a:lnTo>
                <a:lnTo>
                  <a:pt x="2215348" y="495205"/>
                </a:lnTo>
                <a:lnTo>
                  <a:pt x="2228476" y="497837"/>
                </a:lnTo>
                <a:lnTo>
                  <a:pt x="2278133" y="508637"/>
                </a:lnTo>
                <a:lnTo>
                  <a:pt x="2314472" y="516149"/>
                </a:lnTo>
                <a:lnTo>
                  <a:pt x="2422627" y="536862"/>
                </a:lnTo>
                <a:lnTo>
                  <a:pt x="2462632" y="545558"/>
                </a:lnTo>
                <a:lnTo>
                  <a:pt x="2477860" y="550968"/>
                </a:lnTo>
                <a:lnTo>
                  <a:pt x="2479500" y="550706"/>
                </a:lnTo>
                <a:lnTo>
                  <a:pt x="2482724" y="507681"/>
                </a:lnTo>
                <a:lnTo>
                  <a:pt x="2482773" y="489936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141672" y="2772545"/>
            <a:ext cx="2404844" cy="972629"/>
          </a:xfrm>
          <a:custGeom>
            <a:avLst/>
            <a:gdLst/>
            <a:ahLst/>
            <a:cxnLst/>
            <a:rect l="l" t="t" r="r" b="b"/>
            <a:pathLst>
              <a:path w="2404844" h="972629">
                <a:moveTo>
                  <a:pt x="2228621" y="0"/>
                </a:moveTo>
                <a:lnTo>
                  <a:pt x="2200331" y="39119"/>
                </a:lnTo>
                <a:lnTo>
                  <a:pt x="2175647" y="69945"/>
                </a:lnTo>
                <a:lnTo>
                  <a:pt x="2149108" y="99229"/>
                </a:lnTo>
                <a:lnTo>
                  <a:pt x="2119765" y="125906"/>
                </a:lnTo>
                <a:lnTo>
                  <a:pt x="2089316" y="149273"/>
                </a:lnTo>
                <a:lnTo>
                  <a:pt x="2047679" y="175430"/>
                </a:lnTo>
                <a:lnTo>
                  <a:pt x="2003567" y="197170"/>
                </a:lnTo>
                <a:lnTo>
                  <a:pt x="1968013" y="211429"/>
                </a:lnTo>
                <a:lnTo>
                  <a:pt x="1929680" y="224597"/>
                </a:lnTo>
                <a:lnTo>
                  <a:pt x="0" y="769658"/>
                </a:lnTo>
                <a:lnTo>
                  <a:pt x="44576" y="972629"/>
                </a:lnTo>
                <a:lnTo>
                  <a:pt x="2000834" y="415709"/>
                </a:lnTo>
                <a:lnTo>
                  <a:pt x="2009078" y="413217"/>
                </a:lnTo>
                <a:lnTo>
                  <a:pt x="2025242" y="408917"/>
                </a:lnTo>
                <a:lnTo>
                  <a:pt x="2071759" y="399640"/>
                </a:lnTo>
                <a:lnTo>
                  <a:pt x="2120927" y="394349"/>
                </a:lnTo>
                <a:lnTo>
                  <a:pt x="2148401" y="393565"/>
                </a:lnTo>
                <a:lnTo>
                  <a:pt x="2404836" y="393565"/>
                </a:lnTo>
                <a:lnTo>
                  <a:pt x="2404573" y="381470"/>
                </a:lnTo>
                <a:lnTo>
                  <a:pt x="2403375" y="338288"/>
                </a:lnTo>
                <a:lnTo>
                  <a:pt x="2402395" y="310527"/>
                </a:lnTo>
                <a:lnTo>
                  <a:pt x="2228621" y="0"/>
                </a:lnTo>
                <a:close/>
              </a:path>
              <a:path w="2404844" h="972629">
                <a:moveTo>
                  <a:pt x="2404836" y="393565"/>
                </a:moveTo>
                <a:lnTo>
                  <a:pt x="2148401" y="393565"/>
                </a:lnTo>
                <a:lnTo>
                  <a:pt x="2162686" y="393821"/>
                </a:lnTo>
                <a:lnTo>
                  <a:pt x="2177271" y="394578"/>
                </a:lnTo>
                <a:lnTo>
                  <a:pt x="2192104" y="395890"/>
                </a:lnTo>
                <a:lnTo>
                  <a:pt x="2207138" y="397809"/>
                </a:lnTo>
                <a:lnTo>
                  <a:pt x="2222321" y="400386"/>
                </a:lnTo>
                <a:lnTo>
                  <a:pt x="2278114" y="412069"/>
                </a:lnTo>
                <a:lnTo>
                  <a:pt x="2400351" y="435550"/>
                </a:lnTo>
                <a:lnTo>
                  <a:pt x="2403515" y="423997"/>
                </a:lnTo>
                <a:lnTo>
                  <a:pt x="2404721" y="412069"/>
                </a:lnTo>
                <a:lnTo>
                  <a:pt x="2404844" y="406550"/>
                </a:lnTo>
                <a:lnTo>
                  <a:pt x="2404836" y="393565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663161" y="2906549"/>
            <a:ext cx="369422" cy="221340"/>
          </a:xfrm>
          <a:custGeom>
            <a:avLst/>
            <a:gdLst/>
            <a:ahLst/>
            <a:cxnLst/>
            <a:rect l="l" t="t" r="r" b="b"/>
            <a:pathLst>
              <a:path w="369422" h="221340">
                <a:moveTo>
                  <a:pt x="11016" y="161572"/>
                </a:moveTo>
                <a:lnTo>
                  <a:pt x="3329" y="165420"/>
                </a:lnTo>
                <a:lnTo>
                  <a:pt x="398" y="173108"/>
                </a:lnTo>
                <a:lnTo>
                  <a:pt x="0" y="179459"/>
                </a:lnTo>
                <a:lnTo>
                  <a:pt x="27136" y="196270"/>
                </a:lnTo>
                <a:lnTo>
                  <a:pt x="57936" y="215229"/>
                </a:lnTo>
                <a:lnTo>
                  <a:pt x="64796" y="219298"/>
                </a:lnTo>
                <a:lnTo>
                  <a:pt x="68056" y="221020"/>
                </a:lnTo>
                <a:lnTo>
                  <a:pt x="69292" y="221340"/>
                </a:lnTo>
                <a:lnTo>
                  <a:pt x="72344" y="219956"/>
                </a:lnTo>
                <a:lnTo>
                  <a:pt x="121361" y="196256"/>
                </a:lnTo>
                <a:lnTo>
                  <a:pt x="171687" y="171700"/>
                </a:lnTo>
                <a:lnTo>
                  <a:pt x="39112" y="171700"/>
                </a:lnTo>
                <a:lnTo>
                  <a:pt x="32659" y="170219"/>
                </a:lnTo>
                <a:lnTo>
                  <a:pt x="25681" y="166736"/>
                </a:lnTo>
                <a:lnTo>
                  <a:pt x="11016" y="161572"/>
                </a:lnTo>
                <a:close/>
              </a:path>
              <a:path w="369422" h="221340">
                <a:moveTo>
                  <a:pt x="322433" y="0"/>
                </a:moveTo>
                <a:lnTo>
                  <a:pt x="101033" y="136664"/>
                </a:lnTo>
                <a:lnTo>
                  <a:pt x="81120" y="150511"/>
                </a:lnTo>
                <a:lnTo>
                  <a:pt x="66044" y="160584"/>
                </a:lnTo>
                <a:lnTo>
                  <a:pt x="54732" y="167236"/>
                </a:lnTo>
                <a:lnTo>
                  <a:pt x="46112" y="170824"/>
                </a:lnTo>
                <a:lnTo>
                  <a:pt x="39112" y="171700"/>
                </a:lnTo>
                <a:lnTo>
                  <a:pt x="171687" y="171700"/>
                </a:lnTo>
                <a:lnTo>
                  <a:pt x="207664" y="154145"/>
                </a:lnTo>
                <a:lnTo>
                  <a:pt x="323052" y="71373"/>
                </a:lnTo>
                <a:lnTo>
                  <a:pt x="327903" y="67982"/>
                </a:lnTo>
                <a:lnTo>
                  <a:pt x="331080" y="65823"/>
                </a:lnTo>
                <a:lnTo>
                  <a:pt x="332995" y="64602"/>
                </a:lnTo>
                <a:lnTo>
                  <a:pt x="334060" y="64027"/>
                </a:lnTo>
                <a:lnTo>
                  <a:pt x="334685" y="63805"/>
                </a:lnTo>
                <a:lnTo>
                  <a:pt x="338239" y="60672"/>
                </a:lnTo>
                <a:lnTo>
                  <a:pt x="362415" y="30982"/>
                </a:lnTo>
                <a:lnTo>
                  <a:pt x="369422" y="11796"/>
                </a:lnTo>
                <a:lnTo>
                  <a:pt x="365663" y="8013"/>
                </a:lnTo>
                <a:lnTo>
                  <a:pt x="32243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340155" y="2539004"/>
            <a:ext cx="517991" cy="743078"/>
          </a:xfrm>
          <a:custGeom>
            <a:avLst/>
            <a:gdLst/>
            <a:ahLst/>
            <a:cxnLst/>
            <a:rect l="l" t="t" r="r" b="b"/>
            <a:pathLst>
              <a:path w="517991" h="743078">
                <a:moveTo>
                  <a:pt x="426246" y="0"/>
                </a:moveTo>
                <a:lnTo>
                  <a:pt x="382036" y="6749"/>
                </a:lnTo>
                <a:lnTo>
                  <a:pt x="342169" y="17717"/>
                </a:lnTo>
                <a:lnTo>
                  <a:pt x="291704" y="33921"/>
                </a:lnTo>
                <a:lnTo>
                  <a:pt x="191855" y="68159"/>
                </a:lnTo>
                <a:lnTo>
                  <a:pt x="127295" y="89259"/>
                </a:lnTo>
                <a:lnTo>
                  <a:pt x="87692" y="104612"/>
                </a:lnTo>
                <a:lnTo>
                  <a:pt x="53150" y="131280"/>
                </a:lnTo>
                <a:lnTo>
                  <a:pt x="32270" y="164425"/>
                </a:lnTo>
                <a:lnTo>
                  <a:pt x="15528" y="205625"/>
                </a:lnTo>
                <a:lnTo>
                  <a:pt x="6119" y="244857"/>
                </a:lnTo>
                <a:lnTo>
                  <a:pt x="746" y="290643"/>
                </a:lnTo>
                <a:lnTo>
                  <a:pt x="0" y="324548"/>
                </a:lnTo>
                <a:lnTo>
                  <a:pt x="611" y="342456"/>
                </a:lnTo>
                <a:lnTo>
                  <a:pt x="6920" y="399768"/>
                </a:lnTo>
                <a:lnTo>
                  <a:pt x="15299" y="440769"/>
                </a:lnTo>
                <a:lnTo>
                  <a:pt x="20874" y="462049"/>
                </a:lnTo>
                <a:lnTo>
                  <a:pt x="30044" y="498713"/>
                </a:lnTo>
                <a:lnTo>
                  <a:pt x="46360" y="561300"/>
                </a:lnTo>
                <a:lnTo>
                  <a:pt x="61412" y="610945"/>
                </a:lnTo>
                <a:lnTo>
                  <a:pt x="76922" y="649300"/>
                </a:lnTo>
                <a:lnTo>
                  <a:pt x="104810" y="689282"/>
                </a:lnTo>
                <a:lnTo>
                  <a:pt x="143412" y="713165"/>
                </a:lnTo>
                <a:lnTo>
                  <a:pt x="198537" y="726528"/>
                </a:lnTo>
                <a:lnTo>
                  <a:pt x="247335" y="732348"/>
                </a:lnTo>
                <a:lnTo>
                  <a:pt x="307780" y="737627"/>
                </a:lnTo>
                <a:lnTo>
                  <a:pt x="325904" y="739841"/>
                </a:lnTo>
                <a:lnTo>
                  <a:pt x="341450" y="741567"/>
                </a:lnTo>
                <a:lnTo>
                  <a:pt x="354826" y="742685"/>
                </a:lnTo>
                <a:lnTo>
                  <a:pt x="366441" y="743078"/>
                </a:lnTo>
                <a:lnTo>
                  <a:pt x="376704" y="742625"/>
                </a:lnTo>
                <a:lnTo>
                  <a:pt x="422045" y="723528"/>
                </a:lnTo>
                <a:lnTo>
                  <a:pt x="459187" y="694324"/>
                </a:lnTo>
                <a:lnTo>
                  <a:pt x="353513" y="646250"/>
                </a:lnTo>
                <a:lnTo>
                  <a:pt x="218486" y="513218"/>
                </a:lnTo>
                <a:lnTo>
                  <a:pt x="117661" y="245565"/>
                </a:lnTo>
                <a:lnTo>
                  <a:pt x="365260" y="84008"/>
                </a:lnTo>
                <a:lnTo>
                  <a:pt x="517991" y="59485"/>
                </a:lnTo>
                <a:lnTo>
                  <a:pt x="508264" y="47978"/>
                </a:lnTo>
                <a:lnTo>
                  <a:pt x="474661" y="14193"/>
                </a:lnTo>
                <a:lnTo>
                  <a:pt x="437803" y="311"/>
                </a:lnTo>
                <a:lnTo>
                  <a:pt x="426246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342434" y="2558554"/>
            <a:ext cx="711905" cy="708964"/>
          </a:xfrm>
          <a:custGeom>
            <a:avLst/>
            <a:gdLst/>
            <a:ahLst/>
            <a:cxnLst/>
            <a:rect l="l" t="t" r="r" b="b"/>
            <a:pathLst>
              <a:path w="711905" h="708964">
                <a:moveTo>
                  <a:pt x="428992" y="0"/>
                </a:moveTo>
                <a:lnTo>
                  <a:pt x="377573" y="8390"/>
                </a:lnTo>
                <a:lnTo>
                  <a:pt x="320491" y="24195"/>
                </a:lnTo>
                <a:lnTo>
                  <a:pt x="241365" y="48342"/>
                </a:lnTo>
                <a:lnTo>
                  <a:pt x="186641" y="61989"/>
                </a:lnTo>
                <a:lnTo>
                  <a:pt x="142646" y="74048"/>
                </a:lnTo>
                <a:lnTo>
                  <a:pt x="93746" y="92209"/>
                </a:lnTo>
                <a:lnTo>
                  <a:pt x="61216" y="114638"/>
                </a:lnTo>
                <a:lnTo>
                  <a:pt x="35246" y="159311"/>
                </a:lnTo>
                <a:lnTo>
                  <a:pt x="22778" y="209989"/>
                </a:lnTo>
                <a:lnTo>
                  <a:pt x="15215" y="254565"/>
                </a:lnTo>
                <a:lnTo>
                  <a:pt x="8389" y="299057"/>
                </a:lnTo>
                <a:lnTo>
                  <a:pt x="2240" y="344618"/>
                </a:lnTo>
                <a:lnTo>
                  <a:pt x="0" y="379413"/>
                </a:lnTo>
                <a:lnTo>
                  <a:pt x="290" y="389485"/>
                </a:lnTo>
                <a:lnTo>
                  <a:pt x="7596" y="427087"/>
                </a:lnTo>
                <a:lnTo>
                  <a:pt x="26467" y="469299"/>
                </a:lnTo>
                <a:lnTo>
                  <a:pt x="49597" y="511127"/>
                </a:lnTo>
                <a:lnTo>
                  <a:pt x="59209" y="527996"/>
                </a:lnTo>
                <a:lnTo>
                  <a:pt x="71198" y="550954"/>
                </a:lnTo>
                <a:lnTo>
                  <a:pt x="92217" y="590157"/>
                </a:lnTo>
                <a:lnTo>
                  <a:pt x="119403" y="634156"/>
                </a:lnTo>
                <a:lnTo>
                  <a:pt x="146274" y="663558"/>
                </a:lnTo>
                <a:lnTo>
                  <a:pt x="191123" y="686219"/>
                </a:lnTo>
                <a:lnTo>
                  <a:pt x="238663" y="695432"/>
                </a:lnTo>
                <a:lnTo>
                  <a:pt x="280035" y="699849"/>
                </a:lnTo>
                <a:lnTo>
                  <a:pt x="331053" y="704119"/>
                </a:lnTo>
                <a:lnTo>
                  <a:pt x="349023" y="706407"/>
                </a:lnTo>
                <a:lnTo>
                  <a:pt x="363937" y="708072"/>
                </a:lnTo>
                <a:lnTo>
                  <a:pt x="376415" y="708964"/>
                </a:lnTo>
                <a:lnTo>
                  <a:pt x="387074" y="708937"/>
                </a:lnTo>
                <a:lnTo>
                  <a:pt x="423900" y="696667"/>
                </a:lnTo>
                <a:lnTo>
                  <a:pt x="447486" y="681163"/>
                </a:lnTo>
                <a:lnTo>
                  <a:pt x="479301" y="661402"/>
                </a:lnTo>
                <a:lnTo>
                  <a:pt x="516376" y="637324"/>
                </a:lnTo>
                <a:lnTo>
                  <a:pt x="552003" y="609395"/>
                </a:lnTo>
                <a:lnTo>
                  <a:pt x="580329" y="577561"/>
                </a:lnTo>
                <a:lnTo>
                  <a:pt x="602345" y="545430"/>
                </a:lnTo>
                <a:lnTo>
                  <a:pt x="610613" y="532340"/>
                </a:lnTo>
                <a:lnTo>
                  <a:pt x="377485" y="532340"/>
                </a:lnTo>
                <a:lnTo>
                  <a:pt x="371226" y="531289"/>
                </a:lnTo>
                <a:lnTo>
                  <a:pt x="339249" y="504148"/>
                </a:lnTo>
                <a:lnTo>
                  <a:pt x="314850" y="467186"/>
                </a:lnTo>
                <a:lnTo>
                  <a:pt x="294250" y="432463"/>
                </a:lnTo>
                <a:lnTo>
                  <a:pt x="269995" y="388674"/>
                </a:lnTo>
                <a:lnTo>
                  <a:pt x="249277" y="349079"/>
                </a:lnTo>
                <a:lnTo>
                  <a:pt x="227509" y="304093"/>
                </a:lnTo>
                <a:lnTo>
                  <a:pt x="215238" y="264545"/>
                </a:lnTo>
                <a:lnTo>
                  <a:pt x="215063" y="257282"/>
                </a:lnTo>
                <a:lnTo>
                  <a:pt x="216015" y="250762"/>
                </a:lnTo>
                <a:lnTo>
                  <a:pt x="244563" y="218620"/>
                </a:lnTo>
                <a:lnTo>
                  <a:pt x="450583" y="90606"/>
                </a:lnTo>
                <a:lnTo>
                  <a:pt x="502363" y="59201"/>
                </a:lnTo>
                <a:lnTo>
                  <a:pt x="517364" y="47309"/>
                </a:lnTo>
                <a:lnTo>
                  <a:pt x="519086" y="42329"/>
                </a:lnTo>
                <a:lnTo>
                  <a:pt x="515711" y="39935"/>
                </a:lnTo>
                <a:lnTo>
                  <a:pt x="505715" y="32148"/>
                </a:lnTo>
                <a:lnTo>
                  <a:pt x="472105" y="9326"/>
                </a:lnTo>
                <a:lnTo>
                  <a:pt x="438809" y="125"/>
                </a:lnTo>
                <a:lnTo>
                  <a:pt x="428992" y="0"/>
                </a:lnTo>
                <a:close/>
              </a:path>
              <a:path w="711905" h="708964">
                <a:moveTo>
                  <a:pt x="709727" y="344882"/>
                </a:moveTo>
                <a:lnTo>
                  <a:pt x="679245" y="366733"/>
                </a:lnTo>
                <a:lnTo>
                  <a:pt x="435777" y="509504"/>
                </a:lnTo>
                <a:lnTo>
                  <a:pt x="398328" y="528318"/>
                </a:lnTo>
                <a:lnTo>
                  <a:pt x="377485" y="532340"/>
                </a:lnTo>
                <a:lnTo>
                  <a:pt x="610613" y="532340"/>
                </a:lnTo>
                <a:lnTo>
                  <a:pt x="640145" y="483990"/>
                </a:lnTo>
                <a:lnTo>
                  <a:pt x="664637" y="440344"/>
                </a:lnTo>
                <a:lnTo>
                  <a:pt x="683787" y="405873"/>
                </a:lnTo>
                <a:lnTo>
                  <a:pt x="702974" y="369784"/>
                </a:lnTo>
                <a:lnTo>
                  <a:pt x="711905" y="347023"/>
                </a:lnTo>
                <a:lnTo>
                  <a:pt x="711347" y="345258"/>
                </a:lnTo>
                <a:lnTo>
                  <a:pt x="709727" y="344882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64657" y="2588310"/>
            <a:ext cx="648554" cy="658108"/>
          </a:xfrm>
          <a:custGeom>
            <a:avLst/>
            <a:gdLst/>
            <a:ahLst/>
            <a:cxnLst/>
            <a:rect l="l" t="t" r="r" b="b"/>
            <a:pathLst>
              <a:path w="648554" h="658108">
                <a:moveTo>
                  <a:pt x="344423" y="657079"/>
                </a:moveTo>
                <a:lnTo>
                  <a:pt x="309933" y="657079"/>
                </a:lnTo>
                <a:lnTo>
                  <a:pt x="316741" y="658108"/>
                </a:lnTo>
                <a:lnTo>
                  <a:pt x="328704" y="657956"/>
                </a:lnTo>
                <a:lnTo>
                  <a:pt x="339424" y="657538"/>
                </a:lnTo>
                <a:lnTo>
                  <a:pt x="344423" y="657079"/>
                </a:lnTo>
                <a:close/>
              </a:path>
              <a:path w="648554" h="658108">
                <a:moveTo>
                  <a:pt x="389477" y="0"/>
                </a:moveTo>
                <a:lnTo>
                  <a:pt x="338939" y="3170"/>
                </a:lnTo>
                <a:lnTo>
                  <a:pt x="294589" y="10537"/>
                </a:lnTo>
                <a:lnTo>
                  <a:pt x="251328" y="20958"/>
                </a:lnTo>
                <a:lnTo>
                  <a:pt x="208618" y="33404"/>
                </a:lnTo>
                <a:lnTo>
                  <a:pt x="172355" y="47587"/>
                </a:lnTo>
                <a:lnTo>
                  <a:pt x="137522" y="65483"/>
                </a:lnTo>
                <a:lnTo>
                  <a:pt x="105759" y="86570"/>
                </a:lnTo>
                <a:lnTo>
                  <a:pt x="68658" y="118916"/>
                </a:lnTo>
                <a:lnTo>
                  <a:pt x="44021" y="148139"/>
                </a:lnTo>
                <a:lnTo>
                  <a:pt x="23558" y="182100"/>
                </a:lnTo>
                <a:lnTo>
                  <a:pt x="8567" y="221235"/>
                </a:lnTo>
                <a:lnTo>
                  <a:pt x="643" y="269189"/>
                </a:lnTo>
                <a:lnTo>
                  <a:pt x="0" y="284019"/>
                </a:lnTo>
                <a:lnTo>
                  <a:pt x="63" y="295944"/>
                </a:lnTo>
                <a:lnTo>
                  <a:pt x="3133" y="345246"/>
                </a:lnTo>
                <a:lnTo>
                  <a:pt x="9559" y="384295"/>
                </a:lnTo>
                <a:lnTo>
                  <a:pt x="20498" y="423571"/>
                </a:lnTo>
                <a:lnTo>
                  <a:pt x="38775" y="469416"/>
                </a:lnTo>
                <a:lnTo>
                  <a:pt x="63498" y="511095"/>
                </a:lnTo>
                <a:lnTo>
                  <a:pt x="94872" y="550311"/>
                </a:lnTo>
                <a:lnTo>
                  <a:pt x="130087" y="582807"/>
                </a:lnTo>
                <a:lnTo>
                  <a:pt x="170003" y="611317"/>
                </a:lnTo>
                <a:lnTo>
                  <a:pt x="215156" y="634512"/>
                </a:lnTo>
                <a:lnTo>
                  <a:pt x="253153" y="647437"/>
                </a:lnTo>
                <a:lnTo>
                  <a:pt x="294996" y="655624"/>
                </a:lnTo>
                <a:lnTo>
                  <a:pt x="309857" y="657165"/>
                </a:lnTo>
                <a:lnTo>
                  <a:pt x="344423" y="657079"/>
                </a:lnTo>
                <a:lnTo>
                  <a:pt x="392370" y="646601"/>
                </a:lnTo>
                <a:lnTo>
                  <a:pt x="427866" y="628695"/>
                </a:lnTo>
                <a:lnTo>
                  <a:pt x="433974" y="625012"/>
                </a:lnTo>
                <a:lnTo>
                  <a:pt x="472322" y="595910"/>
                </a:lnTo>
                <a:lnTo>
                  <a:pt x="508572" y="563352"/>
                </a:lnTo>
                <a:lnTo>
                  <a:pt x="542502" y="528070"/>
                </a:lnTo>
                <a:lnTo>
                  <a:pt x="567589" y="498007"/>
                </a:lnTo>
                <a:lnTo>
                  <a:pt x="569024" y="496120"/>
                </a:lnTo>
                <a:lnTo>
                  <a:pt x="388504" y="496120"/>
                </a:lnTo>
                <a:lnTo>
                  <a:pt x="380753" y="495754"/>
                </a:lnTo>
                <a:lnTo>
                  <a:pt x="343649" y="485097"/>
                </a:lnTo>
                <a:lnTo>
                  <a:pt x="310861" y="463790"/>
                </a:lnTo>
                <a:lnTo>
                  <a:pt x="275374" y="427146"/>
                </a:lnTo>
                <a:lnTo>
                  <a:pt x="250905" y="392453"/>
                </a:lnTo>
                <a:lnTo>
                  <a:pt x="232283" y="357014"/>
                </a:lnTo>
                <a:lnTo>
                  <a:pt x="216120" y="317817"/>
                </a:lnTo>
                <a:lnTo>
                  <a:pt x="203793" y="274358"/>
                </a:lnTo>
                <a:lnTo>
                  <a:pt x="199012" y="236588"/>
                </a:lnTo>
                <a:lnTo>
                  <a:pt x="199214" y="224732"/>
                </a:lnTo>
                <a:lnTo>
                  <a:pt x="212371" y="181300"/>
                </a:lnTo>
                <a:lnTo>
                  <a:pt x="294057" y="122935"/>
                </a:lnTo>
                <a:lnTo>
                  <a:pt x="471173" y="14739"/>
                </a:lnTo>
                <a:lnTo>
                  <a:pt x="473408" y="12923"/>
                </a:lnTo>
                <a:lnTo>
                  <a:pt x="432285" y="2760"/>
                </a:lnTo>
                <a:lnTo>
                  <a:pt x="400814" y="205"/>
                </a:lnTo>
                <a:lnTo>
                  <a:pt x="389477" y="0"/>
                </a:lnTo>
                <a:close/>
              </a:path>
              <a:path w="648554" h="658108">
                <a:moveTo>
                  <a:pt x="648554" y="356102"/>
                </a:moveTo>
                <a:lnTo>
                  <a:pt x="418760" y="489795"/>
                </a:lnTo>
                <a:lnTo>
                  <a:pt x="388504" y="496120"/>
                </a:lnTo>
                <a:lnTo>
                  <a:pt x="569024" y="496120"/>
                </a:lnTo>
                <a:lnTo>
                  <a:pt x="591671" y="464687"/>
                </a:lnTo>
                <a:lnTo>
                  <a:pt x="612379" y="429808"/>
                </a:lnTo>
                <a:lnTo>
                  <a:pt x="633016" y="390257"/>
                </a:lnTo>
                <a:lnTo>
                  <a:pt x="648401" y="356407"/>
                </a:lnTo>
                <a:lnTo>
                  <a:pt x="648554" y="356102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444742" y="3034171"/>
            <a:ext cx="1656219" cy="587109"/>
          </a:xfrm>
          <a:custGeom>
            <a:avLst/>
            <a:gdLst/>
            <a:ahLst/>
            <a:cxnLst/>
            <a:rect l="l" t="t" r="r" b="b"/>
            <a:pathLst>
              <a:path w="1656219" h="587109">
                <a:moveTo>
                  <a:pt x="1576736" y="0"/>
                </a:moveTo>
                <a:lnTo>
                  <a:pt x="51092" y="426889"/>
                </a:lnTo>
                <a:lnTo>
                  <a:pt x="13936" y="457280"/>
                </a:lnTo>
                <a:lnTo>
                  <a:pt x="0" y="504385"/>
                </a:lnTo>
                <a:lnTo>
                  <a:pt x="917" y="517652"/>
                </a:lnTo>
                <a:lnTo>
                  <a:pt x="15736" y="553730"/>
                </a:lnTo>
                <a:lnTo>
                  <a:pt x="55112" y="582527"/>
                </a:lnTo>
                <a:lnTo>
                  <a:pt x="79524" y="587109"/>
                </a:lnTo>
                <a:lnTo>
                  <a:pt x="92249" y="586574"/>
                </a:lnTo>
                <a:lnTo>
                  <a:pt x="1605204" y="160259"/>
                </a:lnTo>
                <a:lnTo>
                  <a:pt x="1642313" y="129837"/>
                </a:lnTo>
                <a:lnTo>
                  <a:pt x="1656219" y="82737"/>
                </a:lnTo>
                <a:lnTo>
                  <a:pt x="1655295" y="69470"/>
                </a:lnTo>
                <a:lnTo>
                  <a:pt x="1640497" y="33380"/>
                </a:lnTo>
                <a:lnTo>
                  <a:pt x="1601143" y="4574"/>
                </a:lnTo>
                <a:lnTo>
                  <a:pt x="1576736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95348" y="2104032"/>
            <a:ext cx="1992693" cy="2071784"/>
          </a:xfrm>
          <a:custGeom>
            <a:avLst/>
            <a:gdLst/>
            <a:ahLst/>
            <a:cxnLst/>
            <a:rect l="l" t="t" r="r" b="b"/>
            <a:pathLst>
              <a:path w="1992693" h="2071784">
                <a:moveTo>
                  <a:pt x="391002" y="0"/>
                </a:moveTo>
                <a:lnTo>
                  <a:pt x="343050" y="21922"/>
                </a:lnTo>
                <a:lnTo>
                  <a:pt x="282894" y="54888"/>
                </a:lnTo>
                <a:lnTo>
                  <a:pt x="230403" y="84818"/>
                </a:lnTo>
                <a:lnTo>
                  <a:pt x="0" y="439961"/>
                </a:lnTo>
                <a:lnTo>
                  <a:pt x="72363" y="444630"/>
                </a:lnTo>
                <a:lnTo>
                  <a:pt x="85282" y="445762"/>
                </a:lnTo>
                <a:lnTo>
                  <a:pt x="125689" y="451795"/>
                </a:lnTo>
                <a:lnTo>
                  <a:pt x="163149" y="462862"/>
                </a:lnTo>
                <a:lnTo>
                  <a:pt x="199705" y="476131"/>
                </a:lnTo>
                <a:lnTo>
                  <a:pt x="235006" y="491472"/>
                </a:lnTo>
                <a:lnTo>
                  <a:pt x="277448" y="515106"/>
                </a:lnTo>
                <a:lnTo>
                  <a:pt x="317035" y="543393"/>
                </a:lnTo>
                <a:lnTo>
                  <a:pt x="346446" y="568330"/>
                </a:lnTo>
                <a:lnTo>
                  <a:pt x="376859" y="596977"/>
                </a:lnTo>
                <a:lnTo>
                  <a:pt x="433472" y="655466"/>
                </a:lnTo>
                <a:lnTo>
                  <a:pt x="1779104" y="2071784"/>
                </a:lnTo>
                <a:lnTo>
                  <a:pt x="1992693" y="1891495"/>
                </a:lnTo>
                <a:lnTo>
                  <a:pt x="561238" y="392450"/>
                </a:lnTo>
                <a:lnTo>
                  <a:pt x="535160" y="367320"/>
                </a:lnTo>
                <a:lnTo>
                  <a:pt x="524403" y="356699"/>
                </a:lnTo>
                <a:lnTo>
                  <a:pt x="493298" y="321751"/>
                </a:lnTo>
                <a:lnTo>
                  <a:pt x="474511" y="287706"/>
                </a:lnTo>
                <a:lnTo>
                  <a:pt x="459027" y="239690"/>
                </a:lnTo>
                <a:lnTo>
                  <a:pt x="449440" y="205070"/>
                </a:lnTo>
                <a:lnTo>
                  <a:pt x="444246" y="186807"/>
                </a:lnTo>
                <a:lnTo>
                  <a:pt x="428964" y="135178"/>
                </a:lnTo>
                <a:lnTo>
                  <a:pt x="410812" y="75928"/>
                </a:lnTo>
                <a:lnTo>
                  <a:pt x="406944" y="63223"/>
                </a:lnTo>
                <a:lnTo>
                  <a:pt x="395377" y="22618"/>
                </a:lnTo>
                <a:lnTo>
                  <a:pt x="391904" y="1062"/>
                </a:lnTo>
                <a:lnTo>
                  <a:pt x="391002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357768" y="2155640"/>
            <a:ext cx="1878596" cy="1970766"/>
          </a:xfrm>
          <a:custGeom>
            <a:avLst/>
            <a:gdLst/>
            <a:ahLst/>
            <a:cxnLst/>
            <a:rect l="l" t="t" r="r" b="b"/>
            <a:pathLst>
              <a:path w="1878596" h="1970766">
                <a:moveTo>
                  <a:pt x="304391" y="0"/>
                </a:moveTo>
                <a:lnTo>
                  <a:pt x="255628" y="24328"/>
                </a:lnTo>
                <a:lnTo>
                  <a:pt x="193700" y="59442"/>
                </a:lnTo>
                <a:lnTo>
                  <a:pt x="0" y="357943"/>
                </a:lnTo>
                <a:lnTo>
                  <a:pt x="11229" y="359331"/>
                </a:lnTo>
                <a:lnTo>
                  <a:pt x="23004" y="360916"/>
                </a:lnTo>
                <a:lnTo>
                  <a:pt x="73569" y="369447"/>
                </a:lnTo>
                <a:lnTo>
                  <a:pt x="112318" y="378450"/>
                </a:lnTo>
                <a:lnTo>
                  <a:pt x="149792" y="390597"/>
                </a:lnTo>
                <a:lnTo>
                  <a:pt x="185710" y="406011"/>
                </a:lnTo>
                <a:lnTo>
                  <a:pt x="229245" y="429688"/>
                </a:lnTo>
                <a:lnTo>
                  <a:pt x="269553" y="457467"/>
                </a:lnTo>
                <a:lnTo>
                  <a:pt x="308542" y="489925"/>
                </a:lnTo>
                <a:lnTo>
                  <a:pt x="338067" y="517686"/>
                </a:lnTo>
                <a:lnTo>
                  <a:pt x="388882" y="570110"/>
                </a:lnTo>
                <a:lnTo>
                  <a:pt x="1719846" y="1970766"/>
                </a:lnTo>
                <a:lnTo>
                  <a:pt x="1878596" y="1836693"/>
                </a:lnTo>
                <a:lnTo>
                  <a:pt x="473976" y="365652"/>
                </a:lnTo>
                <a:lnTo>
                  <a:pt x="467927" y="359517"/>
                </a:lnTo>
                <a:lnTo>
                  <a:pt x="456585" y="347234"/>
                </a:lnTo>
                <a:lnTo>
                  <a:pt x="425949" y="309421"/>
                </a:lnTo>
                <a:lnTo>
                  <a:pt x="397724" y="267125"/>
                </a:lnTo>
                <a:lnTo>
                  <a:pt x="377501" y="229261"/>
                </a:lnTo>
                <a:lnTo>
                  <a:pt x="360313" y="186765"/>
                </a:lnTo>
                <a:lnTo>
                  <a:pt x="351816" y="158019"/>
                </a:lnTo>
                <a:lnTo>
                  <a:pt x="348025" y="144643"/>
                </a:lnTo>
                <a:lnTo>
                  <a:pt x="336772" y="106292"/>
                </a:lnTo>
                <a:lnTo>
                  <a:pt x="319294" y="49130"/>
                </a:lnTo>
                <a:lnTo>
                  <a:pt x="310827" y="21469"/>
                </a:lnTo>
                <a:lnTo>
                  <a:pt x="307349" y="9989"/>
                </a:lnTo>
                <a:lnTo>
                  <a:pt x="304391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949261" y="1634771"/>
            <a:ext cx="3603931" cy="225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255935" y="2858475"/>
            <a:ext cx="1167306" cy="1917700"/>
          </a:xfrm>
          <a:custGeom>
            <a:avLst/>
            <a:gdLst/>
            <a:ahLst/>
            <a:cxnLst/>
            <a:rect l="l" t="t" r="r" b="b"/>
            <a:pathLst>
              <a:path w="1167306" h="1917700">
                <a:moveTo>
                  <a:pt x="1151478" y="1765300"/>
                </a:moveTo>
                <a:lnTo>
                  <a:pt x="880178" y="1765300"/>
                </a:lnTo>
                <a:lnTo>
                  <a:pt x="882594" y="1778000"/>
                </a:lnTo>
                <a:lnTo>
                  <a:pt x="886165" y="1778000"/>
                </a:lnTo>
                <a:lnTo>
                  <a:pt x="890278" y="1790700"/>
                </a:lnTo>
                <a:lnTo>
                  <a:pt x="905823" y="1828800"/>
                </a:lnTo>
                <a:lnTo>
                  <a:pt x="926053" y="1866900"/>
                </a:lnTo>
                <a:lnTo>
                  <a:pt x="942067" y="1892300"/>
                </a:lnTo>
                <a:lnTo>
                  <a:pt x="950815" y="1892300"/>
                </a:lnTo>
                <a:lnTo>
                  <a:pt x="962029" y="1905000"/>
                </a:lnTo>
                <a:lnTo>
                  <a:pt x="974121" y="1917700"/>
                </a:lnTo>
                <a:lnTo>
                  <a:pt x="1054456" y="1917700"/>
                </a:lnTo>
                <a:lnTo>
                  <a:pt x="1069982" y="1905000"/>
                </a:lnTo>
                <a:lnTo>
                  <a:pt x="1135517" y="1866900"/>
                </a:lnTo>
                <a:lnTo>
                  <a:pt x="1146881" y="1866900"/>
                </a:lnTo>
                <a:lnTo>
                  <a:pt x="1155543" y="1854200"/>
                </a:lnTo>
                <a:lnTo>
                  <a:pt x="1161701" y="1841500"/>
                </a:lnTo>
                <a:lnTo>
                  <a:pt x="1165556" y="1828800"/>
                </a:lnTo>
                <a:lnTo>
                  <a:pt x="1167306" y="1828800"/>
                </a:lnTo>
                <a:lnTo>
                  <a:pt x="1167152" y="1816100"/>
                </a:lnTo>
                <a:lnTo>
                  <a:pt x="1165293" y="1803400"/>
                </a:lnTo>
                <a:lnTo>
                  <a:pt x="1161927" y="1790700"/>
                </a:lnTo>
                <a:lnTo>
                  <a:pt x="1157256" y="1778000"/>
                </a:lnTo>
                <a:lnTo>
                  <a:pt x="1151478" y="1765300"/>
                </a:lnTo>
                <a:close/>
              </a:path>
              <a:path w="1167306" h="1917700">
                <a:moveTo>
                  <a:pt x="373204" y="0"/>
                </a:moveTo>
                <a:lnTo>
                  <a:pt x="355480" y="0"/>
                </a:lnTo>
                <a:lnTo>
                  <a:pt x="144635" y="76200"/>
                </a:lnTo>
                <a:lnTo>
                  <a:pt x="137037" y="76200"/>
                </a:lnTo>
                <a:lnTo>
                  <a:pt x="121057" y="88900"/>
                </a:lnTo>
                <a:lnTo>
                  <a:pt x="115161" y="88900"/>
                </a:lnTo>
                <a:lnTo>
                  <a:pt x="114296" y="101600"/>
                </a:lnTo>
                <a:lnTo>
                  <a:pt x="115576" y="101600"/>
                </a:lnTo>
                <a:lnTo>
                  <a:pt x="117920" y="114300"/>
                </a:lnTo>
                <a:lnTo>
                  <a:pt x="121228" y="114300"/>
                </a:lnTo>
                <a:lnTo>
                  <a:pt x="125403" y="127000"/>
                </a:lnTo>
                <a:lnTo>
                  <a:pt x="130346" y="139700"/>
                </a:lnTo>
                <a:lnTo>
                  <a:pt x="135959" y="165100"/>
                </a:lnTo>
                <a:lnTo>
                  <a:pt x="142143" y="177800"/>
                </a:lnTo>
                <a:lnTo>
                  <a:pt x="148800" y="203200"/>
                </a:lnTo>
                <a:lnTo>
                  <a:pt x="149290" y="215900"/>
                </a:lnTo>
                <a:lnTo>
                  <a:pt x="147566" y="228600"/>
                </a:lnTo>
                <a:lnTo>
                  <a:pt x="143814" y="241300"/>
                </a:lnTo>
                <a:lnTo>
                  <a:pt x="138219" y="241300"/>
                </a:lnTo>
                <a:lnTo>
                  <a:pt x="130967" y="254000"/>
                </a:lnTo>
                <a:lnTo>
                  <a:pt x="122242" y="254000"/>
                </a:lnTo>
                <a:lnTo>
                  <a:pt x="112231" y="266700"/>
                </a:lnTo>
                <a:lnTo>
                  <a:pt x="101119" y="266700"/>
                </a:lnTo>
                <a:lnTo>
                  <a:pt x="89091" y="279400"/>
                </a:lnTo>
                <a:lnTo>
                  <a:pt x="76333" y="279400"/>
                </a:lnTo>
                <a:lnTo>
                  <a:pt x="63031" y="292100"/>
                </a:lnTo>
                <a:lnTo>
                  <a:pt x="49369" y="292100"/>
                </a:lnTo>
                <a:lnTo>
                  <a:pt x="27303" y="304800"/>
                </a:lnTo>
                <a:lnTo>
                  <a:pt x="12664" y="304800"/>
                </a:lnTo>
                <a:lnTo>
                  <a:pt x="4121" y="317500"/>
                </a:lnTo>
                <a:lnTo>
                  <a:pt x="343" y="317500"/>
                </a:lnTo>
                <a:lnTo>
                  <a:pt x="0" y="330200"/>
                </a:lnTo>
                <a:lnTo>
                  <a:pt x="1760" y="342900"/>
                </a:lnTo>
                <a:lnTo>
                  <a:pt x="6124" y="355600"/>
                </a:lnTo>
                <a:lnTo>
                  <a:pt x="6497" y="381000"/>
                </a:lnTo>
                <a:lnTo>
                  <a:pt x="8259" y="381000"/>
                </a:lnTo>
                <a:lnTo>
                  <a:pt x="12750" y="393700"/>
                </a:lnTo>
                <a:lnTo>
                  <a:pt x="126643" y="393700"/>
                </a:lnTo>
                <a:lnTo>
                  <a:pt x="139266" y="406400"/>
                </a:lnTo>
                <a:lnTo>
                  <a:pt x="162724" y="406400"/>
                </a:lnTo>
                <a:lnTo>
                  <a:pt x="173632" y="419100"/>
                </a:lnTo>
                <a:lnTo>
                  <a:pt x="184038" y="419100"/>
                </a:lnTo>
                <a:lnTo>
                  <a:pt x="193978" y="431800"/>
                </a:lnTo>
                <a:lnTo>
                  <a:pt x="203488" y="444500"/>
                </a:lnTo>
                <a:lnTo>
                  <a:pt x="212603" y="444500"/>
                </a:lnTo>
                <a:lnTo>
                  <a:pt x="221358" y="457200"/>
                </a:lnTo>
                <a:lnTo>
                  <a:pt x="229789" y="469900"/>
                </a:lnTo>
                <a:lnTo>
                  <a:pt x="235358" y="469900"/>
                </a:lnTo>
                <a:lnTo>
                  <a:pt x="240599" y="482600"/>
                </a:lnTo>
                <a:lnTo>
                  <a:pt x="245542" y="495300"/>
                </a:lnTo>
                <a:lnTo>
                  <a:pt x="250220" y="508000"/>
                </a:lnTo>
                <a:lnTo>
                  <a:pt x="254662" y="508000"/>
                </a:lnTo>
                <a:lnTo>
                  <a:pt x="266889" y="546100"/>
                </a:lnTo>
                <a:lnTo>
                  <a:pt x="285463" y="609600"/>
                </a:lnTo>
                <a:lnTo>
                  <a:pt x="292985" y="647700"/>
                </a:lnTo>
                <a:lnTo>
                  <a:pt x="296891" y="660400"/>
                </a:lnTo>
                <a:lnTo>
                  <a:pt x="300933" y="673100"/>
                </a:lnTo>
                <a:lnTo>
                  <a:pt x="313306" y="723900"/>
                </a:lnTo>
                <a:lnTo>
                  <a:pt x="318105" y="736600"/>
                </a:lnTo>
                <a:lnTo>
                  <a:pt x="323240" y="749300"/>
                </a:lnTo>
                <a:lnTo>
                  <a:pt x="328710" y="774700"/>
                </a:lnTo>
                <a:lnTo>
                  <a:pt x="334516" y="800100"/>
                </a:lnTo>
                <a:lnTo>
                  <a:pt x="340657" y="812800"/>
                </a:lnTo>
                <a:lnTo>
                  <a:pt x="347132" y="838200"/>
                </a:lnTo>
                <a:lnTo>
                  <a:pt x="353940" y="863600"/>
                </a:lnTo>
                <a:lnTo>
                  <a:pt x="361082" y="889000"/>
                </a:lnTo>
                <a:lnTo>
                  <a:pt x="368556" y="901700"/>
                </a:lnTo>
                <a:lnTo>
                  <a:pt x="376363" y="927100"/>
                </a:lnTo>
                <a:lnTo>
                  <a:pt x="392970" y="977900"/>
                </a:lnTo>
                <a:lnTo>
                  <a:pt x="410900" y="1028700"/>
                </a:lnTo>
                <a:lnTo>
                  <a:pt x="430148" y="1079500"/>
                </a:lnTo>
                <a:lnTo>
                  <a:pt x="450958" y="1130300"/>
                </a:lnTo>
                <a:lnTo>
                  <a:pt x="474579" y="1181100"/>
                </a:lnTo>
                <a:lnTo>
                  <a:pt x="500638" y="1231900"/>
                </a:lnTo>
                <a:lnTo>
                  <a:pt x="528485" y="1282700"/>
                </a:lnTo>
                <a:lnTo>
                  <a:pt x="557470" y="1333500"/>
                </a:lnTo>
                <a:lnTo>
                  <a:pt x="572185" y="1346200"/>
                </a:lnTo>
                <a:lnTo>
                  <a:pt x="601655" y="1397000"/>
                </a:lnTo>
                <a:lnTo>
                  <a:pt x="616247" y="1409700"/>
                </a:lnTo>
                <a:lnTo>
                  <a:pt x="630636" y="1435100"/>
                </a:lnTo>
                <a:lnTo>
                  <a:pt x="644739" y="1460500"/>
                </a:lnTo>
                <a:lnTo>
                  <a:pt x="658476" y="1473200"/>
                </a:lnTo>
                <a:lnTo>
                  <a:pt x="671765" y="1485900"/>
                </a:lnTo>
                <a:lnTo>
                  <a:pt x="684526" y="1511300"/>
                </a:lnTo>
                <a:lnTo>
                  <a:pt x="696675" y="1524000"/>
                </a:lnTo>
                <a:lnTo>
                  <a:pt x="708134" y="1536700"/>
                </a:lnTo>
                <a:lnTo>
                  <a:pt x="719316" y="1549400"/>
                </a:lnTo>
                <a:lnTo>
                  <a:pt x="742052" y="1587500"/>
                </a:lnTo>
                <a:lnTo>
                  <a:pt x="797905" y="1663700"/>
                </a:lnTo>
                <a:lnTo>
                  <a:pt x="818433" y="1689100"/>
                </a:lnTo>
                <a:lnTo>
                  <a:pt x="828039" y="1701800"/>
                </a:lnTo>
                <a:lnTo>
                  <a:pt x="837116" y="1714500"/>
                </a:lnTo>
                <a:lnTo>
                  <a:pt x="845597" y="1727200"/>
                </a:lnTo>
                <a:lnTo>
                  <a:pt x="853414" y="1727200"/>
                </a:lnTo>
                <a:lnTo>
                  <a:pt x="860499" y="1739900"/>
                </a:lnTo>
                <a:lnTo>
                  <a:pt x="866786" y="1752600"/>
                </a:lnTo>
                <a:lnTo>
                  <a:pt x="872206" y="1752600"/>
                </a:lnTo>
                <a:lnTo>
                  <a:pt x="876693" y="1765300"/>
                </a:lnTo>
                <a:lnTo>
                  <a:pt x="1147405" y="1765300"/>
                </a:lnTo>
                <a:lnTo>
                  <a:pt x="1128524" y="1727200"/>
                </a:lnTo>
                <a:lnTo>
                  <a:pt x="1102158" y="1689100"/>
                </a:lnTo>
                <a:lnTo>
                  <a:pt x="1082013" y="1663700"/>
                </a:lnTo>
                <a:lnTo>
                  <a:pt x="1071528" y="1638300"/>
                </a:lnTo>
                <a:lnTo>
                  <a:pt x="1050332" y="1612900"/>
                </a:lnTo>
                <a:lnTo>
                  <a:pt x="1039858" y="1600200"/>
                </a:lnTo>
                <a:lnTo>
                  <a:pt x="1029627" y="1574800"/>
                </a:lnTo>
                <a:lnTo>
                  <a:pt x="1019758" y="1562100"/>
                </a:lnTo>
                <a:lnTo>
                  <a:pt x="1010370" y="1549400"/>
                </a:lnTo>
                <a:lnTo>
                  <a:pt x="1001582" y="1536700"/>
                </a:lnTo>
                <a:lnTo>
                  <a:pt x="993514" y="1524000"/>
                </a:lnTo>
                <a:lnTo>
                  <a:pt x="986285" y="1524000"/>
                </a:lnTo>
                <a:lnTo>
                  <a:pt x="973747" y="1498600"/>
                </a:lnTo>
                <a:lnTo>
                  <a:pt x="966508" y="1498600"/>
                </a:lnTo>
                <a:lnTo>
                  <a:pt x="958369" y="1485900"/>
                </a:lnTo>
                <a:lnTo>
                  <a:pt x="949398" y="1473200"/>
                </a:lnTo>
                <a:lnTo>
                  <a:pt x="939668" y="1460500"/>
                </a:lnTo>
                <a:lnTo>
                  <a:pt x="929247" y="1447800"/>
                </a:lnTo>
                <a:lnTo>
                  <a:pt x="918207" y="1435100"/>
                </a:lnTo>
                <a:lnTo>
                  <a:pt x="906618" y="1409700"/>
                </a:lnTo>
                <a:lnTo>
                  <a:pt x="894550" y="1397000"/>
                </a:lnTo>
                <a:lnTo>
                  <a:pt x="882073" y="1384300"/>
                </a:lnTo>
                <a:lnTo>
                  <a:pt x="869258" y="1358900"/>
                </a:lnTo>
                <a:lnTo>
                  <a:pt x="856174" y="1346200"/>
                </a:lnTo>
                <a:lnTo>
                  <a:pt x="842893" y="1320800"/>
                </a:lnTo>
                <a:lnTo>
                  <a:pt x="829485" y="1308100"/>
                </a:lnTo>
                <a:lnTo>
                  <a:pt x="802568" y="1257300"/>
                </a:lnTo>
                <a:lnTo>
                  <a:pt x="789199" y="1244600"/>
                </a:lnTo>
                <a:lnTo>
                  <a:pt x="775984" y="1219200"/>
                </a:lnTo>
                <a:lnTo>
                  <a:pt x="762994" y="1193800"/>
                </a:lnTo>
                <a:lnTo>
                  <a:pt x="750298" y="1181100"/>
                </a:lnTo>
                <a:lnTo>
                  <a:pt x="738100" y="1155700"/>
                </a:lnTo>
                <a:lnTo>
                  <a:pt x="726571" y="1130300"/>
                </a:lnTo>
                <a:lnTo>
                  <a:pt x="715696" y="1117600"/>
                </a:lnTo>
                <a:lnTo>
                  <a:pt x="705458" y="1092200"/>
                </a:lnTo>
                <a:lnTo>
                  <a:pt x="695844" y="1066800"/>
                </a:lnTo>
                <a:lnTo>
                  <a:pt x="686838" y="1041400"/>
                </a:lnTo>
                <a:lnTo>
                  <a:pt x="678424" y="1028700"/>
                </a:lnTo>
                <a:lnTo>
                  <a:pt x="670588" y="1003300"/>
                </a:lnTo>
                <a:lnTo>
                  <a:pt x="663314" y="990600"/>
                </a:lnTo>
                <a:lnTo>
                  <a:pt x="656587" y="965200"/>
                </a:lnTo>
                <a:lnTo>
                  <a:pt x="650393" y="952500"/>
                </a:lnTo>
                <a:lnTo>
                  <a:pt x="644715" y="927100"/>
                </a:lnTo>
                <a:lnTo>
                  <a:pt x="639540" y="914400"/>
                </a:lnTo>
                <a:lnTo>
                  <a:pt x="634850" y="889000"/>
                </a:lnTo>
                <a:lnTo>
                  <a:pt x="630633" y="876300"/>
                </a:lnTo>
                <a:lnTo>
                  <a:pt x="626871" y="863600"/>
                </a:lnTo>
                <a:lnTo>
                  <a:pt x="623551" y="850900"/>
                </a:lnTo>
                <a:lnTo>
                  <a:pt x="620656" y="838200"/>
                </a:lnTo>
                <a:lnTo>
                  <a:pt x="618172" y="825500"/>
                </a:lnTo>
                <a:lnTo>
                  <a:pt x="616084" y="825500"/>
                </a:lnTo>
                <a:lnTo>
                  <a:pt x="613948" y="812800"/>
                </a:lnTo>
                <a:lnTo>
                  <a:pt x="611352" y="800100"/>
                </a:lnTo>
                <a:lnTo>
                  <a:pt x="604985" y="774700"/>
                </a:lnTo>
                <a:lnTo>
                  <a:pt x="571247" y="622300"/>
                </a:lnTo>
                <a:lnTo>
                  <a:pt x="558795" y="571500"/>
                </a:lnTo>
                <a:lnTo>
                  <a:pt x="551647" y="546100"/>
                </a:lnTo>
                <a:lnTo>
                  <a:pt x="548572" y="533400"/>
                </a:lnTo>
                <a:lnTo>
                  <a:pt x="545895" y="520700"/>
                </a:lnTo>
                <a:lnTo>
                  <a:pt x="541423" y="495300"/>
                </a:lnTo>
                <a:lnTo>
                  <a:pt x="528282" y="444500"/>
                </a:lnTo>
                <a:lnTo>
                  <a:pt x="515559" y="393700"/>
                </a:lnTo>
                <a:lnTo>
                  <a:pt x="506518" y="355600"/>
                </a:lnTo>
                <a:lnTo>
                  <a:pt x="497528" y="330200"/>
                </a:lnTo>
                <a:lnTo>
                  <a:pt x="493187" y="304800"/>
                </a:lnTo>
                <a:lnTo>
                  <a:pt x="489021" y="292100"/>
                </a:lnTo>
                <a:lnTo>
                  <a:pt x="485082" y="279400"/>
                </a:lnTo>
                <a:lnTo>
                  <a:pt x="481424" y="266700"/>
                </a:lnTo>
                <a:lnTo>
                  <a:pt x="478101" y="254000"/>
                </a:lnTo>
                <a:lnTo>
                  <a:pt x="475167" y="241300"/>
                </a:lnTo>
                <a:lnTo>
                  <a:pt x="472675" y="228600"/>
                </a:lnTo>
                <a:lnTo>
                  <a:pt x="470679" y="228600"/>
                </a:lnTo>
                <a:lnTo>
                  <a:pt x="468133" y="215900"/>
                </a:lnTo>
                <a:lnTo>
                  <a:pt x="464985" y="215900"/>
                </a:lnTo>
                <a:lnTo>
                  <a:pt x="461297" y="203200"/>
                </a:lnTo>
                <a:lnTo>
                  <a:pt x="447598" y="165100"/>
                </a:lnTo>
                <a:lnTo>
                  <a:pt x="431228" y="127000"/>
                </a:lnTo>
                <a:lnTo>
                  <a:pt x="413832" y="88900"/>
                </a:lnTo>
                <a:lnTo>
                  <a:pt x="408089" y="76200"/>
                </a:lnTo>
                <a:lnTo>
                  <a:pt x="402477" y="63500"/>
                </a:lnTo>
                <a:lnTo>
                  <a:pt x="397055" y="50800"/>
                </a:lnTo>
                <a:lnTo>
                  <a:pt x="391884" y="38100"/>
                </a:lnTo>
                <a:lnTo>
                  <a:pt x="387026" y="25400"/>
                </a:lnTo>
                <a:lnTo>
                  <a:pt x="379522" y="12700"/>
                </a:lnTo>
                <a:lnTo>
                  <a:pt x="373204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262091" y="3102201"/>
            <a:ext cx="1109559" cy="1673973"/>
          </a:xfrm>
          <a:custGeom>
            <a:avLst/>
            <a:gdLst/>
            <a:ahLst/>
            <a:cxnLst/>
            <a:rect l="l" t="t" r="r" b="b"/>
            <a:pathLst>
              <a:path w="1109559" h="1673973">
                <a:moveTo>
                  <a:pt x="405486" y="140224"/>
                </a:moveTo>
                <a:lnTo>
                  <a:pt x="78633" y="140224"/>
                </a:lnTo>
                <a:lnTo>
                  <a:pt x="93288" y="141982"/>
                </a:lnTo>
                <a:lnTo>
                  <a:pt x="107229" y="144547"/>
                </a:lnTo>
                <a:lnTo>
                  <a:pt x="145131" y="156757"/>
                </a:lnTo>
                <a:lnTo>
                  <a:pt x="187827" y="182341"/>
                </a:lnTo>
                <a:lnTo>
                  <a:pt x="223636" y="216625"/>
                </a:lnTo>
                <a:lnTo>
                  <a:pt x="244067" y="251646"/>
                </a:lnTo>
                <a:lnTo>
                  <a:pt x="260735" y="296942"/>
                </a:lnTo>
                <a:lnTo>
                  <a:pt x="271962" y="336090"/>
                </a:lnTo>
                <a:lnTo>
                  <a:pt x="286825" y="393100"/>
                </a:lnTo>
                <a:lnTo>
                  <a:pt x="290728" y="407940"/>
                </a:lnTo>
                <a:lnTo>
                  <a:pt x="307147" y="468291"/>
                </a:lnTo>
                <a:lnTo>
                  <a:pt x="322554" y="523726"/>
                </a:lnTo>
                <a:lnTo>
                  <a:pt x="334502" y="565302"/>
                </a:lnTo>
                <a:lnTo>
                  <a:pt x="347787" y="609888"/>
                </a:lnTo>
                <a:lnTo>
                  <a:pt x="362404" y="656897"/>
                </a:lnTo>
                <a:lnTo>
                  <a:pt x="378349" y="705740"/>
                </a:lnTo>
                <a:lnTo>
                  <a:pt x="395618" y="755831"/>
                </a:lnTo>
                <a:lnTo>
                  <a:pt x="414208" y="806580"/>
                </a:lnTo>
                <a:lnTo>
                  <a:pt x="434114" y="857402"/>
                </a:lnTo>
                <a:lnTo>
                  <a:pt x="456271" y="907918"/>
                </a:lnTo>
                <a:lnTo>
                  <a:pt x="481191" y="957894"/>
                </a:lnTo>
                <a:lnTo>
                  <a:pt x="508225" y="1006932"/>
                </a:lnTo>
                <a:lnTo>
                  <a:pt x="536721" y="1054634"/>
                </a:lnTo>
                <a:lnTo>
                  <a:pt x="566028" y="1100602"/>
                </a:lnTo>
                <a:lnTo>
                  <a:pt x="595498" y="1144438"/>
                </a:lnTo>
                <a:lnTo>
                  <a:pt x="624478" y="1185745"/>
                </a:lnTo>
                <a:lnTo>
                  <a:pt x="652319" y="1224125"/>
                </a:lnTo>
                <a:lnTo>
                  <a:pt x="678371" y="1259179"/>
                </a:lnTo>
                <a:lnTo>
                  <a:pt x="701982" y="1290510"/>
                </a:lnTo>
                <a:lnTo>
                  <a:pt x="821888" y="1448075"/>
                </a:lnTo>
                <a:lnTo>
                  <a:pt x="839446" y="1471539"/>
                </a:lnTo>
                <a:lnTo>
                  <a:pt x="866055" y="1508384"/>
                </a:lnTo>
                <a:lnTo>
                  <a:pt x="888775" y="1550894"/>
                </a:lnTo>
                <a:lnTo>
                  <a:pt x="893958" y="1561995"/>
                </a:lnTo>
                <a:lnTo>
                  <a:pt x="912645" y="1598949"/>
                </a:lnTo>
                <a:lnTo>
                  <a:pt x="935914" y="1636143"/>
                </a:lnTo>
                <a:lnTo>
                  <a:pt x="967970" y="1662012"/>
                </a:lnTo>
                <a:lnTo>
                  <a:pt x="1005972" y="1671453"/>
                </a:lnTo>
                <a:lnTo>
                  <a:pt x="1029186" y="1673973"/>
                </a:lnTo>
                <a:lnTo>
                  <a:pt x="1038487" y="1673408"/>
                </a:lnTo>
                <a:lnTo>
                  <a:pt x="1048308" y="1669236"/>
                </a:lnTo>
                <a:lnTo>
                  <a:pt x="1063830" y="1659889"/>
                </a:lnTo>
                <a:lnTo>
                  <a:pt x="1109559" y="1631241"/>
                </a:lnTo>
                <a:lnTo>
                  <a:pt x="1103587" y="1622983"/>
                </a:lnTo>
                <a:lnTo>
                  <a:pt x="1073310" y="1582382"/>
                </a:lnTo>
                <a:lnTo>
                  <a:pt x="1055796" y="1559949"/>
                </a:lnTo>
                <a:lnTo>
                  <a:pt x="1050161" y="1552654"/>
                </a:lnTo>
                <a:lnTo>
                  <a:pt x="1026187" y="1519205"/>
                </a:lnTo>
                <a:lnTo>
                  <a:pt x="991795" y="1468977"/>
                </a:lnTo>
                <a:lnTo>
                  <a:pt x="984167" y="1457968"/>
                </a:lnTo>
                <a:lnTo>
                  <a:pt x="959498" y="1423299"/>
                </a:lnTo>
                <a:lnTo>
                  <a:pt x="931816" y="1386500"/>
                </a:lnTo>
                <a:lnTo>
                  <a:pt x="912280" y="1361680"/>
                </a:lnTo>
                <a:lnTo>
                  <a:pt x="902104" y="1348452"/>
                </a:lnTo>
                <a:lnTo>
                  <a:pt x="868277" y="1302742"/>
                </a:lnTo>
                <a:lnTo>
                  <a:pt x="843354" y="1267671"/>
                </a:lnTo>
                <a:lnTo>
                  <a:pt x="816887" y="1229315"/>
                </a:lnTo>
                <a:lnTo>
                  <a:pt x="789178" y="1188012"/>
                </a:lnTo>
                <a:lnTo>
                  <a:pt x="760529" y="1144098"/>
                </a:lnTo>
                <a:lnTo>
                  <a:pt x="731242" y="1097911"/>
                </a:lnTo>
                <a:lnTo>
                  <a:pt x="701619" y="1049788"/>
                </a:lnTo>
                <a:lnTo>
                  <a:pt x="671961" y="1000067"/>
                </a:lnTo>
                <a:lnTo>
                  <a:pt x="630585" y="928395"/>
                </a:lnTo>
                <a:lnTo>
                  <a:pt x="608938" y="889762"/>
                </a:lnTo>
                <a:lnTo>
                  <a:pt x="583835" y="840715"/>
                </a:lnTo>
                <a:lnTo>
                  <a:pt x="564866" y="794802"/>
                </a:lnTo>
                <a:lnTo>
                  <a:pt x="548987" y="743532"/>
                </a:lnTo>
                <a:lnTo>
                  <a:pt x="538614" y="702183"/>
                </a:lnTo>
                <a:lnTo>
                  <a:pt x="527358" y="652163"/>
                </a:lnTo>
                <a:lnTo>
                  <a:pt x="514318" y="590956"/>
                </a:lnTo>
                <a:lnTo>
                  <a:pt x="501241" y="528387"/>
                </a:lnTo>
                <a:lnTo>
                  <a:pt x="495652" y="501956"/>
                </a:lnTo>
                <a:lnTo>
                  <a:pt x="484548" y="450804"/>
                </a:lnTo>
                <a:lnTo>
                  <a:pt x="473577" y="402023"/>
                </a:lnTo>
                <a:lnTo>
                  <a:pt x="462783" y="355721"/>
                </a:lnTo>
                <a:lnTo>
                  <a:pt x="452211" y="312008"/>
                </a:lnTo>
                <a:lnTo>
                  <a:pt x="441904" y="270990"/>
                </a:lnTo>
                <a:lnTo>
                  <a:pt x="431882" y="232688"/>
                </a:lnTo>
                <a:lnTo>
                  <a:pt x="417585" y="180952"/>
                </a:lnTo>
                <a:lnTo>
                  <a:pt x="408552" y="150225"/>
                </a:lnTo>
                <a:lnTo>
                  <a:pt x="405486" y="140224"/>
                </a:lnTo>
                <a:close/>
              </a:path>
              <a:path w="1109559" h="1673973">
                <a:moveTo>
                  <a:pt x="339499" y="0"/>
                </a:moveTo>
                <a:lnTo>
                  <a:pt x="61231" y="104550"/>
                </a:lnTo>
                <a:lnTo>
                  <a:pt x="21873" y="111527"/>
                </a:lnTo>
                <a:lnTo>
                  <a:pt x="10337" y="112009"/>
                </a:lnTo>
                <a:lnTo>
                  <a:pt x="0" y="112009"/>
                </a:lnTo>
                <a:lnTo>
                  <a:pt x="840" y="124818"/>
                </a:lnTo>
                <a:lnTo>
                  <a:pt x="2861" y="133945"/>
                </a:lnTo>
                <a:lnTo>
                  <a:pt x="7429" y="139789"/>
                </a:lnTo>
                <a:lnTo>
                  <a:pt x="15918" y="142842"/>
                </a:lnTo>
                <a:lnTo>
                  <a:pt x="29700" y="143603"/>
                </a:lnTo>
                <a:lnTo>
                  <a:pt x="50147" y="142565"/>
                </a:lnTo>
                <a:lnTo>
                  <a:pt x="78633" y="140224"/>
                </a:lnTo>
                <a:lnTo>
                  <a:pt x="405486" y="140224"/>
                </a:lnTo>
                <a:lnTo>
                  <a:pt x="404206" y="136048"/>
                </a:lnTo>
                <a:lnTo>
                  <a:pt x="397787" y="117693"/>
                </a:lnTo>
                <a:lnTo>
                  <a:pt x="395547" y="112009"/>
                </a:lnTo>
                <a:lnTo>
                  <a:pt x="10337" y="112009"/>
                </a:lnTo>
                <a:lnTo>
                  <a:pt x="395508" y="111910"/>
                </a:lnTo>
                <a:lnTo>
                  <a:pt x="374472" y="68700"/>
                </a:lnTo>
                <a:lnTo>
                  <a:pt x="351134" y="38270"/>
                </a:lnTo>
                <a:lnTo>
                  <a:pt x="344704" y="30357"/>
                </a:lnTo>
                <a:lnTo>
                  <a:pt x="337629" y="19665"/>
                </a:lnTo>
                <a:lnTo>
                  <a:pt x="336431" y="11321"/>
                </a:lnTo>
                <a:lnTo>
                  <a:pt x="33949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70718" y="2089196"/>
            <a:ext cx="1981139" cy="1279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366117" y="3026074"/>
            <a:ext cx="2136587" cy="945557"/>
          </a:xfrm>
          <a:custGeom>
            <a:avLst/>
            <a:gdLst/>
            <a:ahLst/>
            <a:cxnLst/>
            <a:rect l="l" t="t" r="r" b="b"/>
            <a:pathLst>
              <a:path w="2136587" h="945557">
                <a:moveTo>
                  <a:pt x="102980" y="0"/>
                </a:moveTo>
                <a:lnTo>
                  <a:pt x="71278" y="26039"/>
                </a:lnTo>
                <a:lnTo>
                  <a:pt x="52924" y="72360"/>
                </a:lnTo>
                <a:lnTo>
                  <a:pt x="39944" y="108283"/>
                </a:lnTo>
                <a:lnTo>
                  <a:pt x="6480" y="211000"/>
                </a:lnTo>
                <a:lnTo>
                  <a:pt x="1714" y="221589"/>
                </a:lnTo>
                <a:lnTo>
                  <a:pt x="68017" y="262807"/>
                </a:lnTo>
                <a:lnTo>
                  <a:pt x="647881" y="486836"/>
                </a:lnTo>
                <a:lnTo>
                  <a:pt x="709733" y="508377"/>
                </a:lnTo>
                <a:lnTo>
                  <a:pt x="793886" y="534601"/>
                </a:lnTo>
                <a:lnTo>
                  <a:pt x="1300088" y="682058"/>
                </a:lnTo>
                <a:lnTo>
                  <a:pt x="1371311" y="704041"/>
                </a:lnTo>
                <a:lnTo>
                  <a:pt x="1389946" y="710144"/>
                </a:lnTo>
                <a:lnTo>
                  <a:pt x="1405563" y="715520"/>
                </a:lnTo>
                <a:lnTo>
                  <a:pt x="1443634" y="729505"/>
                </a:lnTo>
                <a:lnTo>
                  <a:pt x="1996354" y="941911"/>
                </a:lnTo>
                <a:lnTo>
                  <a:pt x="2011179" y="945557"/>
                </a:lnTo>
                <a:lnTo>
                  <a:pt x="2044501" y="913031"/>
                </a:lnTo>
                <a:lnTo>
                  <a:pt x="2071833" y="872815"/>
                </a:lnTo>
                <a:lnTo>
                  <a:pt x="2122719" y="699696"/>
                </a:lnTo>
                <a:lnTo>
                  <a:pt x="2136587" y="574042"/>
                </a:lnTo>
                <a:lnTo>
                  <a:pt x="2134162" y="555005"/>
                </a:lnTo>
                <a:lnTo>
                  <a:pt x="2080879" y="530516"/>
                </a:lnTo>
                <a:lnTo>
                  <a:pt x="1972713" y="502319"/>
                </a:lnTo>
                <a:lnTo>
                  <a:pt x="1797228" y="459875"/>
                </a:lnTo>
                <a:lnTo>
                  <a:pt x="1660681" y="428464"/>
                </a:lnTo>
                <a:lnTo>
                  <a:pt x="1608509" y="415643"/>
                </a:lnTo>
                <a:lnTo>
                  <a:pt x="1558456" y="402656"/>
                </a:lnTo>
                <a:lnTo>
                  <a:pt x="1487545" y="383079"/>
                </a:lnTo>
                <a:lnTo>
                  <a:pt x="1421904" y="363680"/>
                </a:lnTo>
                <a:lnTo>
                  <a:pt x="1361834" y="344789"/>
                </a:lnTo>
                <a:lnTo>
                  <a:pt x="1307638" y="326737"/>
                </a:lnTo>
                <a:lnTo>
                  <a:pt x="1178157" y="282103"/>
                </a:lnTo>
                <a:lnTo>
                  <a:pt x="1004860" y="225657"/>
                </a:lnTo>
                <a:lnTo>
                  <a:pt x="878622" y="186803"/>
                </a:lnTo>
                <a:lnTo>
                  <a:pt x="810568" y="167096"/>
                </a:lnTo>
                <a:lnTo>
                  <a:pt x="734003" y="146710"/>
                </a:lnTo>
                <a:lnTo>
                  <a:pt x="171464" y="10247"/>
                </a:lnTo>
                <a:lnTo>
                  <a:pt x="124543" y="1121"/>
                </a:lnTo>
                <a:lnTo>
                  <a:pt x="112895" y="19"/>
                </a:lnTo>
                <a:lnTo>
                  <a:pt x="102980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528044" y="2010034"/>
            <a:ext cx="5043866" cy="22040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8166" y="2680714"/>
            <a:ext cx="93939" cy="246336"/>
          </a:xfrm>
          <a:custGeom>
            <a:avLst/>
            <a:gdLst/>
            <a:ahLst/>
            <a:cxnLst/>
            <a:rect l="l" t="t" r="r" b="b"/>
            <a:pathLst>
              <a:path w="93939" h="246336">
                <a:moveTo>
                  <a:pt x="84526" y="0"/>
                </a:moveTo>
                <a:lnTo>
                  <a:pt x="52180" y="33281"/>
                </a:lnTo>
                <a:lnTo>
                  <a:pt x="31075" y="81757"/>
                </a:lnTo>
                <a:lnTo>
                  <a:pt x="17008" y="130292"/>
                </a:lnTo>
                <a:lnTo>
                  <a:pt x="6111" y="175877"/>
                </a:lnTo>
                <a:lnTo>
                  <a:pt x="0" y="214461"/>
                </a:lnTo>
                <a:lnTo>
                  <a:pt x="627" y="222074"/>
                </a:lnTo>
                <a:lnTo>
                  <a:pt x="24531" y="246336"/>
                </a:lnTo>
                <a:lnTo>
                  <a:pt x="32456" y="232112"/>
                </a:lnTo>
                <a:lnTo>
                  <a:pt x="26805" y="230640"/>
                </a:lnTo>
                <a:lnTo>
                  <a:pt x="20363" y="228534"/>
                </a:lnTo>
                <a:lnTo>
                  <a:pt x="15471" y="225791"/>
                </a:lnTo>
                <a:lnTo>
                  <a:pt x="12125" y="221815"/>
                </a:lnTo>
                <a:lnTo>
                  <a:pt x="10321" y="216009"/>
                </a:lnTo>
                <a:lnTo>
                  <a:pt x="10056" y="207775"/>
                </a:lnTo>
                <a:lnTo>
                  <a:pt x="11326" y="196516"/>
                </a:lnTo>
                <a:lnTo>
                  <a:pt x="24308" y="138620"/>
                </a:lnTo>
                <a:lnTo>
                  <a:pt x="38831" y="82888"/>
                </a:lnTo>
                <a:lnTo>
                  <a:pt x="55093" y="35798"/>
                </a:lnTo>
                <a:lnTo>
                  <a:pt x="93167" y="20555"/>
                </a:lnTo>
                <a:lnTo>
                  <a:pt x="93939" y="3911"/>
                </a:lnTo>
                <a:lnTo>
                  <a:pt x="8452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557972" y="4515901"/>
            <a:ext cx="8813" cy="1435"/>
          </a:xfrm>
          <a:custGeom>
            <a:avLst/>
            <a:gdLst/>
            <a:ahLst/>
            <a:cxnLst/>
            <a:rect l="l" t="t" r="r" b="b"/>
            <a:pathLst>
              <a:path w="8813" h="1435">
                <a:moveTo>
                  <a:pt x="0" y="0"/>
                </a:moveTo>
                <a:lnTo>
                  <a:pt x="1816" y="393"/>
                </a:lnTo>
                <a:lnTo>
                  <a:pt x="3644" y="838"/>
                </a:lnTo>
                <a:lnTo>
                  <a:pt x="5397" y="1435"/>
                </a:lnTo>
                <a:lnTo>
                  <a:pt x="8813" y="67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13278" y="3252949"/>
            <a:ext cx="4739728" cy="1751761"/>
          </a:xfrm>
          <a:custGeom>
            <a:avLst/>
            <a:gdLst/>
            <a:ahLst/>
            <a:cxnLst/>
            <a:rect l="l" t="t" r="r" b="b"/>
            <a:pathLst>
              <a:path w="4739728" h="1751761">
                <a:moveTo>
                  <a:pt x="4572012" y="0"/>
                </a:moveTo>
                <a:lnTo>
                  <a:pt x="167716" y="0"/>
                </a:lnTo>
                <a:lnTo>
                  <a:pt x="167716" y="164896"/>
                </a:lnTo>
                <a:lnTo>
                  <a:pt x="165216" y="179011"/>
                </a:lnTo>
                <a:lnTo>
                  <a:pt x="158310" y="190994"/>
                </a:lnTo>
                <a:lnTo>
                  <a:pt x="147889" y="199953"/>
                </a:lnTo>
                <a:lnTo>
                  <a:pt x="134843" y="204996"/>
                </a:lnTo>
                <a:lnTo>
                  <a:pt x="0" y="205778"/>
                </a:lnTo>
                <a:lnTo>
                  <a:pt x="0" y="1618513"/>
                </a:lnTo>
                <a:lnTo>
                  <a:pt x="6938" y="1661065"/>
                </a:lnTo>
                <a:lnTo>
                  <a:pt x="26243" y="1697931"/>
                </a:lnTo>
                <a:lnTo>
                  <a:pt x="55644" y="1726843"/>
                </a:lnTo>
                <a:lnTo>
                  <a:pt x="92874" y="1745535"/>
                </a:lnTo>
                <a:lnTo>
                  <a:pt x="4606480" y="1751761"/>
                </a:lnTo>
                <a:lnTo>
                  <a:pt x="4621161" y="1750962"/>
                </a:lnTo>
                <a:lnTo>
                  <a:pt x="4662076" y="1739652"/>
                </a:lnTo>
                <a:lnTo>
                  <a:pt x="4696541" y="1716732"/>
                </a:lnTo>
                <a:lnTo>
                  <a:pt x="4722293" y="1684470"/>
                </a:lnTo>
                <a:lnTo>
                  <a:pt x="4737071" y="1645133"/>
                </a:lnTo>
                <a:lnTo>
                  <a:pt x="4739728" y="205778"/>
                </a:lnTo>
                <a:lnTo>
                  <a:pt x="4612881" y="205778"/>
                </a:lnTo>
                <a:lnTo>
                  <a:pt x="4598773" y="203276"/>
                </a:lnTo>
                <a:lnTo>
                  <a:pt x="4586794" y="196367"/>
                </a:lnTo>
                <a:lnTo>
                  <a:pt x="4577836" y="185942"/>
                </a:lnTo>
                <a:lnTo>
                  <a:pt x="4572794" y="172893"/>
                </a:lnTo>
                <a:lnTo>
                  <a:pt x="4572012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613279" y="4837300"/>
            <a:ext cx="4739728" cy="167411"/>
          </a:xfrm>
          <a:custGeom>
            <a:avLst/>
            <a:gdLst/>
            <a:ahLst/>
            <a:cxnLst/>
            <a:rect l="l" t="t" r="r" b="b"/>
            <a:pathLst>
              <a:path w="4739728" h="167411">
                <a:moveTo>
                  <a:pt x="562" y="12326"/>
                </a:moveTo>
                <a:lnTo>
                  <a:pt x="3139" y="63051"/>
                </a:lnTo>
                <a:lnTo>
                  <a:pt x="18571" y="102064"/>
                </a:lnTo>
                <a:lnTo>
                  <a:pt x="44857" y="133879"/>
                </a:lnTo>
                <a:lnTo>
                  <a:pt x="79729" y="156229"/>
                </a:lnTo>
                <a:lnTo>
                  <a:pt x="120921" y="166848"/>
                </a:lnTo>
                <a:lnTo>
                  <a:pt x="4606480" y="167411"/>
                </a:lnTo>
                <a:lnTo>
                  <a:pt x="4621161" y="166612"/>
                </a:lnTo>
                <a:lnTo>
                  <a:pt x="4662076" y="155301"/>
                </a:lnTo>
                <a:lnTo>
                  <a:pt x="4695493" y="133248"/>
                </a:lnTo>
                <a:lnTo>
                  <a:pt x="133248" y="133248"/>
                </a:lnTo>
                <a:lnTo>
                  <a:pt x="118572" y="132449"/>
                </a:lnTo>
                <a:lnTo>
                  <a:pt x="77663" y="121138"/>
                </a:lnTo>
                <a:lnTo>
                  <a:pt x="43197" y="98218"/>
                </a:lnTo>
                <a:lnTo>
                  <a:pt x="17440" y="65957"/>
                </a:lnTo>
                <a:lnTo>
                  <a:pt x="2658" y="26619"/>
                </a:lnTo>
                <a:lnTo>
                  <a:pt x="562" y="12326"/>
                </a:lnTo>
                <a:close/>
              </a:path>
              <a:path w="4739728" h="167411">
                <a:moveTo>
                  <a:pt x="4739728" y="0"/>
                </a:moveTo>
                <a:lnTo>
                  <a:pt x="4732793" y="42552"/>
                </a:lnTo>
                <a:lnTo>
                  <a:pt x="4713496" y="79417"/>
                </a:lnTo>
                <a:lnTo>
                  <a:pt x="4684100" y="108329"/>
                </a:lnTo>
                <a:lnTo>
                  <a:pt x="4646868" y="127021"/>
                </a:lnTo>
                <a:lnTo>
                  <a:pt x="4606480" y="133248"/>
                </a:lnTo>
                <a:lnTo>
                  <a:pt x="4695493" y="133248"/>
                </a:lnTo>
                <a:lnTo>
                  <a:pt x="4722293" y="100120"/>
                </a:lnTo>
                <a:lnTo>
                  <a:pt x="4737071" y="60782"/>
                </a:lnTo>
                <a:lnTo>
                  <a:pt x="4739166" y="46489"/>
                </a:lnTo>
                <a:lnTo>
                  <a:pt x="4739728" y="0"/>
                </a:lnTo>
                <a:close/>
              </a:path>
            </a:pathLst>
          </a:custGeom>
          <a:solidFill>
            <a:srgbClr val="AB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613280" y="3363833"/>
            <a:ext cx="4739728" cy="94894"/>
          </a:xfrm>
          <a:custGeom>
            <a:avLst/>
            <a:gdLst/>
            <a:ahLst/>
            <a:cxnLst/>
            <a:rect l="l" t="t" r="r" b="b"/>
            <a:pathLst>
              <a:path w="4739728" h="94894">
                <a:moveTo>
                  <a:pt x="4572012" y="0"/>
                </a:moveTo>
                <a:lnTo>
                  <a:pt x="167716" y="0"/>
                </a:lnTo>
                <a:lnTo>
                  <a:pt x="0" y="94894"/>
                </a:lnTo>
                <a:lnTo>
                  <a:pt x="4739728" y="94894"/>
                </a:lnTo>
                <a:lnTo>
                  <a:pt x="4572012" y="0"/>
                </a:lnTo>
                <a:close/>
              </a:path>
            </a:pathLst>
          </a:custGeom>
          <a:solidFill>
            <a:srgbClr val="F52E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13280" y="3446449"/>
            <a:ext cx="4739728" cy="12280"/>
          </a:xfrm>
          <a:custGeom>
            <a:avLst/>
            <a:gdLst/>
            <a:ahLst/>
            <a:cxnLst/>
            <a:rect l="l" t="t" r="r" b="b"/>
            <a:pathLst>
              <a:path w="4739728" h="12280">
                <a:moveTo>
                  <a:pt x="4718011" y="0"/>
                </a:moveTo>
                <a:lnTo>
                  <a:pt x="21717" y="0"/>
                </a:lnTo>
                <a:lnTo>
                  <a:pt x="0" y="12280"/>
                </a:lnTo>
                <a:lnTo>
                  <a:pt x="4739728" y="12280"/>
                </a:lnTo>
                <a:lnTo>
                  <a:pt x="4718011" y="0"/>
                </a:lnTo>
                <a:close/>
              </a:path>
            </a:pathLst>
          </a:custGeom>
          <a:solidFill>
            <a:srgbClr val="F52E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780994" y="3233911"/>
            <a:ext cx="4404296" cy="19037"/>
          </a:xfrm>
          <a:custGeom>
            <a:avLst/>
            <a:gdLst/>
            <a:ahLst/>
            <a:cxnLst/>
            <a:rect l="l" t="t" r="r" b="b"/>
            <a:pathLst>
              <a:path w="4404296" h="19037">
                <a:moveTo>
                  <a:pt x="4376902" y="0"/>
                </a:moveTo>
                <a:lnTo>
                  <a:pt x="27406" y="0"/>
                </a:lnTo>
                <a:lnTo>
                  <a:pt x="0" y="19037"/>
                </a:lnTo>
                <a:lnTo>
                  <a:pt x="4404296" y="19037"/>
                </a:lnTo>
                <a:lnTo>
                  <a:pt x="4376902" y="0"/>
                </a:lnTo>
                <a:close/>
              </a:path>
            </a:pathLst>
          </a:custGeom>
          <a:solidFill>
            <a:srgbClr val="F52E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676328" y="3213583"/>
            <a:ext cx="119316" cy="52222"/>
          </a:xfrm>
          <a:custGeom>
            <a:avLst/>
            <a:gdLst/>
            <a:ahLst/>
            <a:cxnLst/>
            <a:rect l="l" t="t" r="r" b="b"/>
            <a:pathLst>
              <a:path w="119316" h="52222">
                <a:moveTo>
                  <a:pt x="119316" y="0"/>
                </a:moveTo>
                <a:lnTo>
                  <a:pt x="16027" y="3162"/>
                </a:lnTo>
                <a:lnTo>
                  <a:pt x="0" y="52222"/>
                </a:lnTo>
                <a:lnTo>
                  <a:pt x="104673" y="39370"/>
                </a:lnTo>
                <a:lnTo>
                  <a:pt x="119316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73729" y="3535188"/>
            <a:ext cx="341477" cy="421538"/>
          </a:xfrm>
          <a:custGeom>
            <a:avLst/>
            <a:gdLst/>
            <a:ahLst/>
            <a:cxnLst/>
            <a:rect l="l" t="t" r="r" b="b"/>
            <a:pathLst>
              <a:path w="341477" h="421538">
                <a:moveTo>
                  <a:pt x="285788" y="0"/>
                </a:moveTo>
                <a:lnTo>
                  <a:pt x="55689" y="0"/>
                </a:lnTo>
                <a:lnTo>
                  <a:pt x="41350" y="1878"/>
                </a:lnTo>
                <a:lnTo>
                  <a:pt x="8589" y="26005"/>
                </a:lnTo>
                <a:lnTo>
                  <a:pt x="0" y="205701"/>
                </a:lnTo>
                <a:lnTo>
                  <a:pt x="1843" y="219928"/>
                </a:lnTo>
                <a:lnTo>
                  <a:pt x="7024" y="232786"/>
                </a:lnTo>
                <a:lnTo>
                  <a:pt x="15082" y="243810"/>
                </a:lnTo>
                <a:lnTo>
                  <a:pt x="25551" y="252539"/>
                </a:lnTo>
                <a:lnTo>
                  <a:pt x="37970" y="258509"/>
                </a:lnTo>
                <a:lnTo>
                  <a:pt x="49803" y="265301"/>
                </a:lnTo>
                <a:lnTo>
                  <a:pt x="55889" y="275528"/>
                </a:lnTo>
                <a:lnTo>
                  <a:pt x="57696" y="365848"/>
                </a:lnTo>
                <a:lnTo>
                  <a:pt x="59559" y="380201"/>
                </a:lnTo>
                <a:lnTo>
                  <a:pt x="83679" y="412978"/>
                </a:lnTo>
                <a:lnTo>
                  <a:pt x="228117" y="421538"/>
                </a:lnTo>
                <a:lnTo>
                  <a:pt x="242459" y="419673"/>
                </a:lnTo>
                <a:lnTo>
                  <a:pt x="275222" y="395542"/>
                </a:lnTo>
                <a:lnTo>
                  <a:pt x="283781" y="290753"/>
                </a:lnTo>
                <a:lnTo>
                  <a:pt x="285424" y="274180"/>
                </a:lnTo>
                <a:lnTo>
                  <a:pt x="304759" y="258066"/>
                </a:lnTo>
                <a:lnTo>
                  <a:pt x="317014" y="251807"/>
                </a:lnTo>
                <a:lnTo>
                  <a:pt x="327280" y="242837"/>
                </a:lnTo>
                <a:lnTo>
                  <a:pt x="335089" y="231620"/>
                </a:lnTo>
                <a:lnTo>
                  <a:pt x="339971" y="218619"/>
                </a:lnTo>
                <a:lnTo>
                  <a:pt x="341477" y="55689"/>
                </a:lnTo>
                <a:lnTo>
                  <a:pt x="339612" y="41350"/>
                </a:lnTo>
                <a:lnTo>
                  <a:pt x="315481" y="8589"/>
                </a:lnTo>
                <a:lnTo>
                  <a:pt x="288763" y="81"/>
                </a:lnTo>
                <a:lnTo>
                  <a:pt x="28578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486594" y="3548049"/>
            <a:ext cx="315747" cy="395846"/>
          </a:xfrm>
          <a:custGeom>
            <a:avLst/>
            <a:gdLst/>
            <a:ahLst/>
            <a:cxnLst/>
            <a:rect l="l" t="t" r="r" b="b"/>
            <a:pathLst>
              <a:path w="315747" h="395846">
                <a:moveTo>
                  <a:pt x="272923" y="0"/>
                </a:moveTo>
                <a:lnTo>
                  <a:pt x="42824" y="0"/>
                </a:lnTo>
                <a:lnTo>
                  <a:pt x="28678" y="2395"/>
                </a:lnTo>
                <a:lnTo>
                  <a:pt x="16520" y="9038"/>
                </a:lnTo>
                <a:lnTo>
                  <a:pt x="7167" y="19112"/>
                </a:lnTo>
                <a:lnTo>
                  <a:pt x="1434" y="31802"/>
                </a:lnTo>
                <a:lnTo>
                  <a:pt x="0" y="192887"/>
                </a:lnTo>
                <a:lnTo>
                  <a:pt x="2396" y="207029"/>
                </a:lnTo>
                <a:lnTo>
                  <a:pt x="9040" y="219184"/>
                </a:lnTo>
                <a:lnTo>
                  <a:pt x="19117" y="228536"/>
                </a:lnTo>
                <a:lnTo>
                  <a:pt x="31810" y="234267"/>
                </a:lnTo>
                <a:lnTo>
                  <a:pt x="46774" y="240401"/>
                </a:lnTo>
                <a:lnTo>
                  <a:pt x="54445" y="247006"/>
                </a:lnTo>
                <a:lnTo>
                  <a:pt x="57260" y="258195"/>
                </a:lnTo>
                <a:lnTo>
                  <a:pt x="57658" y="353021"/>
                </a:lnTo>
                <a:lnTo>
                  <a:pt x="60052" y="367171"/>
                </a:lnTo>
                <a:lnTo>
                  <a:pt x="66694" y="379327"/>
                </a:lnTo>
                <a:lnTo>
                  <a:pt x="76768" y="388678"/>
                </a:lnTo>
                <a:lnTo>
                  <a:pt x="89460" y="394410"/>
                </a:lnTo>
                <a:lnTo>
                  <a:pt x="215252" y="395846"/>
                </a:lnTo>
                <a:lnTo>
                  <a:pt x="229402" y="393452"/>
                </a:lnTo>
                <a:lnTo>
                  <a:pt x="241563" y="386814"/>
                </a:lnTo>
                <a:lnTo>
                  <a:pt x="250918" y="376744"/>
                </a:lnTo>
                <a:lnTo>
                  <a:pt x="256652" y="364055"/>
                </a:lnTo>
                <a:lnTo>
                  <a:pt x="258089" y="277888"/>
                </a:lnTo>
                <a:lnTo>
                  <a:pt x="260998" y="254786"/>
                </a:lnTo>
                <a:lnTo>
                  <a:pt x="267009" y="241722"/>
                </a:lnTo>
                <a:lnTo>
                  <a:pt x="272043" y="236297"/>
                </a:lnTo>
                <a:lnTo>
                  <a:pt x="286405" y="233681"/>
                </a:lnTo>
                <a:lnTo>
                  <a:pt x="298680" y="227067"/>
                </a:lnTo>
                <a:lnTo>
                  <a:pt x="308139" y="217200"/>
                </a:lnTo>
                <a:lnTo>
                  <a:pt x="314052" y="204826"/>
                </a:lnTo>
                <a:lnTo>
                  <a:pt x="315747" y="42824"/>
                </a:lnTo>
                <a:lnTo>
                  <a:pt x="313351" y="28678"/>
                </a:lnTo>
                <a:lnTo>
                  <a:pt x="306708" y="16520"/>
                </a:lnTo>
                <a:lnTo>
                  <a:pt x="296634" y="7167"/>
                </a:lnTo>
                <a:lnTo>
                  <a:pt x="283944" y="1434"/>
                </a:lnTo>
                <a:lnTo>
                  <a:pt x="272923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591315" y="3580655"/>
            <a:ext cx="106299" cy="409422"/>
          </a:xfrm>
          <a:custGeom>
            <a:avLst/>
            <a:gdLst/>
            <a:ahLst/>
            <a:cxnLst/>
            <a:rect l="l" t="t" r="r" b="b"/>
            <a:pathLst>
              <a:path w="106299" h="409422">
                <a:moveTo>
                  <a:pt x="72580" y="0"/>
                </a:moveTo>
                <a:lnTo>
                  <a:pt x="33680" y="0"/>
                </a:lnTo>
                <a:lnTo>
                  <a:pt x="19764" y="2998"/>
                </a:lnTo>
                <a:lnTo>
                  <a:pt x="8673" y="11114"/>
                </a:lnTo>
                <a:lnTo>
                  <a:pt x="1717" y="23032"/>
                </a:lnTo>
                <a:lnTo>
                  <a:pt x="0" y="375704"/>
                </a:lnTo>
                <a:lnTo>
                  <a:pt x="2991" y="389625"/>
                </a:lnTo>
                <a:lnTo>
                  <a:pt x="11093" y="400725"/>
                </a:lnTo>
                <a:lnTo>
                  <a:pt x="23000" y="407695"/>
                </a:lnTo>
                <a:lnTo>
                  <a:pt x="72580" y="409422"/>
                </a:lnTo>
                <a:lnTo>
                  <a:pt x="86482" y="406430"/>
                </a:lnTo>
                <a:lnTo>
                  <a:pt x="97572" y="398325"/>
                </a:lnTo>
                <a:lnTo>
                  <a:pt x="104548" y="386415"/>
                </a:lnTo>
                <a:lnTo>
                  <a:pt x="106299" y="33680"/>
                </a:lnTo>
                <a:lnTo>
                  <a:pt x="103284" y="19782"/>
                </a:lnTo>
                <a:lnTo>
                  <a:pt x="95171" y="8693"/>
                </a:lnTo>
                <a:lnTo>
                  <a:pt x="83260" y="1727"/>
                </a:lnTo>
                <a:lnTo>
                  <a:pt x="7258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599868" y="3589214"/>
            <a:ext cx="89153" cy="392315"/>
          </a:xfrm>
          <a:custGeom>
            <a:avLst/>
            <a:gdLst/>
            <a:ahLst/>
            <a:cxnLst/>
            <a:rect l="l" t="t" r="r" b="b"/>
            <a:pathLst>
              <a:path w="89153" h="392315">
                <a:moveTo>
                  <a:pt x="64020" y="0"/>
                </a:moveTo>
                <a:lnTo>
                  <a:pt x="14098" y="2557"/>
                </a:lnTo>
                <a:lnTo>
                  <a:pt x="3917" y="11662"/>
                </a:lnTo>
                <a:lnTo>
                  <a:pt x="0" y="25120"/>
                </a:lnTo>
                <a:lnTo>
                  <a:pt x="2561" y="378237"/>
                </a:lnTo>
                <a:lnTo>
                  <a:pt x="11678" y="388401"/>
                </a:lnTo>
                <a:lnTo>
                  <a:pt x="25171" y="392315"/>
                </a:lnTo>
                <a:lnTo>
                  <a:pt x="75073" y="389764"/>
                </a:lnTo>
                <a:lnTo>
                  <a:pt x="85244" y="380655"/>
                </a:lnTo>
                <a:lnTo>
                  <a:pt x="89153" y="367182"/>
                </a:lnTo>
                <a:lnTo>
                  <a:pt x="86612" y="14098"/>
                </a:lnTo>
                <a:lnTo>
                  <a:pt x="77514" y="3920"/>
                </a:lnTo>
                <a:lnTo>
                  <a:pt x="6402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504578" y="3571118"/>
            <a:ext cx="36919" cy="36840"/>
          </a:xfrm>
          <a:custGeom>
            <a:avLst/>
            <a:gdLst/>
            <a:ahLst/>
            <a:cxnLst/>
            <a:rect l="l" t="t" r="r" b="b"/>
            <a:pathLst>
              <a:path w="36919" h="36840">
                <a:moveTo>
                  <a:pt x="16309" y="0"/>
                </a:moveTo>
                <a:lnTo>
                  <a:pt x="4673" y="6263"/>
                </a:lnTo>
                <a:lnTo>
                  <a:pt x="0" y="19929"/>
                </a:lnTo>
                <a:lnTo>
                  <a:pt x="5997" y="31942"/>
                </a:lnTo>
                <a:lnTo>
                  <a:pt x="19284" y="36840"/>
                </a:lnTo>
                <a:lnTo>
                  <a:pt x="31777" y="31168"/>
                </a:lnTo>
                <a:lnTo>
                  <a:pt x="36919" y="18393"/>
                </a:lnTo>
                <a:lnTo>
                  <a:pt x="36738" y="15801"/>
                </a:lnTo>
                <a:lnTo>
                  <a:pt x="30272" y="4481"/>
                </a:lnTo>
                <a:lnTo>
                  <a:pt x="1630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04580" y="3723508"/>
            <a:ext cx="36916" cy="36861"/>
          </a:xfrm>
          <a:custGeom>
            <a:avLst/>
            <a:gdLst/>
            <a:ahLst/>
            <a:cxnLst/>
            <a:rect l="l" t="t" r="r" b="b"/>
            <a:pathLst>
              <a:path w="36916" h="36861">
                <a:moveTo>
                  <a:pt x="16275" y="0"/>
                </a:moveTo>
                <a:lnTo>
                  <a:pt x="4661" y="6277"/>
                </a:lnTo>
                <a:lnTo>
                  <a:pt x="0" y="19964"/>
                </a:lnTo>
                <a:lnTo>
                  <a:pt x="6009" y="31972"/>
                </a:lnTo>
                <a:lnTo>
                  <a:pt x="19302" y="36861"/>
                </a:lnTo>
                <a:lnTo>
                  <a:pt x="31780" y="31180"/>
                </a:lnTo>
                <a:lnTo>
                  <a:pt x="36916" y="18389"/>
                </a:lnTo>
                <a:lnTo>
                  <a:pt x="36731" y="15773"/>
                </a:lnTo>
                <a:lnTo>
                  <a:pt x="30255" y="4470"/>
                </a:lnTo>
                <a:lnTo>
                  <a:pt x="1627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745604" y="3571116"/>
            <a:ext cx="36918" cy="36841"/>
          </a:xfrm>
          <a:custGeom>
            <a:avLst/>
            <a:gdLst/>
            <a:ahLst/>
            <a:cxnLst/>
            <a:rect l="l" t="t" r="r" b="b"/>
            <a:pathLst>
              <a:path w="36918" h="36841">
                <a:moveTo>
                  <a:pt x="16306" y="0"/>
                </a:moveTo>
                <a:lnTo>
                  <a:pt x="4674" y="6261"/>
                </a:lnTo>
                <a:lnTo>
                  <a:pt x="0" y="19931"/>
                </a:lnTo>
                <a:lnTo>
                  <a:pt x="5997" y="31943"/>
                </a:lnTo>
                <a:lnTo>
                  <a:pt x="19286" y="36841"/>
                </a:lnTo>
                <a:lnTo>
                  <a:pt x="31792" y="31166"/>
                </a:lnTo>
                <a:lnTo>
                  <a:pt x="36918" y="18394"/>
                </a:lnTo>
                <a:lnTo>
                  <a:pt x="36738" y="15800"/>
                </a:lnTo>
                <a:lnTo>
                  <a:pt x="30286" y="4481"/>
                </a:lnTo>
                <a:lnTo>
                  <a:pt x="1630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745607" y="3723507"/>
            <a:ext cx="36916" cy="36862"/>
          </a:xfrm>
          <a:custGeom>
            <a:avLst/>
            <a:gdLst/>
            <a:ahLst/>
            <a:cxnLst/>
            <a:rect l="l" t="t" r="r" b="b"/>
            <a:pathLst>
              <a:path w="36916" h="36862">
                <a:moveTo>
                  <a:pt x="16272" y="0"/>
                </a:moveTo>
                <a:lnTo>
                  <a:pt x="4662" y="6275"/>
                </a:lnTo>
                <a:lnTo>
                  <a:pt x="0" y="19966"/>
                </a:lnTo>
                <a:lnTo>
                  <a:pt x="6010" y="31974"/>
                </a:lnTo>
                <a:lnTo>
                  <a:pt x="19303" y="36862"/>
                </a:lnTo>
                <a:lnTo>
                  <a:pt x="31796" y="31177"/>
                </a:lnTo>
                <a:lnTo>
                  <a:pt x="36916" y="18390"/>
                </a:lnTo>
                <a:lnTo>
                  <a:pt x="36732" y="15772"/>
                </a:lnTo>
                <a:lnTo>
                  <a:pt x="30269" y="4471"/>
                </a:lnTo>
                <a:lnTo>
                  <a:pt x="1627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216409" y="3535188"/>
            <a:ext cx="341477" cy="421538"/>
          </a:xfrm>
          <a:custGeom>
            <a:avLst/>
            <a:gdLst/>
            <a:ahLst/>
            <a:cxnLst/>
            <a:rect l="l" t="t" r="r" b="b"/>
            <a:pathLst>
              <a:path w="341477" h="421538">
                <a:moveTo>
                  <a:pt x="285788" y="0"/>
                </a:moveTo>
                <a:lnTo>
                  <a:pt x="55651" y="0"/>
                </a:lnTo>
                <a:lnTo>
                  <a:pt x="41308" y="1879"/>
                </a:lnTo>
                <a:lnTo>
                  <a:pt x="8551" y="26021"/>
                </a:lnTo>
                <a:lnTo>
                  <a:pt x="0" y="205701"/>
                </a:lnTo>
                <a:lnTo>
                  <a:pt x="1827" y="219928"/>
                </a:lnTo>
                <a:lnTo>
                  <a:pt x="6999" y="232786"/>
                </a:lnTo>
                <a:lnTo>
                  <a:pt x="15053" y="243810"/>
                </a:lnTo>
                <a:lnTo>
                  <a:pt x="25526" y="252539"/>
                </a:lnTo>
                <a:lnTo>
                  <a:pt x="37955" y="258509"/>
                </a:lnTo>
                <a:lnTo>
                  <a:pt x="49806" y="265304"/>
                </a:lnTo>
                <a:lnTo>
                  <a:pt x="55882" y="275536"/>
                </a:lnTo>
                <a:lnTo>
                  <a:pt x="57657" y="365848"/>
                </a:lnTo>
                <a:lnTo>
                  <a:pt x="59521" y="380197"/>
                </a:lnTo>
                <a:lnTo>
                  <a:pt x="83641" y="412968"/>
                </a:lnTo>
                <a:lnTo>
                  <a:pt x="228079" y="421538"/>
                </a:lnTo>
                <a:lnTo>
                  <a:pt x="242417" y="419674"/>
                </a:lnTo>
                <a:lnTo>
                  <a:pt x="275184" y="395558"/>
                </a:lnTo>
                <a:lnTo>
                  <a:pt x="283781" y="290753"/>
                </a:lnTo>
                <a:lnTo>
                  <a:pt x="285409" y="274180"/>
                </a:lnTo>
                <a:lnTo>
                  <a:pt x="304734" y="258066"/>
                </a:lnTo>
                <a:lnTo>
                  <a:pt x="316993" y="251807"/>
                </a:lnTo>
                <a:lnTo>
                  <a:pt x="327256" y="242837"/>
                </a:lnTo>
                <a:lnTo>
                  <a:pt x="335059" y="231620"/>
                </a:lnTo>
                <a:lnTo>
                  <a:pt x="339935" y="218619"/>
                </a:lnTo>
                <a:lnTo>
                  <a:pt x="341477" y="55689"/>
                </a:lnTo>
                <a:lnTo>
                  <a:pt x="339599" y="41350"/>
                </a:lnTo>
                <a:lnTo>
                  <a:pt x="315471" y="8589"/>
                </a:lnTo>
                <a:lnTo>
                  <a:pt x="288763" y="81"/>
                </a:lnTo>
                <a:lnTo>
                  <a:pt x="28578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29236" y="3548049"/>
            <a:ext cx="315785" cy="395846"/>
          </a:xfrm>
          <a:custGeom>
            <a:avLst/>
            <a:gdLst/>
            <a:ahLst/>
            <a:cxnLst/>
            <a:rect l="l" t="t" r="r" b="b"/>
            <a:pathLst>
              <a:path w="315785" h="395846">
                <a:moveTo>
                  <a:pt x="272961" y="0"/>
                </a:moveTo>
                <a:lnTo>
                  <a:pt x="42824" y="0"/>
                </a:lnTo>
                <a:lnTo>
                  <a:pt x="28678" y="2395"/>
                </a:lnTo>
                <a:lnTo>
                  <a:pt x="16520" y="9038"/>
                </a:lnTo>
                <a:lnTo>
                  <a:pt x="7167" y="19112"/>
                </a:lnTo>
                <a:lnTo>
                  <a:pt x="1434" y="31802"/>
                </a:lnTo>
                <a:lnTo>
                  <a:pt x="0" y="192887"/>
                </a:lnTo>
                <a:lnTo>
                  <a:pt x="2396" y="207029"/>
                </a:lnTo>
                <a:lnTo>
                  <a:pt x="9040" y="219184"/>
                </a:lnTo>
                <a:lnTo>
                  <a:pt x="19117" y="228536"/>
                </a:lnTo>
                <a:lnTo>
                  <a:pt x="31810" y="234267"/>
                </a:lnTo>
                <a:lnTo>
                  <a:pt x="46792" y="240399"/>
                </a:lnTo>
                <a:lnTo>
                  <a:pt x="54475" y="247000"/>
                </a:lnTo>
                <a:lnTo>
                  <a:pt x="57297" y="258178"/>
                </a:lnTo>
                <a:lnTo>
                  <a:pt x="57696" y="353021"/>
                </a:lnTo>
                <a:lnTo>
                  <a:pt x="60087" y="367171"/>
                </a:lnTo>
                <a:lnTo>
                  <a:pt x="66721" y="379327"/>
                </a:lnTo>
                <a:lnTo>
                  <a:pt x="76790" y="388678"/>
                </a:lnTo>
                <a:lnTo>
                  <a:pt x="89485" y="394410"/>
                </a:lnTo>
                <a:lnTo>
                  <a:pt x="215252" y="395846"/>
                </a:lnTo>
                <a:lnTo>
                  <a:pt x="229417" y="393452"/>
                </a:lnTo>
                <a:lnTo>
                  <a:pt x="241579" y="386814"/>
                </a:lnTo>
                <a:lnTo>
                  <a:pt x="250927" y="376744"/>
                </a:lnTo>
                <a:lnTo>
                  <a:pt x="256655" y="364055"/>
                </a:lnTo>
                <a:lnTo>
                  <a:pt x="258089" y="277888"/>
                </a:lnTo>
                <a:lnTo>
                  <a:pt x="261004" y="254791"/>
                </a:lnTo>
                <a:lnTo>
                  <a:pt x="267028" y="241727"/>
                </a:lnTo>
                <a:lnTo>
                  <a:pt x="272076" y="236300"/>
                </a:lnTo>
                <a:lnTo>
                  <a:pt x="286440" y="233682"/>
                </a:lnTo>
                <a:lnTo>
                  <a:pt x="298715" y="227068"/>
                </a:lnTo>
                <a:lnTo>
                  <a:pt x="308175" y="217203"/>
                </a:lnTo>
                <a:lnTo>
                  <a:pt x="314089" y="204830"/>
                </a:lnTo>
                <a:lnTo>
                  <a:pt x="315785" y="42824"/>
                </a:lnTo>
                <a:lnTo>
                  <a:pt x="313389" y="28678"/>
                </a:lnTo>
                <a:lnTo>
                  <a:pt x="306747" y="16520"/>
                </a:lnTo>
                <a:lnTo>
                  <a:pt x="296672" y="7167"/>
                </a:lnTo>
                <a:lnTo>
                  <a:pt x="283982" y="1434"/>
                </a:lnTo>
                <a:lnTo>
                  <a:pt x="272961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333956" y="3580655"/>
            <a:ext cx="106299" cy="409422"/>
          </a:xfrm>
          <a:custGeom>
            <a:avLst/>
            <a:gdLst/>
            <a:ahLst/>
            <a:cxnLst/>
            <a:rect l="l" t="t" r="r" b="b"/>
            <a:pathLst>
              <a:path w="106299" h="409422">
                <a:moveTo>
                  <a:pt x="72618" y="0"/>
                </a:moveTo>
                <a:lnTo>
                  <a:pt x="33718" y="0"/>
                </a:lnTo>
                <a:lnTo>
                  <a:pt x="19802" y="2995"/>
                </a:lnTo>
                <a:lnTo>
                  <a:pt x="8701" y="11103"/>
                </a:lnTo>
                <a:lnTo>
                  <a:pt x="1728" y="23010"/>
                </a:lnTo>
                <a:lnTo>
                  <a:pt x="0" y="375704"/>
                </a:lnTo>
                <a:lnTo>
                  <a:pt x="2994" y="389617"/>
                </a:lnTo>
                <a:lnTo>
                  <a:pt x="11102" y="400715"/>
                </a:lnTo>
                <a:lnTo>
                  <a:pt x="23011" y="407687"/>
                </a:lnTo>
                <a:lnTo>
                  <a:pt x="72618" y="409422"/>
                </a:lnTo>
                <a:lnTo>
                  <a:pt x="86516" y="406426"/>
                </a:lnTo>
                <a:lnTo>
                  <a:pt x="97605" y="398313"/>
                </a:lnTo>
                <a:lnTo>
                  <a:pt x="104571" y="386393"/>
                </a:lnTo>
                <a:lnTo>
                  <a:pt x="106299" y="33680"/>
                </a:lnTo>
                <a:lnTo>
                  <a:pt x="103300" y="19775"/>
                </a:lnTo>
                <a:lnTo>
                  <a:pt x="95184" y="8682"/>
                </a:lnTo>
                <a:lnTo>
                  <a:pt x="83266" y="1719"/>
                </a:lnTo>
                <a:lnTo>
                  <a:pt x="72618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342547" y="3589214"/>
            <a:ext cx="89153" cy="392315"/>
          </a:xfrm>
          <a:custGeom>
            <a:avLst/>
            <a:gdLst/>
            <a:ahLst/>
            <a:cxnLst/>
            <a:rect l="l" t="t" r="r" b="b"/>
            <a:pathLst>
              <a:path w="89153" h="392315">
                <a:moveTo>
                  <a:pt x="64020" y="0"/>
                </a:moveTo>
                <a:lnTo>
                  <a:pt x="14103" y="2547"/>
                </a:lnTo>
                <a:lnTo>
                  <a:pt x="3921" y="11653"/>
                </a:lnTo>
                <a:lnTo>
                  <a:pt x="0" y="25120"/>
                </a:lnTo>
                <a:lnTo>
                  <a:pt x="2551" y="378218"/>
                </a:lnTo>
                <a:lnTo>
                  <a:pt x="11659" y="388396"/>
                </a:lnTo>
                <a:lnTo>
                  <a:pt x="25133" y="392315"/>
                </a:lnTo>
                <a:lnTo>
                  <a:pt x="75056" y="389764"/>
                </a:lnTo>
                <a:lnTo>
                  <a:pt x="85234" y="380655"/>
                </a:lnTo>
                <a:lnTo>
                  <a:pt x="89153" y="367182"/>
                </a:lnTo>
                <a:lnTo>
                  <a:pt x="86605" y="14098"/>
                </a:lnTo>
                <a:lnTo>
                  <a:pt x="77497" y="3920"/>
                </a:lnTo>
                <a:lnTo>
                  <a:pt x="6402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247257" y="3571114"/>
            <a:ext cx="36919" cy="36842"/>
          </a:xfrm>
          <a:custGeom>
            <a:avLst/>
            <a:gdLst/>
            <a:ahLst/>
            <a:cxnLst/>
            <a:rect l="l" t="t" r="r" b="b"/>
            <a:pathLst>
              <a:path w="36919" h="36842">
                <a:moveTo>
                  <a:pt x="16300" y="0"/>
                </a:moveTo>
                <a:lnTo>
                  <a:pt x="4666" y="6255"/>
                </a:lnTo>
                <a:lnTo>
                  <a:pt x="0" y="19930"/>
                </a:lnTo>
                <a:lnTo>
                  <a:pt x="5980" y="31944"/>
                </a:lnTo>
                <a:lnTo>
                  <a:pt x="19280" y="36842"/>
                </a:lnTo>
                <a:lnTo>
                  <a:pt x="31783" y="31161"/>
                </a:lnTo>
                <a:lnTo>
                  <a:pt x="36919" y="18396"/>
                </a:lnTo>
                <a:lnTo>
                  <a:pt x="36738" y="15800"/>
                </a:lnTo>
                <a:lnTo>
                  <a:pt x="30269" y="4482"/>
                </a:lnTo>
                <a:lnTo>
                  <a:pt x="163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247259" y="3723505"/>
            <a:ext cx="36916" cy="36863"/>
          </a:xfrm>
          <a:custGeom>
            <a:avLst/>
            <a:gdLst/>
            <a:ahLst/>
            <a:cxnLst/>
            <a:rect l="l" t="t" r="r" b="b"/>
            <a:pathLst>
              <a:path w="36916" h="36863">
                <a:moveTo>
                  <a:pt x="16266" y="0"/>
                </a:moveTo>
                <a:lnTo>
                  <a:pt x="4653" y="6269"/>
                </a:lnTo>
                <a:lnTo>
                  <a:pt x="0" y="19965"/>
                </a:lnTo>
                <a:lnTo>
                  <a:pt x="5993" y="31975"/>
                </a:lnTo>
                <a:lnTo>
                  <a:pt x="19298" y="36863"/>
                </a:lnTo>
                <a:lnTo>
                  <a:pt x="31786" y="31173"/>
                </a:lnTo>
                <a:lnTo>
                  <a:pt x="36916" y="18393"/>
                </a:lnTo>
                <a:lnTo>
                  <a:pt x="36731" y="15772"/>
                </a:lnTo>
                <a:lnTo>
                  <a:pt x="30252" y="4472"/>
                </a:lnTo>
                <a:lnTo>
                  <a:pt x="1626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488284" y="3571114"/>
            <a:ext cx="36919" cy="36842"/>
          </a:xfrm>
          <a:custGeom>
            <a:avLst/>
            <a:gdLst/>
            <a:ahLst/>
            <a:cxnLst/>
            <a:rect l="l" t="t" r="r" b="b"/>
            <a:pathLst>
              <a:path w="36919" h="36842">
                <a:moveTo>
                  <a:pt x="16306" y="0"/>
                </a:moveTo>
                <a:lnTo>
                  <a:pt x="4678" y="6255"/>
                </a:lnTo>
                <a:lnTo>
                  <a:pt x="0" y="19930"/>
                </a:lnTo>
                <a:lnTo>
                  <a:pt x="5995" y="31944"/>
                </a:lnTo>
                <a:lnTo>
                  <a:pt x="19280" y="36842"/>
                </a:lnTo>
                <a:lnTo>
                  <a:pt x="31782" y="31161"/>
                </a:lnTo>
                <a:lnTo>
                  <a:pt x="36919" y="18396"/>
                </a:lnTo>
                <a:lnTo>
                  <a:pt x="36738" y="15805"/>
                </a:lnTo>
                <a:lnTo>
                  <a:pt x="30272" y="4484"/>
                </a:lnTo>
                <a:lnTo>
                  <a:pt x="1630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488287" y="3723505"/>
            <a:ext cx="36916" cy="36863"/>
          </a:xfrm>
          <a:custGeom>
            <a:avLst/>
            <a:gdLst/>
            <a:ahLst/>
            <a:cxnLst/>
            <a:rect l="l" t="t" r="r" b="b"/>
            <a:pathLst>
              <a:path w="36916" h="36863">
                <a:moveTo>
                  <a:pt x="16273" y="0"/>
                </a:moveTo>
                <a:lnTo>
                  <a:pt x="4666" y="6269"/>
                </a:lnTo>
                <a:lnTo>
                  <a:pt x="0" y="19965"/>
                </a:lnTo>
                <a:lnTo>
                  <a:pt x="6008" y="31975"/>
                </a:lnTo>
                <a:lnTo>
                  <a:pt x="19297" y="36863"/>
                </a:lnTo>
                <a:lnTo>
                  <a:pt x="31786" y="31173"/>
                </a:lnTo>
                <a:lnTo>
                  <a:pt x="36916" y="18393"/>
                </a:lnTo>
                <a:lnTo>
                  <a:pt x="36732" y="15777"/>
                </a:lnTo>
                <a:lnTo>
                  <a:pt x="30255" y="4473"/>
                </a:lnTo>
                <a:lnTo>
                  <a:pt x="1627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94600" y="4876800"/>
            <a:ext cx="4876800" cy="4876800"/>
          </a:xfrm>
          <a:custGeom>
            <a:avLst/>
            <a:gdLst/>
            <a:ahLst/>
            <a:cxnLst/>
            <a:rect l="l" t="t" r="r" b="b"/>
            <a:pathLst>
              <a:path w="4876800" h="4876800">
                <a:moveTo>
                  <a:pt x="4876800" y="4876800"/>
                </a:moveTo>
                <a:lnTo>
                  <a:pt x="0" y="4876800"/>
                </a:lnTo>
                <a:lnTo>
                  <a:pt x="0" y="0"/>
                </a:lnTo>
                <a:lnTo>
                  <a:pt x="4876800" y="0"/>
                </a:lnTo>
                <a:lnTo>
                  <a:pt x="4876800" y="48768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471400" y="4876800"/>
            <a:ext cx="4876800" cy="4876800"/>
          </a:xfrm>
          <a:custGeom>
            <a:avLst/>
            <a:gdLst/>
            <a:ahLst/>
            <a:cxnLst/>
            <a:rect l="l" t="t" r="r" b="b"/>
            <a:pathLst>
              <a:path w="4876800" h="4876800">
                <a:moveTo>
                  <a:pt x="4876800" y="4876800"/>
                </a:moveTo>
                <a:lnTo>
                  <a:pt x="0" y="4876800"/>
                </a:lnTo>
                <a:lnTo>
                  <a:pt x="0" y="0"/>
                </a:lnTo>
                <a:lnTo>
                  <a:pt x="4876800" y="0"/>
                </a:lnTo>
                <a:lnTo>
                  <a:pt x="4876800" y="48768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908217" y="5047343"/>
            <a:ext cx="3890645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any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ne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work,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matter most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bridge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–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6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om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idea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or ne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sto</a:t>
            </a:r>
            <a:r>
              <a:rPr sz="1900" spc="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next,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6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om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so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son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6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om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oblem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 solution.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mo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he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peopl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connec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with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valuable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content,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mo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they’ll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look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esou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ce.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sometimes,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solution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they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com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looking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app.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877005"/>
            <a:ext cx="711822" cy="263690"/>
          </a:xfrm>
          <a:custGeom>
            <a:avLst/>
            <a:gdLst/>
            <a:ahLst/>
            <a:cxnLst/>
            <a:rect l="l" t="t" r="r" b="b"/>
            <a:pathLst>
              <a:path w="711822" h="263690">
                <a:moveTo>
                  <a:pt x="711822" y="263690"/>
                </a:moveTo>
                <a:lnTo>
                  <a:pt x="0" y="263690"/>
                </a:lnTo>
                <a:lnTo>
                  <a:pt x="0" y="0"/>
                </a:lnTo>
                <a:lnTo>
                  <a:pt x="711822" y="0"/>
                </a:lnTo>
                <a:lnTo>
                  <a:pt x="711822" y="26369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3691115"/>
            <a:ext cx="554647" cy="330898"/>
          </a:xfrm>
          <a:custGeom>
            <a:avLst/>
            <a:gdLst/>
            <a:ahLst/>
            <a:cxnLst/>
            <a:rect l="l" t="t" r="r" b="b"/>
            <a:pathLst>
              <a:path w="554647" h="330898">
                <a:moveTo>
                  <a:pt x="554647" y="330898"/>
                </a:moveTo>
                <a:lnTo>
                  <a:pt x="0" y="330898"/>
                </a:lnTo>
                <a:lnTo>
                  <a:pt x="0" y="0"/>
                </a:lnTo>
                <a:lnTo>
                  <a:pt x="554647" y="0"/>
                </a:lnTo>
                <a:lnTo>
                  <a:pt x="554647" y="330898"/>
                </a:lnTo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1455" y="3836726"/>
            <a:ext cx="303009" cy="302591"/>
          </a:xfrm>
          <a:custGeom>
            <a:avLst/>
            <a:gdLst/>
            <a:ahLst/>
            <a:cxnLst/>
            <a:rect l="l" t="t" r="r" b="b"/>
            <a:pathLst>
              <a:path w="303009" h="302591">
                <a:moveTo>
                  <a:pt x="138606" y="0"/>
                </a:moveTo>
                <a:lnTo>
                  <a:pt x="96979" y="9592"/>
                </a:lnTo>
                <a:lnTo>
                  <a:pt x="60625" y="29773"/>
                </a:lnTo>
                <a:lnTo>
                  <a:pt x="31294" y="58795"/>
                </a:lnTo>
                <a:lnTo>
                  <a:pt x="10737" y="94909"/>
                </a:lnTo>
                <a:lnTo>
                  <a:pt x="703" y="136368"/>
                </a:lnTo>
                <a:lnTo>
                  <a:pt x="0" y="151073"/>
                </a:lnTo>
                <a:lnTo>
                  <a:pt x="37" y="154493"/>
                </a:lnTo>
                <a:lnTo>
                  <a:pt x="6871" y="196216"/>
                </a:lnTo>
                <a:lnTo>
                  <a:pt x="24479" y="233274"/>
                </a:lnTo>
                <a:lnTo>
                  <a:pt x="51407" y="264018"/>
                </a:lnTo>
                <a:lnTo>
                  <a:pt x="86203" y="286799"/>
                </a:lnTo>
                <a:lnTo>
                  <a:pt x="127415" y="299967"/>
                </a:lnTo>
                <a:lnTo>
                  <a:pt x="157737" y="302591"/>
                </a:lnTo>
                <a:lnTo>
                  <a:pt x="171839" y="301373"/>
                </a:lnTo>
                <a:lnTo>
                  <a:pt x="211520" y="290278"/>
                </a:lnTo>
                <a:lnTo>
                  <a:pt x="246019" y="269042"/>
                </a:lnTo>
                <a:lnTo>
                  <a:pt x="273731" y="238972"/>
                </a:lnTo>
                <a:lnTo>
                  <a:pt x="293057" y="201378"/>
                </a:lnTo>
                <a:lnTo>
                  <a:pt x="302394" y="157567"/>
                </a:lnTo>
                <a:lnTo>
                  <a:pt x="303009" y="141808"/>
                </a:lnTo>
                <a:lnTo>
                  <a:pt x="301529" y="127969"/>
                </a:lnTo>
                <a:lnTo>
                  <a:pt x="289840" y="89087"/>
                </a:lnTo>
                <a:lnTo>
                  <a:pt x="268172" y="55359"/>
                </a:lnTo>
                <a:lnTo>
                  <a:pt x="237671" y="28331"/>
                </a:lnTo>
                <a:lnTo>
                  <a:pt x="199487" y="9548"/>
                </a:lnTo>
                <a:lnTo>
                  <a:pt x="154767" y="555"/>
                </a:lnTo>
                <a:lnTo>
                  <a:pt x="13860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3647805"/>
            <a:ext cx="79932" cy="323965"/>
          </a:xfrm>
          <a:custGeom>
            <a:avLst/>
            <a:gdLst/>
            <a:ahLst/>
            <a:cxnLst/>
            <a:rect l="l" t="t" r="r" b="b"/>
            <a:pathLst>
              <a:path w="79932" h="323965">
                <a:moveTo>
                  <a:pt x="0" y="0"/>
                </a:moveTo>
                <a:lnTo>
                  <a:pt x="0" y="323965"/>
                </a:lnTo>
                <a:lnTo>
                  <a:pt x="8555" y="317175"/>
                </a:lnTo>
                <a:lnTo>
                  <a:pt x="40495" y="282696"/>
                </a:lnTo>
                <a:lnTo>
                  <a:pt x="63869" y="241545"/>
                </a:lnTo>
                <a:lnTo>
                  <a:pt x="77257" y="195145"/>
                </a:lnTo>
                <a:lnTo>
                  <a:pt x="79932" y="161996"/>
                </a:lnTo>
                <a:lnTo>
                  <a:pt x="79254" y="145230"/>
                </a:lnTo>
                <a:lnTo>
                  <a:pt x="69511" y="97383"/>
                </a:lnTo>
                <a:lnTo>
                  <a:pt x="49308" y="54318"/>
                </a:lnTo>
                <a:lnTo>
                  <a:pt x="20066" y="17454"/>
                </a:lnTo>
                <a:lnTo>
                  <a:pt x="0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0910" y="3579027"/>
            <a:ext cx="408787" cy="408774"/>
          </a:xfrm>
          <a:custGeom>
            <a:avLst/>
            <a:gdLst/>
            <a:ahLst/>
            <a:cxnLst/>
            <a:rect l="l" t="t" r="r" b="b"/>
            <a:pathLst>
              <a:path w="408787" h="408774">
                <a:moveTo>
                  <a:pt x="204393" y="0"/>
                </a:moveTo>
                <a:lnTo>
                  <a:pt x="155269" y="5939"/>
                </a:lnTo>
                <a:lnTo>
                  <a:pt x="110454" y="22810"/>
                </a:lnTo>
                <a:lnTo>
                  <a:pt x="71368" y="49194"/>
                </a:lnTo>
                <a:lnTo>
                  <a:pt x="39430" y="83673"/>
                </a:lnTo>
                <a:lnTo>
                  <a:pt x="16059" y="124826"/>
                </a:lnTo>
                <a:lnTo>
                  <a:pt x="2674" y="171235"/>
                </a:lnTo>
                <a:lnTo>
                  <a:pt x="0" y="204393"/>
                </a:lnTo>
                <a:lnTo>
                  <a:pt x="677" y="221154"/>
                </a:lnTo>
                <a:lnTo>
                  <a:pt x="10418" y="268989"/>
                </a:lnTo>
                <a:lnTo>
                  <a:pt x="30618" y="312047"/>
                </a:lnTo>
                <a:lnTo>
                  <a:pt x="59858" y="348908"/>
                </a:lnTo>
                <a:lnTo>
                  <a:pt x="96719" y="378151"/>
                </a:lnTo>
                <a:lnTo>
                  <a:pt x="139782" y="398354"/>
                </a:lnTo>
                <a:lnTo>
                  <a:pt x="187627" y="408097"/>
                </a:lnTo>
                <a:lnTo>
                  <a:pt x="204393" y="408774"/>
                </a:lnTo>
                <a:lnTo>
                  <a:pt x="221156" y="408097"/>
                </a:lnTo>
                <a:lnTo>
                  <a:pt x="268995" y="398354"/>
                </a:lnTo>
                <a:lnTo>
                  <a:pt x="312057" y="378151"/>
                </a:lnTo>
                <a:lnTo>
                  <a:pt x="348919" y="348908"/>
                </a:lnTo>
                <a:lnTo>
                  <a:pt x="378163" y="312047"/>
                </a:lnTo>
                <a:lnTo>
                  <a:pt x="398366" y="268989"/>
                </a:lnTo>
                <a:lnTo>
                  <a:pt x="408109" y="221154"/>
                </a:lnTo>
                <a:lnTo>
                  <a:pt x="408787" y="204393"/>
                </a:lnTo>
                <a:lnTo>
                  <a:pt x="408109" y="187627"/>
                </a:lnTo>
                <a:lnTo>
                  <a:pt x="398366" y="139782"/>
                </a:lnTo>
                <a:lnTo>
                  <a:pt x="378163" y="96719"/>
                </a:lnTo>
                <a:lnTo>
                  <a:pt x="348919" y="59858"/>
                </a:lnTo>
                <a:lnTo>
                  <a:pt x="312057" y="30618"/>
                </a:lnTo>
                <a:lnTo>
                  <a:pt x="268995" y="10418"/>
                </a:lnTo>
                <a:lnTo>
                  <a:pt x="221156" y="677"/>
                </a:lnTo>
                <a:lnTo>
                  <a:pt x="204393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3341681"/>
            <a:ext cx="515082" cy="560412"/>
          </a:xfrm>
          <a:custGeom>
            <a:avLst/>
            <a:gdLst/>
            <a:ahLst/>
            <a:cxnLst/>
            <a:rect l="l" t="t" r="r" b="b"/>
            <a:pathLst>
              <a:path w="515082" h="560412">
                <a:moveTo>
                  <a:pt x="234869" y="0"/>
                </a:moveTo>
                <a:lnTo>
                  <a:pt x="189420" y="3667"/>
                </a:lnTo>
                <a:lnTo>
                  <a:pt x="146305" y="14284"/>
                </a:lnTo>
                <a:lnTo>
                  <a:pt x="106102" y="31275"/>
                </a:lnTo>
                <a:lnTo>
                  <a:pt x="69387" y="54062"/>
                </a:lnTo>
                <a:lnTo>
                  <a:pt x="36738" y="82068"/>
                </a:lnTo>
                <a:lnTo>
                  <a:pt x="8732" y="114717"/>
                </a:lnTo>
                <a:lnTo>
                  <a:pt x="0" y="127644"/>
                </a:lnTo>
                <a:lnTo>
                  <a:pt x="0" y="432759"/>
                </a:lnTo>
                <a:lnTo>
                  <a:pt x="8732" y="445686"/>
                </a:lnTo>
                <a:lnTo>
                  <a:pt x="22119" y="462556"/>
                </a:lnTo>
                <a:lnTo>
                  <a:pt x="52519" y="492958"/>
                </a:lnTo>
                <a:lnTo>
                  <a:pt x="87272" y="518428"/>
                </a:lnTo>
                <a:lnTo>
                  <a:pt x="125803" y="538391"/>
                </a:lnTo>
                <a:lnTo>
                  <a:pt x="167534" y="552268"/>
                </a:lnTo>
                <a:lnTo>
                  <a:pt x="211889" y="559483"/>
                </a:lnTo>
                <a:lnTo>
                  <a:pt x="234869" y="560412"/>
                </a:lnTo>
                <a:lnTo>
                  <a:pt x="257854" y="559483"/>
                </a:lnTo>
                <a:lnTo>
                  <a:pt x="302214" y="552268"/>
                </a:lnTo>
                <a:lnTo>
                  <a:pt x="343948" y="538391"/>
                </a:lnTo>
                <a:lnTo>
                  <a:pt x="382481" y="518428"/>
                </a:lnTo>
                <a:lnTo>
                  <a:pt x="417236" y="492958"/>
                </a:lnTo>
                <a:lnTo>
                  <a:pt x="447636" y="462556"/>
                </a:lnTo>
                <a:lnTo>
                  <a:pt x="473104" y="427800"/>
                </a:lnTo>
                <a:lnTo>
                  <a:pt x="493064" y="389268"/>
                </a:lnTo>
                <a:lnTo>
                  <a:pt x="506940" y="347535"/>
                </a:lnTo>
                <a:lnTo>
                  <a:pt x="514154" y="303180"/>
                </a:lnTo>
                <a:lnTo>
                  <a:pt x="515082" y="280200"/>
                </a:lnTo>
                <a:lnTo>
                  <a:pt x="514154" y="257219"/>
                </a:lnTo>
                <a:lnTo>
                  <a:pt x="506940" y="212865"/>
                </a:lnTo>
                <a:lnTo>
                  <a:pt x="493064" y="171133"/>
                </a:lnTo>
                <a:lnTo>
                  <a:pt x="473104" y="132602"/>
                </a:lnTo>
                <a:lnTo>
                  <a:pt x="447636" y="97849"/>
                </a:lnTo>
                <a:lnTo>
                  <a:pt x="417236" y="67449"/>
                </a:lnTo>
                <a:lnTo>
                  <a:pt x="382481" y="41980"/>
                </a:lnTo>
                <a:lnTo>
                  <a:pt x="343948" y="22019"/>
                </a:lnTo>
                <a:lnTo>
                  <a:pt x="302214" y="8143"/>
                </a:lnTo>
                <a:lnTo>
                  <a:pt x="257854" y="928"/>
                </a:lnTo>
                <a:lnTo>
                  <a:pt x="234869" y="0"/>
                </a:lnTo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20212" y="3098152"/>
            <a:ext cx="1457198" cy="364274"/>
          </a:xfrm>
          <a:custGeom>
            <a:avLst/>
            <a:gdLst/>
            <a:ahLst/>
            <a:cxnLst/>
            <a:rect l="l" t="t" r="r" b="b"/>
            <a:pathLst>
              <a:path w="1457198" h="364274">
                <a:moveTo>
                  <a:pt x="1457198" y="364274"/>
                </a:moveTo>
                <a:lnTo>
                  <a:pt x="0" y="364274"/>
                </a:lnTo>
                <a:lnTo>
                  <a:pt x="0" y="0"/>
                </a:lnTo>
                <a:lnTo>
                  <a:pt x="1457198" y="0"/>
                </a:lnTo>
                <a:lnTo>
                  <a:pt x="1457198" y="364274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93262" y="2841358"/>
            <a:ext cx="1067028" cy="457123"/>
          </a:xfrm>
          <a:custGeom>
            <a:avLst/>
            <a:gdLst/>
            <a:ahLst/>
            <a:cxnLst/>
            <a:rect l="l" t="t" r="r" b="b"/>
            <a:pathLst>
              <a:path w="1067028" h="457123">
                <a:moveTo>
                  <a:pt x="1067028" y="457123"/>
                </a:moveTo>
                <a:lnTo>
                  <a:pt x="0" y="457123"/>
                </a:lnTo>
                <a:lnTo>
                  <a:pt x="0" y="0"/>
                </a:lnTo>
                <a:lnTo>
                  <a:pt x="1067028" y="0"/>
                </a:lnTo>
                <a:lnTo>
                  <a:pt x="1067028" y="457123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12082" y="3041738"/>
            <a:ext cx="418998" cy="418947"/>
          </a:xfrm>
          <a:custGeom>
            <a:avLst/>
            <a:gdLst/>
            <a:ahLst/>
            <a:cxnLst/>
            <a:rect l="l" t="t" r="r" b="b"/>
            <a:pathLst>
              <a:path w="418998" h="418947">
                <a:moveTo>
                  <a:pt x="209486" y="0"/>
                </a:moveTo>
                <a:lnTo>
                  <a:pt x="159144" y="6085"/>
                </a:lnTo>
                <a:lnTo>
                  <a:pt x="113215" y="23374"/>
                </a:lnTo>
                <a:lnTo>
                  <a:pt x="73154" y="50411"/>
                </a:lnTo>
                <a:lnTo>
                  <a:pt x="40418" y="85744"/>
                </a:lnTo>
                <a:lnTo>
                  <a:pt x="16462" y="127917"/>
                </a:lnTo>
                <a:lnTo>
                  <a:pt x="2741" y="175478"/>
                </a:lnTo>
                <a:lnTo>
                  <a:pt x="0" y="209461"/>
                </a:lnTo>
                <a:lnTo>
                  <a:pt x="694" y="226642"/>
                </a:lnTo>
                <a:lnTo>
                  <a:pt x="10679" y="275675"/>
                </a:lnTo>
                <a:lnTo>
                  <a:pt x="31385" y="319810"/>
                </a:lnTo>
                <a:lnTo>
                  <a:pt x="61356" y="357590"/>
                </a:lnTo>
                <a:lnTo>
                  <a:pt x="99137" y="387561"/>
                </a:lnTo>
                <a:lnTo>
                  <a:pt x="143272" y="408267"/>
                </a:lnTo>
                <a:lnTo>
                  <a:pt x="192305" y="418253"/>
                </a:lnTo>
                <a:lnTo>
                  <a:pt x="209486" y="418947"/>
                </a:lnTo>
                <a:lnTo>
                  <a:pt x="226669" y="418253"/>
                </a:lnTo>
                <a:lnTo>
                  <a:pt x="275708" y="408267"/>
                </a:lnTo>
                <a:lnTo>
                  <a:pt x="319848" y="387561"/>
                </a:lnTo>
                <a:lnTo>
                  <a:pt x="357633" y="357590"/>
                </a:lnTo>
                <a:lnTo>
                  <a:pt x="387608" y="319810"/>
                </a:lnTo>
                <a:lnTo>
                  <a:pt x="408317" y="275675"/>
                </a:lnTo>
                <a:lnTo>
                  <a:pt x="418303" y="226642"/>
                </a:lnTo>
                <a:lnTo>
                  <a:pt x="418998" y="209461"/>
                </a:lnTo>
                <a:lnTo>
                  <a:pt x="418303" y="192278"/>
                </a:lnTo>
                <a:lnTo>
                  <a:pt x="408317" y="143244"/>
                </a:lnTo>
                <a:lnTo>
                  <a:pt x="387608" y="99113"/>
                </a:lnTo>
                <a:lnTo>
                  <a:pt x="357633" y="61339"/>
                </a:lnTo>
                <a:lnTo>
                  <a:pt x="319848" y="31375"/>
                </a:lnTo>
                <a:lnTo>
                  <a:pt x="275708" y="10675"/>
                </a:lnTo>
                <a:lnTo>
                  <a:pt x="226669" y="694"/>
                </a:lnTo>
                <a:lnTo>
                  <a:pt x="20948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42066" y="3041738"/>
            <a:ext cx="418973" cy="418947"/>
          </a:xfrm>
          <a:custGeom>
            <a:avLst/>
            <a:gdLst/>
            <a:ahLst/>
            <a:cxnLst/>
            <a:rect l="l" t="t" r="r" b="b"/>
            <a:pathLst>
              <a:path w="418973" h="418947">
                <a:moveTo>
                  <a:pt x="209486" y="0"/>
                </a:moveTo>
                <a:lnTo>
                  <a:pt x="159140" y="6085"/>
                </a:lnTo>
                <a:lnTo>
                  <a:pt x="113209" y="23374"/>
                </a:lnTo>
                <a:lnTo>
                  <a:pt x="73149" y="50411"/>
                </a:lnTo>
                <a:lnTo>
                  <a:pt x="40414" y="85744"/>
                </a:lnTo>
                <a:lnTo>
                  <a:pt x="16460" y="127917"/>
                </a:lnTo>
                <a:lnTo>
                  <a:pt x="2741" y="175478"/>
                </a:lnTo>
                <a:lnTo>
                  <a:pt x="0" y="209461"/>
                </a:lnTo>
                <a:lnTo>
                  <a:pt x="694" y="226642"/>
                </a:lnTo>
                <a:lnTo>
                  <a:pt x="10678" y="275675"/>
                </a:lnTo>
                <a:lnTo>
                  <a:pt x="31382" y="319810"/>
                </a:lnTo>
                <a:lnTo>
                  <a:pt x="61352" y="357590"/>
                </a:lnTo>
                <a:lnTo>
                  <a:pt x="99131" y="387561"/>
                </a:lnTo>
                <a:lnTo>
                  <a:pt x="143267" y="408267"/>
                </a:lnTo>
                <a:lnTo>
                  <a:pt x="192303" y="418253"/>
                </a:lnTo>
                <a:lnTo>
                  <a:pt x="209486" y="418947"/>
                </a:lnTo>
                <a:lnTo>
                  <a:pt x="226667" y="418253"/>
                </a:lnTo>
                <a:lnTo>
                  <a:pt x="275700" y="408267"/>
                </a:lnTo>
                <a:lnTo>
                  <a:pt x="319835" y="387561"/>
                </a:lnTo>
                <a:lnTo>
                  <a:pt x="357616" y="357590"/>
                </a:lnTo>
                <a:lnTo>
                  <a:pt x="387587" y="319810"/>
                </a:lnTo>
                <a:lnTo>
                  <a:pt x="408293" y="275675"/>
                </a:lnTo>
                <a:lnTo>
                  <a:pt x="418278" y="226642"/>
                </a:lnTo>
                <a:lnTo>
                  <a:pt x="418973" y="209461"/>
                </a:lnTo>
                <a:lnTo>
                  <a:pt x="418278" y="192278"/>
                </a:lnTo>
                <a:lnTo>
                  <a:pt x="408293" y="143244"/>
                </a:lnTo>
                <a:lnTo>
                  <a:pt x="387587" y="99113"/>
                </a:lnTo>
                <a:lnTo>
                  <a:pt x="357616" y="61339"/>
                </a:lnTo>
                <a:lnTo>
                  <a:pt x="319835" y="31375"/>
                </a:lnTo>
                <a:lnTo>
                  <a:pt x="275700" y="10675"/>
                </a:lnTo>
                <a:lnTo>
                  <a:pt x="226667" y="694"/>
                </a:lnTo>
                <a:lnTo>
                  <a:pt x="20948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39776" y="2722927"/>
            <a:ext cx="564692" cy="564705"/>
          </a:xfrm>
          <a:custGeom>
            <a:avLst/>
            <a:gdLst/>
            <a:ahLst/>
            <a:cxnLst/>
            <a:rect l="l" t="t" r="r" b="b"/>
            <a:pathLst>
              <a:path w="564692" h="564705">
                <a:moveTo>
                  <a:pt x="282359" y="0"/>
                </a:moveTo>
                <a:lnTo>
                  <a:pt x="236561" y="3695"/>
                </a:lnTo>
                <a:lnTo>
                  <a:pt x="193116" y="14394"/>
                </a:lnTo>
                <a:lnTo>
                  <a:pt x="152604" y="31516"/>
                </a:lnTo>
                <a:lnTo>
                  <a:pt x="115606" y="54479"/>
                </a:lnTo>
                <a:lnTo>
                  <a:pt x="82705" y="82702"/>
                </a:lnTo>
                <a:lnTo>
                  <a:pt x="54482" y="115603"/>
                </a:lnTo>
                <a:lnTo>
                  <a:pt x="31518" y="152602"/>
                </a:lnTo>
                <a:lnTo>
                  <a:pt x="14396" y="193118"/>
                </a:lnTo>
                <a:lnTo>
                  <a:pt x="3695" y="236568"/>
                </a:lnTo>
                <a:lnTo>
                  <a:pt x="0" y="282371"/>
                </a:lnTo>
                <a:lnTo>
                  <a:pt x="936" y="305526"/>
                </a:lnTo>
                <a:lnTo>
                  <a:pt x="8206" y="350216"/>
                </a:lnTo>
                <a:lnTo>
                  <a:pt x="22190" y="392264"/>
                </a:lnTo>
                <a:lnTo>
                  <a:pt x="42306" y="431088"/>
                </a:lnTo>
                <a:lnTo>
                  <a:pt x="67972" y="466107"/>
                </a:lnTo>
                <a:lnTo>
                  <a:pt x="98607" y="496739"/>
                </a:lnTo>
                <a:lnTo>
                  <a:pt x="133629" y="522402"/>
                </a:lnTo>
                <a:lnTo>
                  <a:pt x="172457" y="542516"/>
                </a:lnTo>
                <a:lnTo>
                  <a:pt x="214508" y="556499"/>
                </a:lnTo>
                <a:lnTo>
                  <a:pt x="259202" y="563769"/>
                </a:lnTo>
                <a:lnTo>
                  <a:pt x="282359" y="564705"/>
                </a:lnTo>
                <a:lnTo>
                  <a:pt x="305515" y="563769"/>
                </a:lnTo>
                <a:lnTo>
                  <a:pt x="350207" y="556499"/>
                </a:lnTo>
                <a:lnTo>
                  <a:pt x="392256" y="542516"/>
                </a:lnTo>
                <a:lnTo>
                  <a:pt x="431081" y="522402"/>
                </a:lnTo>
                <a:lnTo>
                  <a:pt x="466099" y="496739"/>
                </a:lnTo>
                <a:lnTo>
                  <a:pt x="496730" y="466107"/>
                </a:lnTo>
                <a:lnTo>
                  <a:pt x="522393" y="431088"/>
                </a:lnTo>
                <a:lnTo>
                  <a:pt x="542505" y="392264"/>
                </a:lnTo>
                <a:lnTo>
                  <a:pt x="556487" y="350216"/>
                </a:lnTo>
                <a:lnTo>
                  <a:pt x="563756" y="305526"/>
                </a:lnTo>
                <a:lnTo>
                  <a:pt x="564692" y="282371"/>
                </a:lnTo>
                <a:lnTo>
                  <a:pt x="563756" y="259212"/>
                </a:lnTo>
                <a:lnTo>
                  <a:pt x="556487" y="214512"/>
                </a:lnTo>
                <a:lnTo>
                  <a:pt x="542505" y="172457"/>
                </a:lnTo>
                <a:lnTo>
                  <a:pt x="522393" y="133627"/>
                </a:lnTo>
                <a:lnTo>
                  <a:pt x="496730" y="98604"/>
                </a:lnTo>
                <a:lnTo>
                  <a:pt x="466099" y="67969"/>
                </a:lnTo>
                <a:lnTo>
                  <a:pt x="431081" y="42304"/>
                </a:lnTo>
                <a:lnTo>
                  <a:pt x="392256" y="22189"/>
                </a:lnTo>
                <a:lnTo>
                  <a:pt x="350207" y="8206"/>
                </a:lnTo>
                <a:lnTo>
                  <a:pt x="305515" y="936"/>
                </a:lnTo>
                <a:lnTo>
                  <a:pt x="28235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95942" y="2686514"/>
            <a:ext cx="564718" cy="564680"/>
          </a:xfrm>
          <a:custGeom>
            <a:avLst/>
            <a:gdLst/>
            <a:ahLst/>
            <a:cxnLst/>
            <a:rect l="l" t="t" r="r" b="b"/>
            <a:pathLst>
              <a:path w="564718" h="564680">
                <a:moveTo>
                  <a:pt x="282359" y="0"/>
                </a:moveTo>
                <a:lnTo>
                  <a:pt x="236555" y="3694"/>
                </a:lnTo>
                <a:lnTo>
                  <a:pt x="193106" y="14392"/>
                </a:lnTo>
                <a:lnTo>
                  <a:pt x="152592" y="31511"/>
                </a:lnTo>
                <a:lnTo>
                  <a:pt x="115595" y="54470"/>
                </a:lnTo>
                <a:lnTo>
                  <a:pt x="82696" y="82689"/>
                </a:lnTo>
                <a:lnTo>
                  <a:pt x="54475" y="115587"/>
                </a:lnTo>
                <a:lnTo>
                  <a:pt x="31513" y="152582"/>
                </a:lnTo>
                <a:lnTo>
                  <a:pt x="14393" y="193095"/>
                </a:lnTo>
                <a:lnTo>
                  <a:pt x="3695" y="236543"/>
                </a:lnTo>
                <a:lnTo>
                  <a:pt x="0" y="282346"/>
                </a:lnTo>
                <a:lnTo>
                  <a:pt x="935" y="305500"/>
                </a:lnTo>
                <a:lnTo>
                  <a:pt x="8205" y="350190"/>
                </a:lnTo>
                <a:lnTo>
                  <a:pt x="22187" y="392238"/>
                </a:lnTo>
                <a:lnTo>
                  <a:pt x="42300" y="431062"/>
                </a:lnTo>
                <a:lnTo>
                  <a:pt x="67964" y="466081"/>
                </a:lnTo>
                <a:lnTo>
                  <a:pt x="98597" y="496713"/>
                </a:lnTo>
                <a:lnTo>
                  <a:pt x="133618" y="522377"/>
                </a:lnTo>
                <a:lnTo>
                  <a:pt x="172446" y="542491"/>
                </a:lnTo>
                <a:lnTo>
                  <a:pt x="214500" y="556474"/>
                </a:lnTo>
                <a:lnTo>
                  <a:pt x="259199" y="563744"/>
                </a:lnTo>
                <a:lnTo>
                  <a:pt x="282359" y="564680"/>
                </a:lnTo>
                <a:lnTo>
                  <a:pt x="305518" y="563744"/>
                </a:lnTo>
                <a:lnTo>
                  <a:pt x="350217" y="556474"/>
                </a:lnTo>
                <a:lnTo>
                  <a:pt x="392271" y="542491"/>
                </a:lnTo>
                <a:lnTo>
                  <a:pt x="431099" y="522377"/>
                </a:lnTo>
                <a:lnTo>
                  <a:pt x="466120" y="496713"/>
                </a:lnTo>
                <a:lnTo>
                  <a:pt x="496753" y="466081"/>
                </a:lnTo>
                <a:lnTo>
                  <a:pt x="522417" y="431062"/>
                </a:lnTo>
                <a:lnTo>
                  <a:pt x="542530" y="392238"/>
                </a:lnTo>
                <a:lnTo>
                  <a:pt x="556512" y="350190"/>
                </a:lnTo>
                <a:lnTo>
                  <a:pt x="563782" y="305500"/>
                </a:lnTo>
                <a:lnTo>
                  <a:pt x="564718" y="282346"/>
                </a:lnTo>
                <a:lnTo>
                  <a:pt x="563782" y="259186"/>
                </a:lnTo>
                <a:lnTo>
                  <a:pt x="556512" y="214488"/>
                </a:lnTo>
                <a:lnTo>
                  <a:pt x="542530" y="172435"/>
                </a:lnTo>
                <a:lnTo>
                  <a:pt x="522417" y="133609"/>
                </a:lnTo>
                <a:lnTo>
                  <a:pt x="496753" y="98590"/>
                </a:lnTo>
                <a:lnTo>
                  <a:pt x="466120" y="67959"/>
                </a:lnTo>
                <a:lnTo>
                  <a:pt x="431099" y="42297"/>
                </a:lnTo>
                <a:lnTo>
                  <a:pt x="392271" y="22185"/>
                </a:lnTo>
                <a:lnTo>
                  <a:pt x="350217" y="8204"/>
                </a:lnTo>
                <a:lnTo>
                  <a:pt x="305518" y="935"/>
                </a:lnTo>
                <a:lnTo>
                  <a:pt x="28235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31437" y="2358609"/>
            <a:ext cx="774191" cy="774192"/>
          </a:xfrm>
          <a:custGeom>
            <a:avLst/>
            <a:gdLst/>
            <a:ahLst/>
            <a:cxnLst/>
            <a:rect l="l" t="t" r="r" b="b"/>
            <a:pathLst>
              <a:path w="774191" h="774192">
                <a:moveTo>
                  <a:pt x="387083" y="0"/>
                </a:moveTo>
                <a:lnTo>
                  <a:pt x="324296" y="5066"/>
                </a:lnTo>
                <a:lnTo>
                  <a:pt x="264735" y="19735"/>
                </a:lnTo>
                <a:lnTo>
                  <a:pt x="209196" y="43208"/>
                </a:lnTo>
                <a:lnTo>
                  <a:pt x="158477" y="74689"/>
                </a:lnTo>
                <a:lnTo>
                  <a:pt x="113374" y="113380"/>
                </a:lnTo>
                <a:lnTo>
                  <a:pt x="74684" y="158485"/>
                </a:lnTo>
                <a:lnTo>
                  <a:pt x="43205" y="209206"/>
                </a:lnTo>
                <a:lnTo>
                  <a:pt x="19733" y="264746"/>
                </a:lnTo>
                <a:lnTo>
                  <a:pt x="5066" y="324308"/>
                </a:lnTo>
                <a:lnTo>
                  <a:pt x="0" y="387096"/>
                </a:lnTo>
                <a:lnTo>
                  <a:pt x="1283" y="418841"/>
                </a:lnTo>
                <a:lnTo>
                  <a:pt x="11249" y="480112"/>
                </a:lnTo>
                <a:lnTo>
                  <a:pt x="30419" y="537762"/>
                </a:lnTo>
                <a:lnTo>
                  <a:pt x="57994" y="590992"/>
                </a:lnTo>
                <a:lnTo>
                  <a:pt x="93178" y="639005"/>
                </a:lnTo>
                <a:lnTo>
                  <a:pt x="135174" y="681004"/>
                </a:lnTo>
                <a:lnTo>
                  <a:pt x="183184" y="716191"/>
                </a:lnTo>
                <a:lnTo>
                  <a:pt x="236413" y="743769"/>
                </a:lnTo>
                <a:lnTo>
                  <a:pt x="294063" y="762940"/>
                </a:lnTo>
                <a:lnTo>
                  <a:pt x="355336" y="772908"/>
                </a:lnTo>
                <a:lnTo>
                  <a:pt x="387083" y="774192"/>
                </a:lnTo>
                <a:lnTo>
                  <a:pt x="418833" y="772908"/>
                </a:lnTo>
                <a:lnTo>
                  <a:pt x="480113" y="762940"/>
                </a:lnTo>
                <a:lnTo>
                  <a:pt x="537767" y="743769"/>
                </a:lnTo>
                <a:lnTo>
                  <a:pt x="591000" y="716191"/>
                </a:lnTo>
                <a:lnTo>
                  <a:pt x="639013" y="681004"/>
                </a:lnTo>
                <a:lnTo>
                  <a:pt x="681011" y="639005"/>
                </a:lnTo>
                <a:lnTo>
                  <a:pt x="716196" y="590992"/>
                </a:lnTo>
                <a:lnTo>
                  <a:pt x="743772" y="537762"/>
                </a:lnTo>
                <a:lnTo>
                  <a:pt x="762942" y="480112"/>
                </a:lnTo>
                <a:lnTo>
                  <a:pt x="772908" y="418841"/>
                </a:lnTo>
                <a:lnTo>
                  <a:pt x="774192" y="387096"/>
                </a:lnTo>
                <a:lnTo>
                  <a:pt x="772908" y="355349"/>
                </a:lnTo>
                <a:lnTo>
                  <a:pt x="762942" y="294074"/>
                </a:lnTo>
                <a:lnTo>
                  <a:pt x="743772" y="236424"/>
                </a:lnTo>
                <a:lnTo>
                  <a:pt x="716196" y="183193"/>
                </a:lnTo>
                <a:lnTo>
                  <a:pt x="681011" y="135181"/>
                </a:lnTo>
                <a:lnTo>
                  <a:pt x="639013" y="93183"/>
                </a:lnTo>
                <a:lnTo>
                  <a:pt x="591000" y="57997"/>
                </a:lnTo>
                <a:lnTo>
                  <a:pt x="537767" y="30421"/>
                </a:lnTo>
                <a:lnTo>
                  <a:pt x="480113" y="11250"/>
                </a:lnTo>
                <a:lnTo>
                  <a:pt x="418833" y="1283"/>
                </a:lnTo>
                <a:lnTo>
                  <a:pt x="387083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65592" y="2640698"/>
            <a:ext cx="1072388" cy="298119"/>
          </a:xfrm>
          <a:custGeom>
            <a:avLst/>
            <a:gdLst/>
            <a:ahLst/>
            <a:cxnLst/>
            <a:rect l="l" t="t" r="r" b="b"/>
            <a:pathLst>
              <a:path w="1072388" h="298119">
                <a:moveTo>
                  <a:pt x="1072388" y="298119"/>
                </a:moveTo>
                <a:lnTo>
                  <a:pt x="0" y="298119"/>
                </a:lnTo>
                <a:lnTo>
                  <a:pt x="0" y="0"/>
                </a:lnTo>
                <a:lnTo>
                  <a:pt x="1072388" y="0"/>
                </a:lnTo>
                <a:lnTo>
                  <a:pt x="1072388" y="298119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95300" y="2594551"/>
            <a:ext cx="342834" cy="342811"/>
          </a:xfrm>
          <a:custGeom>
            <a:avLst/>
            <a:gdLst/>
            <a:ahLst/>
            <a:cxnLst/>
            <a:rect l="l" t="t" r="r" b="b"/>
            <a:pathLst>
              <a:path w="342834" h="342811">
                <a:moveTo>
                  <a:pt x="170066" y="0"/>
                </a:moveTo>
                <a:lnTo>
                  <a:pt x="127077" y="5776"/>
                </a:lnTo>
                <a:lnTo>
                  <a:pt x="88158" y="21512"/>
                </a:lnTo>
                <a:lnTo>
                  <a:pt x="54680" y="45840"/>
                </a:lnTo>
                <a:lnTo>
                  <a:pt x="28010" y="77391"/>
                </a:lnTo>
                <a:lnTo>
                  <a:pt x="9519" y="114795"/>
                </a:lnTo>
                <a:lnTo>
                  <a:pt x="574" y="156684"/>
                </a:lnTo>
                <a:lnTo>
                  <a:pt x="0" y="175536"/>
                </a:lnTo>
                <a:lnTo>
                  <a:pt x="951" y="190028"/>
                </a:lnTo>
                <a:lnTo>
                  <a:pt x="10695" y="231188"/>
                </a:lnTo>
                <a:lnTo>
                  <a:pt x="29799" y="267841"/>
                </a:lnTo>
                <a:lnTo>
                  <a:pt x="57010" y="298658"/>
                </a:lnTo>
                <a:lnTo>
                  <a:pt x="91076" y="322312"/>
                </a:lnTo>
                <a:lnTo>
                  <a:pt x="130745" y="337473"/>
                </a:lnTo>
                <a:lnTo>
                  <a:pt x="174763" y="342811"/>
                </a:lnTo>
                <a:lnTo>
                  <a:pt x="189308" y="341919"/>
                </a:lnTo>
                <a:lnTo>
                  <a:pt x="230634" y="332312"/>
                </a:lnTo>
                <a:lnTo>
                  <a:pt x="267454" y="313306"/>
                </a:lnTo>
                <a:lnTo>
                  <a:pt x="298426" y="286186"/>
                </a:lnTo>
                <a:lnTo>
                  <a:pt x="322208" y="252234"/>
                </a:lnTo>
                <a:lnTo>
                  <a:pt x="337458" y="212735"/>
                </a:lnTo>
                <a:lnTo>
                  <a:pt x="342834" y="168972"/>
                </a:lnTo>
                <a:lnTo>
                  <a:pt x="342013" y="154359"/>
                </a:lnTo>
                <a:lnTo>
                  <a:pt x="332565" y="112830"/>
                </a:lnTo>
                <a:lnTo>
                  <a:pt x="313668" y="75817"/>
                </a:lnTo>
                <a:lnTo>
                  <a:pt x="286646" y="44675"/>
                </a:lnTo>
                <a:lnTo>
                  <a:pt x="252822" y="20756"/>
                </a:lnTo>
                <a:lnTo>
                  <a:pt x="213520" y="5413"/>
                </a:lnTo>
                <a:lnTo>
                  <a:pt x="17006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49548" y="2597193"/>
            <a:ext cx="342834" cy="342811"/>
          </a:xfrm>
          <a:custGeom>
            <a:avLst/>
            <a:gdLst/>
            <a:ahLst/>
            <a:cxnLst/>
            <a:rect l="l" t="t" r="r" b="b"/>
            <a:pathLst>
              <a:path w="342834" h="342811">
                <a:moveTo>
                  <a:pt x="170064" y="0"/>
                </a:moveTo>
                <a:lnTo>
                  <a:pt x="127082" y="5773"/>
                </a:lnTo>
                <a:lnTo>
                  <a:pt x="88166" y="21506"/>
                </a:lnTo>
                <a:lnTo>
                  <a:pt x="54687" y="45833"/>
                </a:lnTo>
                <a:lnTo>
                  <a:pt x="28015" y="77382"/>
                </a:lnTo>
                <a:lnTo>
                  <a:pt x="9521" y="114788"/>
                </a:lnTo>
                <a:lnTo>
                  <a:pt x="574" y="156681"/>
                </a:lnTo>
                <a:lnTo>
                  <a:pt x="0" y="175535"/>
                </a:lnTo>
                <a:lnTo>
                  <a:pt x="951" y="190024"/>
                </a:lnTo>
                <a:lnTo>
                  <a:pt x="10696" y="231177"/>
                </a:lnTo>
                <a:lnTo>
                  <a:pt x="29802" y="267830"/>
                </a:lnTo>
                <a:lnTo>
                  <a:pt x="57015" y="298650"/>
                </a:lnTo>
                <a:lnTo>
                  <a:pt x="91082" y="322307"/>
                </a:lnTo>
                <a:lnTo>
                  <a:pt x="130749" y="337471"/>
                </a:lnTo>
                <a:lnTo>
                  <a:pt x="174763" y="342811"/>
                </a:lnTo>
                <a:lnTo>
                  <a:pt x="189310" y="341918"/>
                </a:lnTo>
                <a:lnTo>
                  <a:pt x="230642" y="332306"/>
                </a:lnTo>
                <a:lnTo>
                  <a:pt x="267463" y="313295"/>
                </a:lnTo>
                <a:lnTo>
                  <a:pt x="298433" y="286171"/>
                </a:lnTo>
                <a:lnTo>
                  <a:pt x="322212" y="252219"/>
                </a:lnTo>
                <a:lnTo>
                  <a:pt x="337459" y="212724"/>
                </a:lnTo>
                <a:lnTo>
                  <a:pt x="342834" y="168970"/>
                </a:lnTo>
                <a:lnTo>
                  <a:pt x="342013" y="154356"/>
                </a:lnTo>
                <a:lnTo>
                  <a:pt x="332566" y="112824"/>
                </a:lnTo>
                <a:lnTo>
                  <a:pt x="313671" y="75811"/>
                </a:lnTo>
                <a:lnTo>
                  <a:pt x="286650" y="44670"/>
                </a:lnTo>
                <a:lnTo>
                  <a:pt x="252826" y="20753"/>
                </a:lnTo>
                <a:lnTo>
                  <a:pt x="213523" y="5412"/>
                </a:lnTo>
                <a:lnTo>
                  <a:pt x="170064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08695" y="2414132"/>
            <a:ext cx="462140" cy="462114"/>
          </a:xfrm>
          <a:custGeom>
            <a:avLst/>
            <a:gdLst/>
            <a:ahLst/>
            <a:cxnLst/>
            <a:rect l="l" t="t" r="r" b="b"/>
            <a:pathLst>
              <a:path w="462140" h="462114">
                <a:moveTo>
                  <a:pt x="231076" y="0"/>
                </a:moveTo>
                <a:lnTo>
                  <a:pt x="175545" y="6714"/>
                </a:lnTo>
                <a:lnTo>
                  <a:pt x="124882" y="25789"/>
                </a:lnTo>
                <a:lnTo>
                  <a:pt x="80693" y="55618"/>
                </a:lnTo>
                <a:lnTo>
                  <a:pt x="44583" y="94596"/>
                </a:lnTo>
                <a:lnTo>
                  <a:pt x="18158" y="141119"/>
                </a:lnTo>
                <a:lnTo>
                  <a:pt x="3024" y="193581"/>
                </a:lnTo>
                <a:lnTo>
                  <a:pt x="0" y="231063"/>
                </a:lnTo>
                <a:lnTo>
                  <a:pt x="765" y="250015"/>
                </a:lnTo>
                <a:lnTo>
                  <a:pt x="11780" y="304100"/>
                </a:lnTo>
                <a:lnTo>
                  <a:pt x="34620" y="352778"/>
                </a:lnTo>
                <a:lnTo>
                  <a:pt x="67679" y="394447"/>
                </a:lnTo>
                <a:lnTo>
                  <a:pt x="109354" y="427502"/>
                </a:lnTo>
                <a:lnTo>
                  <a:pt x="158037" y="450337"/>
                </a:lnTo>
                <a:lnTo>
                  <a:pt x="212124" y="461349"/>
                </a:lnTo>
                <a:lnTo>
                  <a:pt x="231076" y="462114"/>
                </a:lnTo>
                <a:lnTo>
                  <a:pt x="250026" y="461349"/>
                </a:lnTo>
                <a:lnTo>
                  <a:pt x="304109" y="450337"/>
                </a:lnTo>
                <a:lnTo>
                  <a:pt x="352789" y="427502"/>
                </a:lnTo>
                <a:lnTo>
                  <a:pt x="394462" y="394447"/>
                </a:lnTo>
                <a:lnTo>
                  <a:pt x="427520" y="352778"/>
                </a:lnTo>
                <a:lnTo>
                  <a:pt x="450360" y="304100"/>
                </a:lnTo>
                <a:lnTo>
                  <a:pt x="461374" y="250015"/>
                </a:lnTo>
                <a:lnTo>
                  <a:pt x="462140" y="231063"/>
                </a:lnTo>
                <a:lnTo>
                  <a:pt x="461374" y="212111"/>
                </a:lnTo>
                <a:lnTo>
                  <a:pt x="450360" y="158026"/>
                </a:lnTo>
                <a:lnTo>
                  <a:pt x="427520" y="109345"/>
                </a:lnTo>
                <a:lnTo>
                  <a:pt x="394462" y="67673"/>
                </a:lnTo>
                <a:lnTo>
                  <a:pt x="352789" y="34616"/>
                </a:lnTo>
                <a:lnTo>
                  <a:pt x="304109" y="11778"/>
                </a:lnTo>
                <a:lnTo>
                  <a:pt x="250026" y="765"/>
                </a:lnTo>
                <a:lnTo>
                  <a:pt x="23107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78899" y="2274472"/>
            <a:ext cx="742975" cy="664349"/>
          </a:xfrm>
          <a:custGeom>
            <a:avLst/>
            <a:gdLst/>
            <a:ahLst/>
            <a:cxnLst/>
            <a:rect l="l" t="t" r="r" b="b"/>
            <a:pathLst>
              <a:path w="742975" h="664349">
                <a:moveTo>
                  <a:pt x="371475" y="0"/>
                </a:moveTo>
                <a:lnTo>
                  <a:pt x="311217" y="4862"/>
                </a:lnTo>
                <a:lnTo>
                  <a:pt x="254056" y="18941"/>
                </a:lnTo>
                <a:lnTo>
                  <a:pt x="200757" y="41469"/>
                </a:lnTo>
                <a:lnTo>
                  <a:pt x="152083" y="71684"/>
                </a:lnTo>
                <a:lnTo>
                  <a:pt x="108799" y="108818"/>
                </a:lnTo>
                <a:lnTo>
                  <a:pt x="71670" y="152107"/>
                </a:lnTo>
                <a:lnTo>
                  <a:pt x="41461" y="200786"/>
                </a:lnTo>
                <a:lnTo>
                  <a:pt x="18937" y="254091"/>
                </a:lnTo>
                <a:lnTo>
                  <a:pt x="4861" y="311254"/>
                </a:lnTo>
                <a:lnTo>
                  <a:pt x="0" y="371513"/>
                </a:lnTo>
                <a:lnTo>
                  <a:pt x="418" y="389274"/>
                </a:lnTo>
                <a:lnTo>
                  <a:pt x="6548" y="441175"/>
                </a:lnTo>
                <a:lnTo>
                  <a:pt x="19587" y="490613"/>
                </a:lnTo>
                <a:lnTo>
                  <a:pt x="39023" y="537095"/>
                </a:lnTo>
                <a:lnTo>
                  <a:pt x="64342" y="580128"/>
                </a:lnTo>
                <a:lnTo>
                  <a:pt x="95029" y="619217"/>
                </a:lnTo>
                <a:lnTo>
                  <a:pt x="130571" y="653870"/>
                </a:lnTo>
                <a:lnTo>
                  <a:pt x="143408" y="664349"/>
                </a:lnTo>
                <a:lnTo>
                  <a:pt x="599567" y="664349"/>
                </a:lnTo>
                <a:lnTo>
                  <a:pt x="636616" y="631286"/>
                </a:lnTo>
                <a:lnTo>
                  <a:pt x="668980" y="593620"/>
                </a:lnTo>
                <a:lnTo>
                  <a:pt x="696145" y="551847"/>
                </a:lnTo>
                <a:lnTo>
                  <a:pt x="717597" y="506460"/>
                </a:lnTo>
                <a:lnTo>
                  <a:pt x="732824" y="457952"/>
                </a:lnTo>
                <a:lnTo>
                  <a:pt x="741313" y="406818"/>
                </a:lnTo>
                <a:lnTo>
                  <a:pt x="742975" y="371513"/>
                </a:lnTo>
                <a:lnTo>
                  <a:pt x="741744" y="341044"/>
                </a:lnTo>
                <a:lnTo>
                  <a:pt x="732180" y="282238"/>
                </a:lnTo>
                <a:lnTo>
                  <a:pt x="713785" y="226908"/>
                </a:lnTo>
                <a:lnTo>
                  <a:pt x="687323" y="175821"/>
                </a:lnTo>
                <a:lnTo>
                  <a:pt x="653559" y="129741"/>
                </a:lnTo>
                <a:lnTo>
                  <a:pt x="613256" y="89434"/>
                </a:lnTo>
                <a:lnTo>
                  <a:pt x="567180" y="55664"/>
                </a:lnTo>
                <a:lnTo>
                  <a:pt x="516093" y="29197"/>
                </a:lnTo>
                <a:lnTo>
                  <a:pt x="460761" y="10797"/>
                </a:lnTo>
                <a:lnTo>
                  <a:pt x="401948" y="1231"/>
                </a:lnTo>
                <a:lnTo>
                  <a:pt x="371475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23903" y="8045919"/>
            <a:ext cx="1539290" cy="301802"/>
          </a:xfrm>
          <a:custGeom>
            <a:avLst/>
            <a:gdLst/>
            <a:ahLst/>
            <a:cxnLst/>
            <a:rect l="l" t="t" r="r" b="b"/>
            <a:pathLst>
              <a:path w="1539290" h="301802">
                <a:moveTo>
                  <a:pt x="1539290" y="301802"/>
                </a:moveTo>
                <a:lnTo>
                  <a:pt x="0" y="301802"/>
                </a:lnTo>
                <a:lnTo>
                  <a:pt x="0" y="0"/>
                </a:lnTo>
                <a:lnTo>
                  <a:pt x="1539290" y="0"/>
                </a:lnTo>
                <a:lnTo>
                  <a:pt x="1539290" y="301802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67287" y="7833156"/>
            <a:ext cx="883996" cy="378739"/>
          </a:xfrm>
          <a:custGeom>
            <a:avLst/>
            <a:gdLst/>
            <a:ahLst/>
            <a:cxnLst/>
            <a:rect l="l" t="t" r="r" b="b"/>
            <a:pathLst>
              <a:path w="883996" h="378739">
                <a:moveTo>
                  <a:pt x="883996" y="378739"/>
                </a:moveTo>
                <a:lnTo>
                  <a:pt x="0" y="378739"/>
                </a:lnTo>
                <a:lnTo>
                  <a:pt x="0" y="0"/>
                </a:lnTo>
                <a:lnTo>
                  <a:pt x="883996" y="0"/>
                </a:lnTo>
                <a:lnTo>
                  <a:pt x="883996" y="378739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51468" y="7999243"/>
            <a:ext cx="346898" cy="346642"/>
          </a:xfrm>
          <a:custGeom>
            <a:avLst/>
            <a:gdLst/>
            <a:ahLst/>
            <a:cxnLst/>
            <a:rect l="l" t="t" r="r" b="b"/>
            <a:pathLst>
              <a:path w="346898" h="346642">
                <a:moveTo>
                  <a:pt x="168713" y="0"/>
                </a:moveTo>
                <a:lnTo>
                  <a:pt x="125975" y="6535"/>
                </a:lnTo>
                <a:lnTo>
                  <a:pt x="87345" y="22821"/>
                </a:lnTo>
                <a:lnTo>
                  <a:pt x="54157" y="47522"/>
                </a:lnTo>
                <a:lnTo>
                  <a:pt x="27749" y="79303"/>
                </a:lnTo>
                <a:lnTo>
                  <a:pt x="9457" y="116828"/>
                </a:lnTo>
                <a:lnTo>
                  <a:pt x="615" y="158764"/>
                </a:lnTo>
                <a:lnTo>
                  <a:pt x="0" y="173491"/>
                </a:lnTo>
                <a:lnTo>
                  <a:pt x="576" y="187725"/>
                </a:lnTo>
                <a:lnTo>
                  <a:pt x="8943" y="228343"/>
                </a:lnTo>
                <a:lnTo>
                  <a:pt x="26515" y="264894"/>
                </a:lnTo>
                <a:lnTo>
                  <a:pt x="52329" y="296162"/>
                </a:lnTo>
                <a:lnTo>
                  <a:pt x="85422" y="320933"/>
                </a:lnTo>
                <a:lnTo>
                  <a:pt x="124832" y="337992"/>
                </a:lnTo>
                <a:lnTo>
                  <a:pt x="169595" y="346125"/>
                </a:lnTo>
                <a:lnTo>
                  <a:pt x="185539" y="346642"/>
                </a:lnTo>
                <a:lnTo>
                  <a:pt x="199627" y="345098"/>
                </a:lnTo>
                <a:lnTo>
                  <a:pt x="239539" y="333940"/>
                </a:lnTo>
                <a:lnTo>
                  <a:pt x="274958" y="313813"/>
                </a:lnTo>
                <a:lnTo>
                  <a:pt x="304645" y="285772"/>
                </a:lnTo>
                <a:lnTo>
                  <a:pt x="327357" y="250872"/>
                </a:lnTo>
                <a:lnTo>
                  <a:pt x="341855" y="210167"/>
                </a:lnTo>
                <a:lnTo>
                  <a:pt x="346898" y="164713"/>
                </a:lnTo>
                <a:lnTo>
                  <a:pt x="345589" y="150384"/>
                </a:lnTo>
                <a:lnTo>
                  <a:pt x="334976" y="109746"/>
                </a:lnTo>
                <a:lnTo>
                  <a:pt x="315249" y="73630"/>
                </a:lnTo>
                <a:lnTo>
                  <a:pt x="287582" y="43315"/>
                </a:lnTo>
                <a:lnTo>
                  <a:pt x="253153" y="20085"/>
                </a:lnTo>
                <a:lnTo>
                  <a:pt x="213138" y="5219"/>
                </a:lnTo>
                <a:lnTo>
                  <a:pt x="168713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45566" y="7999244"/>
            <a:ext cx="346910" cy="346641"/>
          </a:xfrm>
          <a:custGeom>
            <a:avLst/>
            <a:gdLst/>
            <a:ahLst/>
            <a:cxnLst/>
            <a:rect l="l" t="t" r="r" b="b"/>
            <a:pathLst>
              <a:path w="346910" h="346641">
                <a:moveTo>
                  <a:pt x="168716" y="0"/>
                </a:moveTo>
                <a:lnTo>
                  <a:pt x="125979" y="6537"/>
                </a:lnTo>
                <a:lnTo>
                  <a:pt x="87349" y="22824"/>
                </a:lnTo>
                <a:lnTo>
                  <a:pt x="54160" y="47525"/>
                </a:lnTo>
                <a:lnTo>
                  <a:pt x="27751" y="79305"/>
                </a:lnTo>
                <a:lnTo>
                  <a:pt x="9457" y="116830"/>
                </a:lnTo>
                <a:lnTo>
                  <a:pt x="615" y="158764"/>
                </a:lnTo>
                <a:lnTo>
                  <a:pt x="0" y="173491"/>
                </a:lnTo>
                <a:lnTo>
                  <a:pt x="576" y="187725"/>
                </a:lnTo>
                <a:lnTo>
                  <a:pt x="8944" y="228343"/>
                </a:lnTo>
                <a:lnTo>
                  <a:pt x="26519" y="264894"/>
                </a:lnTo>
                <a:lnTo>
                  <a:pt x="52336" y="296162"/>
                </a:lnTo>
                <a:lnTo>
                  <a:pt x="85433" y="320933"/>
                </a:lnTo>
                <a:lnTo>
                  <a:pt x="124846" y="337992"/>
                </a:lnTo>
                <a:lnTo>
                  <a:pt x="169612" y="346124"/>
                </a:lnTo>
                <a:lnTo>
                  <a:pt x="185557" y="346641"/>
                </a:lnTo>
                <a:lnTo>
                  <a:pt x="199643" y="345097"/>
                </a:lnTo>
                <a:lnTo>
                  <a:pt x="239551" y="333937"/>
                </a:lnTo>
                <a:lnTo>
                  <a:pt x="274969" y="313809"/>
                </a:lnTo>
                <a:lnTo>
                  <a:pt x="304655" y="285768"/>
                </a:lnTo>
                <a:lnTo>
                  <a:pt x="327368" y="250867"/>
                </a:lnTo>
                <a:lnTo>
                  <a:pt x="341867" y="210161"/>
                </a:lnTo>
                <a:lnTo>
                  <a:pt x="346910" y="164705"/>
                </a:lnTo>
                <a:lnTo>
                  <a:pt x="345601" y="150376"/>
                </a:lnTo>
                <a:lnTo>
                  <a:pt x="334985" y="109740"/>
                </a:lnTo>
                <a:lnTo>
                  <a:pt x="315254" y="73625"/>
                </a:lnTo>
                <a:lnTo>
                  <a:pt x="287585" y="43313"/>
                </a:lnTo>
                <a:lnTo>
                  <a:pt x="253154" y="20084"/>
                </a:lnTo>
                <a:lnTo>
                  <a:pt x="213139" y="5219"/>
                </a:lnTo>
                <a:lnTo>
                  <a:pt x="168716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40120" y="7735055"/>
            <a:ext cx="467842" cy="467867"/>
          </a:xfrm>
          <a:custGeom>
            <a:avLst/>
            <a:gdLst/>
            <a:ahLst/>
            <a:cxnLst/>
            <a:rect l="l" t="t" r="r" b="b"/>
            <a:pathLst>
              <a:path w="467842" h="467868">
                <a:moveTo>
                  <a:pt x="233921" y="0"/>
                </a:moveTo>
                <a:lnTo>
                  <a:pt x="177705" y="6799"/>
                </a:lnTo>
                <a:lnTo>
                  <a:pt x="126418" y="26113"/>
                </a:lnTo>
                <a:lnTo>
                  <a:pt x="81685" y="56316"/>
                </a:lnTo>
                <a:lnTo>
                  <a:pt x="45131" y="95781"/>
                </a:lnTo>
                <a:lnTo>
                  <a:pt x="18381" y="142882"/>
                </a:lnTo>
                <a:lnTo>
                  <a:pt x="3061" y="195992"/>
                </a:lnTo>
                <a:lnTo>
                  <a:pt x="0" y="233933"/>
                </a:lnTo>
                <a:lnTo>
                  <a:pt x="775" y="253121"/>
                </a:lnTo>
                <a:lnTo>
                  <a:pt x="11924" y="307879"/>
                </a:lnTo>
                <a:lnTo>
                  <a:pt x="35045" y="357165"/>
                </a:lnTo>
                <a:lnTo>
                  <a:pt x="68511" y="399354"/>
                </a:lnTo>
                <a:lnTo>
                  <a:pt x="110698" y="432822"/>
                </a:lnTo>
                <a:lnTo>
                  <a:pt x="159981" y="455943"/>
                </a:lnTo>
                <a:lnTo>
                  <a:pt x="214735" y="467092"/>
                </a:lnTo>
                <a:lnTo>
                  <a:pt x="233921" y="467867"/>
                </a:lnTo>
                <a:lnTo>
                  <a:pt x="253107" y="467092"/>
                </a:lnTo>
                <a:lnTo>
                  <a:pt x="307860" y="455943"/>
                </a:lnTo>
                <a:lnTo>
                  <a:pt x="357143" y="432822"/>
                </a:lnTo>
                <a:lnTo>
                  <a:pt x="399330" y="399354"/>
                </a:lnTo>
                <a:lnTo>
                  <a:pt x="432797" y="357165"/>
                </a:lnTo>
                <a:lnTo>
                  <a:pt x="455917" y="307879"/>
                </a:lnTo>
                <a:lnTo>
                  <a:pt x="467067" y="253121"/>
                </a:lnTo>
                <a:lnTo>
                  <a:pt x="467842" y="233933"/>
                </a:lnTo>
                <a:lnTo>
                  <a:pt x="467067" y="214749"/>
                </a:lnTo>
                <a:lnTo>
                  <a:pt x="455917" y="159998"/>
                </a:lnTo>
                <a:lnTo>
                  <a:pt x="432797" y="110713"/>
                </a:lnTo>
                <a:lnTo>
                  <a:pt x="399330" y="68522"/>
                </a:lnTo>
                <a:lnTo>
                  <a:pt x="357143" y="35051"/>
                </a:lnTo>
                <a:lnTo>
                  <a:pt x="307860" y="11927"/>
                </a:lnTo>
                <a:lnTo>
                  <a:pt x="253107" y="775"/>
                </a:lnTo>
                <a:lnTo>
                  <a:pt x="233921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89072" y="7727514"/>
            <a:ext cx="467842" cy="467855"/>
          </a:xfrm>
          <a:custGeom>
            <a:avLst/>
            <a:gdLst/>
            <a:ahLst/>
            <a:cxnLst/>
            <a:rect l="l" t="t" r="r" b="b"/>
            <a:pathLst>
              <a:path w="467842" h="467855">
                <a:moveTo>
                  <a:pt x="233921" y="0"/>
                </a:moveTo>
                <a:lnTo>
                  <a:pt x="177709" y="6798"/>
                </a:lnTo>
                <a:lnTo>
                  <a:pt x="126423" y="26111"/>
                </a:lnTo>
                <a:lnTo>
                  <a:pt x="81690" y="56312"/>
                </a:lnTo>
                <a:lnTo>
                  <a:pt x="45135" y="95776"/>
                </a:lnTo>
                <a:lnTo>
                  <a:pt x="18383" y="142876"/>
                </a:lnTo>
                <a:lnTo>
                  <a:pt x="3061" y="195988"/>
                </a:lnTo>
                <a:lnTo>
                  <a:pt x="0" y="233934"/>
                </a:lnTo>
                <a:lnTo>
                  <a:pt x="775" y="253119"/>
                </a:lnTo>
                <a:lnTo>
                  <a:pt x="11926" y="307873"/>
                </a:lnTo>
                <a:lnTo>
                  <a:pt x="35048" y="357156"/>
                </a:lnTo>
                <a:lnTo>
                  <a:pt x="68516" y="399343"/>
                </a:lnTo>
                <a:lnTo>
                  <a:pt x="110704" y="432809"/>
                </a:lnTo>
                <a:lnTo>
                  <a:pt x="159986" y="455930"/>
                </a:lnTo>
                <a:lnTo>
                  <a:pt x="214737" y="467079"/>
                </a:lnTo>
                <a:lnTo>
                  <a:pt x="233921" y="467855"/>
                </a:lnTo>
                <a:lnTo>
                  <a:pt x="253107" y="467079"/>
                </a:lnTo>
                <a:lnTo>
                  <a:pt x="307860" y="455930"/>
                </a:lnTo>
                <a:lnTo>
                  <a:pt x="357143" y="432809"/>
                </a:lnTo>
                <a:lnTo>
                  <a:pt x="399330" y="399343"/>
                </a:lnTo>
                <a:lnTo>
                  <a:pt x="432797" y="357156"/>
                </a:lnTo>
                <a:lnTo>
                  <a:pt x="455917" y="307873"/>
                </a:lnTo>
                <a:lnTo>
                  <a:pt x="467067" y="253119"/>
                </a:lnTo>
                <a:lnTo>
                  <a:pt x="467842" y="233934"/>
                </a:lnTo>
                <a:lnTo>
                  <a:pt x="467067" y="214747"/>
                </a:lnTo>
                <a:lnTo>
                  <a:pt x="455917" y="159993"/>
                </a:lnTo>
                <a:lnTo>
                  <a:pt x="432797" y="110708"/>
                </a:lnTo>
                <a:lnTo>
                  <a:pt x="399330" y="68518"/>
                </a:lnTo>
                <a:lnTo>
                  <a:pt x="357143" y="35048"/>
                </a:lnTo>
                <a:lnTo>
                  <a:pt x="307860" y="11926"/>
                </a:lnTo>
                <a:lnTo>
                  <a:pt x="253107" y="775"/>
                </a:lnTo>
                <a:lnTo>
                  <a:pt x="233921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64596" y="7546416"/>
            <a:ext cx="528218" cy="528218"/>
          </a:xfrm>
          <a:custGeom>
            <a:avLst/>
            <a:gdLst/>
            <a:ahLst/>
            <a:cxnLst/>
            <a:rect l="l" t="t" r="r" b="b"/>
            <a:pathLst>
              <a:path w="528218" h="528218">
                <a:moveTo>
                  <a:pt x="264109" y="0"/>
                </a:moveTo>
                <a:lnTo>
                  <a:pt x="221267" y="3457"/>
                </a:lnTo>
                <a:lnTo>
                  <a:pt x="180626" y="13466"/>
                </a:lnTo>
                <a:lnTo>
                  <a:pt x="142731" y="29482"/>
                </a:lnTo>
                <a:lnTo>
                  <a:pt x="108125" y="50962"/>
                </a:lnTo>
                <a:lnTo>
                  <a:pt x="77352" y="77362"/>
                </a:lnTo>
                <a:lnTo>
                  <a:pt x="50955" y="108136"/>
                </a:lnTo>
                <a:lnTo>
                  <a:pt x="29477" y="142743"/>
                </a:lnTo>
                <a:lnTo>
                  <a:pt x="13463" y="180636"/>
                </a:lnTo>
                <a:lnTo>
                  <a:pt x="3456" y="221273"/>
                </a:lnTo>
                <a:lnTo>
                  <a:pt x="0" y="264109"/>
                </a:lnTo>
                <a:lnTo>
                  <a:pt x="875" y="285768"/>
                </a:lnTo>
                <a:lnTo>
                  <a:pt x="7675" y="327572"/>
                </a:lnTo>
                <a:lnTo>
                  <a:pt x="20753" y="366905"/>
                </a:lnTo>
                <a:lnTo>
                  <a:pt x="39567" y="403223"/>
                </a:lnTo>
                <a:lnTo>
                  <a:pt x="63572" y="435981"/>
                </a:lnTo>
                <a:lnTo>
                  <a:pt x="92226" y="464637"/>
                </a:lnTo>
                <a:lnTo>
                  <a:pt x="124983" y="488644"/>
                </a:lnTo>
                <a:lnTo>
                  <a:pt x="161302" y="507461"/>
                </a:lnTo>
                <a:lnTo>
                  <a:pt x="200637" y="520541"/>
                </a:lnTo>
                <a:lnTo>
                  <a:pt x="242446" y="527342"/>
                </a:lnTo>
                <a:lnTo>
                  <a:pt x="264109" y="528218"/>
                </a:lnTo>
                <a:lnTo>
                  <a:pt x="285771" y="527342"/>
                </a:lnTo>
                <a:lnTo>
                  <a:pt x="327580" y="520541"/>
                </a:lnTo>
                <a:lnTo>
                  <a:pt x="366916" y="507461"/>
                </a:lnTo>
                <a:lnTo>
                  <a:pt x="403234" y="488644"/>
                </a:lnTo>
                <a:lnTo>
                  <a:pt x="435992" y="464637"/>
                </a:lnTo>
                <a:lnTo>
                  <a:pt x="464645" y="435981"/>
                </a:lnTo>
                <a:lnTo>
                  <a:pt x="488650" y="403223"/>
                </a:lnTo>
                <a:lnTo>
                  <a:pt x="507464" y="366905"/>
                </a:lnTo>
                <a:lnTo>
                  <a:pt x="520543" y="327572"/>
                </a:lnTo>
                <a:lnTo>
                  <a:pt x="527342" y="285768"/>
                </a:lnTo>
                <a:lnTo>
                  <a:pt x="528218" y="264109"/>
                </a:lnTo>
                <a:lnTo>
                  <a:pt x="527342" y="242450"/>
                </a:lnTo>
                <a:lnTo>
                  <a:pt x="520543" y="200646"/>
                </a:lnTo>
                <a:lnTo>
                  <a:pt x="507464" y="161313"/>
                </a:lnTo>
                <a:lnTo>
                  <a:pt x="488650" y="124995"/>
                </a:lnTo>
                <a:lnTo>
                  <a:pt x="464645" y="92236"/>
                </a:lnTo>
                <a:lnTo>
                  <a:pt x="435992" y="63581"/>
                </a:lnTo>
                <a:lnTo>
                  <a:pt x="403234" y="39573"/>
                </a:lnTo>
                <a:lnTo>
                  <a:pt x="366916" y="20757"/>
                </a:lnTo>
                <a:lnTo>
                  <a:pt x="327580" y="7676"/>
                </a:lnTo>
                <a:lnTo>
                  <a:pt x="285771" y="875"/>
                </a:lnTo>
                <a:lnTo>
                  <a:pt x="264109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75820" y="7863351"/>
            <a:ext cx="445211" cy="445211"/>
          </a:xfrm>
          <a:custGeom>
            <a:avLst/>
            <a:gdLst/>
            <a:ahLst/>
            <a:cxnLst/>
            <a:rect l="l" t="t" r="r" b="b"/>
            <a:pathLst>
              <a:path w="445211" h="445211">
                <a:moveTo>
                  <a:pt x="222605" y="0"/>
                </a:moveTo>
                <a:lnTo>
                  <a:pt x="169108" y="6469"/>
                </a:lnTo>
                <a:lnTo>
                  <a:pt x="120302" y="24845"/>
                </a:lnTo>
                <a:lnTo>
                  <a:pt x="77733" y="53582"/>
                </a:lnTo>
                <a:lnTo>
                  <a:pt x="42947" y="91134"/>
                </a:lnTo>
                <a:lnTo>
                  <a:pt x="17492" y="135954"/>
                </a:lnTo>
                <a:lnTo>
                  <a:pt x="2913" y="186496"/>
                </a:lnTo>
                <a:lnTo>
                  <a:pt x="0" y="222605"/>
                </a:lnTo>
                <a:lnTo>
                  <a:pt x="737" y="240863"/>
                </a:lnTo>
                <a:lnTo>
                  <a:pt x="11347" y="292968"/>
                </a:lnTo>
                <a:lnTo>
                  <a:pt x="33349" y="339867"/>
                </a:lnTo>
                <a:lnTo>
                  <a:pt x="65197" y="380014"/>
                </a:lnTo>
                <a:lnTo>
                  <a:pt x="105343" y="411861"/>
                </a:lnTo>
                <a:lnTo>
                  <a:pt x="152242" y="433863"/>
                </a:lnTo>
                <a:lnTo>
                  <a:pt x="204347" y="444473"/>
                </a:lnTo>
                <a:lnTo>
                  <a:pt x="222605" y="445211"/>
                </a:lnTo>
                <a:lnTo>
                  <a:pt x="240861" y="444473"/>
                </a:lnTo>
                <a:lnTo>
                  <a:pt x="292964" y="433863"/>
                </a:lnTo>
                <a:lnTo>
                  <a:pt x="339862" y="411861"/>
                </a:lnTo>
                <a:lnTo>
                  <a:pt x="380009" y="380014"/>
                </a:lnTo>
                <a:lnTo>
                  <a:pt x="411858" y="339867"/>
                </a:lnTo>
                <a:lnTo>
                  <a:pt x="433862" y="292968"/>
                </a:lnTo>
                <a:lnTo>
                  <a:pt x="444473" y="240863"/>
                </a:lnTo>
                <a:lnTo>
                  <a:pt x="445211" y="222605"/>
                </a:lnTo>
                <a:lnTo>
                  <a:pt x="444473" y="204347"/>
                </a:lnTo>
                <a:lnTo>
                  <a:pt x="433862" y="152242"/>
                </a:lnTo>
                <a:lnTo>
                  <a:pt x="411858" y="105343"/>
                </a:lnTo>
                <a:lnTo>
                  <a:pt x="380009" y="65197"/>
                </a:lnTo>
                <a:lnTo>
                  <a:pt x="339862" y="33349"/>
                </a:lnTo>
                <a:lnTo>
                  <a:pt x="292964" y="11347"/>
                </a:lnTo>
                <a:lnTo>
                  <a:pt x="240861" y="737"/>
                </a:lnTo>
                <a:lnTo>
                  <a:pt x="222605" y="0"/>
                </a:lnTo>
                <a:close/>
              </a:path>
            </a:pathLst>
          </a:custGeom>
          <a:solidFill>
            <a:srgbClr val="6CC2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044028" y="5240769"/>
            <a:ext cx="2927096" cy="3063176"/>
          </a:xfrm>
          <a:custGeom>
            <a:avLst/>
            <a:gdLst/>
            <a:ahLst/>
            <a:cxnLst/>
            <a:rect l="l" t="t" r="r" b="b"/>
            <a:pathLst>
              <a:path w="2927096" h="3063176">
                <a:moveTo>
                  <a:pt x="2927096" y="3063176"/>
                </a:moveTo>
                <a:lnTo>
                  <a:pt x="0" y="3063176"/>
                </a:lnTo>
                <a:lnTo>
                  <a:pt x="0" y="0"/>
                </a:lnTo>
                <a:lnTo>
                  <a:pt x="2927096" y="0"/>
                </a:lnTo>
                <a:lnTo>
                  <a:pt x="2927096" y="306317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4950678" y="5506441"/>
            <a:ext cx="1497330" cy="7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00BBF1"/>
                </a:solidFill>
                <a:latin typeface="Segoe UI"/>
                <a:cs typeface="Segoe UI"/>
              </a:rPr>
              <a:t>GOOD</a:t>
            </a:r>
            <a:r>
              <a:rPr sz="1250" b="1" spc="-45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250" b="1" spc="-40" dirty="0">
                <a:solidFill>
                  <a:srgbClr val="00BBF1"/>
                </a:solidFill>
                <a:latin typeface="Segoe UI"/>
                <a:cs typeface="Segoe UI"/>
              </a:rPr>
              <a:t>T</a:t>
            </a:r>
            <a:r>
              <a:rPr sz="1250" b="1" spc="15" dirty="0">
                <a:solidFill>
                  <a:srgbClr val="00BBF1"/>
                </a:solidFill>
                <a:latin typeface="Segoe UI"/>
                <a:cs typeface="Segoe UI"/>
              </a:rPr>
              <a:t>O</a:t>
            </a:r>
            <a:r>
              <a:rPr sz="1250" b="1" spc="-5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250" b="1" spc="20" dirty="0">
                <a:solidFill>
                  <a:srgbClr val="00BBF1"/>
                </a:solidFill>
                <a:latin typeface="Segoe UI"/>
                <a:cs typeface="Segoe UI"/>
              </a:rPr>
              <a:t>KNOW</a:t>
            </a:r>
            <a:endParaRPr sz="1250">
              <a:latin typeface="Segoe UI"/>
              <a:cs typeface="Segoe UI"/>
            </a:endParaRPr>
          </a:p>
          <a:p>
            <a:pPr marL="12700" marR="12700">
              <a:lnSpc>
                <a:spcPct val="101800"/>
              </a:lnSpc>
              <a:spcBef>
                <a:spcPts val="80"/>
              </a:spcBef>
            </a:pPr>
            <a:r>
              <a:rPr sz="1650" spc="-15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our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audience</a:t>
            </a:r>
            <a:r>
              <a:rPr sz="1650" spc="-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Segoe UI Symbol"/>
                <a:cs typeface="Segoe UI Symbol"/>
              </a:rPr>
              <a:t>is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 inundated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4950678" y="6457416"/>
            <a:ext cx="1870075" cy="472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1250" b="1" spc="20" dirty="0">
                <a:solidFill>
                  <a:srgbClr val="00BBF1"/>
                </a:solidFill>
                <a:latin typeface="Segoe UI"/>
                <a:cs typeface="Segoe UI"/>
              </a:rPr>
              <a:t>OMMON</a:t>
            </a:r>
            <a:r>
              <a:rPr sz="1250" b="1" spc="-5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00BBF1"/>
                </a:solidFill>
                <a:latin typeface="Segoe UI"/>
                <a:cs typeface="Segoe UI"/>
              </a:rPr>
              <a:t>PIT</a:t>
            </a:r>
            <a:r>
              <a:rPr sz="1250" b="1" spc="-60" dirty="0">
                <a:solidFill>
                  <a:srgbClr val="00BBF1"/>
                </a:solidFill>
                <a:latin typeface="Segoe UI"/>
                <a:cs typeface="Segoe UI"/>
              </a:rPr>
              <a:t>F</a:t>
            </a:r>
            <a:r>
              <a:rPr sz="1250" b="1" spc="5" dirty="0">
                <a:solidFill>
                  <a:srgbClr val="00BBF1"/>
                </a:solidFill>
                <a:latin typeface="Segoe UI"/>
                <a:cs typeface="Segoe UI"/>
              </a:rPr>
              <a:t>ALLS</a:t>
            </a:r>
            <a:endParaRPr sz="1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 dirty="0">
                <a:solidFill>
                  <a:srgbClr val="FFFFFF"/>
                </a:solidFill>
                <a:latin typeface="Segoe UI Symbol"/>
                <a:cs typeface="Segoe UI Symbol"/>
              </a:rPr>
              <a:t>Overhyping</a:t>
            </a:r>
            <a:r>
              <a:rPr sz="165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650" spc="-3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65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4950678" y="7274284"/>
            <a:ext cx="1290320" cy="7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00BBF1"/>
                </a:solidFill>
                <a:latin typeface="Segoe UI"/>
                <a:cs typeface="Segoe UI"/>
              </a:rPr>
              <a:t>DO</a:t>
            </a:r>
            <a:r>
              <a:rPr sz="1250" b="1" spc="-45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250" b="1" spc="5" dirty="0">
                <a:solidFill>
                  <a:srgbClr val="00BBF1"/>
                </a:solidFill>
                <a:latin typeface="Segoe UI"/>
                <a:cs typeface="Segoe UI"/>
              </a:rPr>
              <a:t>OR</a:t>
            </a:r>
            <a:r>
              <a:rPr sz="1250" b="1" spc="-5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00BBF1"/>
                </a:solidFill>
                <a:latin typeface="Segoe UI"/>
                <a:cs typeface="Segoe UI"/>
              </a:rPr>
              <a:t>DIE</a:t>
            </a:r>
            <a:endParaRPr sz="1250">
              <a:latin typeface="Segoe UI"/>
              <a:cs typeface="Segoe UI"/>
            </a:endParaRPr>
          </a:p>
          <a:p>
            <a:pPr marL="12700" marR="12700">
              <a:lnSpc>
                <a:spcPct val="101800"/>
              </a:lnSpc>
              <a:spcBef>
                <a:spcPts val="80"/>
              </a:spcBef>
            </a:pPr>
            <a:r>
              <a:rPr sz="1650" spc="-15" dirty="0">
                <a:solidFill>
                  <a:srgbClr val="FFFFFF"/>
                </a:solidFill>
                <a:latin typeface="Segoe UI Symbol"/>
                <a:cs typeface="Segoe UI Symbol"/>
              </a:rPr>
              <a:t>Spam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get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 banned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4283734" y="5519769"/>
            <a:ext cx="474495" cy="478891"/>
          </a:xfrm>
          <a:custGeom>
            <a:avLst/>
            <a:gdLst/>
            <a:ahLst/>
            <a:cxnLst/>
            <a:rect l="l" t="t" r="r" b="b"/>
            <a:pathLst>
              <a:path w="474495" h="478891">
                <a:moveTo>
                  <a:pt x="238836" y="0"/>
                </a:moveTo>
                <a:lnTo>
                  <a:pt x="235724" y="0"/>
                </a:lnTo>
                <a:lnTo>
                  <a:pt x="215939" y="1252"/>
                </a:lnTo>
                <a:lnTo>
                  <a:pt x="177867" y="8262"/>
                </a:lnTo>
                <a:lnTo>
                  <a:pt x="125409" y="29093"/>
                </a:lnTo>
                <a:lnTo>
                  <a:pt x="79985" y="60794"/>
                </a:lnTo>
                <a:lnTo>
                  <a:pt x="43227" y="101666"/>
                </a:lnTo>
                <a:lnTo>
                  <a:pt x="16770" y="150009"/>
                </a:lnTo>
                <a:lnTo>
                  <a:pt x="2246" y="204125"/>
                </a:lnTo>
                <a:lnTo>
                  <a:pt x="0" y="242569"/>
                </a:lnTo>
                <a:lnTo>
                  <a:pt x="803" y="261960"/>
                </a:lnTo>
                <a:lnTo>
                  <a:pt x="12332" y="317290"/>
                </a:lnTo>
                <a:lnTo>
                  <a:pt x="36172" y="367082"/>
                </a:lnTo>
                <a:lnTo>
                  <a:pt x="70564" y="409698"/>
                </a:lnTo>
                <a:lnTo>
                  <a:pt x="113750" y="443500"/>
                </a:lnTo>
                <a:lnTo>
                  <a:pt x="163971" y="466849"/>
                </a:lnTo>
                <a:lnTo>
                  <a:pt x="219468" y="478108"/>
                </a:lnTo>
                <a:lnTo>
                  <a:pt x="238836" y="478891"/>
                </a:lnTo>
                <a:lnTo>
                  <a:pt x="258622" y="478085"/>
                </a:lnTo>
                <a:lnTo>
                  <a:pt x="296697" y="471827"/>
                </a:lnTo>
                <a:lnTo>
                  <a:pt x="349156" y="451769"/>
                </a:lnTo>
                <a:lnTo>
                  <a:pt x="356683" y="447405"/>
                </a:lnTo>
                <a:lnTo>
                  <a:pt x="251398" y="447405"/>
                </a:lnTo>
                <a:lnTo>
                  <a:pt x="232566" y="446790"/>
                </a:lnTo>
                <a:lnTo>
                  <a:pt x="179594" y="437289"/>
                </a:lnTo>
                <a:lnTo>
                  <a:pt x="132832" y="417340"/>
                </a:lnTo>
                <a:lnTo>
                  <a:pt x="93472" y="388270"/>
                </a:lnTo>
                <a:lnTo>
                  <a:pt x="62705" y="351409"/>
                </a:lnTo>
                <a:lnTo>
                  <a:pt x="41723" y="308087"/>
                </a:lnTo>
                <a:lnTo>
                  <a:pt x="31716" y="259632"/>
                </a:lnTo>
                <a:lnTo>
                  <a:pt x="30833" y="233454"/>
                </a:lnTo>
                <a:lnTo>
                  <a:pt x="30837" y="227708"/>
                </a:lnTo>
                <a:lnTo>
                  <a:pt x="38346" y="179066"/>
                </a:lnTo>
                <a:lnTo>
                  <a:pt x="52684" y="143707"/>
                </a:lnTo>
                <a:lnTo>
                  <a:pt x="73902" y="111278"/>
                </a:lnTo>
                <a:lnTo>
                  <a:pt x="103177" y="82193"/>
                </a:lnTo>
                <a:lnTo>
                  <a:pt x="136129" y="59022"/>
                </a:lnTo>
                <a:lnTo>
                  <a:pt x="170960" y="42615"/>
                </a:lnTo>
                <a:lnTo>
                  <a:pt x="219741" y="31798"/>
                </a:lnTo>
                <a:lnTo>
                  <a:pt x="355531" y="31114"/>
                </a:lnTo>
                <a:lnTo>
                  <a:pt x="347201" y="26368"/>
                </a:lnTo>
                <a:lnTo>
                  <a:pt x="295511" y="6865"/>
                </a:lnTo>
                <a:lnTo>
                  <a:pt x="258181" y="783"/>
                </a:lnTo>
                <a:lnTo>
                  <a:pt x="238836" y="0"/>
                </a:lnTo>
                <a:close/>
              </a:path>
              <a:path w="474495" h="478891">
                <a:moveTo>
                  <a:pt x="355531" y="31114"/>
                </a:moveTo>
                <a:lnTo>
                  <a:pt x="238836" y="31114"/>
                </a:lnTo>
                <a:lnTo>
                  <a:pt x="255434" y="31805"/>
                </a:lnTo>
                <a:lnTo>
                  <a:pt x="271700" y="33841"/>
                </a:lnTo>
                <a:lnTo>
                  <a:pt x="317967" y="47488"/>
                </a:lnTo>
                <a:lnTo>
                  <a:pt x="359317" y="71314"/>
                </a:lnTo>
                <a:lnTo>
                  <a:pt x="394304" y="103871"/>
                </a:lnTo>
                <a:lnTo>
                  <a:pt x="421486" y="143713"/>
                </a:lnTo>
                <a:lnTo>
                  <a:pt x="439419" y="189392"/>
                </a:lnTo>
                <a:lnTo>
                  <a:pt x="446452" y="236346"/>
                </a:lnTo>
                <a:lnTo>
                  <a:pt x="446557" y="242569"/>
                </a:lnTo>
                <a:lnTo>
                  <a:pt x="446243" y="252134"/>
                </a:lnTo>
                <a:lnTo>
                  <a:pt x="440090" y="289784"/>
                </a:lnTo>
                <a:lnTo>
                  <a:pt x="426777" y="326064"/>
                </a:lnTo>
                <a:lnTo>
                  <a:pt x="406561" y="359940"/>
                </a:lnTo>
                <a:lnTo>
                  <a:pt x="379484" y="390740"/>
                </a:lnTo>
                <a:lnTo>
                  <a:pt x="347719" y="415936"/>
                </a:lnTo>
                <a:lnTo>
                  <a:pt x="313263" y="433750"/>
                </a:lnTo>
                <a:lnTo>
                  <a:pt x="264117" y="446254"/>
                </a:lnTo>
                <a:lnTo>
                  <a:pt x="251398" y="447405"/>
                </a:lnTo>
                <a:lnTo>
                  <a:pt x="356683" y="447405"/>
                </a:lnTo>
                <a:lnTo>
                  <a:pt x="394579" y="420419"/>
                </a:lnTo>
                <a:lnTo>
                  <a:pt x="431333" y="379478"/>
                </a:lnTo>
                <a:lnTo>
                  <a:pt x="457786" y="330646"/>
                </a:lnTo>
                <a:lnTo>
                  <a:pt x="472305" y="275625"/>
                </a:lnTo>
                <a:lnTo>
                  <a:pt x="474495" y="239458"/>
                </a:lnTo>
                <a:lnTo>
                  <a:pt x="474431" y="233454"/>
                </a:lnTo>
                <a:lnTo>
                  <a:pt x="467703" y="179529"/>
                </a:lnTo>
                <a:lnTo>
                  <a:pt x="448256" y="127704"/>
                </a:lnTo>
                <a:lnTo>
                  <a:pt x="417840" y="82509"/>
                </a:lnTo>
                <a:lnTo>
                  <a:pt x="378086" y="45583"/>
                </a:lnTo>
                <a:lnTo>
                  <a:pt x="363042" y="35395"/>
                </a:lnTo>
                <a:lnTo>
                  <a:pt x="355531" y="31114"/>
                </a:lnTo>
                <a:close/>
              </a:path>
              <a:path w="474495" h="478891">
                <a:moveTo>
                  <a:pt x="254342" y="345173"/>
                </a:moveTo>
                <a:lnTo>
                  <a:pt x="220230" y="345173"/>
                </a:lnTo>
                <a:lnTo>
                  <a:pt x="223329" y="354520"/>
                </a:lnTo>
                <a:lnTo>
                  <a:pt x="251244" y="354520"/>
                </a:lnTo>
                <a:lnTo>
                  <a:pt x="254342" y="345173"/>
                </a:lnTo>
                <a:close/>
              </a:path>
              <a:path w="474495" h="478891">
                <a:moveTo>
                  <a:pt x="260540" y="342061"/>
                </a:moveTo>
                <a:lnTo>
                  <a:pt x="214007" y="342061"/>
                </a:lnTo>
                <a:lnTo>
                  <a:pt x="217131" y="345173"/>
                </a:lnTo>
                <a:lnTo>
                  <a:pt x="257441" y="345173"/>
                </a:lnTo>
                <a:lnTo>
                  <a:pt x="260540" y="342061"/>
                </a:lnTo>
                <a:close/>
              </a:path>
              <a:path w="474495" h="478891">
                <a:moveTo>
                  <a:pt x="257441" y="314083"/>
                </a:moveTo>
                <a:lnTo>
                  <a:pt x="217131" y="314083"/>
                </a:lnTo>
                <a:lnTo>
                  <a:pt x="213899" y="317290"/>
                </a:lnTo>
                <a:lnTo>
                  <a:pt x="210921" y="320281"/>
                </a:lnTo>
                <a:lnTo>
                  <a:pt x="210921" y="342061"/>
                </a:lnTo>
                <a:lnTo>
                  <a:pt x="263639" y="342061"/>
                </a:lnTo>
                <a:lnTo>
                  <a:pt x="263639" y="320281"/>
                </a:lnTo>
                <a:lnTo>
                  <a:pt x="257441" y="314083"/>
                </a:lnTo>
                <a:close/>
              </a:path>
              <a:path w="474495" h="478891">
                <a:moveTo>
                  <a:pt x="237402" y="139955"/>
                </a:moveTo>
                <a:lnTo>
                  <a:pt x="197003" y="154094"/>
                </a:lnTo>
                <a:lnTo>
                  <a:pt x="175311" y="188095"/>
                </a:lnTo>
                <a:lnTo>
                  <a:pt x="173697" y="202133"/>
                </a:lnTo>
                <a:lnTo>
                  <a:pt x="173697" y="211467"/>
                </a:lnTo>
                <a:lnTo>
                  <a:pt x="177444" y="219971"/>
                </a:lnTo>
                <a:lnTo>
                  <a:pt x="180070" y="227708"/>
                </a:lnTo>
                <a:lnTo>
                  <a:pt x="185174" y="237962"/>
                </a:lnTo>
                <a:lnTo>
                  <a:pt x="193239" y="251661"/>
                </a:lnTo>
                <a:lnTo>
                  <a:pt x="204750" y="269733"/>
                </a:lnTo>
                <a:lnTo>
                  <a:pt x="209620" y="280207"/>
                </a:lnTo>
                <a:lnTo>
                  <a:pt x="210921" y="289204"/>
                </a:lnTo>
                <a:lnTo>
                  <a:pt x="210921" y="298538"/>
                </a:lnTo>
                <a:lnTo>
                  <a:pt x="214007" y="301650"/>
                </a:lnTo>
                <a:lnTo>
                  <a:pt x="260540" y="301650"/>
                </a:lnTo>
                <a:lnTo>
                  <a:pt x="263639" y="298538"/>
                </a:lnTo>
                <a:lnTo>
                  <a:pt x="263756" y="292440"/>
                </a:lnTo>
                <a:lnTo>
                  <a:pt x="264154" y="282316"/>
                </a:lnTo>
                <a:lnTo>
                  <a:pt x="266986" y="274239"/>
                </a:lnTo>
                <a:lnTo>
                  <a:pt x="273482" y="263382"/>
                </a:lnTo>
                <a:lnTo>
                  <a:pt x="284968" y="246021"/>
                </a:lnTo>
                <a:lnTo>
                  <a:pt x="292347" y="233454"/>
                </a:lnTo>
                <a:lnTo>
                  <a:pt x="297514" y="223101"/>
                </a:lnTo>
                <a:lnTo>
                  <a:pt x="300875" y="214566"/>
                </a:lnTo>
                <a:lnTo>
                  <a:pt x="300875" y="208356"/>
                </a:lnTo>
                <a:lnTo>
                  <a:pt x="287096" y="163310"/>
                </a:lnTo>
                <a:lnTo>
                  <a:pt x="252114" y="141601"/>
                </a:lnTo>
                <a:lnTo>
                  <a:pt x="237402" y="139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299872" y="7337642"/>
            <a:ext cx="461962" cy="467613"/>
          </a:xfrm>
          <a:custGeom>
            <a:avLst/>
            <a:gdLst/>
            <a:ahLst/>
            <a:cxnLst/>
            <a:rect l="l" t="t" r="r" b="b"/>
            <a:pathLst>
              <a:path w="461962" h="467613">
                <a:moveTo>
                  <a:pt x="229425" y="0"/>
                </a:moveTo>
                <a:lnTo>
                  <a:pt x="174159" y="6869"/>
                </a:lnTo>
                <a:lnTo>
                  <a:pt x="123812" y="26343"/>
                </a:lnTo>
                <a:lnTo>
                  <a:pt x="79952" y="56716"/>
                </a:lnTo>
                <a:lnTo>
                  <a:pt x="44148" y="96286"/>
                </a:lnTo>
                <a:lnTo>
                  <a:pt x="17972" y="143348"/>
                </a:lnTo>
                <a:lnTo>
                  <a:pt x="2991" y="196198"/>
                </a:lnTo>
                <a:lnTo>
                  <a:pt x="0" y="233806"/>
                </a:lnTo>
                <a:lnTo>
                  <a:pt x="757" y="252801"/>
                </a:lnTo>
                <a:lnTo>
                  <a:pt x="11657" y="307193"/>
                </a:lnTo>
                <a:lnTo>
                  <a:pt x="34276" y="356371"/>
                </a:lnTo>
                <a:lnTo>
                  <a:pt x="67044" y="398630"/>
                </a:lnTo>
                <a:lnTo>
                  <a:pt x="108393" y="432264"/>
                </a:lnTo>
                <a:lnTo>
                  <a:pt x="156753" y="455565"/>
                </a:lnTo>
                <a:lnTo>
                  <a:pt x="210554" y="466829"/>
                </a:lnTo>
                <a:lnTo>
                  <a:pt x="229425" y="467613"/>
                </a:lnTo>
                <a:lnTo>
                  <a:pt x="248740" y="466829"/>
                </a:lnTo>
                <a:lnTo>
                  <a:pt x="303616" y="455565"/>
                </a:lnTo>
                <a:lnTo>
                  <a:pt x="345468" y="436435"/>
                </a:lnTo>
                <a:lnTo>
                  <a:pt x="229425" y="436435"/>
                </a:lnTo>
                <a:lnTo>
                  <a:pt x="212853" y="435765"/>
                </a:lnTo>
                <a:lnTo>
                  <a:pt x="165604" y="426134"/>
                </a:lnTo>
                <a:lnTo>
                  <a:pt x="123128" y="406150"/>
                </a:lnTo>
                <a:lnTo>
                  <a:pt x="86806" y="377202"/>
                </a:lnTo>
                <a:lnTo>
                  <a:pt x="58008" y="340663"/>
                </a:lnTo>
                <a:lnTo>
                  <a:pt x="38144" y="297971"/>
                </a:lnTo>
                <a:lnTo>
                  <a:pt x="28567" y="250467"/>
                </a:lnTo>
                <a:lnTo>
                  <a:pt x="27901" y="233806"/>
                </a:lnTo>
                <a:lnTo>
                  <a:pt x="28567" y="217143"/>
                </a:lnTo>
                <a:lnTo>
                  <a:pt x="38144" y="169632"/>
                </a:lnTo>
                <a:lnTo>
                  <a:pt x="58017" y="126922"/>
                </a:lnTo>
                <a:lnTo>
                  <a:pt x="86806" y="90401"/>
                </a:lnTo>
                <a:lnTo>
                  <a:pt x="123128" y="61457"/>
                </a:lnTo>
                <a:lnTo>
                  <a:pt x="165604" y="41476"/>
                </a:lnTo>
                <a:lnTo>
                  <a:pt x="212853" y="31847"/>
                </a:lnTo>
                <a:lnTo>
                  <a:pt x="229425" y="31178"/>
                </a:lnTo>
                <a:lnTo>
                  <a:pt x="345483" y="31178"/>
                </a:lnTo>
                <a:lnTo>
                  <a:pt x="337083" y="26343"/>
                </a:lnTo>
                <a:lnTo>
                  <a:pt x="285891" y="6869"/>
                </a:lnTo>
                <a:lnTo>
                  <a:pt x="248740" y="784"/>
                </a:lnTo>
                <a:lnTo>
                  <a:pt x="229425" y="0"/>
                </a:lnTo>
                <a:close/>
              </a:path>
              <a:path w="461962" h="467613">
                <a:moveTo>
                  <a:pt x="345483" y="31178"/>
                </a:moveTo>
                <a:lnTo>
                  <a:pt x="229425" y="31178"/>
                </a:lnTo>
                <a:lnTo>
                  <a:pt x="246439" y="31847"/>
                </a:lnTo>
                <a:lnTo>
                  <a:pt x="263032" y="33821"/>
                </a:lnTo>
                <a:lnTo>
                  <a:pt x="309796" y="47055"/>
                </a:lnTo>
                <a:lnTo>
                  <a:pt x="351015" y="70177"/>
                </a:lnTo>
                <a:lnTo>
                  <a:pt x="385370" y="101802"/>
                </a:lnTo>
                <a:lnTo>
                  <a:pt x="411541" y="140540"/>
                </a:lnTo>
                <a:lnTo>
                  <a:pt x="428211" y="185004"/>
                </a:lnTo>
                <a:lnTo>
                  <a:pt x="434060" y="233806"/>
                </a:lnTo>
                <a:lnTo>
                  <a:pt x="433394" y="250467"/>
                </a:lnTo>
                <a:lnTo>
                  <a:pt x="423791" y="297971"/>
                </a:lnTo>
                <a:lnTo>
                  <a:pt x="403808" y="340679"/>
                </a:lnTo>
                <a:lnTo>
                  <a:pt x="374762" y="377202"/>
                </a:lnTo>
                <a:lnTo>
                  <a:pt x="337973" y="406150"/>
                </a:lnTo>
                <a:lnTo>
                  <a:pt x="294759" y="426134"/>
                </a:lnTo>
                <a:lnTo>
                  <a:pt x="246439" y="435765"/>
                </a:lnTo>
                <a:lnTo>
                  <a:pt x="229425" y="436435"/>
                </a:lnTo>
                <a:lnTo>
                  <a:pt x="345468" y="436435"/>
                </a:lnTo>
                <a:lnTo>
                  <a:pt x="381492" y="410884"/>
                </a:lnTo>
                <a:lnTo>
                  <a:pt x="417614" y="371311"/>
                </a:lnTo>
                <a:lnTo>
                  <a:pt x="443957" y="324205"/>
                </a:lnTo>
                <a:lnTo>
                  <a:pt x="458967" y="271405"/>
                </a:lnTo>
                <a:lnTo>
                  <a:pt x="461962" y="233806"/>
                </a:lnTo>
                <a:lnTo>
                  <a:pt x="461204" y="214807"/>
                </a:lnTo>
                <a:lnTo>
                  <a:pt x="450280" y="160406"/>
                </a:lnTo>
                <a:lnTo>
                  <a:pt x="427552" y="111225"/>
                </a:lnTo>
                <a:lnTo>
                  <a:pt x="394528" y="68968"/>
                </a:lnTo>
                <a:lnTo>
                  <a:pt x="352714" y="35340"/>
                </a:lnTo>
                <a:lnTo>
                  <a:pt x="345483" y="31178"/>
                </a:lnTo>
                <a:close/>
              </a:path>
              <a:path w="461962" h="467613">
                <a:moveTo>
                  <a:pt x="244932" y="293039"/>
                </a:moveTo>
                <a:lnTo>
                  <a:pt x="217017" y="293039"/>
                </a:lnTo>
                <a:lnTo>
                  <a:pt x="207721" y="302374"/>
                </a:lnTo>
                <a:lnTo>
                  <a:pt x="204622" y="308609"/>
                </a:lnTo>
                <a:lnTo>
                  <a:pt x="204666" y="324249"/>
                </a:lnTo>
                <a:lnTo>
                  <a:pt x="207721" y="327317"/>
                </a:lnTo>
                <a:lnTo>
                  <a:pt x="210820" y="333540"/>
                </a:lnTo>
                <a:lnTo>
                  <a:pt x="217017" y="339788"/>
                </a:lnTo>
                <a:lnTo>
                  <a:pt x="244932" y="339788"/>
                </a:lnTo>
                <a:lnTo>
                  <a:pt x="254228" y="330441"/>
                </a:lnTo>
                <a:lnTo>
                  <a:pt x="257305" y="324249"/>
                </a:lnTo>
                <a:lnTo>
                  <a:pt x="257327" y="308609"/>
                </a:lnTo>
                <a:lnTo>
                  <a:pt x="254228" y="302374"/>
                </a:lnTo>
                <a:lnTo>
                  <a:pt x="244932" y="293039"/>
                </a:lnTo>
                <a:close/>
              </a:path>
              <a:path w="461962" h="467613">
                <a:moveTo>
                  <a:pt x="254228" y="127800"/>
                </a:moveTo>
                <a:lnTo>
                  <a:pt x="207721" y="127800"/>
                </a:lnTo>
                <a:lnTo>
                  <a:pt x="210820" y="271183"/>
                </a:lnTo>
                <a:lnTo>
                  <a:pt x="248031" y="271183"/>
                </a:lnTo>
                <a:lnTo>
                  <a:pt x="254228" y="12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288890" y="6466248"/>
            <a:ext cx="465734" cy="465734"/>
          </a:xfrm>
          <a:custGeom>
            <a:avLst/>
            <a:gdLst/>
            <a:ahLst/>
            <a:cxnLst/>
            <a:rect l="l" t="t" r="r" b="b"/>
            <a:pathLst>
              <a:path w="465734" h="465734">
                <a:moveTo>
                  <a:pt x="232867" y="0"/>
                </a:moveTo>
                <a:lnTo>
                  <a:pt x="177326" y="6663"/>
                </a:lnTo>
                <a:lnTo>
                  <a:pt x="126420" y="25648"/>
                </a:lnTo>
                <a:lnTo>
                  <a:pt x="81847" y="55447"/>
                </a:lnTo>
                <a:lnTo>
                  <a:pt x="45301" y="94552"/>
                </a:lnTo>
                <a:lnTo>
                  <a:pt x="18481" y="141456"/>
                </a:lnTo>
                <a:lnTo>
                  <a:pt x="3082" y="194652"/>
                </a:lnTo>
                <a:lnTo>
                  <a:pt x="0" y="232867"/>
                </a:lnTo>
                <a:lnTo>
                  <a:pt x="781" y="251784"/>
                </a:lnTo>
                <a:lnTo>
                  <a:pt x="11995" y="305955"/>
                </a:lnTo>
                <a:lnTo>
                  <a:pt x="35197" y="354936"/>
                </a:lnTo>
                <a:lnTo>
                  <a:pt x="68689" y="397025"/>
                </a:lnTo>
                <a:lnTo>
                  <a:pt x="110775" y="430524"/>
                </a:lnTo>
                <a:lnTo>
                  <a:pt x="159759" y="453733"/>
                </a:lnTo>
                <a:lnTo>
                  <a:pt x="213943" y="464952"/>
                </a:lnTo>
                <a:lnTo>
                  <a:pt x="232867" y="465734"/>
                </a:lnTo>
                <a:lnTo>
                  <a:pt x="252207" y="464952"/>
                </a:lnTo>
                <a:lnTo>
                  <a:pt x="307155" y="453733"/>
                </a:lnTo>
                <a:lnTo>
                  <a:pt x="349105" y="434657"/>
                </a:lnTo>
                <a:lnTo>
                  <a:pt x="232867" y="434657"/>
                </a:lnTo>
                <a:lnTo>
                  <a:pt x="216270" y="433990"/>
                </a:lnTo>
                <a:lnTo>
                  <a:pt x="168951" y="424401"/>
                </a:lnTo>
                <a:lnTo>
                  <a:pt x="126411" y="404502"/>
                </a:lnTo>
                <a:lnTo>
                  <a:pt x="90033" y="375677"/>
                </a:lnTo>
                <a:lnTo>
                  <a:pt x="61192" y="339291"/>
                </a:lnTo>
                <a:lnTo>
                  <a:pt x="41297" y="296774"/>
                </a:lnTo>
                <a:lnTo>
                  <a:pt x="31705" y="249461"/>
                </a:lnTo>
                <a:lnTo>
                  <a:pt x="31038" y="232867"/>
                </a:lnTo>
                <a:lnTo>
                  <a:pt x="31705" y="215827"/>
                </a:lnTo>
                <a:lnTo>
                  <a:pt x="41297" y="167433"/>
                </a:lnTo>
                <a:lnTo>
                  <a:pt x="61201" y="124154"/>
                </a:lnTo>
                <a:lnTo>
                  <a:pt x="90033" y="87310"/>
                </a:lnTo>
                <a:lnTo>
                  <a:pt x="126411" y="58223"/>
                </a:lnTo>
                <a:lnTo>
                  <a:pt x="168951" y="38210"/>
                </a:lnTo>
                <a:lnTo>
                  <a:pt x="216270" y="28594"/>
                </a:lnTo>
                <a:lnTo>
                  <a:pt x="232867" y="27927"/>
                </a:lnTo>
                <a:lnTo>
                  <a:pt x="344720" y="27927"/>
                </a:lnTo>
                <a:lnTo>
                  <a:pt x="340668" y="25648"/>
                </a:lnTo>
                <a:lnTo>
                  <a:pt x="289407" y="6663"/>
                </a:lnTo>
                <a:lnTo>
                  <a:pt x="252207" y="758"/>
                </a:lnTo>
                <a:lnTo>
                  <a:pt x="232867" y="0"/>
                </a:lnTo>
                <a:close/>
              </a:path>
              <a:path w="465734" h="465734">
                <a:moveTo>
                  <a:pt x="344720" y="27927"/>
                </a:moveTo>
                <a:lnTo>
                  <a:pt x="232867" y="27927"/>
                </a:lnTo>
                <a:lnTo>
                  <a:pt x="249484" y="28594"/>
                </a:lnTo>
                <a:lnTo>
                  <a:pt x="265765" y="30563"/>
                </a:lnTo>
                <a:lnTo>
                  <a:pt x="312039" y="43791"/>
                </a:lnTo>
                <a:lnTo>
                  <a:pt x="353282" y="66975"/>
                </a:lnTo>
                <a:lnTo>
                  <a:pt x="387987" y="98795"/>
                </a:lnTo>
                <a:lnTo>
                  <a:pt x="414645" y="137930"/>
                </a:lnTo>
                <a:lnTo>
                  <a:pt x="431746" y="183061"/>
                </a:lnTo>
                <a:lnTo>
                  <a:pt x="437781" y="232867"/>
                </a:lnTo>
                <a:lnTo>
                  <a:pt x="437092" y="249461"/>
                </a:lnTo>
                <a:lnTo>
                  <a:pt x="427200" y="296774"/>
                </a:lnTo>
                <a:lnTo>
                  <a:pt x="406746" y="339306"/>
                </a:lnTo>
                <a:lnTo>
                  <a:pt x="377239" y="375677"/>
                </a:lnTo>
                <a:lnTo>
                  <a:pt x="340187" y="404502"/>
                </a:lnTo>
                <a:lnTo>
                  <a:pt x="297099" y="424401"/>
                </a:lnTo>
                <a:lnTo>
                  <a:pt x="249484" y="433990"/>
                </a:lnTo>
                <a:lnTo>
                  <a:pt x="232867" y="434657"/>
                </a:lnTo>
                <a:lnTo>
                  <a:pt x="349105" y="434657"/>
                </a:lnTo>
                <a:lnTo>
                  <a:pt x="385142" y="409230"/>
                </a:lnTo>
                <a:lnTo>
                  <a:pt x="421317" y="369815"/>
                </a:lnTo>
                <a:lnTo>
                  <a:pt x="447685" y="322943"/>
                </a:lnTo>
                <a:lnTo>
                  <a:pt x="462734" y="270313"/>
                </a:lnTo>
                <a:lnTo>
                  <a:pt x="465734" y="232867"/>
                </a:lnTo>
                <a:lnTo>
                  <a:pt x="464975" y="213522"/>
                </a:lnTo>
                <a:lnTo>
                  <a:pt x="454033" y="158564"/>
                </a:lnTo>
                <a:lnTo>
                  <a:pt x="431271" y="109395"/>
                </a:lnTo>
                <a:lnTo>
                  <a:pt x="398197" y="67522"/>
                </a:lnTo>
                <a:lnTo>
                  <a:pt x="356322" y="34454"/>
                </a:lnTo>
                <a:lnTo>
                  <a:pt x="344720" y="27927"/>
                </a:lnTo>
                <a:close/>
              </a:path>
              <a:path w="465734" h="465734">
                <a:moveTo>
                  <a:pt x="161455" y="133515"/>
                </a:moveTo>
                <a:lnTo>
                  <a:pt x="136626" y="158356"/>
                </a:lnTo>
                <a:lnTo>
                  <a:pt x="208038" y="232867"/>
                </a:lnTo>
                <a:lnTo>
                  <a:pt x="136626" y="304266"/>
                </a:lnTo>
                <a:lnTo>
                  <a:pt x="161455" y="329107"/>
                </a:lnTo>
                <a:lnTo>
                  <a:pt x="232867" y="257695"/>
                </a:lnTo>
                <a:lnTo>
                  <a:pt x="285631" y="257695"/>
                </a:lnTo>
                <a:lnTo>
                  <a:pt x="260794" y="232867"/>
                </a:lnTo>
                <a:lnTo>
                  <a:pt x="288747" y="204914"/>
                </a:lnTo>
                <a:lnTo>
                  <a:pt x="232867" y="204914"/>
                </a:lnTo>
                <a:lnTo>
                  <a:pt x="161455" y="133515"/>
                </a:lnTo>
                <a:close/>
              </a:path>
              <a:path w="465734" h="465734">
                <a:moveTo>
                  <a:pt x="285631" y="257695"/>
                </a:moveTo>
                <a:lnTo>
                  <a:pt x="232867" y="257695"/>
                </a:lnTo>
                <a:lnTo>
                  <a:pt x="307378" y="329107"/>
                </a:lnTo>
                <a:lnTo>
                  <a:pt x="332219" y="304266"/>
                </a:lnTo>
                <a:lnTo>
                  <a:pt x="285631" y="257695"/>
                </a:lnTo>
                <a:close/>
              </a:path>
              <a:path w="465734" h="465734">
                <a:moveTo>
                  <a:pt x="304279" y="133515"/>
                </a:moveTo>
                <a:lnTo>
                  <a:pt x="232867" y="204914"/>
                </a:lnTo>
                <a:lnTo>
                  <a:pt x="288747" y="204914"/>
                </a:lnTo>
                <a:lnTo>
                  <a:pt x="332219" y="161442"/>
                </a:lnTo>
                <a:lnTo>
                  <a:pt x="304279" y="133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4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00" y="0"/>
            <a:ext cx="7594600" cy="9753599"/>
          </a:xfrm>
          <a:custGeom>
            <a:avLst/>
            <a:gdLst/>
            <a:ahLst/>
            <a:cxnLst/>
            <a:rect l="l" t="t" r="r" b="b"/>
            <a:pathLst>
              <a:path w="7594600" h="9753599">
                <a:moveTo>
                  <a:pt x="0" y="9753599"/>
                </a:moveTo>
                <a:lnTo>
                  <a:pt x="7594600" y="9753599"/>
                </a:lnTo>
                <a:lnTo>
                  <a:pt x="7594600" y="0"/>
                </a:lnTo>
                <a:lnTo>
                  <a:pt x="0" y="0"/>
                </a:lnTo>
                <a:lnTo>
                  <a:pt x="0" y="975359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295" y="487679"/>
            <a:ext cx="7324458" cy="7349553"/>
          </a:xfrm>
          <a:custGeom>
            <a:avLst/>
            <a:gdLst/>
            <a:ahLst/>
            <a:cxnLst/>
            <a:rect l="l" t="t" r="r" b="b"/>
            <a:pathLst>
              <a:path w="7324458" h="7349553">
                <a:moveTo>
                  <a:pt x="7324458" y="7349553"/>
                </a:moveTo>
                <a:lnTo>
                  <a:pt x="0" y="7349553"/>
                </a:lnTo>
                <a:lnTo>
                  <a:pt x="0" y="0"/>
                </a:lnTo>
                <a:lnTo>
                  <a:pt x="7324458" y="0"/>
                </a:lnTo>
                <a:lnTo>
                  <a:pt x="7324458" y="7349553"/>
                </a:lnTo>
                <a:close/>
              </a:path>
            </a:pathLst>
          </a:custGeom>
          <a:solidFill>
            <a:srgbClr val="DC3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504" y="720343"/>
            <a:ext cx="4323080" cy="242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9470"/>
              </a:lnSpc>
            </a:pPr>
            <a:r>
              <a:rPr sz="9450" spc="-465" dirty="0">
                <a:solidFill>
                  <a:srgbClr val="FFFFFF"/>
                </a:solidFill>
                <a:latin typeface="Segoe UI Symbol"/>
                <a:cs typeface="Segoe UI Symbol"/>
              </a:rPr>
              <a:t>Sp</a:t>
            </a:r>
            <a:r>
              <a:rPr sz="9450" spc="-50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9450" spc="-350" dirty="0">
                <a:solidFill>
                  <a:srgbClr val="FFFFFF"/>
                </a:solidFill>
                <a:latin typeface="Segoe UI Symbol"/>
                <a:cs typeface="Segoe UI Symbol"/>
              </a:rPr>
              <a:t>ead</a:t>
            </a:r>
            <a:r>
              <a:rPr sz="9450" spc="-25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45" dirty="0">
                <a:solidFill>
                  <a:srgbClr val="FFFFFF"/>
                </a:solidFill>
                <a:latin typeface="Segoe UI Symbol"/>
                <a:cs typeface="Segoe UI Symbol"/>
              </a:rPr>
              <a:t>th</a:t>
            </a:r>
            <a:r>
              <a:rPr sz="9450" spc="-35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555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r>
              <a:rPr sz="9450" spc="-47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9450" spc="-50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9450" spc="-280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714" y="4204911"/>
            <a:ext cx="2937510" cy="3215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11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Now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that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know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what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 to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say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whe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say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it,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145" dirty="0">
                <a:solidFill>
                  <a:srgbClr val="FFFFFF"/>
                </a:solidFill>
                <a:latin typeface="Segoe UI Symbol"/>
                <a:cs typeface="Segoe UI Symbol"/>
              </a:rPr>
              <a:t>’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time</a:t>
            </a: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sta</a:t>
            </a:r>
            <a:r>
              <a:rPr sz="2100" spc="3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contri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uting.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Remember</a:t>
            </a:r>
            <a:r>
              <a:rPr sz="21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that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media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about</a:t>
            </a:r>
            <a:r>
              <a:rPr sz="21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maintaining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good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 dialogue.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ost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2100" spc="-7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eque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ntl</a:t>
            </a:r>
            <a:r>
              <a:rPr sz="2100" spc="-18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2100" spc="0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r>
              <a:rPr sz="21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eep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things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inte</a:t>
            </a:r>
            <a:r>
              <a:rPr sz="2100" spc="-6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esting.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 Stay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timel</a:t>
            </a:r>
            <a:r>
              <a:rPr sz="2100" spc="-18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2100" spc="0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Be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edi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le.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685" y="4204111"/>
            <a:ext cx="3086100" cy="2859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1100"/>
              </a:lnSpc>
            </a:pPr>
            <a:r>
              <a:rPr sz="2100" spc="-9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eep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it</a:t>
            </a: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conve</a:t>
            </a:r>
            <a:r>
              <a:rPr sz="2100" spc="-1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sational.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1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our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blog,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witte</a:t>
            </a:r>
            <a:r>
              <a:rPr sz="2100" spc="-19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21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114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ac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ook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timelin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only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as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inte</a:t>
            </a:r>
            <a:r>
              <a:rPr sz="2100" spc="-6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esting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as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latest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 post.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pe</a:t>
            </a:r>
            <a:r>
              <a:rPr sz="2100" spc="1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fe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combination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length,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content,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tone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will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va</a:t>
            </a:r>
            <a:r>
              <a:rPr sz="2100" spc="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2100" spc="-7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om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channel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channe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2100" spc="0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86332" y="5521874"/>
            <a:ext cx="8082836" cy="362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8735" y="6472420"/>
            <a:ext cx="2399722" cy="402589"/>
          </a:xfrm>
          <a:custGeom>
            <a:avLst/>
            <a:gdLst/>
            <a:ahLst/>
            <a:cxnLst/>
            <a:rect l="l" t="t" r="r" b="b"/>
            <a:pathLst>
              <a:path w="2399722" h="402590">
                <a:moveTo>
                  <a:pt x="155262" y="311149"/>
                </a:moveTo>
                <a:lnTo>
                  <a:pt x="130892" y="311149"/>
                </a:lnTo>
                <a:lnTo>
                  <a:pt x="65676" y="317499"/>
                </a:lnTo>
                <a:lnTo>
                  <a:pt x="53593" y="320039"/>
                </a:lnTo>
                <a:lnTo>
                  <a:pt x="48348" y="321309"/>
                </a:lnTo>
                <a:lnTo>
                  <a:pt x="43256" y="321309"/>
                </a:lnTo>
                <a:lnTo>
                  <a:pt x="3492" y="332739"/>
                </a:lnTo>
                <a:lnTo>
                  <a:pt x="0" y="334009"/>
                </a:lnTo>
                <a:lnTo>
                  <a:pt x="72224" y="384809"/>
                </a:lnTo>
                <a:lnTo>
                  <a:pt x="77533" y="388619"/>
                </a:lnTo>
                <a:lnTo>
                  <a:pt x="83070" y="392429"/>
                </a:lnTo>
                <a:lnTo>
                  <a:pt x="93891" y="396239"/>
                </a:lnTo>
                <a:lnTo>
                  <a:pt x="99174" y="398779"/>
                </a:lnTo>
                <a:lnTo>
                  <a:pt x="108927" y="401319"/>
                </a:lnTo>
                <a:lnTo>
                  <a:pt x="113385" y="401319"/>
                </a:lnTo>
                <a:lnTo>
                  <a:pt x="120865" y="402589"/>
                </a:lnTo>
                <a:lnTo>
                  <a:pt x="174463" y="402589"/>
                </a:lnTo>
                <a:lnTo>
                  <a:pt x="190339" y="400049"/>
                </a:lnTo>
                <a:lnTo>
                  <a:pt x="215952" y="397509"/>
                </a:lnTo>
                <a:lnTo>
                  <a:pt x="227171" y="394969"/>
                </a:lnTo>
                <a:lnTo>
                  <a:pt x="239462" y="393699"/>
                </a:lnTo>
                <a:lnTo>
                  <a:pt x="253641" y="391159"/>
                </a:lnTo>
                <a:lnTo>
                  <a:pt x="302090" y="380999"/>
                </a:lnTo>
                <a:lnTo>
                  <a:pt x="306393" y="379729"/>
                </a:lnTo>
                <a:lnTo>
                  <a:pt x="277736" y="379729"/>
                </a:lnTo>
                <a:lnTo>
                  <a:pt x="273938" y="378459"/>
                </a:lnTo>
                <a:lnTo>
                  <a:pt x="268287" y="373379"/>
                </a:lnTo>
                <a:lnTo>
                  <a:pt x="264528" y="365759"/>
                </a:lnTo>
                <a:lnTo>
                  <a:pt x="260642" y="355599"/>
                </a:lnTo>
                <a:lnTo>
                  <a:pt x="257568" y="350519"/>
                </a:lnTo>
                <a:lnTo>
                  <a:pt x="221535" y="321309"/>
                </a:lnTo>
                <a:lnTo>
                  <a:pt x="170867" y="312419"/>
                </a:lnTo>
                <a:lnTo>
                  <a:pt x="155262" y="311149"/>
                </a:lnTo>
                <a:close/>
              </a:path>
              <a:path w="2399722" h="402590">
                <a:moveTo>
                  <a:pt x="2399722" y="0"/>
                </a:moveTo>
                <a:lnTo>
                  <a:pt x="2389517" y="1269"/>
                </a:lnTo>
                <a:lnTo>
                  <a:pt x="2378189" y="2539"/>
                </a:lnTo>
                <a:lnTo>
                  <a:pt x="2365502" y="3809"/>
                </a:lnTo>
                <a:lnTo>
                  <a:pt x="2351220" y="6349"/>
                </a:lnTo>
                <a:lnTo>
                  <a:pt x="2335108" y="8889"/>
                </a:lnTo>
                <a:lnTo>
                  <a:pt x="2313414" y="12699"/>
                </a:lnTo>
                <a:lnTo>
                  <a:pt x="2289002" y="16509"/>
                </a:lnTo>
                <a:lnTo>
                  <a:pt x="2261165" y="20319"/>
                </a:lnTo>
                <a:lnTo>
                  <a:pt x="2222983" y="26669"/>
                </a:lnTo>
                <a:lnTo>
                  <a:pt x="2173295" y="34289"/>
                </a:lnTo>
                <a:lnTo>
                  <a:pt x="2132071" y="41909"/>
                </a:lnTo>
                <a:lnTo>
                  <a:pt x="2061065" y="53339"/>
                </a:lnTo>
                <a:lnTo>
                  <a:pt x="1981707" y="67309"/>
                </a:lnTo>
                <a:lnTo>
                  <a:pt x="1961631" y="69849"/>
                </a:lnTo>
                <a:lnTo>
                  <a:pt x="1951024" y="72389"/>
                </a:lnTo>
                <a:lnTo>
                  <a:pt x="1917036" y="76199"/>
                </a:lnTo>
                <a:lnTo>
                  <a:pt x="1905017" y="78739"/>
                </a:lnTo>
                <a:lnTo>
                  <a:pt x="1853740" y="83819"/>
                </a:lnTo>
                <a:lnTo>
                  <a:pt x="1840168" y="86359"/>
                </a:lnTo>
                <a:lnTo>
                  <a:pt x="1768268" y="92709"/>
                </a:lnTo>
                <a:lnTo>
                  <a:pt x="1753145" y="95249"/>
                </a:lnTo>
                <a:lnTo>
                  <a:pt x="1674112" y="101599"/>
                </a:lnTo>
                <a:lnTo>
                  <a:pt x="1641112" y="105409"/>
                </a:lnTo>
                <a:lnTo>
                  <a:pt x="1521033" y="114299"/>
                </a:lnTo>
                <a:lnTo>
                  <a:pt x="1342132" y="129539"/>
                </a:lnTo>
                <a:lnTo>
                  <a:pt x="1269799" y="134619"/>
                </a:lnTo>
                <a:lnTo>
                  <a:pt x="1215938" y="139699"/>
                </a:lnTo>
                <a:lnTo>
                  <a:pt x="1180364" y="142239"/>
                </a:lnTo>
                <a:lnTo>
                  <a:pt x="1145147" y="146049"/>
                </a:lnTo>
                <a:lnTo>
                  <a:pt x="1110367" y="148589"/>
                </a:lnTo>
                <a:lnTo>
                  <a:pt x="1076102" y="152399"/>
                </a:lnTo>
                <a:lnTo>
                  <a:pt x="1042430" y="154939"/>
                </a:lnTo>
                <a:lnTo>
                  <a:pt x="1025842" y="157479"/>
                </a:lnTo>
                <a:lnTo>
                  <a:pt x="976956" y="161289"/>
                </a:lnTo>
                <a:lnTo>
                  <a:pt x="961066" y="163829"/>
                </a:lnTo>
                <a:lnTo>
                  <a:pt x="929953" y="166369"/>
                </a:lnTo>
                <a:lnTo>
                  <a:pt x="914750" y="168909"/>
                </a:lnTo>
                <a:lnTo>
                  <a:pt x="899796" y="170179"/>
                </a:lnTo>
                <a:lnTo>
                  <a:pt x="885100" y="172719"/>
                </a:lnTo>
                <a:lnTo>
                  <a:pt x="856525" y="175259"/>
                </a:lnTo>
                <a:lnTo>
                  <a:pt x="842665" y="177799"/>
                </a:lnTo>
                <a:lnTo>
                  <a:pt x="829103" y="179069"/>
                </a:lnTo>
                <a:lnTo>
                  <a:pt x="815850" y="181609"/>
                </a:lnTo>
                <a:lnTo>
                  <a:pt x="802914" y="182879"/>
                </a:lnTo>
                <a:lnTo>
                  <a:pt x="790307" y="185419"/>
                </a:lnTo>
                <a:lnTo>
                  <a:pt x="778037" y="186689"/>
                </a:lnTo>
                <a:lnTo>
                  <a:pt x="766116" y="189229"/>
                </a:lnTo>
                <a:lnTo>
                  <a:pt x="754552" y="190499"/>
                </a:lnTo>
                <a:lnTo>
                  <a:pt x="738009" y="194309"/>
                </a:lnTo>
                <a:lnTo>
                  <a:pt x="732802" y="195579"/>
                </a:lnTo>
                <a:lnTo>
                  <a:pt x="727760" y="195579"/>
                </a:lnTo>
                <a:lnTo>
                  <a:pt x="722693" y="196849"/>
                </a:lnTo>
                <a:lnTo>
                  <a:pt x="712965" y="199389"/>
                </a:lnTo>
                <a:lnTo>
                  <a:pt x="703529" y="200659"/>
                </a:lnTo>
                <a:lnTo>
                  <a:pt x="694550" y="203199"/>
                </a:lnTo>
                <a:lnTo>
                  <a:pt x="690219" y="204469"/>
                </a:lnTo>
                <a:lnTo>
                  <a:pt x="681826" y="205739"/>
                </a:lnTo>
                <a:lnTo>
                  <a:pt x="669852" y="209549"/>
                </a:lnTo>
                <a:lnTo>
                  <a:pt x="657901" y="212089"/>
                </a:lnTo>
                <a:lnTo>
                  <a:pt x="633688" y="219709"/>
                </a:lnTo>
                <a:lnTo>
                  <a:pt x="608421" y="227329"/>
                </a:lnTo>
                <a:lnTo>
                  <a:pt x="597405" y="231139"/>
                </a:lnTo>
                <a:lnTo>
                  <a:pt x="586257" y="233679"/>
                </a:lnTo>
                <a:lnTo>
                  <a:pt x="574763" y="238759"/>
                </a:lnTo>
                <a:lnTo>
                  <a:pt x="562712" y="242569"/>
                </a:lnTo>
                <a:lnTo>
                  <a:pt x="549889" y="247649"/>
                </a:lnTo>
                <a:lnTo>
                  <a:pt x="536083" y="252729"/>
                </a:lnTo>
                <a:lnTo>
                  <a:pt x="525198" y="256539"/>
                </a:lnTo>
                <a:lnTo>
                  <a:pt x="514058" y="261619"/>
                </a:lnTo>
                <a:lnTo>
                  <a:pt x="502417" y="265429"/>
                </a:lnTo>
                <a:lnTo>
                  <a:pt x="490028" y="271779"/>
                </a:lnTo>
                <a:lnTo>
                  <a:pt x="476645" y="276859"/>
                </a:lnTo>
                <a:lnTo>
                  <a:pt x="464908" y="281939"/>
                </a:lnTo>
                <a:lnTo>
                  <a:pt x="453446" y="288289"/>
                </a:lnTo>
                <a:lnTo>
                  <a:pt x="442218" y="293369"/>
                </a:lnTo>
                <a:lnTo>
                  <a:pt x="431181" y="299719"/>
                </a:lnTo>
                <a:lnTo>
                  <a:pt x="421735" y="303529"/>
                </a:lnTo>
                <a:lnTo>
                  <a:pt x="410828" y="308609"/>
                </a:lnTo>
                <a:lnTo>
                  <a:pt x="396983" y="316229"/>
                </a:lnTo>
                <a:lnTo>
                  <a:pt x="386351" y="322579"/>
                </a:lnTo>
                <a:lnTo>
                  <a:pt x="373718" y="328929"/>
                </a:lnTo>
                <a:lnTo>
                  <a:pt x="363073" y="335279"/>
                </a:lnTo>
                <a:lnTo>
                  <a:pt x="351588" y="341629"/>
                </a:lnTo>
                <a:lnTo>
                  <a:pt x="340713" y="349249"/>
                </a:lnTo>
                <a:lnTo>
                  <a:pt x="330149" y="355599"/>
                </a:lnTo>
                <a:lnTo>
                  <a:pt x="324319" y="359409"/>
                </a:lnTo>
                <a:lnTo>
                  <a:pt x="319112" y="361949"/>
                </a:lnTo>
                <a:lnTo>
                  <a:pt x="309638" y="367029"/>
                </a:lnTo>
                <a:lnTo>
                  <a:pt x="305384" y="369569"/>
                </a:lnTo>
                <a:lnTo>
                  <a:pt x="297789" y="373379"/>
                </a:lnTo>
                <a:lnTo>
                  <a:pt x="294424" y="374649"/>
                </a:lnTo>
                <a:lnTo>
                  <a:pt x="288467" y="377189"/>
                </a:lnTo>
                <a:lnTo>
                  <a:pt x="285826" y="377189"/>
                </a:lnTo>
                <a:lnTo>
                  <a:pt x="277736" y="379729"/>
                </a:lnTo>
                <a:lnTo>
                  <a:pt x="306393" y="379729"/>
                </a:lnTo>
                <a:lnTo>
                  <a:pt x="314999" y="377189"/>
                </a:lnTo>
                <a:lnTo>
                  <a:pt x="328335" y="374649"/>
                </a:lnTo>
                <a:lnTo>
                  <a:pt x="340515" y="370839"/>
                </a:lnTo>
                <a:lnTo>
                  <a:pt x="352713" y="368299"/>
                </a:lnTo>
                <a:lnTo>
                  <a:pt x="364938" y="364489"/>
                </a:lnTo>
                <a:lnTo>
                  <a:pt x="377200" y="361949"/>
                </a:lnTo>
                <a:lnTo>
                  <a:pt x="401872" y="354329"/>
                </a:lnTo>
                <a:lnTo>
                  <a:pt x="461926" y="335279"/>
                </a:lnTo>
                <a:lnTo>
                  <a:pt x="474525" y="331469"/>
                </a:lnTo>
                <a:lnTo>
                  <a:pt x="486349" y="327659"/>
                </a:lnTo>
                <a:lnTo>
                  <a:pt x="498043" y="322579"/>
                </a:lnTo>
                <a:lnTo>
                  <a:pt x="509795" y="318769"/>
                </a:lnTo>
                <a:lnTo>
                  <a:pt x="521794" y="313689"/>
                </a:lnTo>
                <a:lnTo>
                  <a:pt x="534230" y="309879"/>
                </a:lnTo>
                <a:lnTo>
                  <a:pt x="545253" y="304799"/>
                </a:lnTo>
                <a:lnTo>
                  <a:pt x="568152" y="297179"/>
                </a:lnTo>
                <a:lnTo>
                  <a:pt x="580141" y="293369"/>
                </a:lnTo>
                <a:lnTo>
                  <a:pt x="592565" y="289559"/>
                </a:lnTo>
                <a:lnTo>
                  <a:pt x="605481" y="284479"/>
                </a:lnTo>
                <a:lnTo>
                  <a:pt x="618946" y="280669"/>
                </a:lnTo>
                <a:lnTo>
                  <a:pt x="629827" y="276859"/>
                </a:lnTo>
                <a:lnTo>
                  <a:pt x="640942" y="274319"/>
                </a:lnTo>
                <a:lnTo>
                  <a:pt x="652378" y="270509"/>
                </a:lnTo>
                <a:lnTo>
                  <a:pt x="664222" y="267969"/>
                </a:lnTo>
                <a:lnTo>
                  <a:pt x="676560" y="264159"/>
                </a:lnTo>
                <a:lnTo>
                  <a:pt x="689479" y="260349"/>
                </a:lnTo>
                <a:lnTo>
                  <a:pt x="703066" y="256539"/>
                </a:lnTo>
                <a:lnTo>
                  <a:pt x="717408" y="253999"/>
                </a:lnTo>
                <a:lnTo>
                  <a:pt x="728581" y="250189"/>
                </a:lnTo>
                <a:lnTo>
                  <a:pt x="763736" y="242569"/>
                </a:lnTo>
                <a:lnTo>
                  <a:pt x="776269" y="238759"/>
                </a:lnTo>
                <a:lnTo>
                  <a:pt x="803039" y="233679"/>
                </a:lnTo>
                <a:lnTo>
                  <a:pt x="817437" y="229869"/>
                </a:lnTo>
                <a:lnTo>
                  <a:pt x="829046" y="227329"/>
                </a:lnTo>
                <a:lnTo>
                  <a:pt x="840809" y="226059"/>
                </a:lnTo>
                <a:lnTo>
                  <a:pt x="877608" y="218439"/>
                </a:lnTo>
                <a:lnTo>
                  <a:pt x="903973" y="213359"/>
                </a:lnTo>
                <a:lnTo>
                  <a:pt x="917879" y="210819"/>
                </a:lnTo>
                <a:lnTo>
                  <a:pt x="942595" y="205739"/>
                </a:lnTo>
                <a:lnTo>
                  <a:pt x="955010" y="204469"/>
                </a:lnTo>
                <a:lnTo>
                  <a:pt x="979984" y="199389"/>
                </a:lnTo>
                <a:lnTo>
                  <a:pt x="992557" y="198119"/>
                </a:lnTo>
                <a:lnTo>
                  <a:pt x="1017907" y="193039"/>
                </a:lnTo>
                <a:lnTo>
                  <a:pt x="1030699" y="191769"/>
                </a:lnTo>
                <a:lnTo>
                  <a:pt x="1042361" y="189229"/>
                </a:lnTo>
                <a:lnTo>
                  <a:pt x="1065904" y="186689"/>
                </a:lnTo>
                <a:lnTo>
                  <a:pt x="1077898" y="184149"/>
                </a:lnTo>
                <a:lnTo>
                  <a:pt x="1102612" y="181609"/>
                </a:lnTo>
                <a:lnTo>
                  <a:pt x="1115447" y="179069"/>
                </a:lnTo>
                <a:lnTo>
                  <a:pt x="1128675" y="177799"/>
                </a:lnTo>
                <a:lnTo>
                  <a:pt x="1156540" y="173989"/>
                </a:lnTo>
                <a:lnTo>
                  <a:pt x="1168217" y="172719"/>
                </a:lnTo>
                <a:lnTo>
                  <a:pt x="1179986" y="170179"/>
                </a:lnTo>
                <a:lnTo>
                  <a:pt x="1216547" y="166369"/>
                </a:lnTo>
                <a:lnTo>
                  <a:pt x="1242667" y="162559"/>
                </a:lnTo>
                <a:lnTo>
                  <a:pt x="1270836" y="160019"/>
                </a:lnTo>
                <a:lnTo>
                  <a:pt x="1345429" y="152399"/>
                </a:lnTo>
                <a:lnTo>
                  <a:pt x="1372303" y="148589"/>
                </a:lnTo>
                <a:lnTo>
                  <a:pt x="1383650" y="148589"/>
                </a:lnTo>
                <a:lnTo>
                  <a:pt x="1408113" y="146049"/>
                </a:lnTo>
                <a:lnTo>
                  <a:pt x="1436645" y="143509"/>
                </a:lnTo>
                <a:lnTo>
                  <a:pt x="1448185" y="143509"/>
                </a:lnTo>
                <a:lnTo>
                  <a:pt x="1472787" y="140969"/>
                </a:lnTo>
                <a:lnTo>
                  <a:pt x="1486311" y="140969"/>
                </a:lnTo>
                <a:lnTo>
                  <a:pt x="1500957" y="139699"/>
                </a:lnTo>
                <a:lnTo>
                  <a:pt x="1512730" y="139699"/>
                </a:lnTo>
                <a:lnTo>
                  <a:pt x="1524834" y="138429"/>
                </a:lnTo>
                <a:lnTo>
                  <a:pt x="1550790" y="137159"/>
                </a:lnTo>
                <a:lnTo>
                  <a:pt x="1589237" y="135889"/>
                </a:lnTo>
                <a:lnTo>
                  <a:pt x="1641186" y="133349"/>
                </a:lnTo>
                <a:lnTo>
                  <a:pt x="1679720" y="130809"/>
                </a:lnTo>
                <a:lnTo>
                  <a:pt x="1705081" y="129539"/>
                </a:lnTo>
                <a:lnTo>
                  <a:pt x="1717668" y="129539"/>
                </a:lnTo>
                <a:lnTo>
                  <a:pt x="1730282" y="128269"/>
                </a:lnTo>
                <a:lnTo>
                  <a:pt x="1743124" y="128269"/>
                </a:lnTo>
                <a:lnTo>
                  <a:pt x="1755014" y="126999"/>
                </a:lnTo>
                <a:lnTo>
                  <a:pt x="1767468" y="126999"/>
                </a:lnTo>
                <a:lnTo>
                  <a:pt x="1894954" y="114299"/>
                </a:lnTo>
                <a:lnTo>
                  <a:pt x="1907472" y="111759"/>
                </a:lnTo>
                <a:lnTo>
                  <a:pt x="1919878" y="110489"/>
                </a:lnTo>
                <a:lnTo>
                  <a:pt x="1932283" y="107949"/>
                </a:lnTo>
                <a:lnTo>
                  <a:pt x="1944763" y="106679"/>
                </a:lnTo>
                <a:lnTo>
                  <a:pt x="1957392" y="104139"/>
                </a:lnTo>
                <a:lnTo>
                  <a:pt x="1970246" y="102869"/>
                </a:lnTo>
                <a:lnTo>
                  <a:pt x="1993856" y="97789"/>
                </a:lnTo>
                <a:lnTo>
                  <a:pt x="2006156" y="96519"/>
                </a:lnTo>
                <a:lnTo>
                  <a:pt x="2019091" y="93979"/>
                </a:lnTo>
                <a:lnTo>
                  <a:pt x="2032890" y="91439"/>
                </a:lnTo>
                <a:lnTo>
                  <a:pt x="2044242" y="88899"/>
                </a:lnTo>
                <a:lnTo>
                  <a:pt x="2056678" y="86359"/>
                </a:lnTo>
                <a:lnTo>
                  <a:pt x="2070980" y="83819"/>
                </a:lnTo>
                <a:lnTo>
                  <a:pt x="2082045" y="81279"/>
                </a:lnTo>
                <a:lnTo>
                  <a:pt x="2109257" y="76199"/>
                </a:lnTo>
                <a:lnTo>
                  <a:pt x="2119918" y="73659"/>
                </a:lnTo>
                <a:lnTo>
                  <a:pt x="2148330" y="68579"/>
                </a:lnTo>
                <a:lnTo>
                  <a:pt x="2229510" y="50799"/>
                </a:lnTo>
                <a:lnTo>
                  <a:pt x="2239721" y="48259"/>
                </a:lnTo>
                <a:lnTo>
                  <a:pt x="2251633" y="45719"/>
                </a:lnTo>
                <a:lnTo>
                  <a:pt x="2265133" y="43179"/>
                </a:lnTo>
                <a:lnTo>
                  <a:pt x="2316632" y="31749"/>
                </a:lnTo>
                <a:lnTo>
                  <a:pt x="2318994" y="31749"/>
                </a:lnTo>
                <a:lnTo>
                  <a:pt x="2322614" y="30479"/>
                </a:lnTo>
                <a:lnTo>
                  <a:pt x="2323858" y="30479"/>
                </a:lnTo>
                <a:lnTo>
                  <a:pt x="2327592" y="29209"/>
                </a:lnTo>
                <a:lnTo>
                  <a:pt x="2369324" y="11429"/>
                </a:lnTo>
                <a:lnTo>
                  <a:pt x="2397150" y="1269"/>
                </a:lnTo>
                <a:lnTo>
                  <a:pt x="2399722" y="0"/>
                </a:lnTo>
                <a:close/>
              </a:path>
            </a:pathLst>
          </a:custGeom>
          <a:solidFill>
            <a:srgbClr val="F6D0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6109" y="5625560"/>
            <a:ext cx="6722714" cy="1835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64576" y="5977741"/>
            <a:ext cx="3777744" cy="1057909"/>
          </a:xfrm>
          <a:custGeom>
            <a:avLst/>
            <a:gdLst/>
            <a:ahLst/>
            <a:cxnLst/>
            <a:rect l="l" t="t" r="r" b="b"/>
            <a:pathLst>
              <a:path w="3777744" h="1057909">
                <a:moveTo>
                  <a:pt x="378315" y="339089"/>
                </a:moveTo>
                <a:lnTo>
                  <a:pt x="339395" y="340359"/>
                </a:lnTo>
                <a:lnTo>
                  <a:pt x="266825" y="346709"/>
                </a:lnTo>
                <a:lnTo>
                  <a:pt x="204872" y="361949"/>
                </a:lnTo>
                <a:lnTo>
                  <a:pt x="157844" y="388619"/>
                </a:lnTo>
                <a:lnTo>
                  <a:pt x="130048" y="427989"/>
                </a:lnTo>
                <a:lnTo>
                  <a:pt x="0" y="440689"/>
                </a:lnTo>
                <a:lnTo>
                  <a:pt x="58499" y="457199"/>
                </a:lnTo>
                <a:lnTo>
                  <a:pt x="114676" y="486409"/>
                </a:lnTo>
                <a:lnTo>
                  <a:pt x="169263" y="524509"/>
                </a:lnTo>
                <a:lnTo>
                  <a:pt x="187232" y="538479"/>
                </a:lnTo>
                <a:lnTo>
                  <a:pt x="205134" y="551179"/>
                </a:lnTo>
                <a:lnTo>
                  <a:pt x="276602" y="607059"/>
                </a:lnTo>
                <a:lnTo>
                  <a:pt x="312634" y="632459"/>
                </a:lnTo>
                <a:lnTo>
                  <a:pt x="367665" y="664209"/>
                </a:lnTo>
                <a:lnTo>
                  <a:pt x="403586" y="679449"/>
                </a:lnTo>
                <a:lnTo>
                  <a:pt x="443942" y="692149"/>
                </a:lnTo>
                <a:lnTo>
                  <a:pt x="487786" y="702309"/>
                </a:lnTo>
                <a:lnTo>
                  <a:pt x="534168" y="709929"/>
                </a:lnTo>
                <a:lnTo>
                  <a:pt x="748867" y="732789"/>
                </a:lnTo>
                <a:lnTo>
                  <a:pt x="770955" y="736599"/>
                </a:lnTo>
                <a:lnTo>
                  <a:pt x="792255" y="739139"/>
                </a:lnTo>
                <a:lnTo>
                  <a:pt x="812647" y="744219"/>
                </a:lnTo>
                <a:lnTo>
                  <a:pt x="844273" y="749299"/>
                </a:lnTo>
                <a:lnTo>
                  <a:pt x="874748" y="751839"/>
                </a:lnTo>
                <a:lnTo>
                  <a:pt x="889622" y="754379"/>
                </a:lnTo>
                <a:lnTo>
                  <a:pt x="975521" y="761999"/>
                </a:lnTo>
                <a:lnTo>
                  <a:pt x="1003538" y="767079"/>
                </a:lnTo>
                <a:lnTo>
                  <a:pt x="1045742" y="778509"/>
                </a:lnTo>
                <a:lnTo>
                  <a:pt x="1059968" y="784859"/>
                </a:lnTo>
                <a:lnTo>
                  <a:pt x="1074318" y="789939"/>
                </a:lnTo>
                <a:lnTo>
                  <a:pt x="1116498" y="815339"/>
                </a:lnTo>
                <a:lnTo>
                  <a:pt x="1137129" y="849629"/>
                </a:lnTo>
                <a:lnTo>
                  <a:pt x="1139326" y="877569"/>
                </a:lnTo>
                <a:lnTo>
                  <a:pt x="1138081" y="891539"/>
                </a:lnTo>
                <a:lnTo>
                  <a:pt x="1135771" y="906779"/>
                </a:lnTo>
                <a:lnTo>
                  <a:pt x="1132771" y="922019"/>
                </a:lnTo>
                <a:lnTo>
                  <a:pt x="1129455" y="937259"/>
                </a:lnTo>
                <a:lnTo>
                  <a:pt x="1126197" y="951229"/>
                </a:lnTo>
                <a:lnTo>
                  <a:pt x="1123372" y="966469"/>
                </a:lnTo>
                <a:lnTo>
                  <a:pt x="1121354" y="980439"/>
                </a:lnTo>
                <a:lnTo>
                  <a:pt x="1120516" y="993139"/>
                </a:lnTo>
                <a:lnTo>
                  <a:pt x="1121233" y="1005839"/>
                </a:lnTo>
                <a:lnTo>
                  <a:pt x="1147133" y="1046479"/>
                </a:lnTo>
                <a:lnTo>
                  <a:pt x="1179838" y="1057909"/>
                </a:lnTo>
                <a:lnTo>
                  <a:pt x="1225814" y="1057909"/>
                </a:lnTo>
                <a:lnTo>
                  <a:pt x="1281121" y="1049019"/>
                </a:lnTo>
                <a:lnTo>
                  <a:pt x="1342920" y="1035049"/>
                </a:lnTo>
                <a:lnTo>
                  <a:pt x="1408372" y="1015999"/>
                </a:lnTo>
                <a:lnTo>
                  <a:pt x="1474639" y="993139"/>
                </a:lnTo>
                <a:lnTo>
                  <a:pt x="1507190" y="980439"/>
                </a:lnTo>
                <a:lnTo>
                  <a:pt x="1538880" y="969009"/>
                </a:lnTo>
                <a:lnTo>
                  <a:pt x="1569354" y="956309"/>
                </a:lnTo>
                <a:lnTo>
                  <a:pt x="1598257" y="944879"/>
                </a:lnTo>
                <a:lnTo>
                  <a:pt x="1625235" y="933449"/>
                </a:lnTo>
                <a:lnTo>
                  <a:pt x="1649932" y="923289"/>
                </a:lnTo>
                <a:lnTo>
                  <a:pt x="1691065" y="904239"/>
                </a:lnTo>
                <a:lnTo>
                  <a:pt x="1727771" y="886459"/>
                </a:lnTo>
                <a:lnTo>
                  <a:pt x="1748905" y="877569"/>
                </a:lnTo>
                <a:lnTo>
                  <a:pt x="1770173" y="867409"/>
                </a:lnTo>
                <a:lnTo>
                  <a:pt x="1834601" y="840739"/>
                </a:lnTo>
                <a:lnTo>
                  <a:pt x="1856223" y="833119"/>
                </a:lnTo>
                <a:lnTo>
                  <a:pt x="1877887" y="824229"/>
                </a:lnTo>
                <a:lnTo>
                  <a:pt x="1964596" y="793749"/>
                </a:lnTo>
                <a:lnTo>
                  <a:pt x="1986193" y="787399"/>
                </a:lnTo>
                <a:lnTo>
                  <a:pt x="2007722" y="779779"/>
                </a:lnTo>
                <a:lnTo>
                  <a:pt x="2029163" y="773429"/>
                </a:lnTo>
                <a:lnTo>
                  <a:pt x="2050499" y="765809"/>
                </a:lnTo>
                <a:lnTo>
                  <a:pt x="2194392" y="722629"/>
                </a:lnTo>
                <a:lnTo>
                  <a:pt x="2254366" y="706119"/>
                </a:lnTo>
                <a:lnTo>
                  <a:pt x="2314344" y="690879"/>
                </a:lnTo>
                <a:lnTo>
                  <a:pt x="2374340" y="676909"/>
                </a:lnTo>
                <a:lnTo>
                  <a:pt x="2434364" y="664209"/>
                </a:lnTo>
                <a:lnTo>
                  <a:pt x="2494427" y="652779"/>
                </a:lnTo>
                <a:lnTo>
                  <a:pt x="2554542" y="642619"/>
                </a:lnTo>
                <a:lnTo>
                  <a:pt x="2674969" y="624839"/>
                </a:lnTo>
                <a:lnTo>
                  <a:pt x="2735305" y="617219"/>
                </a:lnTo>
                <a:lnTo>
                  <a:pt x="2795737" y="610869"/>
                </a:lnTo>
                <a:lnTo>
                  <a:pt x="2856278" y="603249"/>
                </a:lnTo>
                <a:lnTo>
                  <a:pt x="2916938" y="598169"/>
                </a:lnTo>
                <a:lnTo>
                  <a:pt x="2977729" y="591819"/>
                </a:lnTo>
                <a:lnTo>
                  <a:pt x="3161003" y="576579"/>
                </a:lnTo>
                <a:lnTo>
                  <a:pt x="3222432" y="572769"/>
                </a:lnTo>
                <a:lnTo>
                  <a:pt x="3377039" y="560069"/>
                </a:lnTo>
                <a:lnTo>
                  <a:pt x="3396599" y="560069"/>
                </a:lnTo>
                <a:lnTo>
                  <a:pt x="3441870" y="558799"/>
                </a:lnTo>
                <a:lnTo>
                  <a:pt x="3466863" y="558799"/>
                </a:lnTo>
                <a:lnTo>
                  <a:pt x="3546966" y="554989"/>
                </a:lnTo>
                <a:lnTo>
                  <a:pt x="3601047" y="549909"/>
                </a:lnTo>
                <a:lnTo>
                  <a:pt x="3652319" y="542289"/>
                </a:lnTo>
                <a:lnTo>
                  <a:pt x="3697911" y="530859"/>
                </a:lnTo>
                <a:lnTo>
                  <a:pt x="3734951" y="515619"/>
                </a:lnTo>
                <a:lnTo>
                  <a:pt x="3768191" y="482599"/>
                </a:lnTo>
                <a:lnTo>
                  <a:pt x="3777744" y="427989"/>
                </a:lnTo>
                <a:lnTo>
                  <a:pt x="3771833" y="402589"/>
                </a:lnTo>
                <a:lnTo>
                  <a:pt x="3759723" y="378459"/>
                </a:lnTo>
                <a:lnTo>
                  <a:pt x="3747290" y="363219"/>
                </a:lnTo>
                <a:lnTo>
                  <a:pt x="735827" y="363219"/>
                </a:lnTo>
                <a:lnTo>
                  <a:pt x="681856" y="360679"/>
                </a:lnTo>
                <a:lnTo>
                  <a:pt x="614812" y="355599"/>
                </a:lnTo>
                <a:lnTo>
                  <a:pt x="539002" y="347979"/>
                </a:lnTo>
                <a:lnTo>
                  <a:pt x="418274" y="340359"/>
                </a:lnTo>
                <a:lnTo>
                  <a:pt x="378315" y="339089"/>
                </a:lnTo>
                <a:close/>
              </a:path>
              <a:path w="3777744" h="1057909">
                <a:moveTo>
                  <a:pt x="2077429" y="0"/>
                </a:moveTo>
                <a:lnTo>
                  <a:pt x="2039436" y="0"/>
                </a:lnTo>
                <a:lnTo>
                  <a:pt x="1983872" y="3809"/>
                </a:lnTo>
                <a:lnTo>
                  <a:pt x="1896621" y="20319"/>
                </a:lnTo>
                <a:lnTo>
                  <a:pt x="1830514" y="43179"/>
                </a:lnTo>
                <a:lnTo>
                  <a:pt x="1814345" y="50799"/>
                </a:lnTo>
                <a:lnTo>
                  <a:pt x="1798290" y="57149"/>
                </a:lnTo>
                <a:lnTo>
                  <a:pt x="1750649" y="80009"/>
                </a:lnTo>
                <a:lnTo>
                  <a:pt x="1734895" y="88899"/>
                </a:lnTo>
                <a:lnTo>
                  <a:pt x="1656379" y="126999"/>
                </a:lnTo>
                <a:lnTo>
                  <a:pt x="1640622" y="133349"/>
                </a:lnTo>
                <a:lnTo>
                  <a:pt x="1624812" y="140969"/>
                </a:lnTo>
                <a:lnTo>
                  <a:pt x="1584763" y="157479"/>
                </a:lnTo>
                <a:lnTo>
                  <a:pt x="1544030" y="175259"/>
                </a:lnTo>
                <a:lnTo>
                  <a:pt x="1502669" y="190499"/>
                </a:lnTo>
                <a:lnTo>
                  <a:pt x="1460733" y="207009"/>
                </a:lnTo>
                <a:lnTo>
                  <a:pt x="1418279" y="222249"/>
                </a:lnTo>
                <a:lnTo>
                  <a:pt x="1288352" y="264159"/>
                </a:lnTo>
                <a:lnTo>
                  <a:pt x="1244371" y="276859"/>
                </a:lnTo>
                <a:lnTo>
                  <a:pt x="1155733" y="299719"/>
                </a:lnTo>
                <a:lnTo>
                  <a:pt x="1066557" y="320039"/>
                </a:lnTo>
                <a:lnTo>
                  <a:pt x="1021906" y="328929"/>
                </a:lnTo>
                <a:lnTo>
                  <a:pt x="977285" y="336549"/>
                </a:lnTo>
                <a:lnTo>
                  <a:pt x="888355" y="349249"/>
                </a:lnTo>
                <a:lnTo>
                  <a:pt x="800207" y="359409"/>
                </a:lnTo>
                <a:lnTo>
                  <a:pt x="735827" y="363219"/>
                </a:lnTo>
                <a:lnTo>
                  <a:pt x="3747290" y="363219"/>
                </a:lnTo>
                <a:lnTo>
                  <a:pt x="3719685" y="335279"/>
                </a:lnTo>
                <a:lnTo>
                  <a:pt x="3663184" y="297179"/>
                </a:lnTo>
                <a:lnTo>
                  <a:pt x="3595777" y="265429"/>
                </a:lnTo>
                <a:lnTo>
                  <a:pt x="3523020" y="237489"/>
                </a:lnTo>
                <a:lnTo>
                  <a:pt x="3450469" y="214629"/>
                </a:lnTo>
                <a:lnTo>
                  <a:pt x="3416006" y="205739"/>
                </a:lnTo>
                <a:lnTo>
                  <a:pt x="3383678" y="196849"/>
                </a:lnTo>
                <a:lnTo>
                  <a:pt x="3354180" y="189229"/>
                </a:lnTo>
                <a:lnTo>
                  <a:pt x="3306448" y="177799"/>
                </a:lnTo>
                <a:lnTo>
                  <a:pt x="3289604" y="173989"/>
                </a:lnTo>
                <a:lnTo>
                  <a:pt x="3242280" y="161289"/>
                </a:lnTo>
                <a:lnTo>
                  <a:pt x="3194826" y="151129"/>
                </a:lnTo>
                <a:lnTo>
                  <a:pt x="3147249" y="139699"/>
                </a:lnTo>
                <a:lnTo>
                  <a:pt x="3099554" y="129539"/>
                </a:lnTo>
                <a:lnTo>
                  <a:pt x="2907723" y="93979"/>
                </a:lnTo>
                <a:lnTo>
                  <a:pt x="2811264" y="78739"/>
                </a:lnTo>
                <a:lnTo>
                  <a:pt x="2568920" y="46989"/>
                </a:lnTo>
                <a:lnTo>
                  <a:pt x="2374221" y="26669"/>
                </a:lnTo>
                <a:lnTo>
                  <a:pt x="2288619" y="20319"/>
                </a:lnTo>
                <a:lnTo>
                  <a:pt x="2269861" y="17779"/>
                </a:lnTo>
                <a:lnTo>
                  <a:pt x="2250925" y="16509"/>
                </a:lnTo>
                <a:lnTo>
                  <a:pt x="2212639" y="11429"/>
                </a:lnTo>
                <a:lnTo>
                  <a:pt x="2193349" y="10159"/>
                </a:lnTo>
                <a:lnTo>
                  <a:pt x="2154624" y="5079"/>
                </a:lnTo>
                <a:lnTo>
                  <a:pt x="2077429" y="0"/>
                </a:lnTo>
                <a:close/>
              </a:path>
            </a:pathLst>
          </a:custGeom>
          <a:solidFill>
            <a:srgbClr val="B87B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3146" y="6374895"/>
            <a:ext cx="3159988" cy="565150"/>
          </a:xfrm>
          <a:custGeom>
            <a:avLst/>
            <a:gdLst/>
            <a:ahLst/>
            <a:cxnLst/>
            <a:rect l="l" t="t" r="r" b="b"/>
            <a:pathLst>
              <a:path w="3159988" h="565150">
                <a:moveTo>
                  <a:pt x="3128231" y="0"/>
                </a:moveTo>
                <a:lnTo>
                  <a:pt x="3116910" y="0"/>
                </a:lnTo>
                <a:lnTo>
                  <a:pt x="3039725" y="3809"/>
                </a:lnTo>
                <a:lnTo>
                  <a:pt x="3013688" y="6349"/>
                </a:lnTo>
                <a:lnTo>
                  <a:pt x="2965334" y="8889"/>
                </a:lnTo>
                <a:lnTo>
                  <a:pt x="2938185" y="11429"/>
                </a:lnTo>
                <a:lnTo>
                  <a:pt x="2925846" y="11429"/>
                </a:lnTo>
                <a:lnTo>
                  <a:pt x="2898412" y="13969"/>
                </a:lnTo>
                <a:lnTo>
                  <a:pt x="2847070" y="13969"/>
                </a:lnTo>
                <a:lnTo>
                  <a:pt x="2823273" y="16509"/>
                </a:lnTo>
                <a:lnTo>
                  <a:pt x="2810669" y="16509"/>
                </a:lnTo>
                <a:lnTo>
                  <a:pt x="2783572" y="19049"/>
                </a:lnTo>
                <a:lnTo>
                  <a:pt x="2772578" y="20319"/>
                </a:lnTo>
                <a:lnTo>
                  <a:pt x="2736309" y="24129"/>
                </a:lnTo>
                <a:lnTo>
                  <a:pt x="2722512" y="26669"/>
                </a:lnTo>
                <a:lnTo>
                  <a:pt x="2707554" y="27939"/>
                </a:lnTo>
                <a:lnTo>
                  <a:pt x="2696022" y="30479"/>
                </a:lnTo>
                <a:lnTo>
                  <a:pt x="2684154" y="31749"/>
                </a:lnTo>
                <a:lnTo>
                  <a:pt x="2671853" y="34289"/>
                </a:lnTo>
                <a:lnTo>
                  <a:pt x="2659022" y="35559"/>
                </a:lnTo>
                <a:lnTo>
                  <a:pt x="2631386" y="39369"/>
                </a:lnTo>
                <a:lnTo>
                  <a:pt x="2607587" y="43179"/>
                </a:lnTo>
                <a:lnTo>
                  <a:pt x="2580478" y="45719"/>
                </a:lnTo>
                <a:lnTo>
                  <a:pt x="2556521" y="49529"/>
                </a:lnTo>
                <a:lnTo>
                  <a:pt x="2529674" y="52069"/>
                </a:lnTo>
                <a:lnTo>
                  <a:pt x="2505346" y="55879"/>
                </a:lnTo>
                <a:lnTo>
                  <a:pt x="2479078" y="59689"/>
                </a:lnTo>
                <a:lnTo>
                  <a:pt x="2454015" y="62229"/>
                </a:lnTo>
                <a:lnTo>
                  <a:pt x="2428735" y="66039"/>
                </a:lnTo>
                <a:lnTo>
                  <a:pt x="2416924" y="67309"/>
                </a:lnTo>
                <a:lnTo>
                  <a:pt x="2400134" y="69849"/>
                </a:lnTo>
                <a:lnTo>
                  <a:pt x="2389492" y="72389"/>
                </a:lnTo>
                <a:lnTo>
                  <a:pt x="2384348" y="72389"/>
                </a:lnTo>
                <a:lnTo>
                  <a:pt x="2369464" y="74929"/>
                </a:lnTo>
                <a:lnTo>
                  <a:pt x="2364765" y="76199"/>
                </a:lnTo>
                <a:lnTo>
                  <a:pt x="2356027" y="77469"/>
                </a:lnTo>
                <a:lnTo>
                  <a:pt x="2347849" y="80009"/>
                </a:lnTo>
                <a:lnTo>
                  <a:pt x="2332291" y="82549"/>
                </a:lnTo>
                <a:lnTo>
                  <a:pt x="2324963" y="85089"/>
                </a:lnTo>
                <a:lnTo>
                  <a:pt x="2311082" y="87629"/>
                </a:lnTo>
                <a:lnTo>
                  <a:pt x="2304554" y="90169"/>
                </a:lnTo>
                <a:lnTo>
                  <a:pt x="2292134" y="92709"/>
                </a:lnTo>
                <a:lnTo>
                  <a:pt x="2286279" y="93979"/>
                </a:lnTo>
                <a:lnTo>
                  <a:pt x="2280716" y="96519"/>
                </a:lnTo>
                <a:lnTo>
                  <a:pt x="2272741" y="99059"/>
                </a:lnTo>
                <a:lnTo>
                  <a:pt x="2232355" y="114299"/>
                </a:lnTo>
                <a:lnTo>
                  <a:pt x="2202776" y="126999"/>
                </a:lnTo>
                <a:lnTo>
                  <a:pt x="2195741" y="128269"/>
                </a:lnTo>
                <a:lnTo>
                  <a:pt x="2192223" y="129539"/>
                </a:lnTo>
                <a:lnTo>
                  <a:pt x="2188034" y="129539"/>
                </a:lnTo>
                <a:lnTo>
                  <a:pt x="2155266" y="137159"/>
                </a:lnTo>
                <a:lnTo>
                  <a:pt x="2147735" y="139699"/>
                </a:lnTo>
                <a:lnTo>
                  <a:pt x="2133714" y="142239"/>
                </a:lnTo>
                <a:lnTo>
                  <a:pt x="2109901" y="147319"/>
                </a:lnTo>
                <a:lnTo>
                  <a:pt x="2105101" y="148589"/>
                </a:lnTo>
                <a:lnTo>
                  <a:pt x="2019046" y="166369"/>
                </a:lnTo>
                <a:lnTo>
                  <a:pt x="1990345" y="172719"/>
                </a:lnTo>
                <a:lnTo>
                  <a:pt x="1902937" y="190499"/>
                </a:lnTo>
                <a:lnTo>
                  <a:pt x="1891321" y="191769"/>
                </a:lnTo>
                <a:lnTo>
                  <a:pt x="1867106" y="196849"/>
                </a:lnTo>
                <a:lnTo>
                  <a:pt x="1854141" y="198119"/>
                </a:lnTo>
                <a:lnTo>
                  <a:pt x="1840360" y="200659"/>
                </a:lnTo>
                <a:lnTo>
                  <a:pt x="1828909" y="203199"/>
                </a:lnTo>
                <a:lnTo>
                  <a:pt x="1817082" y="204469"/>
                </a:lnTo>
                <a:lnTo>
                  <a:pt x="1804660" y="207009"/>
                </a:lnTo>
                <a:lnTo>
                  <a:pt x="1791422" y="208279"/>
                </a:lnTo>
                <a:lnTo>
                  <a:pt x="1777148" y="210819"/>
                </a:lnTo>
                <a:lnTo>
                  <a:pt x="1727808" y="215899"/>
                </a:lnTo>
                <a:lnTo>
                  <a:pt x="1713529" y="218439"/>
                </a:lnTo>
                <a:lnTo>
                  <a:pt x="1689314" y="220979"/>
                </a:lnTo>
                <a:lnTo>
                  <a:pt x="1676708" y="220979"/>
                </a:lnTo>
                <a:lnTo>
                  <a:pt x="1649904" y="223519"/>
                </a:lnTo>
                <a:lnTo>
                  <a:pt x="1638968" y="224789"/>
                </a:lnTo>
                <a:lnTo>
                  <a:pt x="1626410" y="224789"/>
                </a:lnTo>
                <a:lnTo>
                  <a:pt x="1611161" y="226059"/>
                </a:lnTo>
                <a:lnTo>
                  <a:pt x="1600193" y="226059"/>
                </a:lnTo>
                <a:lnTo>
                  <a:pt x="1587325" y="227329"/>
                </a:lnTo>
                <a:lnTo>
                  <a:pt x="1571499" y="228599"/>
                </a:lnTo>
                <a:lnTo>
                  <a:pt x="1560393" y="228599"/>
                </a:lnTo>
                <a:lnTo>
                  <a:pt x="1426665" y="234949"/>
                </a:lnTo>
                <a:lnTo>
                  <a:pt x="1415013" y="234949"/>
                </a:lnTo>
                <a:lnTo>
                  <a:pt x="1390343" y="236219"/>
                </a:lnTo>
                <a:lnTo>
                  <a:pt x="1376892" y="237489"/>
                </a:lnTo>
                <a:lnTo>
                  <a:pt x="1362410" y="237489"/>
                </a:lnTo>
                <a:lnTo>
                  <a:pt x="1338465" y="240029"/>
                </a:lnTo>
                <a:lnTo>
                  <a:pt x="1325869" y="240029"/>
                </a:lnTo>
                <a:lnTo>
                  <a:pt x="1298491" y="242569"/>
                </a:lnTo>
                <a:lnTo>
                  <a:pt x="1286622" y="243839"/>
                </a:lnTo>
                <a:lnTo>
                  <a:pt x="1274511" y="243839"/>
                </a:lnTo>
                <a:lnTo>
                  <a:pt x="1234825" y="247649"/>
                </a:lnTo>
                <a:lnTo>
                  <a:pt x="1159855" y="255269"/>
                </a:lnTo>
                <a:lnTo>
                  <a:pt x="1133515" y="259079"/>
                </a:lnTo>
                <a:lnTo>
                  <a:pt x="1084392" y="264159"/>
                </a:lnTo>
                <a:lnTo>
                  <a:pt x="1071815" y="266699"/>
                </a:lnTo>
                <a:lnTo>
                  <a:pt x="1033218" y="270509"/>
                </a:lnTo>
                <a:lnTo>
                  <a:pt x="1020029" y="273049"/>
                </a:lnTo>
                <a:lnTo>
                  <a:pt x="997092" y="275589"/>
                </a:lnTo>
                <a:lnTo>
                  <a:pt x="985406" y="278129"/>
                </a:lnTo>
                <a:lnTo>
                  <a:pt x="961313" y="280669"/>
                </a:lnTo>
                <a:lnTo>
                  <a:pt x="948788" y="283209"/>
                </a:lnTo>
                <a:lnTo>
                  <a:pt x="935868" y="284479"/>
                </a:lnTo>
                <a:lnTo>
                  <a:pt x="922494" y="287019"/>
                </a:lnTo>
                <a:lnTo>
                  <a:pt x="908608" y="288289"/>
                </a:lnTo>
                <a:lnTo>
                  <a:pt x="894153" y="290829"/>
                </a:lnTo>
                <a:lnTo>
                  <a:pt x="882145" y="293369"/>
                </a:lnTo>
                <a:lnTo>
                  <a:pt x="870068" y="294639"/>
                </a:lnTo>
                <a:lnTo>
                  <a:pt x="857891" y="297179"/>
                </a:lnTo>
                <a:lnTo>
                  <a:pt x="845582" y="298449"/>
                </a:lnTo>
                <a:lnTo>
                  <a:pt x="807556" y="306069"/>
                </a:lnTo>
                <a:lnTo>
                  <a:pt x="794411" y="307339"/>
                </a:lnTo>
                <a:lnTo>
                  <a:pt x="780979" y="309879"/>
                </a:lnTo>
                <a:lnTo>
                  <a:pt x="656534" y="335279"/>
                </a:lnTo>
                <a:lnTo>
                  <a:pt x="644203" y="339089"/>
                </a:lnTo>
                <a:lnTo>
                  <a:pt x="619548" y="344169"/>
                </a:lnTo>
                <a:lnTo>
                  <a:pt x="607197" y="347979"/>
                </a:lnTo>
                <a:lnTo>
                  <a:pt x="582378" y="353059"/>
                </a:lnTo>
                <a:lnTo>
                  <a:pt x="570488" y="356869"/>
                </a:lnTo>
                <a:lnTo>
                  <a:pt x="558619" y="359409"/>
                </a:lnTo>
                <a:lnTo>
                  <a:pt x="534712" y="367029"/>
                </a:lnTo>
                <a:lnTo>
                  <a:pt x="522555" y="369569"/>
                </a:lnTo>
                <a:lnTo>
                  <a:pt x="510185" y="373379"/>
                </a:lnTo>
                <a:lnTo>
                  <a:pt x="484570" y="380999"/>
                </a:lnTo>
                <a:lnTo>
                  <a:pt x="460635" y="388619"/>
                </a:lnTo>
                <a:lnTo>
                  <a:pt x="448742" y="393699"/>
                </a:lnTo>
                <a:lnTo>
                  <a:pt x="424876" y="401319"/>
                </a:lnTo>
                <a:lnTo>
                  <a:pt x="412808" y="406399"/>
                </a:lnTo>
                <a:lnTo>
                  <a:pt x="400590" y="410209"/>
                </a:lnTo>
                <a:lnTo>
                  <a:pt x="390500" y="414019"/>
                </a:lnTo>
                <a:lnTo>
                  <a:pt x="379579" y="417829"/>
                </a:lnTo>
                <a:lnTo>
                  <a:pt x="367637" y="422909"/>
                </a:lnTo>
                <a:lnTo>
                  <a:pt x="354484" y="426719"/>
                </a:lnTo>
                <a:lnTo>
                  <a:pt x="339930" y="431799"/>
                </a:lnTo>
                <a:lnTo>
                  <a:pt x="294680" y="447039"/>
                </a:lnTo>
                <a:lnTo>
                  <a:pt x="265944" y="454659"/>
                </a:lnTo>
                <a:lnTo>
                  <a:pt x="255034" y="458469"/>
                </a:lnTo>
                <a:lnTo>
                  <a:pt x="243693" y="461009"/>
                </a:lnTo>
                <a:lnTo>
                  <a:pt x="231762" y="464819"/>
                </a:lnTo>
                <a:lnTo>
                  <a:pt x="219080" y="467359"/>
                </a:lnTo>
                <a:lnTo>
                  <a:pt x="179557" y="477519"/>
                </a:lnTo>
                <a:lnTo>
                  <a:pt x="129673" y="487679"/>
                </a:lnTo>
                <a:lnTo>
                  <a:pt x="115153" y="491489"/>
                </a:lnTo>
                <a:lnTo>
                  <a:pt x="102674" y="492759"/>
                </a:lnTo>
                <a:lnTo>
                  <a:pt x="90097" y="495299"/>
                </a:lnTo>
                <a:lnTo>
                  <a:pt x="78959" y="496569"/>
                </a:lnTo>
                <a:lnTo>
                  <a:pt x="66725" y="497839"/>
                </a:lnTo>
                <a:lnTo>
                  <a:pt x="52159" y="499109"/>
                </a:lnTo>
                <a:lnTo>
                  <a:pt x="39635" y="500379"/>
                </a:lnTo>
                <a:lnTo>
                  <a:pt x="0" y="500379"/>
                </a:lnTo>
                <a:lnTo>
                  <a:pt x="328574" y="565149"/>
                </a:lnTo>
                <a:lnTo>
                  <a:pt x="358838" y="543559"/>
                </a:lnTo>
                <a:lnTo>
                  <a:pt x="365760" y="538479"/>
                </a:lnTo>
                <a:lnTo>
                  <a:pt x="372567" y="533399"/>
                </a:lnTo>
                <a:lnTo>
                  <a:pt x="377812" y="528319"/>
                </a:lnTo>
                <a:lnTo>
                  <a:pt x="380492" y="527049"/>
                </a:lnTo>
                <a:lnTo>
                  <a:pt x="383159" y="524509"/>
                </a:lnTo>
                <a:lnTo>
                  <a:pt x="388531" y="520699"/>
                </a:lnTo>
                <a:lnTo>
                  <a:pt x="391274" y="518159"/>
                </a:lnTo>
                <a:lnTo>
                  <a:pt x="396862" y="514349"/>
                </a:lnTo>
                <a:lnTo>
                  <a:pt x="402564" y="510539"/>
                </a:lnTo>
                <a:lnTo>
                  <a:pt x="406571" y="507999"/>
                </a:lnTo>
                <a:lnTo>
                  <a:pt x="415282" y="501649"/>
                </a:lnTo>
                <a:lnTo>
                  <a:pt x="424542" y="495299"/>
                </a:lnTo>
                <a:lnTo>
                  <a:pt x="434467" y="488949"/>
                </a:lnTo>
                <a:lnTo>
                  <a:pt x="445172" y="482599"/>
                </a:lnTo>
                <a:lnTo>
                  <a:pt x="456774" y="476249"/>
                </a:lnTo>
                <a:lnTo>
                  <a:pt x="469388" y="468629"/>
                </a:lnTo>
                <a:lnTo>
                  <a:pt x="503234" y="450849"/>
                </a:lnTo>
                <a:lnTo>
                  <a:pt x="549512" y="430529"/>
                </a:lnTo>
                <a:lnTo>
                  <a:pt x="562689" y="424179"/>
                </a:lnTo>
                <a:lnTo>
                  <a:pt x="576627" y="419099"/>
                </a:lnTo>
                <a:lnTo>
                  <a:pt x="586890" y="414019"/>
                </a:lnTo>
                <a:lnTo>
                  <a:pt x="597448" y="410209"/>
                </a:lnTo>
                <a:lnTo>
                  <a:pt x="608346" y="406399"/>
                </a:lnTo>
                <a:lnTo>
                  <a:pt x="619629" y="402589"/>
                </a:lnTo>
                <a:lnTo>
                  <a:pt x="631343" y="398779"/>
                </a:lnTo>
                <a:lnTo>
                  <a:pt x="643534" y="393699"/>
                </a:lnTo>
                <a:lnTo>
                  <a:pt x="656248" y="389889"/>
                </a:lnTo>
                <a:lnTo>
                  <a:pt x="669530" y="386079"/>
                </a:lnTo>
                <a:lnTo>
                  <a:pt x="683425" y="382269"/>
                </a:lnTo>
                <a:lnTo>
                  <a:pt x="697981" y="377189"/>
                </a:lnTo>
                <a:lnTo>
                  <a:pt x="709414" y="374649"/>
                </a:lnTo>
                <a:lnTo>
                  <a:pt x="721044" y="370839"/>
                </a:lnTo>
                <a:lnTo>
                  <a:pt x="732872" y="368299"/>
                </a:lnTo>
                <a:lnTo>
                  <a:pt x="744900" y="364489"/>
                </a:lnTo>
                <a:lnTo>
                  <a:pt x="782196" y="356869"/>
                </a:lnTo>
                <a:lnTo>
                  <a:pt x="795038" y="353059"/>
                </a:lnTo>
                <a:lnTo>
                  <a:pt x="834809" y="345439"/>
                </a:lnTo>
                <a:lnTo>
                  <a:pt x="874445" y="339089"/>
                </a:lnTo>
                <a:lnTo>
                  <a:pt x="895020" y="335279"/>
                </a:lnTo>
                <a:lnTo>
                  <a:pt x="907781" y="334009"/>
                </a:lnTo>
                <a:lnTo>
                  <a:pt x="920293" y="331469"/>
                </a:lnTo>
                <a:lnTo>
                  <a:pt x="934224" y="330199"/>
                </a:lnTo>
                <a:lnTo>
                  <a:pt x="940384" y="328929"/>
                </a:lnTo>
                <a:lnTo>
                  <a:pt x="949291" y="328929"/>
                </a:lnTo>
                <a:lnTo>
                  <a:pt x="960835" y="326389"/>
                </a:lnTo>
                <a:lnTo>
                  <a:pt x="1022525" y="320039"/>
                </a:lnTo>
                <a:lnTo>
                  <a:pt x="1050433" y="317499"/>
                </a:lnTo>
                <a:lnTo>
                  <a:pt x="1124121" y="309879"/>
                </a:lnTo>
                <a:lnTo>
                  <a:pt x="1152236" y="307339"/>
                </a:lnTo>
                <a:lnTo>
                  <a:pt x="1164239" y="306069"/>
                </a:lnTo>
                <a:lnTo>
                  <a:pt x="1201144" y="303529"/>
                </a:lnTo>
                <a:lnTo>
                  <a:pt x="1253916" y="298449"/>
                </a:lnTo>
                <a:lnTo>
                  <a:pt x="1491776" y="279399"/>
                </a:lnTo>
                <a:lnTo>
                  <a:pt x="1799418" y="248919"/>
                </a:lnTo>
                <a:lnTo>
                  <a:pt x="1811978" y="246379"/>
                </a:lnTo>
                <a:lnTo>
                  <a:pt x="1849500" y="242569"/>
                </a:lnTo>
                <a:lnTo>
                  <a:pt x="1861964" y="240029"/>
                </a:lnTo>
                <a:lnTo>
                  <a:pt x="1887333" y="237489"/>
                </a:lnTo>
                <a:lnTo>
                  <a:pt x="1900167" y="234949"/>
                </a:lnTo>
                <a:lnTo>
                  <a:pt x="1912919" y="233679"/>
                </a:lnTo>
                <a:lnTo>
                  <a:pt x="1925594" y="231139"/>
                </a:lnTo>
                <a:lnTo>
                  <a:pt x="1938197" y="229869"/>
                </a:lnTo>
                <a:lnTo>
                  <a:pt x="1950733" y="227329"/>
                </a:lnTo>
                <a:lnTo>
                  <a:pt x="1963207" y="226059"/>
                </a:lnTo>
                <a:lnTo>
                  <a:pt x="1987994" y="220979"/>
                </a:lnTo>
                <a:lnTo>
                  <a:pt x="2000316" y="219709"/>
                </a:lnTo>
                <a:lnTo>
                  <a:pt x="2024845" y="214629"/>
                </a:lnTo>
                <a:lnTo>
                  <a:pt x="2035616" y="213359"/>
                </a:lnTo>
                <a:lnTo>
                  <a:pt x="2047113" y="210819"/>
                </a:lnTo>
                <a:lnTo>
                  <a:pt x="2060033" y="208279"/>
                </a:lnTo>
                <a:lnTo>
                  <a:pt x="2075071" y="204469"/>
                </a:lnTo>
                <a:lnTo>
                  <a:pt x="2086727" y="201929"/>
                </a:lnTo>
                <a:lnTo>
                  <a:pt x="2099185" y="199389"/>
                </a:lnTo>
                <a:lnTo>
                  <a:pt x="2112990" y="195579"/>
                </a:lnTo>
                <a:lnTo>
                  <a:pt x="2137125" y="190499"/>
                </a:lnTo>
                <a:lnTo>
                  <a:pt x="2150063" y="186689"/>
                </a:lnTo>
                <a:lnTo>
                  <a:pt x="2173971" y="179069"/>
                </a:lnTo>
                <a:lnTo>
                  <a:pt x="2199107" y="171449"/>
                </a:lnTo>
                <a:lnTo>
                  <a:pt x="2210625" y="167639"/>
                </a:lnTo>
                <a:lnTo>
                  <a:pt x="2218664" y="165099"/>
                </a:lnTo>
                <a:lnTo>
                  <a:pt x="2226119" y="162559"/>
                </a:lnTo>
                <a:lnTo>
                  <a:pt x="2240051" y="156209"/>
                </a:lnTo>
                <a:lnTo>
                  <a:pt x="2246579" y="153669"/>
                </a:lnTo>
                <a:lnTo>
                  <a:pt x="2254700" y="149859"/>
                </a:lnTo>
                <a:lnTo>
                  <a:pt x="2264305" y="146049"/>
                </a:lnTo>
                <a:lnTo>
                  <a:pt x="2279238" y="140969"/>
                </a:lnTo>
                <a:lnTo>
                  <a:pt x="2314505" y="133349"/>
                </a:lnTo>
                <a:lnTo>
                  <a:pt x="2351741" y="125729"/>
                </a:lnTo>
                <a:lnTo>
                  <a:pt x="2390550" y="116839"/>
                </a:lnTo>
                <a:lnTo>
                  <a:pt x="2414156" y="111759"/>
                </a:lnTo>
                <a:lnTo>
                  <a:pt x="2439176" y="106679"/>
                </a:lnTo>
                <a:lnTo>
                  <a:pt x="2466655" y="100329"/>
                </a:lnTo>
                <a:lnTo>
                  <a:pt x="2478533" y="99059"/>
                </a:lnTo>
                <a:lnTo>
                  <a:pt x="2502643" y="93979"/>
                </a:lnTo>
                <a:lnTo>
                  <a:pt x="2579781" y="78739"/>
                </a:lnTo>
                <a:lnTo>
                  <a:pt x="2603766" y="73659"/>
                </a:lnTo>
                <a:lnTo>
                  <a:pt x="2646857" y="66039"/>
                </a:lnTo>
                <a:lnTo>
                  <a:pt x="2679941" y="59689"/>
                </a:lnTo>
                <a:lnTo>
                  <a:pt x="2688665" y="58419"/>
                </a:lnTo>
                <a:lnTo>
                  <a:pt x="2724713" y="54609"/>
                </a:lnTo>
                <a:lnTo>
                  <a:pt x="2752006" y="52069"/>
                </a:lnTo>
                <a:lnTo>
                  <a:pt x="2787306" y="48259"/>
                </a:lnTo>
                <a:lnTo>
                  <a:pt x="2816008" y="45719"/>
                </a:lnTo>
                <a:lnTo>
                  <a:pt x="2826825" y="44449"/>
                </a:lnTo>
                <a:lnTo>
                  <a:pt x="2838369" y="44449"/>
                </a:lnTo>
                <a:lnTo>
                  <a:pt x="2851017" y="43179"/>
                </a:lnTo>
                <a:lnTo>
                  <a:pt x="2865145" y="41909"/>
                </a:lnTo>
                <a:lnTo>
                  <a:pt x="2881128" y="40639"/>
                </a:lnTo>
                <a:lnTo>
                  <a:pt x="2906375" y="38099"/>
                </a:lnTo>
                <a:lnTo>
                  <a:pt x="2919128" y="38099"/>
                </a:lnTo>
                <a:lnTo>
                  <a:pt x="2931972" y="36829"/>
                </a:lnTo>
                <a:lnTo>
                  <a:pt x="2943031" y="34289"/>
                </a:lnTo>
                <a:lnTo>
                  <a:pt x="2967927" y="33019"/>
                </a:lnTo>
                <a:lnTo>
                  <a:pt x="2993845" y="30479"/>
                </a:lnTo>
                <a:lnTo>
                  <a:pt x="3004659" y="30479"/>
                </a:lnTo>
                <a:lnTo>
                  <a:pt x="3028277" y="27939"/>
                </a:lnTo>
                <a:lnTo>
                  <a:pt x="3057469" y="26669"/>
                </a:lnTo>
                <a:lnTo>
                  <a:pt x="3069215" y="25399"/>
                </a:lnTo>
                <a:lnTo>
                  <a:pt x="3109217" y="24129"/>
                </a:lnTo>
                <a:lnTo>
                  <a:pt x="3121847" y="22859"/>
                </a:lnTo>
                <a:lnTo>
                  <a:pt x="3134516" y="22859"/>
                </a:lnTo>
                <a:lnTo>
                  <a:pt x="3159988" y="21589"/>
                </a:lnTo>
                <a:lnTo>
                  <a:pt x="3128231" y="0"/>
                </a:lnTo>
                <a:close/>
              </a:path>
            </a:pathLst>
          </a:custGeom>
          <a:solidFill>
            <a:srgbClr val="DB9F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6065" y="6413888"/>
            <a:ext cx="3159975" cy="565150"/>
          </a:xfrm>
          <a:custGeom>
            <a:avLst/>
            <a:gdLst/>
            <a:ahLst/>
            <a:cxnLst/>
            <a:rect l="l" t="t" r="r" b="b"/>
            <a:pathLst>
              <a:path w="3159975" h="565150">
                <a:moveTo>
                  <a:pt x="3128226" y="0"/>
                </a:moveTo>
                <a:lnTo>
                  <a:pt x="3116903" y="0"/>
                </a:lnTo>
                <a:lnTo>
                  <a:pt x="3039716" y="3809"/>
                </a:lnTo>
                <a:lnTo>
                  <a:pt x="3013686" y="6350"/>
                </a:lnTo>
                <a:lnTo>
                  <a:pt x="2965329" y="8890"/>
                </a:lnTo>
                <a:lnTo>
                  <a:pt x="2938185" y="11429"/>
                </a:lnTo>
                <a:lnTo>
                  <a:pt x="2925846" y="11429"/>
                </a:lnTo>
                <a:lnTo>
                  <a:pt x="2898410" y="13970"/>
                </a:lnTo>
                <a:lnTo>
                  <a:pt x="2847068" y="13970"/>
                </a:lnTo>
                <a:lnTo>
                  <a:pt x="2823272" y="16509"/>
                </a:lnTo>
                <a:lnTo>
                  <a:pt x="2810667" y="16509"/>
                </a:lnTo>
                <a:lnTo>
                  <a:pt x="2783570" y="19050"/>
                </a:lnTo>
                <a:lnTo>
                  <a:pt x="2772576" y="20320"/>
                </a:lnTo>
                <a:lnTo>
                  <a:pt x="2736307" y="24129"/>
                </a:lnTo>
                <a:lnTo>
                  <a:pt x="2722509" y="26670"/>
                </a:lnTo>
                <a:lnTo>
                  <a:pt x="2707550" y="27940"/>
                </a:lnTo>
                <a:lnTo>
                  <a:pt x="2696017" y="30479"/>
                </a:lnTo>
                <a:lnTo>
                  <a:pt x="2684149" y="31750"/>
                </a:lnTo>
                <a:lnTo>
                  <a:pt x="2671849" y="34290"/>
                </a:lnTo>
                <a:lnTo>
                  <a:pt x="2659020" y="35559"/>
                </a:lnTo>
                <a:lnTo>
                  <a:pt x="2631385" y="39370"/>
                </a:lnTo>
                <a:lnTo>
                  <a:pt x="2619729" y="41909"/>
                </a:lnTo>
                <a:lnTo>
                  <a:pt x="2568710" y="46990"/>
                </a:lnTo>
                <a:lnTo>
                  <a:pt x="2556515" y="49529"/>
                </a:lnTo>
                <a:lnTo>
                  <a:pt x="2517653" y="53340"/>
                </a:lnTo>
                <a:lnTo>
                  <a:pt x="2441403" y="64770"/>
                </a:lnTo>
                <a:lnTo>
                  <a:pt x="2416924" y="67309"/>
                </a:lnTo>
                <a:lnTo>
                  <a:pt x="2400134" y="69850"/>
                </a:lnTo>
                <a:lnTo>
                  <a:pt x="2389492" y="72390"/>
                </a:lnTo>
                <a:lnTo>
                  <a:pt x="2384348" y="72390"/>
                </a:lnTo>
                <a:lnTo>
                  <a:pt x="2374328" y="74929"/>
                </a:lnTo>
                <a:lnTo>
                  <a:pt x="2369464" y="74929"/>
                </a:lnTo>
                <a:lnTo>
                  <a:pt x="2356027" y="77470"/>
                </a:lnTo>
                <a:lnTo>
                  <a:pt x="2347849" y="80009"/>
                </a:lnTo>
                <a:lnTo>
                  <a:pt x="2332291" y="82550"/>
                </a:lnTo>
                <a:lnTo>
                  <a:pt x="2324950" y="85090"/>
                </a:lnTo>
                <a:lnTo>
                  <a:pt x="2311082" y="87629"/>
                </a:lnTo>
                <a:lnTo>
                  <a:pt x="2304542" y="90170"/>
                </a:lnTo>
                <a:lnTo>
                  <a:pt x="2292134" y="92709"/>
                </a:lnTo>
                <a:lnTo>
                  <a:pt x="2286279" y="95250"/>
                </a:lnTo>
                <a:lnTo>
                  <a:pt x="2272741" y="99059"/>
                </a:lnTo>
                <a:lnTo>
                  <a:pt x="2265349" y="101600"/>
                </a:lnTo>
                <a:lnTo>
                  <a:pt x="2226322" y="116840"/>
                </a:lnTo>
                <a:lnTo>
                  <a:pt x="2202776" y="127000"/>
                </a:lnTo>
                <a:lnTo>
                  <a:pt x="2199297" y="128270"/>
                </a:lnTo>
                <a:lnTo>
                  <a:pt x="2194572" y="128270"/>
                </a:lnTo>
                <a:lnTo>
                  <a:pt x="2193353" y="129540"/>
                </a:lnTo>
                <a:lnTo>
                  <a:pt x="2188033" y="129540"/>
                </a:lnTo>
                <a:lnTo>
                  <a:pt x="2147735" y="139700"/>
                </a:lnTo>
                <a:lnTo>
                  <a:pt x="2121255" y="144779"/>
                </a:lnTo>
                <a:lnTo>
                  <a:pt x="2109889" y="147320"/>
                </a:lnTo>
                <a:lnTo>
                  <a:pt x="2105101" y="148590"/>
                </a:lnTo>
                <a:lnTo>
                  <a:pt x="2019034" y="166370"/>
                </a:lnTo>
                <a:lnTo>
                  <a:pt x="1990335" y="172720"/>
                </a:lnTo>
                <a:lnTo>
                  <a:pt x="1902923" y="190500"/>
                </a:lnTo>
                <a:lnTo>
                  <a:pt x="1891310" y="191770"/>
                </a:lnTo>
                <a:lnTo>
                  <a:pt x="1867096" y="196850"/>
                </a:lnTo>
                <a:lnTo>
                  <a:pt x="1854129" y="198120"/>
                </a:lnTo>
                <a:lnTo>
                  <a:pt x="1840344" y="200660"/>
                </a:lnTo>
                <a:lnTo>
                  <a:pt x="1828892" y="203200"/>
                </a:lnTo>
                <a:lnTo>
                  <a:pt x="1817068" y="204470"/>
                </a:lnTo>
                <a:lnTo>
                  <a:pt x="1804649" y="207010"/>
                </a:lnTo>
                <a:lnTo>
                  <a:pt x="1791413" y="208279"/>
                </a:lnTo>
                <a:lnTo>
                  <a:pt x="1777135" y="210820"/>
                </a:lnTo>
                <a:lnTo>
                  <a:pt x="1727797" y="215900"/>
                </a:lnTo>
                <a:lnTo>
                  <a:pt x="1713513" y="218440"/>
                </a:lnTo>
                <a:lnTo>
                  <a:pt x="1689304" y="220979"/>
                </a:lnTo>
                <a:lnTo>
                  <a:pt x="1676698" y="220979"/>
                </a:lnTo>
                <a:lnTo>
                  <a:pt x="1649886" y="223520"/>
                </a:lnTo>
                <a:lnTo>
                  <a:pt x="1638947" y="224790"/>
                </a:lnTo>
                <a:lnTo>
                  <a:pt x="1626395" y="224790"/>
                </a:lnTo>
                <a:lnTo>
                  <a:pt x="1611147" y="226060"/>
                </a:lnTo>
                <a:lnTo>
                  <a:pt x="1600177" y="226060"/>
                </a:lnTo>
                <a:lnTo>
                  <a:pt x="1587306" y="227329"/>
                </a:lnTo>
                <a:lnTo>
                  <a:pt x="1571479" y="228600"/>
                </a:lnTo>
                <a:lnTo>
                  <a:pt x="1467826" y="232410"/>
                </a:lnTo>
                <a:lnTo>
                  <a:pt x="1426665" y="234950"/>
                </a:lnTo>
                <a:lnTo>
                  <a:pt x="1415013" y="234950"/>
                </a:lnTo>
                <a:lnTo>
                  <a:pt x="1390343" y="236220"/>
                </a:lnTo>
                <a:lnTo>
                  <a:pt x="1376892" y="237490"/>
                </a:lnTo>
                <a:lnTo>
                  <a:pt x="1362409" y="237490"/>
                </a:lnTo>
                <a:lnTo>
                  <a:pt x="1338465" y="240029"/>
                </a:lnTo>
                <a:lnTo>
                  <a:pt x="1325868" y="240029"/>
                </a:lnTo>
                <a:lnTo>
                  <a:pt x="1298490" y="242570"/>
                </a:lnTo>
                <a:lnTo>
                  <a:pt x="1286622" y="243840"/>
                </a:lnTo>
                <a:lnTo>
                  <a:pt x="1274511" y="243840"/>
                </a:lnTo>
                <a:lnTo>
                  <a:pt x="1234825" y="247650"/>
                </a:lnTo>
                <a:lnTo>
                  <a:pt x="1159858" y="255270"/>
                </a:lnTo>
                <a:lnTo>
                  <a:pt x="1133513" y="259079"/>
                </a:lnTo>
                <a:lnTo>
                  <a:pt x="1096830" y="262890"/>
                </a:lnTo>
                <a:lnTo>
                  <a:pt x="1071805" y="266700"/>
                </a:lnTo>
                <a:lnTo>
                  <a:pt x="1033213" y="270510"/>
                </a:lnTo>
                <a:lnTo>
                  <a:pt x="1020028" y="273050"/>
                </a:lnTo>
                <a:lnTo>
                  <a:pt x="997089" y="275590"/>
                </a:lnTo>
                <a:lnTo>
                  <a:pt x="985403" y="278130"/>
                </a:lnTo>
                <a:lnTo>
                  <a:pt x="961307" y="280670"/>
                </a:lnTo>
                <a:lnTo>
                  <a:pt x="948782" y="283210"/>
                </a:lnTo>
                <a:lnTo>
                  <a:pt x="935862" y="284480"/>
                </a:lnTo>
                <a:lnTo>
                  <a:pt x="922489" y="287020"/>
                </a:lnTo>
                <a:lnTo>
                  <a:pt x="908605" y="288290"/>
                </a:lnTo>
                <a:lnTo>
                  <a:pt x="894153" y="290830"/>
                </a:lnTo>
                <a:lnTo>
                  <a:pt x="882144" y="293370"/>
                </a:lnTo>
                <a:lnTo>
                  <a:pt x="870066" y="294640"/>
                </a:lnTo>
                <a:lnTo>
                  <a:pt x="857887" y="297180"/>
                </a:lnTo>
                <a:lnTo>
                  <a:pt x="845577" y="298450"/>
                </a:lnTo>
                <a:lnTo>
                  <a:pt x="807550" y="306070"/>
                </a:lnTo>
                <a:lnTo>
                  <a:pt x="794406" y="307340"/>
                </a:lnTo>
                <a:lnTo>
                  <a:pt x="780977" y="309880"/>
                </a:lnTo>
                <a:lnTo>
                  <a:pt x="656528" y="335280"/>
                </a:lnTo>
                <a:lnTo>
                  <a:pt x="644197" y="339090"/>
                </a:lnTo>
                <a:lnTo>
                  <a:pt x="619544" y="344170"/>
                </a:lnTo>
                <a:lnTo>
                  <a:pt x="607194" y="347980"/>
                </a:lnTo>
                <a:lnTo>
                  <a:pt x="582376" y="353060"/>
                </a:lnTo>
                <a:lnTo>
                  <a:pt x="570482" y="356870"/>
                </a:lnTo>
                <a:lnTo>
                  <a:pt x="558610" y="359410"/>
                </a:lnTo>
                <a:lnTo>
                  <a:pt x="534702" y="367030"/>
                </a:lnTo>
                <a:lnTo>
                  <a:pt x="522547" y="369570"/>
                </a:lnTo>
                <a:lnTo>
                  <a:pt x="510180" y="373380"/>
                </a:lnTo>
                <a:lnTo>
                  <a:pt x="484572" y="381000"/>
                </a:lnTo>
                <a:lnTo>
                  <a:pt x="460637" y="388620"/>
                </a:lnTo>
                <a:lnTo>
                  <a:pt x="448743" y="393700"/>
                </a:lnTo>
                <a:lnTo>
                  <a:pt x="424873" y="401320"/>
                </a:lnTo>
                <a:lnTo>
                  <a:pt x="412805" y="406400"/>
                </a:lnTo>
                <a:lnTo>
                  <a:pt x="400588" y="410209"/>
                </a:lnTo>
                <a:lnTo>
                  <a:pt x="390498" y="414020"/>
                </a:lnTo>
                <a:lnTo>
                  <a:pt x="379577" y="417830"/>
                </a:lnTo>
                <a:lnTo>
                  <a:pt x="367635" y="422909"/>
                </a:lnTo>
                <a:lnTo>
                  <a:pt x="354482" y="426720"/>
                </a:lnTo>
                <a:lnTo>
                  <a:pt x="339928" y="431800"/>
                </a:lnTo>
                <a:lnTo>
                  <a:pt x="294678" y="447040"/>
                </a:lnTo>
                <a:lnTo>
                  <a:pt x="265944" y="454659"/>
                </a:lnTo>
                <a:lnTo>
                  <a:pt x="255034" y="458470"/>
                </a:lnTo>
                <a:lnTo>
                  <a:pt x="243693" y="461009"/>
                </a:lnTo>
                <a:lnTo>
                  <a:pt x="231762" y="464820"/>
                </a:lnTo>
                <a:lnTo>
                  <a:pt x="219079" y="467359"/>
                </a:lnTo>
                <a:lnTo>
                  <a:pt x="179557" y="477520"/>
                </a:lnTo>
                <a:lnTo>
                  <a:pt x="129669" y="487680"/>
                </a:lnTo>
                <a:lnTo>
                  <a:pt x="115150" y="491490"/>
                </a:lnTo>
                <a:lnTo>
                  <a:pt x="102671" y="492759"/>
                </a:lnTo>
                <a:lnTo>
                  <a:pt x="90091" y="495300"/>
                </a:lnTo>
                <a:lnTo>
                  <a:pt x="78955" y="496570"/>
                </a:lnTo>
                <a:lnTo>
                  <a:pt x="66721" y="497840"/>
                </a:lnTo>
                <a:lnTo>
                  <a:pt x="52153" y="499109"/>
                </a:lnTo>
                <a:lnTo>
                  <a:pt x="39632" y="500380"/>
                </a:lnTo>
                <a:lnTo>
                  <a:pt x="0" y="500380"/>
                </a:lnTo>
                <a:lnTo>
                  <a:pt x="328574" y="565150"/>
                </a:lnTo>
                <a:lnTo>
                  <a:pt x="365760" y="538480"/>
                </a:lnTo>
                <a:lnTo>
                  <a:pt x="375196" y="530860"/>
                </a:lnTo>
                <a:lnTo>
                  <a:pt x="377812" y="529590"/>
                </a:lnTo>
                <a:lnTo>
                  <a:pt x="383146" y="524510"/>
                </a:lnTo>
                <a:lnTo>
                  <a:pt x="388531" y="520700"/>
                </a:lnTo>
                <a:lnTo>
                  <a:pt x="391261" y="518159"/>
                </a:lnTo>
                <a:lnTo>
                  <a:pt x="396862" y="514350"/>
                </a:lnTo>
                <a:lnTo>
                  <a:pt x="402564" y="510540"/>
                </a:lnTo>
                <a:lnTo>
                  <a:pt x="406565" y="508000"/>
                </a:lnTo>
                <a:lnTo>
                  <a:pt x="415276" y="501650"/>
                </a:lnTo>
                <a:lnTo>
                  <a:pt x="424534" y="495300"/>
                </a:lnTo>
                <a:lnTo>
                  <a:pt x="434458" y="488950"/>
                </a:lnTo>
                <a:lnTo>
                  <a:pt x="445162" y="482600"/>
                </a:lnTo>
                <a:lnTo>
                  <a:pt x="456763" y="476250"/>
                </a:lnTo>
                <a:lnTo>
                  <a:pt x="469377" y="468630"/>
                </a:lnTo>
                <a:lnTo>
                  <a:pt x="503219" y="450850"/>
                </a:lnTo>
                <a:lnTo>
                  <a:pt x="549505" y="430530"/>
                </a:lnTo>
                <a:lnTo>
                  <a:pt x="562683" y="424180"/>
                </a:lnTo>
                <a:lnTo>
                  <a:pt x="576621" y="419100"/>
                </a:lnTo>
                <a:lnTo>
                  <a:pt x="586880" y="414020"/>
                </a:lnTo>
                <a:lnTo>
                  <a:pt x="597435" y="410209"/>
                </a:lnTo>
                <a:lnTo>
                  <a:pt x="608333" y="406400"/>
                </a:lnTo>
                <a:lnTo>
                  <a:pt x="619617" y="402590"/>
                </a:lnTo>
                <a:lnTo>
                  <a:pt x="631333" y="398780"/>
                </a:lnTo>
                <a:lnTo>
                  <a:pt x="643526" y="393700"/>
                </a:lnTo>
                <a:lnTo>
                  <a:pt x="656242" y="389890"/>
                </a:lnTo>
                <a:lnTo>
                  <a:pt x="669526" y="386080"/>
                </a:lnTo>
                <a:lnTo>
                  <a:pt x="683423" y="382270"/>
                </a:lnTo>
                <a:lnTo>
                  <a:pt x="697978" y="377190"/>
                </a:lnTo>
                <a:lnTo>
                  <a:pt x="709411" y="374650"/>
                </a:lnTo>
                <a:lnTo>
                  <a:pt x="721042" y="370840"/>
                </a:lnTo>
                <a:lnTo>
                  <a:pt x="732870" y="368300"/>
                </a:lnTo>
                <a:lnTo>
                  <a:pt x="744898" y="364490"/>
                </a:lnTo>
                <a:lnTo>
                  <a:pt x="782195" y="356870"/>
                </a:lnTo>
                <a:lnTo>
                  <a:pt x="795037" y="353060"/>
                </a:lnTo>
                <a:lnTo>
                  <a:pt x="834809" y="345440"/>
                </a:lnTo>
                <a:lnTo>
                  <a:pt x="874445" y="339090"/>
                </a:lnTo>
                <a:lnTo>
                  <a:pt x="895021" y="335280"/>
                </a:lnTo>
                <a:lnTo>
                  <a:pt x="907781" y="334010"/>
                </a:lnTo>
                <a:lnTo>
                  <a:pt x="920293" y="331470"/>
                </a:lnTo>
                <a:lnTo>
                  <a:pt x="932954" y="330200"/>
                </a:lnTo>
                <a:lnTo>
                  <a:pt x="935456" y="330200"/>
                </a:lnTo>
                <a:lnTo>
                  <a:pt x="940384" y="328930"/>
                </a:lnTo>
                <a:lnTo>
                  <a:pt x="949276" y="328930"/>
                </a:lnTo>
                <a:lnTo>
                  <a:pt x="960819" y="326390"/>
                </a:lnTo>
                <a:lnTo>
                  <a:pt x="1022512" y="320040"/>
                </a:lnTo>
                <a:lnTo>
                  <a:pt x="1050418" y="317500"/>
                </a:lnTo>
                <a:lnTo>
                  <a:pt x="1110895" y="311150"/>
                </a:lnTo>
                <a:lnTo>
                  <a:pt x="1164224" y="306070"/>
                </a:lnTo>
                <a:lnTo>
                  <a:pt x="1201128" y="303530"/>
                </a:lnTo>
                <a:lnTo>
                  <a:pt x="1253905" y="298450"/>
                </a:lnTo>
                <a:lnTo>
                  <a:pt x="1491765" y="279400"/>
                </a:lnTo>
                <a:lnTo>
                  <a:pt x="1634489" y="265430"/>
                </a:lnTo>
                <a:lnTo>
                  <a:pt x="1659758" y="264160"/>
                </a:lnTo>
                <a:lnTo>
                  <a:pt x="1685084" y="261620"/>
                </a:lnTo>
                <a:lnTo>
                  <a:pt x="1710490" y="257810"/>
                </a:lnTo>
                <a:lnTo>
                  <a:pt x="1799405" y="248920"/>
                </a:lnTo>
                <a:lnTo>
                  <a:pt x="1811964" y="246379"/>
                </a:lnTo>
                <a:lnTo>
                  <a:pt x="1849487" y="242570"/>
                </a:lnTo>
                <a:lnTo>
                  <a:pt x="1861951" y="240029"/>
                </a:lnTo>
                <a:lnTo>
                  <a:pt x="1887323" y="237490"/>
                </a:lnTo>
                <a:lnTo>
                  <a:pt x="1900160" y="234950"/>
                </a:lnTo>
                <a:lnTo>
                  <a:pt x="1912914" y="233679"/>
                </a:lnTo>
                <a:lnTo>
                  <a:pt x="1925590" y="231140"/>
                </a:lnTo>
                <a:lnTo>
                  <a:pt x="1938193" y="229870"/>
                </a:lnTo>
                <a:lnTo>
                  <a:pt x="1950730" y="227329"/>
                </a:lnTo>
                <a:lnTo>
                  <a:pt x="1963204" y="226060"/>
                </a:lnTo>
                <a:lnTo>
                  <a:pt x="1987988" y="220979"/>
                </a:lnTo>
                <a:lnTo>
                  <a:pt x="2000308" y="219710"/>
                </a:lnTo>
                <a:lnTo>
                  <a:pt x="2024832" y="214629"/>
                </a:lnTo>
                <a:lnTo>
                  <a:pt x="2035602" y="213360"/>
                </a:lnTo>
                <a:lnTo>
                  <a:pt x="2047101" y="210820"/>
                </a:lnTo>
                <a:lnTo>
                  <a:pt x="2060023" y="208279"/>
                </a:lnTo>
                <a:lnTo>
                  <a:pt x="2075060" y="204470"/>
                </a:lnTo>
                <a:lnTo>
                  <a:pt x="2086712" y="201929"/>
                </a:lnTo>
                <a:lnTo>
                  <a:pt x="2099174" y="199390"/>
                </a:lnTo>
                <a:lnTo>
                  <a:pt x="2112987" y="195579"/>
                </a:lnTo>
                <a:lnTo>
                  <a:pt x="2137125" y="190500"/>
                </a:lnTo>
                <a:lnTo>
                  <a:pt x="2150064" y="186690"/>
                </a:lnTo>
                <a:lnTo>
                  <a:pt x="2173969" y="179070"/>
                </a:lnTo>
                <a:lnTo>
                  <a:pt x="2199108" y="171450"/>
                </a:lnTo>
                <a:lnTo>
                  <a:pt x="2210625" y="167640"/>
                </a:lnTo>
                <a:lnTo>
                  <a:pt x="2218677" y="165100"/>
                </a:lnTo>
                <a:lnTo>
                  <a:pt x="2226119" y="162560"/>
                </a:lnTo>
                <a:lnTo>
                  <a:pt x="2233104" y="158750"/>
                </a:lnTo>
                <a:lnTo>
                  <a:pt x="2240051" y="156209"/>
                </a:lnTo>
                <a:lnTo>
                  <a:pt x="2246579" y="153670"/>
                </a:lnTo>
                <a:lnTo>
                  <a:pt x="2466659" y="100329"/>
                </a:lnTo>
                <a:lnTo>
                  <a:pt x="2478537" y="99059"/>
                </a:lnTo>
                <a:lnTo>
                  <a:pt x="2502644" y="93979"/>
                </a:lnTo>
                <a:lnTo>
                  <a:pt x="2579783" y="78740"/>
                </a:lnTo>
                <a:lnTo>
                  <a:pt x="2603766" y="73659"/>
                </a:lnTo>
                <a:lnTo>
                  <a:pt x="2639974" y="67309"/>
                </a:lnTo>
                <a:lnTo>
                  <a:pt x="2679941" y="59690"/>
                </a:lnTo>
                <a:lnTo>
                  <a:pt x="2688660" y="58420"/>
                </a:lnTo>
                <a:lnTo>
                  <a:pt x="2737870" y="53340"/>
                </a:lnTo>
                <a:lnTo>
                  <a:pt x="2752001" y="52070"/>
                </a:lnTo>
                <a:lnTo>
                  <a:pt x="2787305" y="48259"/>
                </a:lnTo>
                <a:lnTo>
                  <a:pt x="2816004" y="45720"/>
                </a:lnTo>
                <a:lnTo>
                  <a:pt x="2826821" y="44450"/>
                </a:lnTo>
                <a:lnTo>
                  <a:pt x="2838366" y="44450"/>
                </a:lnTo>
                <a:lnTo>
                  <a:pt x="2851014" y="43179"/>
                </a:lnTo>
                <a:lnTo>
                  <a:pt x="2865140" y="41909"/>
                </a:lnTo>
                <a:lnTo>
                  <a:pt x="2881122" y="40640"/>
                </a:lnTo>
                <a:lnTo>
                  <a:pt x="2906366" y="38100"/>
                </a:lnTo>
                <a:lnTo>
                  <a:pt x="2919122" y="38100"/>
                </a:lnTo>
                <a:lnTo>
                  <a:pt x="2931972" y="36829"/>
                </a:lnTo>
                <a:lnTo>
                  <a:pt x="2943022" y="34290"/>
                </a:lnTo>
                <a:lnTo>
                  <a:pt x="2967921" y="33020"/>
                </a:lnTo>
                <a:lnTo>
                  <a:pt x="2993835" y="30479"/>
                </a:lnTo>
                <a:lnTo>
                  <a:pt x="3004650" y="30479"/>
                </a:lnTo>
                <a:lnTo>
                  <a:pt x="3028269" y="27940"/>
                </a:lnTo>
                <a:lnTo>
                  <a:pt x="3109206" y="24129"/>
                </a:lnTo>
                <a:lnTo>
                  <a:pt x="3121838" y="22859"/>
                </a:lnTo>
                <a:lnTo>
                  <a:pt x="3134509" y="22859"/>
                </a:lnTo>
                <a:lnTo>
                  <a:pt x="3159975" y="21590"/>
                </a:lnTo>
                <a:lnTo>
                  <a:pt x="3128226" y="0"/>
                </a:lnTo>
                <a:close/>
              </a:path>
            </a:pathLst>
          </a:custGeom>
          <a:solidFill>
            <a:srgbClr val="DB9F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86319" y="5698818"/>
            <a:ext cx="6689452" cy="1535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24051" y="4177249"/>
            <a:ext cx="2941069" cy="2341758"/>
          </a:xfrm>
          <a:custGeom>
            <a:avLst/>
            <a:gdLst/>
            <a:ahLst/>
            <a:cxnLst/>
            <a:rect l="l" t="t" r="r" b="b"/>
            <a:pathLst>
              <a:path w="2941069" h="2341758">
                <a:moveTo>
                  <a:pt x="2564933" y="0"/>
                </a:moveTo>
                <a:lnTo>
                  <a:pt x="57839" y="2109622"/>
                </a:lnTo>
                <a:lnTo>
                  <a:pt x="17298" y="2153462"/>
                </a:lnTo>
                <a:lnTo>
                  <a:pt x="485" y="2194531"/>
                </a:lnTo>
                <a:lnTo>
                  <a:pt x="0" y="2213791"/>
                </a:lnTo>
                <a:lnTo>
                  <a:pt x="4274" y="2232074"/>
                </a:lnTo>
                <a:lnTo>
                  <a:pt x="25539" y="2265336"/>
                </a:lnTo>
                <a:lnTo>
                  <a:pt x="61155" y="2293559"/>
                </a:lnTo>
                <a:lnTo>
                  <a:pt x="107995" y="2315989"/>
                </a:lnTo>
                <a:lnTo>
                  <a:pt x="162935" y="2331870"/>
                </a:lnTo>
                <a:lnTo>
                  <a:pt x="222847" y="2340446"/>
                </a:lnTo>
                <a:lnTo>
                  <a:pt x="253691" y="2341758"/>
                </a:lnTo>
                <a:lnTo>
                  <a:pt x="284606" y="2340961"/>
                </a:lnTo>
                <a:lnTo>
                  <a:pt x="345087" y="2332659"/>
                </a:lnTo>
                <a:lnTo>
                  <a:pt x="418214" y="2314847"/>
                </a:lnTo>
                <a:lnTo>
                  <a:pt x="468486" y="2301236"/>
                </a:lnTo>
                <a:lnTo>
                  <a:pt x="527106" y="2284292"/>
                </a:lnTo>
                <a:lnTo>
                  <a:pt x="593481" y="2263868"/>
                </a:lnTo>
                <a:lnTo>
                  <a:pt x="667018" y="2239816"/>
                </a:lnTo>
                <a:lnTo>
                  <a:pt x="747125" y="2211988"/>
                </a:lnTo>
                <a:lnTo>
                  <a:pt x="833208" y="2180237"/>
                </a:lnTo>
                <a:lnTo>
                  <a:pt x="924674" y="2144417"/>
                </a:lnTo>
                <a:lnTo>
                  <a:pt x="1020930" y="2104378"/>
                </a:lnTo>
                <a:lnTo>
                  <a:pt x="1121385" y="2059975"/>
                </a:lnTo>
                <a:lnTo>
                  <a:pt x="1225443" y="2011059"/>
                </a:lnTo>
                <a:lnTo>
                  <a:pt x="1332513" y="1957484"/>
                </a:lnTo>
                <a:lnTo>
                  <a:pt x="1442002" y="1899101"/>
                </a:lnTo>
                <a:lnTo>
                  <a:pt x="1553317" y="1835763"/>
                </a:lnTo>
                <a:lnTo>
                  <a:pt x="1665864" y="1767324"/>
                </a:lnTo>
                <a:lnTo>
                  <a:pt x="1779051" y="1693634"/>
                </a:lnTo>
                <a:lnTo>
                  <a:pt x="1892285" y="1614548"/>
                </a:lnTo>
                <a:lnTo>
                  <a:pt x="2004973" y="1529918"/>
                </a:lnTo>
                <a:lnTo>
                  <a:pt x="2116521" y="1439595"/>
                </a:lnTo>
                <a:lnTo>
                  <a:pt x="2401792" y="1198546"/>
                </a:lnTo>
                <a:lnTo>
                  <a:pt x="2477612" y="1133365"/>
                </a:lnTo>
                <a:lnTo>
                  <a:pt x="2544828" y="1074528"/>
                </a:lnTo>
                <a:lnTo>
                  <a:pt x="2604058" y="1021290"/>
                </a:lnTo>
                <a:lnTo>
                  <a:pt x="2655921" y="972907"/>
                </a:lnTo>
                <a:lnTo>
                  <a:pt x="2701034" y="928635"/>
                </a:lnTo>
                <a:lnTo>
                  <a:pt x="2740017" y="887729"/>
                </a:lnTo>
                <a:lnTo>
                  <a:pt x="2773488" y="849444"/>
                </a:lnTo>
                <a:lnTo>
                  <a:pt x="2802064" y="813036"/>
                </a:lnTo>
                <a:lnTo>
                  <a:pt x="2826366" y="777761"/>
                </a:lnTo>
                <a:lnTo>
                  <a:pt x="2847010" y="742874"/>
                </a:lnTo>
                <a:lnTo>
                  <a:pt x="2864615" y="707631"/>
                </a:lnTo>
                <a:lnTo>
                  <a:pt x="2879801" y="671287"/>
                </a:lnTo>
                <a:lnTo>
                  <a:pt x="2893184" y="633098"/>
                </a:lnTo>
                <a:lnTo>
                  <a:pt x="2905384" y="592319"/>
                </a:lnTo>
                <a:lnTo>
                  <a:pt x="2917020" y="548207"/>
                </a:lnTo>
                <a:lnTo>
                  <a:pt x="2928708" y="500015"/>
                </a:lnTo>
                <a:lnTo>
                  <a:pt x="2941069" y="447001"/>
                </a:lnTo>
                <a:lnTo>
                  <a:pt x="2564933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27397" y="1414034"/>
            <a:ext cx="3572137" cy="3168774"/>
          </a:xfrm>
          <a:custGeom>
            <a:avLst/>
            <a:gdLst/>
            <a:ahLst/>
            <a:cxnLst/>
            <a:rect l="l" t="t" r="r" b="b"/>
            <a:pathLst>
              <a:path w="3572137" h="3168774">
                <a:moveTo>
                  <a:pt x="3183361" y="0"/>
                </a:moveTo>
                <a:lnTo>
                  <a:pt x="3134819" y="3959"/>
                </a:lnTo>
                <a:lnTo>
                  <a:pt x="3088374" y="16374"/>
                </a:lnTo>
                <a:lnTo>
                  <a:pt x="3045020" y="37815"/>
                </a:lnTo>
                <a:lnTo>
                  <a:pt x="3005747" y="68856"/>
                </a:lnTo>
                <a:lnTo>
                  <a:pt x="2936318" y="136378"/>
                </a:lnTo>
                <a:lnTo>
                  <a:pt x="2901503" y="169725"/>
                </a:lnTo>
                <a:lnTo>
                  <a:pt x="2863615" y="205458"/>
                </a:lnTo>
                <a:lnTo>
                  <a:pt x="2820400" y="245574"/>
                </a:lnTo>
                <a:lnTo>
                  <a:pt x="2769604" y="292069"/>
                </a:lnTo>
                <a:lnTo>
                  <a:pt x="2708972" y="346941"/>
                </a:lnTo>
                <a:lnTo>
                  <a:pt x="2549184" y="489796"/>
                </a:lnTo>
                <a:lnTo>
                  <a:pt x="0" y="2730878"/>
                </a:lnTo>
                <a:lnTo>
                  <a:pt x="368503" y="3168774"/>
                </a:lnTo>
                <a:lnTo>
                  <a:pt x="2963443" y="1020379"/>
                </a:lnTo>
                <a:lnTo>
                  <a:pt x="3252969" y="776855"/>
                </a:lnTo>
                <a:lnTo>
                  <a:pt x="3359665" y="685954"/>
                </a:lnTo>
                <a:lnTo>
                  <a:pt x="3436048" y="619668"/>
                </a:lnTo>
                <a:lnTo>
                  <a:pt x="3488824" y="566157"/>
                </a:lnTo>
                <a:lnTo>
                  <a:pt x="3527829" y="511947"/>
                </a:lnTo>
                <a:lnTo>
                  <a:pt x="3554055" y="457611"/>
                </a:lnTo>
                <a:lnTo>
                  <a:pt x="3568494" y="403719"/>
                </a:lnTo>
                <a:lnTo>
                  <a:pt x="3572137" y="350845"/>
                </a:lnTo>
                <a:lnTo>
                  <a:pt x="3565976" y="299560"/>
                </a:lnTo>
                <a:lnTo>
                  <a:pt x="3551004" y="250437"/>
                </a:lnTo>
                <a:lnTo>
                  <a:pt x="3528211" y="204047"/>
                </a:lnTo>
                <a:lnTo>
                  <a:pt x="3498590" y="160964"/>
                </a:lnTo>
                <a:lnTo>
                  <a:pt x="3463132" y="121758"/>
                </a:lnTo>
                <a:lnTo>
                  <a:pt x="3422830" y="87002"/>
                </a:lnTo>
                <a:lnTo>
                  <a:pt x="3378675" y="57269"/>
                </a:lnTo>
                <a:lnTo>
                  <a:pt x="3331659" y="33130"/>
                </a:lnTo>
                <a:lnTo>
                  <a:pt x="3282773" y="15157"/>
                </a:lnTo>
                <a:lnTo>
                  <a:pt x="3233010" y="3923"/>
                </a:lnTo>
                <a:lnTo>
                  <a:pt x="3183361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64942" y="4104770"/>
            <a:ext cx="478915" cy="548720"/>
          </a:xfrm>
          <a:custGeom>
            <a:avLst/>
            <a:gdLst/>
            <a:ahLst/>
            <a:cxnLst/>
            <a:rect l="l" t="t" r="r" b="b"/>
            <a:pathLst>
              <a:path w="478915" h="548720">
                <a:moveTo>
                  <a:pt x="42526" y="0"/>
                </a:moveTo>
                <a:lnTo>
                  <a:pt x="5124" y="20513"/>
                </a:lnTo>
                <a:lnTo>
                  <a:pt x="0" y="42738"/>
                </a:lnTo>
                <a:lnTo>
                  <a:pt x="1293" y="51285"/>
                </a:lnTo>
                <a:lnTo>
                  <a:pt x="400550" y="530836"/>
                </a:lnTo>
                <a:lnTo>
                  <a:pt x="440273" y="548720"/>
                </a:lnTo>
                <a:lnTo>
                  <a:pt x="447752" y="548103"/>
                </a:lnTo>
                <a:lnTo>
                  <a:pt x="477705" y="521705"/>
                </a:lnTo>
                <a:lnTo>
                  <a:pt x="478915" y="514263"/>
                </a:lnTo>
                <a:lnTo>
                  <a:pt x="478674" y="506163"/>
                </a:lnTo>
                <a:lnTo>
                  <a:pt x="460425" y="468774"/>
                </a:lnTo>
                <a:lnTo>
                  <a:pt x="82291" y="19492"/>
                </a:lnTo>
                <a:lnTo>
                  <a:pt x="42526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91898" y="4329829"/>
            <a:ext cx="2225782" cy="1854884"/>
          </a:xfrm>
          <a:custGeom>
            <a:avLst/>
            <a:gdLst/>
            <a:ahLst/>
            <a:cxnLst/>
            <a:rect l="l" t="t" r="r" b="b"/>
            <a:pathLst>
              <a:path w="2225782" h="1854884">
                <a:moveTo>
                  <a:pt x="2217593" y="0"/>
                </a:moveTo>
                <a:lnTo>
                  <a:pt x="2176272" y="23620"/>
                </a:lnTo>
                <a:lnTo>
                  <a:pt x="0" y="1854884"/>
                </a:lnTo>
                <a:lnTo>
                  <a:pt x="2187244" y="121601"/>
                </a:lnTo>
                <a:lnTo>
                  <a:pt x="2204650" y="83796"/>
                </a:lnTo>
                <a:lnTo>
                  <a:pt x="2220996" y="39592"/>
                </a:lnTo>
                <a:lnTo>
                  <a:pt x="2225782" y="12166"/>
                </a:lnTo>
                <a:lnTo>
                  <a:pt x="2224786" y="5955"/>
                </a:lnTo>
                <a:lnTo>
                  <a:pt x="2222129" y="1784"/>
                </a:lnTo>
                <a:lnTo>
                  <a:pt x="2217593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96195" y="1501500"/>
            <a:ext cx="547660" cy="382861"/>
          </a:xfrm>
          <a:custGeom>
            <a:avLst/>
            <a:gdLst/>
            <a:ahLst/>
            <a:cxnLst/>
            <a:rect l="l" t="t" r="r" b="b"/>
            <a:pathLst>
              <a:path w="547660" h="382861">
                <a:moveTo>
                  <a:pt x="507429" y="0"/>
                </a:moveTo>
                <a:lnTo>
                  <a:pt x="462827" y="7174"/>
                </a:lnTo>
                <a:lnTo>
                  <a:pt x="416099" y="26256"/>
                </a:lnTo>
                <a:lnTo>
                  <a:pt x="381011" y="47241"/>
                </a:lnTo>
                <a:lnTo>
                  <a:pt x="346938" y="73058"/>
                </a:lnTo>
                <a:lnTo>
                  <a:pt x="266245" y="143757"/>
                </a:lnTo>
                <a:lnTo>
                  <a:pt x="4155" y="379237"/>
                </a:lnTo>
                <a:lnTo>
                  <a:pt x="0" y="382861"/>
                </a:lnTo>
                <a:lnTo>
                  <a:pt x="547660" y="6628"/>
                </a:lnTo>
                <a:lnTo>
                  <a:pt x="538135" y="3573"/>
                </a:lnTo>
                <a:lnTo>
                  <a:pt x="528231" y="1470"/>
                </a:lnTo>
                <a:lnTo>
                  <a:pt x="517984" y="289"/>
                </a:lnTo>
                <a:lnTo>
                  <a:pt x="50742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7642" y="5457240"/>
            <a:ext cx="2054564" cy="1062989"/>
          </a:xfrm>
          <a:custGeom>
            <a:avLst/>
            <a:gdLst/>
            <a:ahLst/>
            <a:cxnLst/>
            <a:rect l="l" t="t" r="r" b="b"/>
            <a:pathLst>
              <a:path w="2054564" h="1062990">
                <a:moveTo>
                  <a:pt x="341283" y="748029"/>
                </a:moveTo>
                <a:lnTo>
                  <a:pt x="309238" y="781049"/>
                </a:lnTo>
                <a:lnTo>
                  <a:pt x="302437" y="791210"/>
                </a:lnTo>
                <a:lnTo>
                  <a:pt x="295217" y="802639"/>
                </a:lnTo>
                <a:lnTo>
                  <a:pt x="287577" y="815339"/>
                </a:lnTo>
                <a:lnTo>
                  <a:pt x="279516" y="829310"/>
                </a:lnTo>
                <a:lnTo>
                  <a:pt x="271033" y="843279"/>
                </a:lnTo>
                <a:lnTo>
                  <a:pt x="262128" y="858519"/>
                </a:lnTo>
                <a:lnTo>
                  <a:pt x="252799" y="872489"/>
                </a:lnTo>
                <a:lnTo>
                  <a:pt x="243046" y="887729"/>
                </a:lnTo>
                <a:lnTo>
                  <a:pt x="232869" y="902969"/>
                </a:lnTo>
                <a:lnTo>
                  <a:pt x="222265" y="916939"/>
                </a:lnTo>
                <a:lnTo>
                  <a:pt x="211235" y="932179"/>
                </a:lnTo>
                <a:lnTo>
                  <a:pt x="183097" y="961389"/>
                </a:lnTo>
                <a:lnTo>
                  <a:pt x="151904" y="986789"/>
                </a:lnTo>
                <a:lnTo>
                  <a:pt x="119471" y="1007110"/>
                </a:lnTo>
                <a:lnTo>
                  <a:pt x="72465" y="1029969"/>
                </a:lnTo>
                <a:lnTo>
                  <a:pt x="58142" y="1036319"/>
                </a:lnTo>
                <a:lnTo>
                  <a:pt x="44869" y="1041400"/>
                </a:lnTo>
                <a:lnTo>
                  <a:pt x="32874" y="1045210"/>
                </a:lnTo>
                <a:lnTo>
                  <a:pt x="22384" y="1049020"/>
                </a:lnTo>
                <a:lnTo>
                  <a:pt x="13624" y="1052830"/>
                </a:lnTo>
                <a:lnTo>
                  <a:pt x="6822" y="1055370"/>
                </a:lnTo>
                <a:lnTo>
                  <a:pt x="2205" y="1057910"/>
                </a:lnTo>
                <a:lnTo>
                  <a:pt x="0" y="1059180"/>
                </a:lnTo>
                <a:lnTo>
                  <a:pt x="432" y="1060450"/>
                </a:lnTo>
                <a:lnTo>
                  <a:pt x="3729" y="1062989"/>
                </a:lnTo>
                <a:lnTo>
                  <a:pt x="29339" y="1062989"/>
                </a:lnTo>
                <a:lnTo>
                  <a:pt x="41135" y="1061720"/>
                </a:lnTo>
                <a:lnTo>
                  <a:pt x="56199" y="1060450"/>
                </a:lnTo>
                <a:lnTo>
                  <a:pt x="74767" y="1057910"/>
                </a:lnTo>
                <a:lnTo>
                  <a:pt x="97075" y="1052830"/>
                </a:lnTo>
                <a:lnTo>
                  <a:pt x="123360" y="1047750"/>
                </a:lnTo>
                <a:lnTo>
                  <a:pt x="228433" y="1022350"/>
                </a:lnTo>
                <a:lnTo>
                  <a:pt x="272984" y="1009650"/>
                </a:lnTo>
                <a:lnTo>
                  <a:pt x="377793" y="977900"/>
                </a:lnTo>
                <a:lnTo>
                  <a:pt x="505117" y="934719"/>
                </a:lnTo>
                <a:lnTo>
                  <a:pt x="646537" y="882650"/>
                </a:lnTo>
                <a:lnTo>
                  <a:pt x="378335" y="882650"/>
                </a:lnTo>
                <a:lnTo>
                  <a:pt x="369963" y="881379"/>
                </a:lnTo>
                <a:lnTo>
                  <a:pt x="335132" y="855979"/>
                </a:lnTo>
                <a:lnTo>
                  <a:pt x="332072" y="839469"/>
                </a:lnTo>
                <a:lnTo>
                  <a:pt x="333984" y="833119"/>
                </a:lnTo>
                <a:lnTo>
                  <a:pt x="337381" y="825500"/>
                </a:lnTo>
                <a:lnTo>
                  <a:pt x="341656" y="817879"/>
                </a:lnTo>
                <a:lnTo>
                  <a:pt x="346201" y="810260"/>
                </a:lnTo>
                <a:lnTo>
                  <a:pt x="350408" y="801369"/>
                </a:lnTo>
                <a:lnTo>
                  <a:pt x="353670" y="792479"/>
                </a:lnTo>
                <a:lnTo>
                  <a:pt x="355379" y="783589"/>
                </a:lnTo>
                <a:lnTo>
                  <a:pt x="354928" y="772160"/>
                </a:lnTo>
                <a:lnTo>
                  <a:pt x="351710" y="759460"/>
                </a:lnTo>
                <a:lnTo>
                  <a:pt x="348647" y="753110"/>
                </a:lnTo>
                <a:lnTo>
                  <a:pt x="345172" y="750569"/>
                </a:lnTo>
                <a:lnTo>
                  <a:pt x="341283" y="748029"/>
                </a:lnTo>
                <a:close/>
              </a:path>
              <a:path w="2054564" h="1062990">
                <a:moveTo>
                  <a:pt x="696333" y="665479"/>
                </a:moveTo>
                <a:lnTo>
                  <a:pt x="682603" y="665479"/>
                </a:lnTo>
                <a:lnTo>
                  <a:pt x="665311" y="668019"/>
                </a:lnTo>
                <a:lnTo>
                  <a:pt x="639049" y="675639"/>
                </a:lnTo>
                <a:lnTo>
                  <a:pt x="612403" y="688339"/>
                </a:lnTo>
                <a:lnTo>
                  <a:pt x="585770" y="703579"/>
                </a:lnTo>
                <a:lnTo>
                  <a:pt x="572583" y="713739"/>
                </a:lnTo>
                <a:lnTo>
                  <a:pt x="559546" y="722629"/>
                </a:lnTo>
                <a:lnTo>
                  <a:pt x="546711" y="732789"/>
                </a:lnTo>
                <a:lnTo>
                  <a:pt x="534127" y="744219"/>
                </a:lnTo>
                <a:lnTo>
                  <a:pt x="521843" y="754379"/>
                </a:lnTo>
                <a:lnTo>
                  <a:pt x="509909" y="765810"/>
                </a:lnTo>
                <a:lnTo>
                  <a:pt x="498374" y="777239"/>
                </a:lnTo>
                <a:lnTo>
                  <a:pt x="487288" y="787399"/>
                </a:lnTo>
                <a:lnTo>
                  <a:pt x="476700" y="798829"/>
                </a:lnTo>
                <a:lnTo>
                  <a:pt x="466660" y="808989"/>
                </a:lnTo>
                <a:lnTo>
                  <a:pt x="457217" y="819150"/>
                </a:lnTo>
                <a:lnTo>
                  <a:pt x="422869" y="855979"/>
                </a:lnTo>
                <a:lnTo>
                  <a:pt x="386759" y="881379"/>
                </a:lnTo>
                <a:lnTo>
                  <a:pt x="378335" y="882650"/>
                </a:lnTo>
                <a:lnTo>
                  <a:pt x="646537" y="882650"/>
                </a:lnTo>
                <a:lnTo>
                  <a:pt x="656845" y="878839"/>
                </a:lnTo>
                <a:lnTo>
                  <a:pt x="855873" y="802639"/>
                </a:lnTo>
                <a:lnTo>
                  <a:pt x="859076" y="801369"/>
                </a:lnTo>
                <a:lnTo>
                  <a:pt x="694835" y="801369"/>
                </a:lnTo>
                <a:lnTo>
                  <a:pt x="689200" y="800099"/>
                </a:lnTo>
                <a:lnTo>
                  <a:pt x="685437" y="797560"/>
                </a:lnTo>
                <a:lnTo>
                  <a:pt x="683348" y="792479"/>
                </a:lnTo>
                <a:lnTo>
                  <a:pt x="682736" y="787399"/>
                </a:lnTo>
                <a:lnTo>
                  <a:pt x="683403" y="781049"/>
                </a:lnTo>
                <a:lnTo>
                  <a:pt x="699000" y="742949"/>
                </a:lnTo>
                <a:lnTo>
                  <a:pt x="703187" y="735329"/>
                </a:lnTo>
                <a:lnTo>
                  <a:pt x="707655" y="726439"/>
                </a:lnTo>
                <a:lnTo>
                  <a:pt x="722673" y="687069"/>
                </a:lnTo>
                <a:lnTo>
                  <a:pt x="721985" y="679449"/>
                </a:lnTo>
                <a:lnTo>
                  <a:pt x="719326" y="674369"/>
                </a:lnTo>
                <a:lnTo>
                  <a:pt x="714376" y="669289"/>
                </a:lnTo>
                <a:lnTo>
                  <a:pt x="706818" y="666749"/>
                </a:lnTo>
                <a:lnTo>
                  <a:pt x="696333" y="665479"/>
                </a:lnTo>
                <a:close/>
              </a:path>
              <a:path w="2054564" h="1062990">
                <a:moveTo>
                  <a:pt x="1137323" y="297180"/>
                </a:moveTo>
                <a:lnTo>
                  <a:pt x="1125153" y="297180"/>
                </a:lnTo>
                <a:lnTo>
                  <a:pt x="1110555" y="298449"/>
                </a:lnTo>
                <a:lnTo>
                  <a:pt x="1060163" y="311149"/>
                </a:lnTo>
                <a:lnTo>
                  <a:pt x="1022859" y="340359"/>
                </a:lnTo>
                <a:lnTo>
                  <a:pt x="997084" y="378459"/>
                </a:lnTo>
                <a:lnTo>
                  <a:pt x="978909" y="424180"/>
                </a:lnTo>
                <a:lnTo>
                  <a:pt x="969075" y="457199"/>
                </a:lnTo>
                <a:lnTo>
                  <a:pt x="964406" y="472439"/>
                </a:lnTo>
                <a:lnTo>
                  <a:pt x="959709" y="487680"/>
                </a:lnTo>
                <a:lnTo>
                  <a:pt x="954838" y="504189"/>
                </a:lnTo>
                <a:lnTo>
                  <a:pt x="949647" y="518159"/>
                </a:lnTo>
                <a:lnTo>
                  <a:pt x="943991" y="532130"/>
                </a:lnTo>
                <a:lnTo>
                  <a:pt x="937725" y="546099"/>
                </a:lnTo>
                <a:lnTo>
                  <a:pt x="930703" y="557530"/>
                </a:lnTo>
                <a:lnTo>
                  <a:pt x="923270" y="568960"/>
                </a:lnTo>
                <a:lnTo>
                  <a:pt x="908384" y="594360"/>
                </a:lnTo>
                <a:lnTo>
                  <a:pt x="893220" y="619760"/>
                </a:lnTo>
                <a:lnTo>
                  <a:pt x="885439" y="632460"/>
                </a:lnTo>
                <a:lnTo>
                  <a:pt x="877474" y="645160"/>
                </a:lnTo>
                <a:lnTo>
                  <a:pt x="869289" y="657860"/>
                </a:lnTo>
                <a:lnTo>
                  <a:pt x="860844" y="671829"/>
                </a:lnTo>
                <a:lnTo>
                  <a:pt x="852104" y="684529"/>
                </a:lnTo>
                <a:lnTo>
                  <a:pt x="843028" y="695960"/>
                </a:lnTo>
                <a:lnTo>
                  <a:pt x="833580" y="708660"/>
                </a:lnTo>
                <a:lnTo>
                  <a:pt x="802625" y="742949"/>
                </a:lnTo>
                <a:lnTo>
                  <a:pt x="766957" y="772160"/>
                </a:lnTo>
                <a:lnTo>
                  <a:pt x="724953" y="795019"/>
                </a:lnTo>
                <a:lnTo>
                  <a:pt x="702541" y="801369"/>
                </a:lnTo>
                <a:lnTo>
                  <a:pt x="859076" y="801369"/>
                </a:lnTo>
                <a:lnTo>
                  <a:pt x="1050887" y="725169"/>
                </a:lnTo>
                <a:lnTo>
                  <a:pt x="1210023" y="659129"/>
                </a:lnTo>
                <a:lnTo>
                  <a:pt x="1278597" y="628649"/>
                </a:lnTo>
                <a:lnTo>
                  <a:pt x="1341153" y="599440"/>
                </a:lnTo>
                <a:lnTo>
                  <a:pt x="1343654" y="598169"/>
                </a:lnTo>
                <a:lnTo>
                  <a:pt x="1098729" y="598169"/>
                </a:lnTo>
                <a:lnTo>
                  <a:pt x="1088231" y="596899"/>
                </a:lnTo>
                <a:lnTo>
                  <a:pt x="1079174" y="594360"/>
                </a:lnTo>
                <a:lnTo>
                  <a:pt x="1072014" y="590549"/>
                </a:lnTo>
                <a:lnTo>
                  <a:pt x="1067209" y="584199"/>
                </a:lnTo>
                <a:lnTo>
                  <a:pt x="1065214" y="576580"/>
                </a:lnTo>
                <a:lnTo>
                  <a:pt x="1066488" y="566419"/>
                </a:lnTo>
                <a:lnTo>
                  <a:pt x="1069316" y="554990"/>
                </a:lnTo>
                <a:lnTo>
                  <a:pt x="1074567" y="534669"/>
                </a:lnTo>
                <a:lnTo>
                  <a:pt x="1077278" y="523239"/>
                </a:lnTo>
                <a:lnTo>
                  <a:pt x="1092058" y="478789"/>
                </a:lnTo>
                <a:lnTo>
                  <a:pt x="1103830" y="453389"/>
                </a:lnTo>
                <a:lnTo>
                  <a:pt x="1111315" y="438149"/>
                </a:lnTo>
                <a:lnTo>
                  <a:pt x="1120060" y="422909"/>
                </a:lnTo>
                <a:lnTo>
                  <a:pt x="1125904" y="414019"/>
                </a:lnTo>
                <a:lnTo>
                  <a:pt x="1137910" y="393699"/>
                </a:lnTo>
                <a:lnTo>
                  <a:pt x="1143767" y="383539"/>
                </a:lnTo>
                <a:lnTo>
                  <a:pt x="1149326" y="374649"/>
                </a:lnTo>
                <a:lnTo>
                  <a:pt x="1154432" y="364489"/>
                </a:lnTo>
                <a:lnTo>
                  <a:pt x="1167871" y="322580"/>
                </a:lnTo>
                <a:lnTo>
                  <a:pt x="1167076" y="316230"/>
                </a:lnTo>
                <a:lnTo>
                  <a:pt x="1164765" y="309880"/>
                </a:lnTo>
                <a:lnTo>
                  <a:pt x="1160786" y="304799"/>
                </a:lnTo>
                <a:lnTo>
                  <a:pt x="1154988" y="300989"/>
                </a:lnTo>
                <a:lnTo>
                  <a:pt x="1147217" y="298449"/>
                </a:lnTo>
                <a:lnTo>
                  <a:pt x="1137323" y="297180"/>
                </a:lnTo>
                <a:close/>
              </a:path>
              <a:path w="2054564" h="1062990">
                <a:moveTo>
                  <a:pt x="1426303" y="380999"/>
                </a:moveTo>
                <a:lnTo>
                  <a:pt x="1412817" y="380999"/>
                </a:lnTo>
                <a:lnTo>
                  <a:pt x="1398691" y="382269"/>
                </a:lnTo>
                <a:lnTo>
                  <a:pt x="1352359" y="392430"/>
                </a:lnTo>
                <a:lnTo>
                  <a:pt x="1302639" y="414019"/>
                </a:lnTo>
                <a:lnTo>
                  <a:pt x="1275226" y="433069"/>
                </a:lnTo>
                <a:lnTo>
                  <a:pt x="1263342" y="441959"/>
                </a:lnTo>
                <a:lnTo>
                  <a:pt x="1233805" y="472439"/>
                </a:lnTo>
                <a:lnTo>
                  <a:pt x="1205047" y="513080"/>
                </a:lnTo>
                <a:lnTo>
                  <a:pt x="1199103" y="521969"/>
                </a:lnTo>
                <a:lnTo>
                  <a:pt x="1193463" y="530860"/>
                </a:lnTo>
                <a:lnTo>
                  <a:pt x="1188029" y="539749"/>
                </a:lnTo>
                <a:lnTo>
                  <a:pt x="1182702" y="548640"/>
                </a:lnTo>
                <a:lnTo>
                  <a:pt x="1177385" y="556260"/>
                </a:lnTo>
                <a:lnTo>
                  <a:pt x="1145993" y="584199"/>
                </a:lnTo>
                <a:lnTo>
                  <a:pt x="1098729" y="598169"/>
                </a:lnTo>
                <a:lnTo>
                  <a:pt x="1343654" y="598169"/>
                </a:lnTo>
                <a:lnTo>
                  <a:pt x="1398676" y="570230"/>
                </a:lnTo>
                <a:lnTo>
                  <a:pt x="1452150" y="539749"/>
                </a:lnTo>
                <a:lnTo>
                  <a:pt x="1502559" y="509269"/>
                </a:lnTo>
                <a:lnTo>
                  <a:pt x="1550887" y="476249"/>
                </a:lnTo>
                <a:lnTo>
                  <a:pt x="1598117" y="440689"/>
                </a:lnTo>
                <a:lnTo>
                  <a:pt x="1645235" y="402589"/>
                </a:lnTo>
                <a:lnTo>
                  <a:pt x="1667049" y="383539"/>
                </a:lnTo>
                <a:lnTo>
                  <a:pt x="1463021" y="383539"/>
                </a:lnTo>
                <a:lnTo>
                  <a:pt x="1451394" y="382269"/>
                </a:lnTo>
                <a:lnTo>
                  <a:pt x="1439159" y="382269"/>
                </a:lnTo>
                <a:lnTo>
                  <a:pt x="1426303" y="380999"/>
                </a:lnTo>
                <a:close/>
              </a:path>
              <a:path w="2054564" h="1062990">
                <a:moveTo>
                  <a:pt x="2054564" y="0"/>
                </a:moveTo>
                <a:lnTo>
                  <a:pt x="2034743" y="10159"/>
                </a:lnTo>
                <a:lnTo>
                  <a:pt x="2020511" y="16509"/>
                </a:lnTo>
                <a:lnTo>
                  <a:pt x="1961162" y="46989"/>
                </a:lnTo>
                <a:lnTo>
                  <a:pt x="1937310" y="58419"/>
                </a:lnTo>
                <a:lnTo>
                  <a:pt x="1912163" y="71119"/>
                </a:lnTo>
                <a:lnTo>
                  <a:pt x="1807519" y="121919"/>
                </a:lnTo>
                <a:lnTo>
                  <a:pt x="1758986" y="143509"/>
                </a:lnTo>
                <a:lnTo>
                  <a:pt x="1717717" y="160019"/>
                </a:lnTo>
                <a:lnTo>
                  <a:pt x="1677212" y="171449"/>
                </a:lnTo>
                <a:lnTo>
                  <a:pt x="1667464" y="173989"/>
                </a:lnTo>
                <a:lnTo>
                  <a:pt x="1632248" y="193039"/>
                </a:lnTo>
                <a:lnTo>
                  <a:pt x="1601676" y="229869"/>
                </a:lnTo>
                <a:lnTo>
                  <a:pt x="1580678" y="269239"/>
                </a:lnTo>
                <a:lnTo>
                  <a:pt x="1560464" y="316230"/>
                </a:lnTo>
                <a:lnTo>
                  <a:pt x="1553765" y="334009"/>
                </a:lnTo>
                <a:lnTo>
                  <a:pt x="1548135" y="346709"/>
                </a:lnTo>
                <a:lnTo>
                  <a:pt x="1520590" y="377189"/>
                </a:lnTo>
                <a:lnTo>
                  <a:pt x="1494355" y="383539"/>
                </a:lnTo>
                <a:lnTo>
                  <a:pt x="1667049" y="383539"/>
                </a:lnTo>
                <a:lnTo>
                  <a:pt x="1743069" y="314959"/>
                </a:lnTo>
                <a:lnTo>
                  <a:pt x="1795753" y="264159"/>
                </a:lnTo>
                <a:lnTo>
                  <a:pt x="1852260" y="208279"/>
                </a:lnTo>
                <a:lnTo>
                  <a:pt x="1913575" y="146049"/>
                </a:lnTo>
                <a:lnTo>
                  <a:pt x="2054564" y="0"/>
                </a:lnTo>
                <a:close/>
              </a:path>
            </a:pathLst>
          </a:custGeom>
          <a:solidFill>
            <a:srgbClr val="DB9F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05050" y="529030"/>
            <a:ext cx="2927096" cy="2920936"/>
          </a:xfrm>
          <a:custGeom>
            <a:avLst/>
            <a:gdLst/>
            <a:ahLst/>
            <a:cxnLst/>
            <a:rect l="l" t="t" r="r" b="b"/>
            <a:pathLst>
              <a:path w="2927096" h="2920936">
                <a:moveTo>
                  <a:pt x="2927096" y="2920936"/>
                </a:moveTo>
                <a:lnTo>
                  <a:pt x="0" y="2920936"/>
                </a:lnTo>
                <a:lnTo>
                  <a:pt x="0" y="0"/>
                </a:lnTo>
                <a:lnTo>
                  <a:pt x="2927096" y="0"/>
                </a:lnTo>
                <a:lnTo>
                  <a:pt x="2927096" y="2920936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11717" y="787151"/>
            <a:ext cx="1316355" cy="205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B9131A"/>
                </a:solidFill>
                <a:latin typeface="Segoe UI"/>
                <a:cs typeface="Segoe UI"/>
              </a:rPr>
              <a:t>GOOD</a:t>
            </a:r>
            <a:r>
              <a:rPr sz="1250" b="1" spc="-45" dirty="0">
                <a:solidFill>
                  <a:srgbClr val="B9131A"/>
                </a:solidFill>
                <a:latin typeface="Segoe UI"/>
                <a:cs typeface="Segoe UI"/>
              </a:rPr>
              <a:t> </a:t>
            </a:r>
            <a:r>
              <a:rPr sz="1250" b="1" spc="-40" dirty="0">
                <a:solidFill>
                  <a:srgbClr val="B9131A"/>
                </a:solidFill>
                <a:latin typeface="Segoe UI"/>
                <a:cs typeface="Segoe UI"/>
              </a:rPr>
              <a:t>T</a:t>
            </a:r>
            <a:r>
              <a:rPr sz="1250" b="1" spc="15" dirty="0">
                <a:solidFill>
                  <a:srgbClr val="B9131A"/>
                </a:solidFill>
                <a:latin typeface="Segoe UI"/>
                <a:cs typeface="Segoe UI"/>
              </a:rPr>
              <a:t>O</a:t>
            </a:r>
            <a:r>
              <a:rPr sz="1250" b="1" spc="-50" dirty="0">
                <a:solidFill>
                  <a:srgbClr val="B9131A"/>
                </a:solidFill>
                <a:latin typeface="Segoe UI"/>
                <a:cs typeface="Segoe UI"/>
              </a:rPr>
              <a:t> </a:t>
            </a:r>
            <a:r>
              <a:rPr sz="1250" b="1" spc="20" dirty="0">
                <a:solidFill>
                  <a:srgbClr val="B9131A"/>
                </a:solidFill>
                <a:latin typeface="Segoe UI"/>
                <a:cs typeface="Segoe UI"/>
              </a:rPr>
              <a:t>KNOW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11717" y="992385"/>
            <a:ext cx="1471930" cy="267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50" spc="-15" dirty="0">
                <a:solidFill>
                  <a:srgbClr val="FFFFFF"/>
                </a:solidFill>
                <a:latin typeface="Segoe UI Symbol"/>
                <a:cs typeface="Segoe UI Symbol"/>
              </a:rPr>
              <a:t>Shrink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Segoe UI Symbol"/>
                <a:cs typeface="Segoe UI Symbol"/>
              </a:rPr>
              <a:t>links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Segoe UI Symbol"/>
                <a:cs typeface="Segoe UI Symbol"/>
              </a:rPr>
              <a:t>with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11717" y="1248417"/>
            <a:ext cx="457834" cy="267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50" spc="-30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it.ly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11717" y="1738126"/>
            <a:ext cx="1539240" cy="205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solidFill>
                  <a:srgbClr val="B9131A"/>
                </a:solidFill>
                <a:latin typeface="Segoe UI"/>
                <a:cs typeface="Segoe UI"/>
              </a:rPr>
              <a:t>C</a:t>
            </a:r>
            <a:r>
              <a:rPr sz="1250" b="1" spc="20" dirty="0">
                <a:solidFill>
                  <a:srgbClr val="B9131A"/>
                </a:solidFill>
                <a:latin typeface="Segoe UI"/>
                <a:cs typeface="Segoe UI"/>
              </a:rPr>
              <a:t>OMMON</a:t>
            </a:r>
            <a:r>
              <a:rPr sz="1250" b="1" spc="-50" dirty="0">
                <a:solidFill>
                  <a:srgbClr val="B9131A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B9131A"/>
                </a:solidFill>
                <a:latin typeface="Segoe UI"/>
                <a:cs typeface="Segoe UI"/>
              </a:rPr>
              <a:t>PIT</a:t>
            </a:r>
            <a:r>
              <a:rPr sz="1250" b="1" spc="-60" dirty="0">
                <a:solidFill>
                  <a:srgbClr val="B9131A"/>
                </a:solidFill>
                <a:latin typeface="Segoe UI"/>
                <a:cs typeface="Segoe UI"/>
              </a:rPr>
              <a:t>F</a:t>
            </a:r>
            <a:r>
              <a:rPr sz="1250" b="1" spc="5" dirty="0">
                <a:solidFill>
                  <a:srgbClr val="B9131A"/>
                </a:solidFill>
                <a:latin typeface="Segoe UI"/>
                <a:cs typeface="Segoe UI"/>
              </a:rPr>
              <a:t>ALLS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11717" y="1943359"/>
            <a:ext cx="1623695" cy="267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50" spc="-21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650" spc="-5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650" spc="-5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Segoe UI Symbol"/>
                <a:cs typeface="Segoe UI Symbol"/>
              </a:rPr>
              <a:t>mu</a:t>
            </a:r>
            <a:r>
              <a:rPr sz="1650" spc="-5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650" spc="-4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1650" spc="-15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65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650" spc="-6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Segoe UI Symbol"/>
                <a:cs typeface="Segoe UI Symbol"/>
              </a:rPr>
              <a:t>fast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11717" y="2615951"/>
            <a:ext cx="829310" cy="205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solidFill>
                  <a:srgbClr val="B9131A"/>
                </a:solidFill>
                <a:latin typeface="Segoe UI"/>
                <a:cs typeface="Segoe UI"/>
              </a:rPr>
              <a:t>DO</a:t>
            </a:r>
            <a:r>
              <a:rPr sz="1250" b="1" spc="-45" dirty="0">
                <a:solidFill>
                  <a:srgbClr val="B9131A"/>
                </a:solidFill>
                <a:latin typeface="Segoe UI"/>
                <a:cs typeface="Segoe UI"/>
              </a:rPr>
              <a:t> </a:t>
            </a:r>
            <a:r>
              <a:rPr sz="1250" b="1" spc="5" dirty="0">
                <a:solidFill>
                  <a:srgbClr val="B9131A"/>
                </a:solidFill>
                <a:latin typeface="Segoe UI"/>
                <a:cs typeface="Segoe UI"/>
              </a:rPr>
              <a:t>OR</a:t>
            </a:r>
            <a:r>
              <a:rPr sz="1250" b="1" spc="-50" dirty="0">
                <a:solidFill>
                  <a:srgbClr val="B9131A"/>
                </a:solidFill>
                <a:latin typeface="Segoe UI"/>
                <a:cs typeface="Segoe UI"/>
              </a:rPr>
              <a:t> </a:t>
            </a:r>
            <a:r>
              <a:rPr sz="1250" b="1" spc="10" dirty="0">
                <a:solidFill>
                  <a:srgbClr val="B9131A"/>
                </a:solidFill>
                <a:latin typeface="Segoe UI"/>
                <a:cs typeface="Segoe UI"/>
              </a:rPr>
              <a:t>DIE</a:t>
            </a:r>
            <a:endParaRPr sz="125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11717" y="2821185"/>
            <a:ext cx="1024890" cy="267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Be</a:t>
            </a:r>
            <a:r>
              <a:rPr sz="1650" spc="-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650" spc="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650" spc="-20" dirty="0">
                <a:solidFill>
                  <a:srgbClr val="FFFFFF"/>
                </a:solidFill>
                <a:latin typeface="Segoe UI Symbol"/>
                <a:cs typeface="Segoe UI Symbol"/>
              </a:rPr>
              <a:t>self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45505" y="800912"/>
            <a:ext cx="474482" cy="478891"/>
          </a:xfrm>
          <a:custGeom>
            <a:avLst/>
            <a:gdLst/>
            <a:ahLst/>
            <a:cxnLst/>
            <a:rect l="l" t="t" r="r" b="b"/>
            <a:pathLst>
              <a:path w="474482" h="478891">
                <a:moveTo>
                  <a:pt x="238823" y="0"/>
                </a:moveTo>
                <a:lnTo>
                  <a:pt x="235712" y="0"/>
                </a:lnTo>
                <a:lnTo>
                  <a:pt x="215926" y="1252"/>
                </a:lnTo>
                <a:lnTo>
                  <a:pt x="177854" y="8261"/>
                </a:lnTo>
                <a:lnTo>
                  <a:pt x="125397" y="29091"/>
                </a:lnTo>
                <a:lnTo>
                  <a:pt x="79973" y="60789"/>
                </a:lnTo>
                <a:lnTo>
                  <a:pt x="43217" y="101658"/>
                </a:lnTo>
                <a:lnTo>
                  <a:pt x="16763" y="149999"/>
                </a:lnTo>
                <a:lnTo>
                  <a:pt x="2243" y="204112"/>
                </a:lnTo>
                <a:lnTo>
                  <a:pt x="0" y="242557"/>
                </a:lnTo>
                <a:lnTo>
                  <a:pt x="803" y="261948"/>
                </a:lnTo>
                <a:lnTo>
                  <a:pt x="12331" y="317279"/>
                </a:lnTo>
                <a:lnTo>
                  <a:pt x="36168" y="367073"/>
                </a:lnTo>
                <a:lnTo>
                  <a:pt x="70558" y="409692"/>
                </a:lnTo>
                <a:lnTo>
                  <a:pt x="113741" y="443497"/>
                </a:lnTo>
                <a:lnTo>
                  <a:pt x="163959" y="466848"/>
                </a:lnTo>
                <a:lnTo>
                  <a:pt x="219455" y="478108"/>
                </a:lnTo>
                <a:lnTo>
                  <a:pt x="238823" y="478891"/>
                </a:lnTo>
                <a:lnTo>
                  <a:pt x="258610" y="478085"/>
                </a:lnTo>
                <a:lnTo>
                  <a:pt x="296685" y="471827"/>
                </a:lnTo>
                <a:lnTo>
                  <a:pt x="349143" y="451769"/>
                </a:lnTo>
                <a:lnTo>
                  <a:pt x="356672" y="447404"/>
                </a:lnTo>
                <a:lnTo>
                  <a:pt x="251392" y="447404"/>
                </a:lnTo>
                <a:lnTo>
                  <a:pt x="232557" y="446789"/>
                </a:lnTo>
                <a:lnTo>
                  <a:pt x="179578" y="437289"/>
                </a:lnTo>
                <a:lnTo>
                  <a:pt x="132812" y="417339"/>
                </a:lnTo>
                <a:lnTo>
                  <a:pt x="93449" y="388268"/>
                </a:lnTo>
                <a:lnTo>
                  <a:pt x="62681" y="351406"/>
                </a:lnTo>
                <a:lnTo>
                  <a:pt x="41698" y="308080"/>
                </a:lnTo>
                <a:lnTo>
                  <a:pt x="31691" y="259621"/>
                </a:lnTo>
                <a:lnTo>
                  <a:pt x="30810" y="233446"/>
                </a:lnTo>
                <a:lnTo>
                  <a:pt x="30815" y="227698"/>
                </a:lnTo>
                <a:lnTo>
                  <a:pt x="38332" y="179052"/>
                </a:lnTo>
                <a:lnTo>
                  <a:pt x="52674" y="143689"/>
                </a:lnTo>
                <a:lnTo>
                  <a:pt x="73893" y="111259"/>
                </a:lnTo>
                <a:lnTo>
                  <a:pt x="103168" y="82181"/>
                </a:lnTo>
                <a:lnTo>
                  <a:pt x="136121" y="59016"/>
                </a:lnTo>
                <a:lnTo>
                  <a:pt x="170954" y="42611"/>
                </a:lnTo>
                <a:lnTo>
                  <a:pt x="219738" y="31797"/>
                </a:lnTo>
                <a:lnTo>
                  <a:pt x="355523" y="31114"/>
                </a:lnTo>
                <a:lnTo>
                  <a:pt x="347189" y="26366"/>
                </a:lnTo>
                <a:lnTo>
                  <a:pt x="295499" y="6864"/>
                </a:lnTo>
                <a:lnTo>
                  <a:pt x="258168" y="782"/>
                </a:lnTo>
                <a:lnTo>
                  <a:pt x="238823" y="0"/>
                </a:lnTo>
                <a:close/>
              </a:path>
              <a:path w="474482" h="478891">
                <a:moveTo>
                  <a:pt x="355523" y="31114"/>
                </a:moveTo>
                <a:lnTo>
                  <a:pt x="238823" y="31114"/>
                </a:lnTo>
                <a:lnTo>
                  <a:pt x="255423" y="31805"/>
                </a:lnTo>
                <a:lnTo>
                  <a:pt x="271690" y="33841"/>
                </a:lnTo>
                <a:lnTo>
                  <a:pt x="317960" y="47487"/>
                </a:lnTo>
                <a:lnTo>
                  <a:pt x="359309" y="71313"/>
                </a:lnTo>
                <a:lnTo>
                  <a:pt x="394294" y="103869"/>
                </a:lnTo>
                <a:lnTo>
                  <a:pt x="421472" y="143709"/>
                </a:lnTo>
                <a:lnTo>
                  <a:pt x="439399" y="189384"/>
                </a:lnTo>
                <a:lnTo>
                  <a:pt x="446427" y="236346"/>
                </a:lnTo>
                <a:lnTo>
                  <a:pt x="446531" y="242557"/>
                </a:lnTo>
                <a:lnTo>
                  <a:pt x="446218" y="252123"/>
                </a:lnTo>
                <a:lnTo>
                  <a:pt x="440068" y="289775"/>
                </a:lnTo>
                <a:lnTo>
                  <a:pt x="426760" y="326055"/>
                </a:lnTo>
                <a:lnTo>
                  <a:pt x="406550" y="359931"/>
                </a:lnTo>
                <a:lnTo>
                  <a:pt x="379476" y="390732"/>
                </a:lnTo>
                <a:lnTo>
                  <a:pt x="347710" y="415927"/>
                </a:lnTo>
                <a:lnTo>
                  <a:pt x="313254" y="433743"/>
                </a:lnTo>
                <a:lnTo>
                  <a:pt x="264110" y="446252"/>
                </a:lnTo>
                <a:lnTo>
                  <a:pt x="251392" y="447404"/>
                </a:lnTo>
                <a:lnTo>
                  <a:pt x="356672" y="447404"/>
                </a:lnTo>
                <a:lnTo>
                  <a:pt x="394566" y="420419"/>
                </a:lnTo>
                <a:lnTo>
                  <a:pt x="431321" y="379478"/>
                </a:lnTo>
                <a:lnTo>
                  <a:pt x="457774" y="330646"/>
                </a:lnTo>
                <a:lnTo>
                  <a:pt x="472292" y="275625"/>
                </a:lnTo>
                <a:lnTo>
                  <a:pt x="474482" y="239445"/>
                </a:lnTo>
                <a:lnTo>
                  <a:pt x="474418" y="233446"/>
                </a:lnTo>
                <a:lnTo>
                  <a:pt x="467690" y="179525"/>
                </a:lnTo>
                <a:lnTo>
                  <a:pt x="448243" y="127698"/>
                </a:lnTo>
                <a:lnTo>
                  <a:pt x="417827" y="82503"/>
                </a:lnTo>
                <a:lnTo>
                  <a:pt x="378073" y="45579"/>
                </a:lnTo>
                <a:lnTo>
                  <a:pt x="363029" y="35392"/>
                </a:lnTo>
                <a:lnTo>
                  <a:pt x="355523" y="31114"/>
                </a:lnTo>
                <a:close/>
              </a:path>
              <a:path w="474482" h="478891">
                <a:moveTo>
                  <a:pt x="254342" y="345160"/>
                </a:moveTo>
                <a:lnTo>
                  <a:pt x="220205" y="345160"/>
                </a:lnTo>
                <a:lnTo>
                  <a:pt x="223316" y="354520"/>
                </a:lnTo>
                <a:lnTo>
                  <a:pt x="251231" y="354520"/>
                </a:lnTo>
                <a:lnTo>
                  <a:pt x="254342" y="345160"/>
                </a:lnTo>
                <a:close/>
              </a:path>
              <a:path w="474482" h="478891">
                <a:moveTo>
                  <a:pt x="260540" y="342061"/>
                </a:moveTo>
                <a:lnTo>
                  <a:pt x="214007" y="342061"/>
                </a:lnTo>
                <a:lnTo>
                  <a:pt x="217119" y="345160"/>
                </a:lnTo>
                <a:lnTo>
                  <a:pt x="257429" y="345160"/>
                </a:lnTo>
                <a:lnTo>
                  <a:pt x="260540" y="342061"/>
                </a:lnTo>
                <a:close/>
              </a:path>
              <a:path w="474482" h="478891">
                <a:moveTo>
                  <a:pt x="257429" y="314083"/>
                </a:moveTo>
                <a:lnTo>
                  <a:pt x="217119" y="314083"/>
                </a:lnTo>
                <a:lnTo>
                  <a:pt x="210908" y="320281"/>
                </a:lnTo>
                <a:lnTo>
                  <a:pt x="210908" y="342061"/>
                </a:lnTo>
                <a:lnTo>
                  <a:pt x="263626" y="342061"/>
                </a:lnTo>
                <a:lnTo>
                  <a:pt x="263626" y="320281"/>
                </a:lnTo>
                <a:lnTo>
                  <a:pt x="257429" y="314083"/>
                </a:lnTo>
                <a:close/>
              </a:path>
              <a:path w="474482" h="478891">
                <a:moveTo>
                  <a:pt x="237368" y="139942"/>
                </a:moveTo>
                <a:lnTo>
                  <a:pt x="196982" y="154094"/>
                </a:lnTo>
                <a:lnTo>
                  <a:pt x="175286" y="188097"/>
                </a:lnTo>
                <a:lnTo>
                  <a:pt x="173672" y="202133"/>
                </a:lnTo>
                <a:lnTo>
                  <a:pt x="173672" y="211467"/>
                </a:lnTo>
                <a:lnTo>
                  <a:pt x="177441" y="219962"/>
                </a:lnTo>
                <a:lnTo>
                  <a:pt x="180064" y="227698"/>
                </a:lnTo>
                <a:lnTo>
                  <a:pt x="185163" y="237954"/>
                </a:lnTo>
                <a:lnTo>
                  <a:pt x="193224" y="251655"/>
                </a:lnTo>
                <a:lnTo>
                  <a:pt x="204733" y="269729"/>
                </a:lnTo>
                <a:lnTo>
                  <a:pt x="209605" y="280206"/>
                </a:lnTo>
                <a:lnTo>
                  <a:pt x="210908" y="289204"/>
                </a:lnTo>
                <a:lnTo>
                  <a:pt x="210908" y="298526"/>
                </a:lnTo>
                <a:lnTo>
                  <a:pt x="214007" y="301637"/>
                </a:lnTo>
                <a:lnTo>
                  <a:pt x="260540" y="301637"/>
                </a:lnTo>
                <a:lnTo>
                  <a:pt x="263626" y="298526"/>
                </a:lnTo>
                <a:lnTo>
                  <a:pt x="263744" y="292432"/>
                </a:lnTo>
                <a:lnTo>
                  <a:pt x="264142" y="282310"/>
                </a:lnTo>
                <a:lnTo>
                  <a:pt x="266973" y="274232"/>
                </a:lnTo>
                <a:lnTo>
                  <a:pt x="273467" y="263377"/>
                </a:lnTo>
                <a:lnTo>
                  <a:pt x="284948" y="246015"/>
                </a:lnTo>
                <a:lnTo>
                  <a:pt x="292332" y="233446"/>
                </a:lnTo>
                <a:lnTo>
                  <a:pt x="297505" y="223095"/>
                </a:lnTo>
                <a:lnTo>
                  <a:pt x="300863" y="214566"/>
                </a:lnTo>
                <a:lnTo>
                  <a:pt x="300863" y="208343"/>
                </a:lnTo>
                <a:lnTo>
                  <a:pt x="287076" y="163294"/>
                </a:lnTo>
                <a:lnTo>
                  <a:pt x="252088" y="141588"/>
                </a:lnTo>
                <a:lnTo>
                  <a:pt x="237368" y="139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61617" y="2618772"/>
            <a:ext cx="461962" cy="467613"/>
          </a:xfrm>
          <a:custGeom>
            <a:avLst/>
            <a:gdLst/>
            <a:ahLst/>
            <a:cxnLst/>
            <a:rect l="l" t="t" r="r" b="b"/>
            <a:pathLst>
              <a:path w="461962" h="467613">
                <a:moveTo>
                  <a:pt x="229438" y="0"/>
                </a:moveTo>
                <a:lnTo>
                  <a:pt x="174171" y="6870"/>
                </a:lnTo>
                <a:lnTo>
                  <a:pt x="123822" y="26346"/>
                </a:lnTo>
                <a:lnTo>
                  <a:pt x="79959" y="56722"/>
                </a:lnTo>
                <a:lnTo>
                  <a:pt x="44153" y="96294"/>
                </a:lnTo>
                <a:lnTo>
                  <a:pt x="17974" y="143358"/>
                </a:lnTo>
                <a:lnTo>
                  <a:pt x="2992" y="196211"/>
                </a:lnTo>
                <a:lnTo>
                  <a:pt x="0" y="233819"/>
                </a:lnTo>
                <a:lnTo>
                  <a:pt x="757" y="252813"/>
                </a:lnTo>
                <a:lnTo>
                  <a:pt x="11658" y="307204"/>
                </a:lnTo>
                <a:lnTo>
                  <a:pt x="34279" y="356380"/>
                </a:lnTo>
                <a:lnTo>
                  <a:pt x="67051" y="398637"/>
                </a:lnTo>
                <a:lnTo>
                  <a:pt x="108402" y="432267"/>
                </a:lnTo>
                <a:lnTo>
                  <a:pt x="156764" y="455566"/>
                </a:lnTo>
                <a:lnTo>
                  <a:pt x="210566" y="466829"/>
                </a:lnTo>
                <a:lnTo>
                  <a:pt x="229438" y="467613"/>
                </a:lnTo>
                <a:lnTo>
                  <a:pt x="248753" y="466829"/>
                </a:lnTo>
                <a:lnTo>
                  <a:pt x="303627" y="455566"/>
                </a:lnTo>
                <a:lnTo>
                  <a:pt x="345461" y="436448"/>
                </a:lnTo>
                <a:lnTo>
                  <a:pt x="229438" y="436448"/>
                </a:lnTo>
                <a:lnTo>
                  <a:pt x="212866" y="435778"/>
                </a:lnTo>
                <a:lnTo>
                  <a:pt x="165617" y="426147"/>
                </a:lnTo>
                <a:lnTo>
                  <a:pt x="123141" y="406163"/>
                </a:lnTo>
                <a:lnTo>
                  <a:pt x="86818" y="377215"/>
                </a:lnTo>
                <a:lnTo>
                  <a:pt x="58019" y="340673"/>
                </a:lnTo>
                <a:lnTo>
                  <a:pt x="38157" y="297984"/>
                </a:lnTo>
                <a:lnTo>
                  <a:pt x="28580" y="250480"/>
                </a:lnTo>
                <a:lnTo>
                  <a:pt x="27914" y="233819"/>
                </a:lnTo>
                <a:lnTo>
                  <a:pt x="28580" y="217155"/>
                </a:lnTo>
                <a:lnTo>
                  <a:pt x="38157" y="169645"/>
                </a:lnTo>
                <a:lnTo>
                  <a:pt x="58030" y="126935"/>
                </a:lnTo>
                <a:lnTo>
                  <a:pt x="86818" y="90414"/>
                </a:lnTo>
                <a:lnTo>
                  <a:pt x="123141" y="61469"/>
                </a:lnTo>
                <a:lnTo>
                  <a:pt x="165617" y="41489"/>
                </a:lnTo>
                <a:lnTo>
                  <a:pt x="212866" y="31860"/>
                </a:lnTo>
                <a:lnTo>
                  <a:pt x="229438" y="31191"/>
                </a:lnTo>
                <a:lnTo>
                  <a:pt x="345509" y="31191"/>
                </a:lnTo>
                <a:lnTo>
                  <a:pt x="337093" y="26346"/>
                </a:lnTo>
                <a:lnTo>
                  <a:pt x="285903" y="6870"/>
                </a:lnTo>
                <a:lnTo>
                  <a:pt x="248753" y="784"/>
                </a:lnTo>
                <a:lnTo>
                  <a:pt x="229438" y="0"/>
                </a:lnTo>
                <a:close/>
              </a:path>
              <a:path w="461962" h="467613">
                <a:moveTo>
                  <a:pt x="345509" y="31191"/>
                </a:moveTo>
                <a:lnTo>
                  <a:pt x="229438" y="31191"/>
                </a:lnTo>
                <a:lnTo>
                  <a:pt x="246451" y="31860"/>
                </a:lnTo>
                <a:lnTo>
                  <a:pt x="263044" y="33834"/>
                </a:lnTo>
                <a:lnTo>
                  <a:pt x="309809" y="47067"/>
                </a:lnTo>
                <a:lnTo>
                  <a:pt x="351028" y="70190"/>
                </a:lnTo>
                <a:lnTo>
                  <a:pt x="385382" y="101814"/>
                </a:lnTo>
                <a:lnTo>
                  <a:pt x="411554" y="140552"/>
                </a:lnTo>
                <a:lnTo>
                  <a:pt x="428223" y="185017"/>
                </a:lnTo>
                <a:lnTo>
                  <a:pt x="434073" y="233819"/>
                </a:lnTo>
                <a:lnTo>
                  <a:pt x="433407" y="250480"/>
                </a:lnTo>
                <a:lnTo>
                  <a:pt x="423804" y="297984"/>
                </a:lnTo>
                <a:lnTo>
                  <a:pt x="403820" y="340692"/>
                </a:lnTo>
                <a:lnTo>
                  <a:pt x="374775" y="377215"/>
                </a:lnTo>
                <a:lnTo>
                  <a:pt x="337986" y="406163"/>
                </a:lnTo>
                <a:lnTo>
                  <a:pt x="294772" y="426147"/>
                </a:lnTo>
                <a:lnTo>
                  <a:pt x="246451" y="435778"/>
                </a:lnTo>
                <a:lnTo>
                  <a:pt x="229438" y="436448"/>
                </a:lnTo>
                <a:lnTo>
                  <a:pt x="345461" y="436448"/>
                </a:lnTo>
                <a:lnTo>
                  <a:pt x="381500" y="410889"/>
                </a:lnTo>
                <a:lnTo>
                  <a:pt x="417618" y="371319"/>
                </a:lnTo>
                <a:lnTo>
                  <a:pt x="443963" y="324205"/>
                </a:lnTo>
                <a:lnTo>
                  <a:pt x="458967" y="271418"/>
                </a:lnTo>
                <a:lnTo>
                  <a:pt x="461962" y="233819"/>
                </a:lnTo>
                <a:lnTo>
                  <a:pt x="461204" y="214820"/>
                </a:lnTo>
                <a:lnTo>
                  <a:pt x="450281" y="160417"/>
                </a:lnTo>
                <a:lnTo>
                  <a:pt x="427556" y="111234"/>
                </a:lnTo>
                <a:lnTo>
                  <a:pt x="394535" y="68975"/>
                </a:lnTo>
                <a:lnTo>
                  <a:pt x="352723" y="35344"/>
                </a:lnTo>
                <a:lnTo>
                  <a:pt x="345509" y="31191"/>
                </a:lnTo>
                <a:close/>
              </a:path>
              <a:path w="461962" h="467613">
                <a:moveTo>
                  <a:pt x="244944" y="293039"/>
                </a:moveTo>
                <a:lnTo>
                  <a:pt x="217042" y="293039"/>
                </a:lnTo>
                <a:lnTo>
                  <a:pt x="207733" y="302374"/>
                </a:lnTo>
                <a:lnTo>
                  <a:pt x="204647" y="308622"/>
                </a:lnTo>
                <a:lnTo>
                  <a:pt x="204702" y="324260"/>
                </a:lnTo>
                <a:lnTo>
                  <a:pt x="207733" y="327317"/>
                </a:lnTo>
                <a:lnTo>
                  <a:pt x="210832" y="333552"/>
                </a:lnTo>
                <a:lnTo>
                  <a:pt x="217042" y="339801"/>
                </a:lnTo>
                <a:lnTo>
                  <a:pt x="244944" y="339801"/>
                </a:lnTo>
                <a:lnTo>
                  <a:pt x="254253" y="330453"/>
                </a:lnTo>
                <a:lnTo>
                  <a:pt x="257313" y="324260"/>
                </a:lnTo>
                <a:lnTo>
                  <a:pt x="257340" y="308622"/>
                </a:lnTo>
                <a:lnTo>
                  <a:pt x="254253" y="302374"/>
                </a:lnTo>
                <a:lnTo>
                  <a:pt x="244944" y="293039"/>
                </a:lnTo>
                <a:close/>
              </a:path>
              <a:path w="461962" h="467613">
                <a:moveTo>
                  <a:pt x="254253" y="127800"/>
                </a:moveTo>
                <a:lnTo>
                  <a:pt x="207733" y="127800"/>
                </a:lnTo>
                <a:lnTo>
                  <a:pt x="210832" y="271195"/>
                </a:lnTo>
                <a:lnTo>
                  <a:pt x="248043" y="271195"/>
                </a:lnTo>
                <a:lnTo>
                  <a:pt x="254253" y="12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50647" y="1747378"/>
            <a:ext cx="465734" cy="465734"/>
          </a:xfrm>
          <a:custGeom>
            <a:avLst/>
            <a:gdLst/>
            <a:ahLst/>
            <a:cxnLst/>
            <a:rect l="l" t="t" r="r" b="b"/>
            <a:pathLst>
              <a:path w="465734" h="465734">
                <a:moveTo>
                  <a:pt x="232867" y="0"/>
                </a:moveTo>
                <a:lnTo>
                  <a:pt x="177326" y="6664"/>
                </a:lnTo>
                <a:lnTo>
                  <a:pt x="126420" y="25650"/>
                </a:lnTo>
                <a:lnTo>
                  <a:pt x="81847" y="55451"/>
                </a:lnTo>
                <a:lnTo>
                  <a:pt x="45301" y="94558"/>
                </a:lnTo>
                <a:lnTo>
                  <a:pt x="18481" y="141462"/>
                </a:lnTo>
                <a:lnTo>
                  <a:pt x="3082" y="194655"/>
                </a:lnTo>
                <a:lnTo>
                  <a:pt x="0" y="232867"/>
                </a:lnTo>
                <a:lnTo>
                  <a:pt x="781" y="251785"/>
                </a:lnTo>
                <a:lnTo>
                  <a:pt x="11995" y="305960"/>
                </a:lnTo>
                <a:lnTo>
                  <a:pt x="35197" y="354941"/>
                </a:lnTo>
                <a:lnTo>
                  <a:pt x="68689" y="397030"/>
                </a:lnTo>
                <a:lnTo>
                  <a:pt x="110775" y="430527"/>
                </a:lnTo>
                <a:lnTo>
                  <a:pt x="159759" y="453735"/>
                </a:lnTo>
                <a:lnTo>
                  <a:pt x="213943" y="464952"/>
                </a:lnTo>
                <a:lnTo>
                  <a:pt x="232867" y="465734"/>
                </a:lnTo>
                <a:lnTo>
                  <a:pt x="252207" y="464952"/>
                </a:lnTo>
                <a:lnTo>
                  <a:pt x="307155" y="453735"/>
                </a:lnTo>
                <a:lnTo>
                  <a:pt x="349087" y="434670"/>
                </a:lnTo>
                <a:lnTo>
                  <a:pt x="232867" y="434670"/>
                </a:lnTo>
                <a:lnTo>
                  <a:pt x="216270" y="434003"/>
                </a:lnTo>
                <a:lnTo>
                  <a:pt x="168951" y="424412"/>
                </a:lnTo>
                <a:lnTo>
                  <a:pt x="126411" y="404511"/>
                </a:lnTo>
                <a:lnTo>
                  <a:pt x="90033" y="375683"/>
                </a:lnTo>
                <a:lnTo>
                  <a:pt x="61193" y="339296"/>
                </a:lnTo>
                <a:lnTo>
                  <a:pt x="41297" y="296775"/>
                </a:lnTo>
                <a:lnTo>
                  <a:pt x="31705" y="249461"/>
                </a:lnTo>
                <a:lnTo>
                  <a:pt x="31038" y="232867"/>
                </a:lnTo>
                <a:lnTo>
                  <a:pt x="31705" y="215828"/>
                </a:lnTo>
                <a:lnTo>
                  <a:pt x="41297" y="167437"/>
                </a:lnTo>
                <a:lnTo>
                  <a:pt x="61201" y="124159"/>
                </a:lnTo>
                <a:lnTo>
                  <a:pt x="90033" y="87315"/>
                </a:lnTo>
                <a:lnTo>
                  <a:pt x="126411" y="58226"/>
                </a:lnTo>
                <a:lnTo>
                  <a:pt x="168951" y="38212"/>
                </a:lnTo>
                <a:lnTo>
                  <a:pt x="216270" y="28594"/>
                </a:lnTo>
                <a:lnTo>
                  <a:pt x="232867" y="27927"/>
                </a:lnTo>
                <a:lnTo>
                  <a:pt x="344715" y="27927"/>
                </a:lnTo>
                <a:lnTo>
                  <a:pt x="340668" y="25650"/>
                </a:lnTo>
                <a:lnTo>
                  <a:pt x="289407" y="6664"/>
                </a:lnTo>
                <a:lnTo>
                  <a:pt x="252207" y="759"/>
                </a:lnTo>
                <a:lnTo>
                  <a:pt x="232867" y="0"/>
                </a:lnTo>
                <a:close/>
              </a:path>
              <a:path w="465734" h="465734">
                <a:moveTo>
                  <a:pt x="344715" y="27927"/>
                </a:moveTo>
                <a:lnTo>
                  <a:pt x="232867" y="27927"/>
                </a:lnTo>
                <a:lnTo>
                  <a:pt x="249484" y="28594"/>
                </a:lnTo>
                <a:lnTo>
                  <a:pt x="265765" y="30563"/>
                </a:lnTo>
                <a:lnTo>
                  <a:pt x="312039" y="43793"/>
                </a:lnTo>
                <a:lnTo>
                  <a:pt x="353282" y="66979"/>
                </a:lnTo>
                <a:lnTo>
                  <a:pt x="387987" y="98800"/>
                </a:lnTo>
                <a:lnTo>
                  <a:pt x="414645" y="137936"/>
                </a:lnTo>
                <a:lnTo>
                  <a:pt x="431746" y="183065"/>
                </a:lnTo>
                <a:lnTo>
                  <a:pt x="437781" y="232867"/>
                </a:lnTo>
                <a:lnTo>
                  <a:pt x="437092" y="249461"/>
                </a:lnTo>
                <a:lnTo>
                  <a:pt x="427200" y="296775"/>
                </a:lnTo>
                <a:lnTo>
                  <a:pt x="406746" y="339310"/>
                </a:lnTo>
                <a:lnTo>
                  <a:pt x="377239" y="375683"/>
                </a:lnTo>
                <a:lnTo>
                  <a:pt x="340187" y="404511"/>
                </a:lnTo>
                <a:lnTo>
                  <a:pt x="297099" y="424412"/>
                </a:lnTo>
                <a:lnTo>
                  <a:pt x="249484" y="434003"/>
                </a:lnTo>
                <a:lnTo>
                  <a:pt x="232867" y="434670"/>
                </a:lnTo>
                <a:lnTo>
                  <a:pt x="349087" y="434670"/>
                </a:lnTo>
                <a:lnTo>
                  <a:pt x="385142" y="409234"/>
                </a:lnTo>
                <a:lnTo>
                  <a:pt x="421317" y="369821"/>
                </a:lnTo>
                <a:lnTo>
                  <a:pt x="447685" y="322948"/>
                </a:lnTo>
                <a:lnTo>
                  <a:pt x="462734" y="270316"/>
                </a:lnTo>
                <a:lnTo>
                  <a:pt x="465734" y="232867"/>
                </a:lnTo>
                <a:lnTo>
                  <a:pt x="464975" y="213523"/>
                </a:lnTo>
                <a:lnTo>
                  <a:pt x="454033" y="158569"/>
                </a:lnTo>
                <a:lnTo>
                  <a:pt x="431271" y="109400"/>
                </a:lnTo>
                <a:lnTo>
                  <a:pt x="398197" y="67527"/>
                </a:lnTo>
                <a:lnTo>
                  <a:pt x="356322" y="34457"/>
                </a:lnTo>
                <a:lnTo>
                  <a:pt x="344715" y="27927"/>
                </a:lnTo>
                <a:close/>
              </a:path>
              <a:path w="465734" h="465734">
                <a:moveTo>
                  <a:pt x="161442" y="133515"/>
                </a:moveTo>
                <a:lnTo>
                  <a:pt x="136626" y="158356"/>
                </a:lnTo>
                <a:lnTo>
                  <a:pt x="208025" y="232867"/>
                </a:lnTo>
                <a:lnTo>
                  <a:pt x="136626" y="304266"/>
                </a:lnTo>
                <a:lnTo>
                  <a:pt x="161442" y="329120"/>
                </a:lnTo>
                <a:lnTo>
                  <a:pt x="232867" y="257708"/>
                </a:lnTo>
                <a:lnTo>
                  <a:pt x="285644" y="257708"/>
                </a:lnTo>
                <a:lnTo>
                  <a:pt x="260794" y="232867"/>
                </a:lnTo>
                <a:lnTo>
                  <a:pt x="288734" y="204927"/>
                </a:lnTo>
                <a:lnTo>
                  <a:pt x="232867" y="204927"/>
                </a:lnTo>
                <a:lnTo>
                  <a:pt x="161442" y="133515"/>
                </a:lnTo>
                <a:close/>
              </a:path>
              <a:path w="465734" h="465734">
                <a:moveTo>
                  <a:pt x="285644" y="257708"/>
                </a:moveTo>
                <a:lnTo>
                  <a:pt x="232867" y="257708"/>
                </a:lnTo>
                <a:lnTo>
                  <a:pt x="307390" y="329120"/>
                </a:lnTo>
                <a:lnTo>
                  <a:pt x="332219" y="304266"/>
                </a:lnTo>
                <a:lnTo>
                  <a:pt x="285644" y="257708"/>
                </a:lnTo>
                <a:close/>
              </a:path>
              <a:path w="465734" h="465734">
                <a:moveTo>
                  <a:pt x="304266" y="133515"/>
                </a:moveTo>
                <a:lnTo>
                  <a:pt x="232867" y="204927"/>
                </a:lnTo>
                <a:lnTo>
                  <a:pt x="288734" y="204927"/>
                </a:lnTo>
                <a:lnTo>
                  <a:pt x="332219" y="161442"/>
                </a:lnTo>
                <a:lnTo>
                  <a:pt x="304266" y="133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5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" y="8077581"/>
            <a:ext cx="17348187" cy="1676019"/>
          </a:xfrm>
          <a:custGeom>
            <a:avLst/>
            <a:gdLst/>
            <a:ahLst/>
            <a:cxnLst/>
            <a:rect l="l" t="t" r="r" b="b"/>
            <a:pathLst>
              <a:path w="17348187" h="1676019">
                <a:moveTo>
                  <a:pt x="0" y="1676019"/>
                </a:moveTo>
                <a:lnTo>
                  <a:pt x="17348187" y="1676019"/>
                </a:lnTo>
                <a:lnTo>
                  <a:pt x="17348187" y="0"/>
                </a:lnTo>
                <a:lnTo>
                  <a:pt x="0" y="0"/>
                </a:lnTo>
                <a:lnTo>
                  <a:pt x="0" y="1676019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" y="0"/>
            <a:ext cx="17348187" cy="4876800"/>
          </a:xfrm>
          <a:custGeom>
            <a:avLst/>
            <a:gdLst/>
            <a:ahLst/>
            <a:cxnLst/>
            <a:rect l="l" t="t" r="r" b="b"/>
            <a:pathLst>
              <a:path w="17348187" h="4876800">
                <a:moveTo>
                  <a:pt x="17348187" y="0"/>
                </a:moveTo>
                <a:lnTo>
                  <a:pt x="17348187" y="4876800"/>
                </a:lnTo>
                <a:lnTo>
                  <a:pt x="0" y="4876800"/>
                </a:lnTo>
                <a:lnTo>
                  <a:pt x="0" y="0"/>
                </a:lnTo>
                <a:lnTo>
                  <a:pt x="17348187" y="0"/>
                </a:lnTo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03004" y="4876787"/>
            <a:ext cx="2311" cy="2438412"/>
          </a:xfrm>
          <a:custGeom>
            <a:avLst/>
            <a:gdLst/>
            <a:ahLst/>
            <a:cxnLst/>
            <a:rect l="l" t="t" r="r" b="b"/>
            <a:pathLst>
              <a:path w="2311" h="2438412">
                <a:moveTo>
                  <a:pt x="0" y="2438412"/>
                </a:moveTo>
                <a:lnTo>
                  <a:pt x="2311" y="2438412"/>
                </a:lnTo>
                <a:lnTo>
                  <a:pt x="2311" y="0"/>
                </a:lnTo>
                <a:lnTo>
                  <a:pt x="0" y="0"/>
                </a:lnTo>
                <a:lnTo>
                  <a:pt x="0" y="2438412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020" y="4876787"/>
            <a:ext cx="2298" cy="2438412"/>
          </a:xfrm>
          <a:custGeom>
            <a:avLst/>
            <a:gdLst/>
            <a:ahLst/>
            <a:cxnLst/>
            <a:rect l="l" t="t" r="r" b="b"/>
            <a:pathLst>
              <a:path w="2298" h="2438412">
                <a:moveTo>
                  <a:pt x="0" y="2438412"/>
                </a:moveTo>
                <a:lnTo>
                  <a:pt x="2298" y="2438412"/>
                </a:lnTo>
                <a:lnTo>
                  <a:pt x="2298" y="0"/>
                </a:lnTo>
                <a:lnTo>
                  <a:pt x="0" y="0"/>
                </a:lnTo>
                <a:lnTo>
                  <a:pt x="0" y="2438412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876787"/>
            <a:ext cx="9574110" cy="2438412"/>
          </a:xfrm>
          <a:custGeom>
            <a:avLst/>
            <a:gdLst/>
            <a:ahLst/>
            <a:cxnLst/>
            <a:rect l="l" t="t" r="r" b="b"/>
            <a:pathLst>
              <a:path w="9574110" h="2438412">
                <a:moveTo>
                  <a:pt x="0" y="2438412"/>
                </a:moveTo>
                <a:lnTo>
                  <a:pt x="9574110" y="2438412"/>
                </a:lnTo>
                <a:lnTo>
                  <a:pt x="9574110" y="0"/>
                </a:lnTo>
                <a:lnTo>
                  <a:pt x="0" y="0"/>
                </a:lnTo>
                <a:lnTo>
                  <a:pt x="0" y="2438412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892" y="720356"/>
            <a:ext cx="6591300" cy="414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9470"/>
              </a:lnSpc>
            </a:pPr>
            <a:r>
              <a:rPr sz="9450" spc="-515" dirty="0">
                <a:solidFill>
                  <a:srgbClr val="FFFFFF"/>
                </a:solidFill>
                <a:latin typeface="Segoe UI Symbol"/>
                <a:cs typeface="Segoe UI Symbol"/>
              </a:rPr>
              <a:t>Marke</a:t>
            </a:r>
            <a:r>
              <a:rPr sz="9450" spc="-22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505" dirty="0">
                <a:solidFill>
                  <a:srgbClr val="FFFFFF"/>
                </a:solidFill>
                <a:latin typeface="Segoe UI Symbol"/>
                <a:cs typeface="Segoe UI Symbol"/>
              </a:rPr>
              <a:t>like</a:t>
            </a:r>
            <a:r>
              <a:rPr sz="9450" spc="-40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39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9450" spc="-27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20" dirty="0">
                <a:solidFill>
                  <a:srgbClr val="FFFFFF"/>
                </a:solidFill>
                <a:latin typeface="Segoe UI Symbol"/>
                <a:cs typeface="Segoe UI Symbol"/>
              </a:rPr>
              <a:t>indi</a:t>
            </a:r>
            <a:r>
              <a:rPr sz="9450" spc="-35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15" dirty="0">
                <a:solidFill>
                  <a:srgbClr val="FFFFFF"/>
                </a:solidFill>
                <a:latin typeface="Segoe UI Symbol"/>
                <a:cs typeface="Segoe UI Symbol"/>
              </a:rPr>
              <a:t>band</a:t>
            </a:r>
            <a:endParaRPr sz="945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9"/>
              </a:spcBef>
            </a:pPr>
            <a:endParaRPr sz="1200"/>
          </a:p>
          <a:p>
            <a:pPr marL="93345" marR="871219">
              <a:lnSpc>
                <a:spcPct val="122800"/>
              </a:lnSpc>
            </a:pP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Long-time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ocker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dament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developer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John Tho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nton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says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that,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just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li</a:t>
            </a:r>
            <a:r>
              <a:rPr sz="1900" spc="-7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indie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band,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you’ve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gotta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sp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ead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d,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else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won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’t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pla</a:t>
            </a:r>
            <a:r>
              <a:rPr sz="1900" spc="-16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103" y="4854305"/>
            <a:ext cx="5640705" cy="214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Rec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ruit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frie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ds,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famil</a:t>
            </a:r>
            <a:r>
              <a:rPr sz="1900" spc="-14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co-worke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s.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Get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them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download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app,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rate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sp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ead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aceb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ook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witte</a:t>
            </a:r>
            <a:r>
              <a:rPr sz="1900" spc="-17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analog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wor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d.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always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su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link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market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back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channels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tra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kable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bit.ly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li</a:t>
            </a:r>
            <a:r>
              <a:rPr sz="1900" spc="-60" dirty="0">
                <a:solidFill>
                  <a:srgbClr val="FFFFFF"/>
                </a:solidFill>
                <a:latin typeface="Segoe UI Symbol"/>
                <a:cs typeface="Segoe UI Symbol"/>
              </a:rPr>
              <a:t>nk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digit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tag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keep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engaging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fans.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74110" y="0"/>
            <a:ext cx="1942909" cy="2449753"/>
          </a:xfrm>
          <a:custGeom>
            <a:avLst/>
            <a:gdLst/>
            <a:ahLst/>
            <a:cxnLst/>
            <a:rect l="l" t="t" r="r" b="b"/>
            <a:pathLst>
              <a:path w="1942909" h="2449753">
                <a:moveTo>
                  <a:pt x="1942909" y="2449753"/>
                </a:moveTo>
                <a:lnTo>
                  <a:pt x="0" y="2449753"/>
                </a:lnTo>
                <a:lnTo>
                  <a:pt x="0" y="0"/>
                </a:lnTo>
                <a:lnTo>
                  <a:pt x="1942909" y="0"/>
                </a:lnTo>
                <a:lnTo>
                  <a:pt x="1942909" y="244975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95185" y="101699"/>
            <a:ext cx="1841239" cy="2354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9319" y="0"/>
            <a:ext cx="1942896" cy="2449753"/>
          </a:xfrm>
          <a:custGeom>
            <a:avLst/>
            <a:gdLst/>
            <a:ahLst/>
            <a:cxnLst/>
            <a:rect l="l" t="t" r="r" b="b"/>
            <a:pathLst>
              <a:path w="1942896" h="2449753">
                <a:moveTo>
                  <a:pt x="1942896" y="2449753"/>
                </a:moveTo>
                <a:lnTo>
                  <a:pt x="0" y="2449753"/>
                </a:lnTo>
                <a:lnTo>
                  <a:pt x="0" y="0"/>
                </a:lnTo>
                <a:lnTo>
                  <a:pt x="1942896" y="0"/>
                </a:lnTo>
                <a:lnTo>
                  <a:pt x="1942896" y="2449753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26553" y="5829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26553" y="446584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26356" y="887507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26356" y="1527338"/>
            <a:ext cx="1697355" cy="8997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689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r>
              <a:rPr sz="4200" b="1" spc="-20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460107" y="0"/>
            <a:ext cx="1942896" cy="2449753"/>
          </a:xfrm>
          <a:custGeom>
            <a:avLst/>
            <a:gdLst/>
            <a:ahLst/>
            <a:cxnLst/>
            <a:rect l="l" t="t" r="r" b="b"/>
            <a:pathLst>
              <a:path w="1942896" h="2449753">
                <a:moveTo>
                  <a:pt x="1942896" y="2449753"/>
                </a:moveTo>
                <a:lnTo>
                  <a:pt x="0" y="2449753"/>
                </a:lnTo>
                <a:lnTo>
                  <a:pt x="0" y="0"/>
                </a:lnTo>
                <a:lnTo>
                  <a:pt x="1942896" y="0"/>
                </a:lnTo>
                <a:lnTo>
                  <a:pt x="1942896" y="244975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81186" y="101699"/>
            <a:ext cx="1841240" cy="2354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05315" y="0"/>
            <a:ext cx="1942884" cy="2449753"/>
          </a:xfrm>
          <a:custGeom>
            <a:avLst/>
            <a:gdLst/>
            <a:ahLst/>
            <a:cxnLst/>
            <a:rect l="l" t="t" r="r" b="b"/>
            <a:pathLst>
              <a:path w="1942884" h="2449753">
                <a:moveTo>
                  <a:pt x="1942884" y="0"/>
                </a:moveTo>
                <a:lnTo>
                  <a:pt x="1942884" y="2449753"/>
                </a:lnTo>
                <a:lnTo>
                  <a:pt x="0" y="2449753"/>
                </a:lnTo>
                <a:lnTo>
                  <a:pt x="0" y="0"/>
                </a:lnTo>
                <a:lnTo>
                  <a:pt x="1942884" y="0"/>
                </a:lnTo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512553" y="5829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12553" y="446584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12358" y="887507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12358" y="1527338"/>
            <a:ext cx="1697355" cy="8997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689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r>
              <a:rPr sz="4200" b="1" spc="-20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517210" y="2435783"/>
            <a:ext cx="1942909" cy="2449741"/>
          </a:xfrm>
          <a:custGeom>
            <a:avLst/>
            <a:gdLst/>
            <a:ahLst/>
            <a:cxnLst/>
            <a:rect l="l" t="t" r="r" b="b"/>
            <a:pathLst>
              <a:path w="1942909" h="2449741">
                <a:moveTo>
                  <a:pt x="1942909" y="2449741"/>
                </a:moveTo>
                <a:lnTo>
                  <a:pt x="0" y="2449741"/>
                </a:lnTo>
                <a:lnTo>
                  <a:pt x="0" y="0"/>
                </a:lnTo>
                <a:lnTo>
                  <a:pt x="1942909" y="0"/>
                </a:lnTo>
                <a:lnTo>
                  <a:pt x="1942909" y="2449741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38285" y="2537481"/>
            <a:ext cx="1841239" cy="2354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76219" y="2435783"/>
            <a:ext cx="1942896" cy="2449741"/>
          </a:xfrm>
          <a:custGeom>
            <a:avLst/>
            <a:gdLst/>
            <a:ahLst/>
            <a:cxnLst/>
            <a:rect l="l" t="t" r="r" b="b"/>
            <a:pathLst>
              <a:path w="1942896" h="2449741">
                <a:moveTo>
                  <a:pt x="1942896" y="2449741"/>
                </a:moveTo>
                <a:lnTo>
                  <a:pt x="0" y="2449741"/>
                </a:lnTo>
                <a:lnTo>
                  <a:pt x="0" y="0"/>
                </a:lnTo>
                <a:lnTo>
                  <a:pt x="1942896" y="0"/>
                </a:lnTo>
                <a:lnTo>
                  <a:pt x="1942896" y="2449741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683453" y="2441612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83256" y="2882535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83256" y="3323302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83256" y="3963122"/>
            <a:ext cx="1697355" cy="8997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689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r>
              <a:rPr sz="4200" b="1" spc="-20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403207" y="2435783"/>
            <a:ext cx="1942896" cy="2449741"/>
          </a:xfrm>
          <a:custGeom>
            <a:avLst/>
            <a:gdLst/>
            <a:ahLst/>
            <a:cxnLst/>
            <a:rect l="l" t="t" r="r" b="b"/>
            <a:pathLst>
              <a:path w="1942896" h="2449741">
                <a:moveTo>
                  <a:pt x="1942896" y="2449741"/>
                </a:moveTo>
                <a:lnTo>
                  <a:pt x="0" y="2449741"/>
                </a:lnTo>
                <a:lnTo>
                  <a:pt x="0" y="0"/>
                </a:lnTo>
                <a:lnTo>
                  <a:pt x="1942896" y="0"/>
                </a:lnTo>
                <a:lnTo>
                  <a:pt x="1942896" y="2449741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424286" y="2537481"/>
            <a:ext cx="1841240" cy="2354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462215" y="2435783"/>
            <a:ext cx="1942896" cy="2449741"/>
          </a:xfrm>
          <a:custGeom>
            <a:avLst/>
            <a:gdLst/>
            <a:ahLst/>
            <a:cxnLst/>
            <a:rect l="l" t="t" r="r" b="b"/>
            <a:pathLst>
              <a:path w="1942896" h="2449741">
                <a:moveTo>
                  <a:pt x="1942896" y="2449741"/>
                </a:moveTo>
                <a:lnTo>
                  <a:pt x="0" y="2449741"/>
                </a:lnTo>
                <a:lnTo>
                  <a:pt x="0" y="0"/>
                </a:lnTo>
                <a:lnTo>
                  <a:pt x="1942896" y="0"/>
                </a:lnTo>
                <a:lnTo>
                  <a:pt x="1942896" y="2449741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569453" y="2441612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569258" y="2882535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69258" y="3323302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69258" y="3963122"/>
            <a:ext cx="1697355" cy="8997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689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r>
              <a:rPr sz="4200" b="1" spc="-20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574110" y="4871567"/>
            <a:ext cx="1942909" cy="2449753"/>
          </a:xfrm>
          <a:custGeom>
            <a:avLst/>
            <a:gdLst/>
            <a:ahLst/>
            <a:cxnLst/>
            <a:rect l="l" t="t" r="r" b="b"/>
            <a:pathLst>
              <a:path w="1942909" h="2449753">
                <a:moveTo>
                  <a:pt x="1942909" y="2449753"/>
                </a:moveTo>
                <a:lnTo>
                  <a:pt x="0" y="2449753"/>
                </a:lnTo>
                <a:lnTo>
                  <a:pt x="0" y="0"/>
                </a:lnTo>
                <a:lnTo>
                  <a:pt x="1942909" y="0"/>
                </a:lnTo>
                <a:lnTo>
                  <a:pt x="1942909" y="244975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95185" y="4973276"/>
            <a:ext cx="1841239" cy="2354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19319" y="4871567"/>
            <a:ext cx="1942896" cy="2449753"/>
          </a:xfrm>
          <a:custGeom>
            <a:avLst/>
            <a:gdLst/>
            <a:ahLst/>
            <a:cxnLst/>
            <a:rect l="l" t="t" r="r" b="b"/>
            <a:pathLst>
              <a:path w="1942896" h="2449753">
                <a:moveTo>
                  <a:pt x="1942896" y="2449753"/>
                </a:moveTo>
                <a:lnTo>
                  <a:pt x="0" y="2449753"/>
                </a:lnTo>
                <a:lnTo>
                  <a:pt x="0" y="0"/>
                </a:lnTo>
                <a:lnTo>
                  <a:pt x="1942896" y="0"/>
                </a:lnTo>
                <a:lnTo>
                  <a:pt x="1942896" y="2449753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626553" y="4877408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626356" y="5318331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26356" y="5759098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626356" y="6398917"/>
            <a:ext cx="1697355" cy="8997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689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r>
              <a:rPr sz="4200" b="1" spc="-20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460107" y="4871567"/>
            <a:ext cx="1942896" cy="2449753"/>
          </a:xfrm>
          <a:custGeom>
            <a:avLst/>
            <a:gdLst/>
            <a:ahLst/>
            <a:cxnLst/>
            <a:rect l="l" t="t" r="r" b="b"/>
            <a:pathLst>
              <a:path w="1942896" h="2449753">
                <a:moveTo>
                  <a:pt x="1942896" y="2449753"/>
                </a:moveTo>
                <a:lnTo>
                  <a:pt x="0" y="2449753"/>
                </a:lnTo>
                <a:lnTo>
                  <a:pt x="0" y="0"/>
                </a:lnTo>
                <a:lnTo>
                  <a:pt x="1942896" y="0"/>
                </a:lnTo>
                <a:lnTo>
                  <a:pt x="1942896" y="244975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481186" y="4973276"/>
            <a:ext cx="1841240" cy="2354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05315" y="4871567"/>
            <a:ext cx="1942884" cy="2449753"/>
          </a:xfrm>
          <a:custGeom>
            <a:avLst/>
            <a:gdLst/>
            <a:ahLst/>
            <a:cxnLst/>
            <a:rect l="l" t="t" r="r" b="b"/>
            <a:pathLst>
              <a:path w="1942884" h="2449753">
                <a:moveTo>
                  <a:pt x="1942884" y="0"/>
                </a:moveTo>
                <a:lnTo>
                  <a:pt x="1942884" y="2449753"/>
                </a:lnTo>
                <a:lnTo>
                  <a:pt x="0" y="2449753"/>
                </a:lnTo>
                <a:lnTo>
                  <a:pt x="0" y="0"/>
                </a:lnTo>
                <a:lnTo>
                  <a:pt x="1942884" y="0"/>
                </a:lnTo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512553" y="4877408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75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512358" y="5318331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512358" y="5759098"/>
            <a:ext cx="1697355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512358" y="6398917"/>
            <a:ext cx="1697355" cy="8997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68900"/>
              </a:lnSpc>
            </a:pP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r>
              <a:rPr sz="4200" b="1" spc="-20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4200" b="1" spc="-655" dirty="0">
                <a:solidFill>
                  <a:srgbClr val="00BBF1"/>
                </a:solidFill>
                <a:latin typeface="Segoe UI"/>
                <a:cs typeface="Segoe UI"/>
              </a:rPr>
              <a:t>RO</a:t>
            </a:r>
            <a:r>
              <a:rPr sz="4200" b="1" spc="-585" dirty="0">
                <a:solidFill>
                  <a:srgbClr val="00BBF1"/>
                </a:solidFill>
                <a:latin typeface="Segoe UI"/>
                <a:cs typeface="Segoe UI"/>
              </a:rPr>
              <a:t>C</a:t>
            </a:r>
            <a:r>
              <a:rPr sz="4200" b="1" spc="-969" dirty="0">
                <a:solidFill>
                  <a:srgbClr val="00BBF1"/>
                </a:solidFill>
                <a:latin typeface="Segoe UI"/>
                <a:cs typeface="Segoe UI"/>
              </a:rPr>
              <a:t>K</a:t>
            </a:r>
            <a:r>
              <a:rPr sz="5775" b="1" spc="-165" baseline="7936" dirty="0">
                <a:solidFill>
                  <a:srgbClr val="00BBF1"/>
                </a:solidFill>
                <a:latin typeface="Segoe UI"/>
                <a:cs typeface="Segoe UI"/>
              </a:rPr>
              <a:t>•</a:t>
            </a:r>
            <a:r>
              <a:rPr sz="4200" b="1" spc="-325" dirty="0">
                <a:solidFill>
                  <a:srgbClr val="00BBF1"/>
                </a:solidFill>
                <a:latin typeface="Segoe UI"/>
                <a:cs typeface="Segoe UI"/>
              </a:rPr>
              <a:t>IT</a:t>
            </a:r>
            <a:endParaRPr sz="4200">
              <a:latin typeface="Segoe UI"/>
              <a:cs typeface="Segoe U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70769" y="4199640"/>
            <a:ext cx="2797637" cy="3510044"/>
          </a:xfrm>
          <a:custGeom>
            <a:avLst/>
            <a:gdLst/>
            <a:ahLst/>
            <a:cxnLst/>
            <a:rect l="l" t="t" r="r" b="b"/>
            <a:pathLst>
              <a:path w="2797637" h="3510044">
                <a:moveTo>
                  <a:pt x="1575988" y="0"/>
                </a:moveTo>
                <a:lnTo>
                  <a:pt x="1505632" y="3491"/>
                </a:lnTo>
                <a:lnTo>
                  <a:pt x="1437430" y="11336"/>
                </a:lnTo>
                <a:lnTo>
                  <a:pt x="1371633" y="23579"/>
                </a:lnTo>
                <a:lnTo>
                  <a:pt x="1308493" y="40266"/>
                </a:lnTo>
                <a:lnTo>
                  <a:pt x="1248260" y="61441"/>
                </a:lnTo>
                <a:lnTo>
                  <a:pt x="1191186" y="87149"/>
                </a:lnTo>
                <a:lnTo>
                  <a:pt x="1137523" y="117436"/>
                </a:lnTo>
                <a:lnTo>
                  <a:pt x="1087522" y="152346"/>
                </a:lnTo>
                <a:lnTo>
                  <a:pt x="1041434" y="191924"/>
                </a:lnTo>
                <a:lnTo>
                  <a:pt x="999511" y="236215"/>
                </a:lnTo>
                <a:lnTo>
                  <a:pt x="962005" y="285265"/>
                </a:lnTo>
                <a:lnTo>
                  <a:pt x="929166" y="339118"/>
                </a:lnTo>
                <a:lnTo>
                  <a:pt x="901224" y="397880"/>
                </a:lnTo>
                <a:lnTo>
                  <a:pt x="878496" y="461413"/>
                </a:lnTo>
                <a:lnTo>
                  <a:pt x="868209" y="503719"/>
                </a:lnTo>
                <a:lnTo>
                  <a:pt x="856774" y="560596"/>
                </a:lnTo>
                <a:lnTo>
                  <a:pt x="848711" y="609054"/>
                </a:lnTo>
                <a:lnTo>
                  <a:pt x="841281" y="664497"/>
                </a:lnTo>
                <a:lnTo>
                  <a:pt x="835324" y="725686"/>
                </a:lnTo>
                <a:lnTo>
                  <a:pt x="831684" y="791380"/>
                </a:lnTo>
                <a:lnTo>
                  <a:pt x="830995" y="825529"/>
                </a:lnTo>
                <a:lnTo>
                  <a:pt x="831201" y="860340"/>
                </a:lnTo>
                <a:lnTo>
                  <a:pt x="832408" y="895657"/>
                </a:lnTo>
                <a:lnTo>
                  <a:pt x="834719" y="931326"/>
                </a:lnTo>
                <a:lnTo>
                  <a:pt x="837826" y="986814"/>
                </a:lnTo>
                <a:lnTo>
                  <a:pt x="837741" y="1036088"/>
                </a:lnTo>
                <a:lnTo>
                  <a:pt x="834537" y="1082724"/>
                </a:lnTo>
                <a:lnTo>
                  <a:pt x="828295" y="1124103"/>
                </a:lnTo>
                <a:lnTo>
                  <a:pt x="819088" y="1161733"/>
                </a:lnTo>
                <a:lnTo>
                  <a:pt x="792088" y="1227664"/>
                </a:lnTo>
                <a:lnTo>
                  <a:pt x="754148" y="1284339"/>
                </a:lnTo>
                <a:lnTo>
                  <a:pt x="705876" y="1335582"/>
                </a:lnTo>
                <a:lnTo>
                  <a:pt x="647882" y="1385215"/>
                </a:lnTo>
                <a:lnTo>
                  <a:pt x="615430" y="1410623"/>
                </a:lnTo>
                <a:lnTo>
                  <a:pt x="543998" y="1465011"/>
                </a:lnTo>
                <a:lnTo>
                  <a:pt x="505169" y="1494947"/>
                </a:lnTo>
                <a:lnTo>
                  <a:pt x="464368" y="1527347"/>
                </a:lnTo>
                <a:lnTo>
                  <a:pt x="421670" y="1562690"/>
                </a:lnTo>
                <a:lnTo>
                  <a:pt x="377151" y="1601454"/>
                </a:lnTo>
                <a:lnTo>
                  <a:pt x="327874" y="1648543"/>
                </a:lnTo>
                <a:lnTo>
                  <a:pt x="282041" y="1698252"/>
                </a:lnTo>
                <a:lnTo>
                  <a:pt x="239641" y="1750191"/>
                </a:lnTo>
                <a:lnTo>
                  <a:pt x="200659" y="1803971"/>
                </a:lnTo>
                <a:lnTo>
                  <a:pt x="165082" y="1859199"/>
                </a:lnTo>
                <a:lnTo>
                  <a:pt x="132895" y="1915487"/>
                </a:lnTo>
                <a:lnTo>
                  <a:pt x="104087" y="1972442"/>
                </a:lnTo>
                <a:lnTo>
                  <a:pt x="78643" y="2029676"/>
                </a:lnTo>
                <a:lnTo>
                  <a:pt x="56550" y="2086797"/>
                </a:lnTo>
                <a:lnTo>
                  <a:pt x="37794" y="2143414"/>
                </a:lnTo>
                <a:lnTo>
                  <a:pt x="16037" y="2229822"/>
                </a:lnTo>
                <a:lnTo>
                  <a:pt x="3542" y="2314662"/>
                </a:lnTo>
                <a:lnTo>
                  <a:pt x="0" y="2397800"/>
                </a:lnTo>
                <a:lnTo>
                  <a:pt x="5102" y="2479100"/>
                </a:lnTo>
                <a:lnTo>
                  <a:pt x="18539" y="2558427"/>
                </a:lnTo>
                <a:lnTo>
                  <a:pt x="40004" y="2635645"/>
                </a:lnTo>
                <a:lnTo>
                  <a:pt x="69187" y="2710618"/>
                </a:lnTo>
                <a:lnTo>
                  <a:pt x="105779" y="2783213"/>
                </a:lnTo>
                <a:lnTo>
                  <a:pt x="149472" y="2853292"/>
                </a:lnTo>
                <a:lnTo>
                  <a:pt x="199957" y="2920721"/>
                </a:lnTo>
                <a:lnTo>
                  <a:pt x="256926" y="2985364"/>
                </a:lnTo>
                <a:lnTo>
                  <a:pt x="320069" y="3047086"/>
                </a:lnTo>
                <a:lnTo>
                  <a:pt x="389077" y="3105752"/>
                </a:lnTo>
                <a:lnTo>
                  <a:pt x="463643" y="3161226"/>
                </a:lnTo>
                <a:lnTo>
                  <a:pt x="543457" y="3213373"/>
                </a:lnTo>
                <a:lnTo>
                  <a:pt x="628211" y="3262057"/>
                </a:lnTo>
                <a:lnTo>
                  <a:pt x="717596" y="3307143"/>
                </a:lnTo>
                <a:lnTo>
                  <a:pt x="811303" y="3348496"/>
                </a:lnTo>
                <a:lnTo>
                  <a:pt x="909024" y="3385980"/>
                </a:lnTo>
                <a:lnTo>
                  <a:pt x="1010449" y="3419459"/>
                </a:lnTo>
                <a:lnTo>
                  <a:pt x="1115975" y="3448884"/>
                </a:lnTo>
                <a:lnTo>
                  <a:pt x="1218023" y="3472132"/>
                </a:lnTo>
                <a:lnTo>
                  <a:pt x="1318889" y="3489932"/>
                </a:lnTo>
                <a:lnTo>
                  <a:pt x="1418243" y="3502223"/>
                </a:lnTo>
                <a:lnTo>
                  <a:pt x="1515752" y="3508947"/>
                </a:lnTo>
                <a:lnTo>
                  <a:pt x="1611084" y="3510044"/>
                </a:lnTo>
                <a:lnTo>
                  <a:pt x="1703907" y="3505455"/>
                </a:lnTo>
                <a:lnTo>
                  <a:pt x="1793890" y="3495121"/>
                </a:lnTo>
                <a:lnTo>
                  <a:pt x="1880701" y="3478982"/>
                </a:lnTo>
                <a:lnTo>
                  <a:pt x="1964008" y="3456980"/>
                </a:lnTo>
                <a:lnTo>
                  <a:pt x="2043479" y="3429054"/>
                </a:lnTo>
                <a:lnTo>
                  <a:pt x="2118781" y="3395146"/>
                </a:lnTo>
                <a:lnTo>
                  <a:pt x="2189585" y="3355197"/>
                </a:lnTo>
                <a:lnTo>
                  <a:pt x="2255556" y="3309146"/>
                </a:lnTo>
                <a:lnTo>
                  <a:pt x="2316364" y="3256935"/>
                </a:lnTo>
                <a:lnTo>
                  <a:pt x="2371677" y="3198505"/>
                </a:lnTo>
                <a:lnTo>
                  <a:pt x="2421162" y="3133795"/>
                </a:lnTo>
                <a:lnTo>
                  <a:pt x="2464489" y="3062748"/>
                </a:lnTo>
                <a:lnTo>
                  <a:pt x="2501325" y="2985303"/>
                </a:lnTo>
                <a:lnTo>
                  <a:pt x="2531338" y="2901401"/>
                </a:lnTo>
                <a:lnTo>
                  <a:pt x="2547264" y="2843932"/>
                </a:lnTo>
                <a:lnTo>
                  <a:pt x="2560698" y="2784185"/>
                </a:lnTo>
                <a:lnTo>
                  <a:pt x="2571413" y="2722477"/>
                </a:lnTo>
                <a:lnTo>
                  <a:pt x="2579178" y="2659127"/>
                </a:lnTo>
                <a:lnTo>
                  <a:pt x="2583765" y="2594450"/>
                </a:lnTo>
                <a:lnTo>
                  <a:pt x="2584944" y="2528765"/>
                </a:lnTo>
                <a:lnTo>
                  <a:pt x="2584185" y="2495643"/>
                </a:lnTo>
                <a:lnTo>
                  <a:pt x="2579824" y="2429040"/>
                </a:lnTo>
                <a:lnTo>
                  <a:pt x="2571483" y="2362222"/>
                </a:lnTo>
                <a:lnTo>
                  <a:pt x="2558934" y="2295506"/>
                </a:lnTo>
                <a:lnTo>
                  <a:pt x="2535600" y="2205304"/>
                </a:lnTo>
                <a:lnTo>
                  <a:pt x="2519798" y="2152176"/>
                </a:lnTo>
                <a:lnTo>
                  <a:pt x="2503934" y="2102549"/>
                </a:lnTo>
                <a:lnTo>
                  <a:pt x="2488337" y="2056068"/>
                </a:lnTo>
                <a:lnTo>
                  <a:pt x="2473336" y="2012378"/>
                </a:lnTo>
                <a:lnTo>
                  <a:pt x="2459261" y="1971125"/>
                </a:lnTo>
                <a:lnTo>
                  <a:pt x="2446441" y="1931954"/>
                </a:lnTo>
                <a:lnTo>
                  <a:pt x="2435206" y="1894511"/>
                </a:lnTo>
                <a:lnTo>
                  <a:pt x="2418804" y="1823388"/>
                </a:lnTo>
                <a:lnTo>
                  <a:pt x="2412692" y="1754921"/>
                </a:lnTo>
                <a:lnTo>
                  <a:pt x="2414318" y="1720797"/>
                </a:lnTo>
                <a:lnTo>
                  <a:pt x="2428578" y="1650994"/>
                </a:lnTo>
                <a:lnTo>
                  <a:pt x="2441872" y="1614606"/>
                </a:lnTo>
                <a:lnTo>
                  <a:pt x="2459714" y="1576754"/>
                </a:lnTo>
                <a:lnTo>
                  <a:pt x="2482434" y="1537084"/>
                </a:lnTo>
                <a:lnTo>
                  <a:pt x="2510360" y="1495241"/>
                </a:lnTo>
                <a:lnTo>
                  <a:pt x="2543822" y="1450870"/>
                </a:lnTo>
                <a:lnTo>
                  <a:pt x="2565596" y="1422528"/>
                </a:lnTo>
                <a:lnTo>
                  <a:pt x="2586257" y="1393861"/>
                </a:lnTo>
                <a:lnTo>
                  <a:pt x="2624241" y="1336305"/>
                </a:lnTo>
                <a:lnTo>
                  <a:pt x="2657782" y="1279701"/>
                </a:lnTo>
                <a:lnTo>
                  <a:pt x="2686890" y="1225548"/>
                </a:lnTo>
                <a:lnTo>
                  <a:pt x="2711574" y="1175347"/>
                </a:lnTo>
                <a:lnTo>
                  <a:pt x="2731845" y="1130596"/>
                </a:lnTo>
                <a:lnTo>
                  <a:pt x="2747712" y="1092796"/>
                </a:lnTo>
                <a:lnTo>
                  <a:pt x="2763274" y="1052406"/>
                </a:lnTo>
                <a:lnTo>
                  <a:pt x="2785473" y="970594"/>
                </a:lnTo>
                <a:lnTo>
                  <a:pt x="2794948" y="906287"/>
                </a:lnTo>
                <a:lnTo>
                  <a:pt x="2797637" y="843269"/>
                </a:lnTo>
                <a:lnTo>
                  <a:pt x="2793775" y="781645"/>
                </a:lnTo>
                <a:lnTo>
                  <a:pt x="2783596" y="721515"/>
                </a:lnTo>
                <a:lnTo>
                  <a:pt x="2767334" y="662983"/>
                </a:lnTo>
                <a:lnTo>
                  <a:pt x="2745222" y="606151"/>
                </a:lnTo>
                <a:lnTo>
                  <a:pt x="2717495" y="551123"/>
                </a:lnTo>
                <a:lnTo>
                  <a:pt x="2684385" y="498000"/>
                </a:lnTo>
                <a:lnTo>
                  <a:pt x="2646128" y="446885"/>
                </a:lnTo>
                <a:lnTo>
                  <a:pt x="2602894" y="397819"/>
                </a:lnTo>
                <a:lnTo>
                  <a:pt x="2555105" y="351089"/>
                </a:lnTo>
                <a:lnTo>
                  <a:pt x="2502808" y="306614"/>
                </a:lnTo>
                <a:lnTo>
                  <a:pt x="2446298" y="264558"/>
                </a:lnTo>
                <a:lnTo>
                  <a:pt x="2385809" y="225023"/>
                </a:lnTo>
                <a:lnTo>
                  <a:pt x="2321575" y="188111"/>
                </a:lnTo>
                <a:lnTo>
                  <a:pt x="2253831" y="153926"/>
                </a:lnTo>
                <a:lnTo>
                  <a:pt x="2182810" y="122570"/>
                </a:lnTo>
                <a:lnTo>
                  <a:pt x="2108746" y="94145"/>
                </a:lnTo>
                <a:lnTo>
                  <a:pt x="2031872" y="68755"/>
                </a:lnTo>
                <a:lnTo>
                  <a:pt x="2031161" y="68552"/>
                </a:lnTo>
                <a:lnTo>
                  <a:pt x="2030742" y="68399"/>
                </a:lnTo>
                <a:lnTo>
                  <a:pt x="2029980" y="68183"/>
                </a:lnTo>
                <a:lnTo>
                  <a:pt x="2029268" y="67955"/>
                </a:lnTo>
                <a:lnTo>
                  <a:pt x="1951271" y="46270"/>
                </a:lnTo>
                <a:lnTo>
                  <a:pt x="1873918" y="28669"/>
                </a:lnTo>
                <a:lnTo>
                  <a:pt x="1797462" y="15196"/>
                </a:lnTo>
                <a:lnTo>
                  <a:pt x="1722154" y="5897"/>
                </a:lnTo>
                <a:lnTo>
                  <a:pt x="1648246" y="817"/>
                </a:lnTo>
                <a:lnTo>
                  <a:pt x="1575988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13790" y="1931200"/>
            <a:ext cx="1263103" cy="2968891"/>
          </a:xfrm>
          <a:custGeom>
            <a:avLst/>
            <a:gdLst/>
            <a:ahLst/>
            <a:cxnLst/>
            <a:rect l="l" t="t" r="r" b="b"/>
            <a:pathLst>
              <a:path w="1263103" h="2968891">
                <a:moveTo>
                  <a:pt x="899083" y="0"/>
                </a:moveTo>
                <a:lnTo>
                  <a:pt x="0" y="2837967"/>
                </a:lnTo>
                <a:lnTo>
                  <a:pt x="430618" y="2968891"/>
                </a:lnTo>
                <a:lnTo>
                  <a:pt x="1263103" y="110680"/>
                </a:lnTo>
                <a:lnTo>
                  <a:pt x="899083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25021" y="1932614"/>
            <a:ext cx="1251877" cy="2930004"/>
          </a:xfrm>
          <a:custGeom>
            <a:avLst/>
            <a:gdLst/>
            <a:ahLst/>
            <a:cxnLst/>
            <a:rect l="l" t="t" r="r" b="b"/>
            <a:pathLst>
              <a:path w="1251877" h="2930004">
                <a:moveTo>
                  <a:pt x="4978" y="2783370"/>
                </a:moveTo>
                <a:lnTo>
                  <a:pt x="0" y="2799029"/>
                </a:lnTo>
                <a:lnTo>
                  <a:pt x="430923" y="2930004"/>
                </a:lnTo>
                <a:lnTo>
                  <a:pt x="435508" y="2914256"/>
                </a:lnTo>
                <a:lnTo>
                  <a:pt x="4978" y="2783370"/>
                </a:lnTo>
                <a:close/>
              </a:path>
              <a:path w="1251877" h="2930004">
                <a:moveTo>
                  <a:pt x="34239" y="2691066"/>
                </a:moveTo>
                <a:lnTo>
                  <a:pt x="29273" y="2706725"/>
                </a:lnTo>
                <a:lnTo>
                  <a:pt x="457987" y="2837065"/>
                </a:lnTo>
                <a:lnTo>
                  <a:pt x="462584" y="2821292"/>
                </a:lnTo>
                <a:lnTo>
                  <a:pt x="34239" y="2691066"/>
                </a:lnTo>
                <a:close/>
              </a:path>
              <a:path w="1251877" h="2930004">
                <a:moveTo>
                  <a:pt x="67386" y="2586380"/>
                </a:moveTo>
                <a:lnTo>
                  <a:pt x="62420" y="2602026"/>
                </a:lnTo>
                <a:lnTo>
                  <a:pt x="488708" y="2731592"/>
                </a:lnTo>
                <a:lnTo>
                  <a:pt x="493318" y="2715831"/>
                </a:lnTo>
                <a:lnTo>
                  <a:pt x="67386" y="2586380"/>
                </a:lnTo>
                <a:close/>
              </a:path>
              <a:path w="1251877" h="2930004">
                <a:moveTo>
                  <a:pt x="103365" y="2472855"/>
                </a:moveTo>
                <a:lnTo>
                  <a:pt x="98386" y="2488526"/>
                </a:lnTo>
                <a:lnTo>
                  <a:pt x="522008" y="2617304"/>
                </a:lnTo>
                <a:lnTo>
                  <a:pt x="526580" y="2601531"/>
                </a:lnTo>
                <a:lnTo>
                  <a:pt x="103365" y="2472855"/>
                </a:lnTo>
                <a:close/>
              </a:path>
              <a:path w="1251877" h="2930004">
                <a:moveTo>
                  <a:pt x="140881" y="2354478"/>
                </a:moveTo>
                <a:lnTo>
                  <a:pt x="135902" y="2370124"/>
                </a:lnTo>
                <a:lnTo>
                  <a:pt x="556729" y="2498064"/>
                </a:lnTo>
                <a:lnTo>
                  <a:pt x="561301" y="2482291"/>
                </a:lnTo>
                <a:lnTo>
                  <a:pt x="140881" y="2354478"/>
                </a:lnTo>
                <a:close/>
              </a:path>
              <a:path w="1251877" h="2930004">
                <a:moveTo>
                  <a:pt x="180238" y="2230221"/>
                </a:moveTo>
                <a:lnTo>
                  <a:pt x="175285" y="2245855"/>
                </a:lnTo>
                <a:lnTo>
                  <a:pt x="593178" y="2372906"/>
                </a:lnTo>
                <a:lnTo>
                  <a:pt x="597763" y="2357132"/>
                </a:lnTo>
                <a:lnTo>
                  <a:pt x="180238" y="2230221"/>
                </a:lnTo>
                <a:close/>
              </a:path>
              <a:path w="1251877" h="2930004">
                <a:moveTo>
                  <a:pt x="219608" y="2105939"/>
                </a:moveTo>
                <a:lnTo>
                  <a:pt x="214668" y="2121611"/>
                </a:lnTo>
                <a:lnTo>
                  <a:pt x="629615" y="2247747"/>
                </a:lnTo>
                <a:lnTo>
                  <a:pt x="634237" y="2231974"/>
                </a:lnTo>
                <a:lnTo>
                  <a:pt x="219608" y="2105939"/>
                </a:lnTo>
                <a:close/>
              </a:path>
              <a:path w="1251877" h="2930004">
                <a:moveTo>
                  <a:pt x="263334" y="1967966"/>
                </a:moveTo>
                <a:lnTo>
                  <a:pt x="258356" y="1983651"/>
                </a:lnTo>
                <a:lnTo>
                  <a:pt x="670077" y="2108784"/>
                </a:lnTo>
                <a:lnTo>
                  <a:pt x="674687" y="2093036"/>
                </a:lnTo>
                <a:lnTo>
                  <a:pt x="263334" y="1967966"/>
                </a:lnTo>
                <a:close/>
              </a:path>
              <a:path w="1251877" h="2930004">
                <a:moveTo>
                  <a:pt x="886853" y="0"/>
                </a:moveTo>
                <a:lnTo>
                  <a:pt x="873836" y="41122"/>
                </a:lnTo>
                <a:lnTo>
                  <a:pt x="1239824" y="152361"/>
                </a:lnTo>
                <a:lnTo>
                  <a:pt x="1251877" y="110985"/>
                </a:lnTo>
                <a:lnTo>
                  <a:pt x="886853" y="0"/>
                </a:lnTo>
                <a:close/>
              </a:path>
              <a:path w="1251877" h="2930004">
                <a:moveTo>
                  <a:pt x="587971" y="943394"/>
                </a:moveTo>
                <a:lnTo>
                  <a:pt x="582993" y="959040"/>
                </a:lnTo>
                <a:lnTo>
                  <a:pt x="970584" y="1076871"/>
                </a:lnTo>
                <a:lnTo>
                  <a:pt x="975182" y="1061097"/>
                </a:lnTo>
                <a:lnTo>
                  <a:pt x="587971" y="943394"/>
                </a:lnTo>
                <a:close/>
              </a:path>
              <a:path w="1251877" h="2930004">
                <a:moveTo>
                  <a:pt x="310768" y="1818246"/>
                </a:moveTo>
                <a:lnTo>
                  <a:pt x="305790" y="1833905"/>
                </a:lnTo>
                <a:lnTo>
                  <a:pt x="713981" y="1957997"/>
                </a:lnTo>
                <a:lnTo>
                  <a:pt x="718591" y="1942223"/>
                </a:lnTo>
                <a:lnTo>
                  <a:pt x="310768" y="1818246"/>
                </a:lnTo>
                <a:close/>
              </a:path>
              <a:path w="1251877" h="2930004">
                <a:moveTo>
                  <a:pt x="724395" y="512724"/>
                </a:moveTo>
                <a:lnTo>
                  <a:pt x="719442" y="528383"/>
                </a:lnTo>
                <a:lnTo>
                  <a:pt x="1096898" y="643127"/>
                </a:lnTo>
                <a:lnTo>
                  <a:pt x="1101509" y="627380"/>
                </a:lnTo>
                <a:lnTo>
                  <a:pt x="724395" y="512724"/>
                </a:lnTo>
                <a:close/>
              </a:path>
              <a:path w="1251877" h="2930004">
                <a:moveTo>
                  <a:pt x="797890" y="280847"/>
                </a:moveTo>
                <a:lnTo>
                  <a:pt x="792924" y="296494"/>
                </a:lnTo>
                <a:lnTo>
                  <a:pt x="1164932" y="409587"/>
                </a:lnTo>
                <a:lnTo>
                  <a:pt x="1169530" y="393788"/>
                </a:lnTo>
                <a:lnTo>
                  <a:pt x="797890" y="280847"/>
                </a:lnTo>
                <a:close/>
              </a:path>
              <a:path w="1251877" h="2930004">
                <a:moveTo>
                  <a:pt x="653376" y="736930"/>
                </a:moveTo>
                <a:lnTo>
                  <a:pt x="648436" y="752589"/>
                </a:lnTo>
                <a:lnTo>
                  <a:pt x="1031151" y="868934"/>
                </a:lnTo>
                <a:lnTo>
                  <a:pt x="1035748" y="853160"/>
                </a:lnTo>
                <a:lnTo>
                  <a:pt x="653376" y="736930"/>
                </a:lnTo>
                <a:close/>
              </a:path>
              <a:path w="1251877" h="2930004">
                <a:moveTo>
                  <a:pt x="359752" y="1663649"/>
                </a:moveTo>
                <a:lnTo>
                  <a:pt x="354787" y="1679333"/>
                </a:lnTo>
                <a:lnTo>
                  <a:pt x="759345" y="1802295"/>
                </a:lnTo>
                <a:lnTo>
                  <a:pt x="763930" y="1786521"/>
                </a:lnTo>
                <a:lnTo>
                  <a:pt x="359752" y="1663649"/>
                </a:lnTo>
                <a:close/>
              </a:path>
              <a:path w="1251877" h="2930004">
                <a:moveTo>
                  <a:pt x="411835" y="1499285"/>
                </a:moveTo>
                <a:lnTo>
                  <a:pt x="406869" y="1514932"/>
                </a:lnTo>
                <a:lnTo>
                  <a:pt x="807542" y="1636737"/>
                </a:lnTo>
                <a:lnTo>
                  <a:pt x="812139" y="1620964"/>
                </a:lnTo>
                <a:lnTo>
                  <a:pt x="411835" y="1499285"/>
                </a:lnTo>
                <a:close/>
              </a:path>
              <a:path w="1251877" h="2930004">
                <a:moveTo>
                  <a:pt x="524979" y="1142149"/>
                </a:moveTo>
                <a:lnTo>
                  <a:pt x="520026" y="1157782"/>
                </a:lnTo>
                <a:lnTo>
                  <a:pt x="912317" y="1277035"/>
                </a:lnTo>
                <a:lnTo>
                  <a:pt x="916901" y="1261287"/>
                </a:lnTo>
                <a:lnTo>
                  <a:pt x="524979" y="1142149"/>
                </a:lnTo>
                <a:close/>
              </a:path>
              <a:path w="1251877" h="2930004">
                <a:moveTo>
                  <a:pt x="467029" y="1325117"/>
                </a:moveTo>
                <a:lnTo>
                  <a:pt x="462051" y="1340789"/>
                </a:lnTo>
                <a:lnTo>
                  <a:pt x="858634" y="1461338"/>
                </a:lnTo>
                <a:lnTo>
                  <a:pt x="863244" y="1445552"/>
                </a:lnTo>
                <a:lnTo>
                  <a:pt x="467029" y="1325117"/>
                </a:lnTo>
                <a:close/>
              </a:path>
            </a:pathLst>
          </a:custGeom>
          <a:solidFill>
            <a:srgbClr val="DC3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98531" y="4840456"/>
            <a:ext cx="964406" cy="964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18214" y="6472090"/>
            <a:ext cx="564984" cy="201460"/>
          </a:xfrm>
          <a:custGeom>
            <a:avLst/>
            <a:gdLst/>
            <a:ahLst/>
            <a:cxnLst/>
            <a:rect l="l" t="t" r="r" b="b"/>
            <a:pathLst>
              <a:path w="564984" h="201460">
                <a:moveTo>
                  <a:pt x="9944" y="0"/>
                </a:moveTo>
                <a:lnTo>
                  <a:pt x="0" y="32740"/>
                </a:lnTo>
                <a:lnTo>
                  <a:pt x="555015" y="201460"/>
                </a:lnTo>
                <a:lnTo>
                  <a:pt x="564984" y="168706"/>
                </a:lnTo>
                <a:lnTo>
                  <a:pt x="994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98063" y="1819337"/>
            <a:ext cx="1794459" cy="4821732"/>
          </a:xfrm>
          <a:custGeom>
            <a:avLst/>
            <a:gdLst/>
            <a:ahLst/>
            <a:cxnLst/>
            <a:rect l="l" t="t" r="r" b="b"/>
            <a:pathLst>
              <a:path w="1794459" h="4821732">
                <a:moveTo>
                  <a:pt x="1787893" y="96354"/>
                </a:moveTo>
                <a:lnTo>
                  <a:pt x="394284" y="4819738"/>
                </a:lnTo>
                <a:lnTo>
                  <a:pt x="400837" y="4821732"/>
                </a:lnTo>
                <a:lnTo>
                  <a:pt x="1794459" y="98348"/>
                </a:lnTo>
                <a:lnTo>
                  <a:pt x="1787893" y="96354"/>
                </a:lnTo>
                <a:close/>
              </a:path>
              <a:path w="1794459" h="4821732">
                <a:moveTo>
                  <a:pt x="1724507" y="77076"/>
                </a:moveTo>
                <a:lnTo>
                  <a:pt x="315442" y="4795774"/>
                </a:lnTo>
                <a:lnTo>
                  <a:pt x="321970" y="4797755"/>
                </a:lnTo>
                <a:lnTo>
                  <a:pt x="1731022" y="79070"/>
                </a:lnTo>
                <a:lnTo>
                  <a:pt x="1724507" y="77076"/>
                </a:lnTo>
                <a:close/>
              </a:path>
              <a:path w="1794459" h="4821732">
                <a:moveTo>
                  <a:pt x="1661109" y="57810"/>
                </a:moveTo>
                <a:lnTo>
                  <a:pt x="236575" y="4771783"/>
                </a:lnTo>
                <a:lnTo>
                  <a:pt x="243128" y="4773777"/>
                </a:lnTo>
                <a:lnTo>
                  <a:pt x="1667662" y="59817"/>
                </a:lnTo>
                <a:lnTo>
                  <a:pt x="1661109" y="57810"/>
                </a:lnTo>
                <a:close/>
              </a:path>
              <a:path w="1794459" h="4821732">
                <a:moveTo>
                  <a:pt x="1597698" y="38531"/>
                </a:moveTo>
                <a:lnTo>
                  <a:pt x="157695" y="4747818"/>
                </a:lnTo>
                <a:lnTo>
                  <a:pt x="164249" y="4749812"/>
                </a:lnTo>
                <a:lnTo>
                  <a:pt x="1604276" y="40525"/>
                </a:lnTo>
                <a:lnTo>
                  <a:pt x="1597698" y="38531"/>
                </a:lnTo>
                <a:close/>
              </a:path>
              <a:path w="1794459" h="4821732">
                <a:moveTo>
                  <a:pt x="1534325" y="19291"/>
                </a:moveTo>
                <a:lnTo>
                  <a:pt x="78854" y="4723841"/>
                </a:lnTo>
                <a:lnTo>
                  <a:pt x="85394" y="4725822"/>
                </a:lnTo>
                <a:lnTo>
                  <a:pt x="1540878" y="21272"/>
                </a:lnTo>
                <a:lnTo>
                  <a:pt x="1534325" y="19291"/>
                </a:lnTo>
                <a:close/>
              </a:path>
              <a:path w="1794459" h="4821732">
                <a:moveTo>
                  <a:pt x="1470939" y="0"/>
                </a:moveTo>
                <a:lnTo>
                  <a:pt x="0" y="4699876"/>
                </a:lnTo>
                <a:lnTo>
                  <a:pt x="6527" y="4701870"/>
                </a:lnTo>
                <a:lnTo>
                  <a:pt x="1477492" y="1981"/>
                </a:lnTo>
                <a:lnTo>
                  <a:pt x="147093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54693" y="1938632"/>
            <a:ext cx="1202435" cy="2915005"/>
          </a:xfrm>
          <a:custGeom>
            <a:avLst/>
            <a:gdLst/>
            <a:ahLst/>
            <a:cxnLst/>
            <a:rect l="l" t="t" r="r" b="b"/>
            <a:pathLst>
              <a:path w="1202435" h="2915005">
                <a:moveTo>
                  <a:pt x="702055" y="1770710"/>
                </a:moveTo>
                <a:lnTo>
                  <a:pt x="697420" y="1786483"/>
                </a:lnTo>
                <a:lnTo>
                  <a:pt x="703948" y="1788464"/>
                </a:lnTo>
                <a:lnTo>
                  <a:pt x="708621" y="1772691"/>
                </a:lnTo>
                <a:lnTo>
                  <a:pt x="702055" y="1770710"/>
                </a:lnTo>
                <a:close/>
              </a:path>
              <a:path w="1202435" h="2915005">
                <a:moveTo>
                  <a:pt x="656170" y="1926259"/>
                </a:moveTo>
                <a:lnTo>
                  <a:pt x="651522" y="1942007"/>
                </a:lnTo>
                <a:lnTo>
                  <a:pt x="658075" y="1944014"/>
                </a:lnTo>
                <a:lnTo>
                  <a:pt x="662711" y="1928240"/>
                </a:lnTo>
                <a:lnTo>
                  <a:pt x="656170" y="1926259"/>
                </a:lnTo>
                <a:close/>
              </a:path>
              <a:path w="1202435" h="2915005">
                <a:moveTo>
                  <a:pt x="533895" y="2340724"/>
                </a:moveTo>
                <a:lnTo>
                  <a:pt x="529234" y="2356472"/>
                </a:lnTo>
                <a:lnTo>
                  <a:pt x="535774" y="2358453"/>
                </a:lnTo>
                <a:lnTo>
                  <a:pt x="540448" y="2342705"/>
                </a:lnTo>
                <a:lnTo>
                  <a:pt x="533895" y="2340724"/>
                </a:lnTo>
                <a:close/>
              </a:path>
              <a:path w="1202435" h="2915005">
                <a:moveTo>
                  <a:pt x="570776" y="2215667"/>
                </a:moveTo>
                <a:lnTo>
                  <a:pt x="566127" y="2231440"/>
                </a:lnTo>
                <a:lnTo>
                  <a:pt x="572693" y="2233447"/>
                </a:lnTo>
                <a:lnTo>
                  <a:pt x="577316" y="2217661"/>
                </a:lnTo>
                <a:lnTo>
                  <a:pt x="570776" y="2215667"/>
                </a:lnTo>
                <a:close/>
              </a:path>
              <a:path w="1202435" h="2915005">
                <a:moveTo>
                  <a:pt x="750836" y="1605343"/>
                </a:moveTo>
                <a:lnTo>
                  <a:pt x="746213" y="1621104"/>
                </a:lnTo>
                <a:lnTo>
                  <a:pt x="752741" y="1623085"/>
                </a:lnTo>
                <a:lnTo>
                  <a:pt x="757402" y="1607324"/>
                </a:lnTo>
                <a:lnTo>
                  <a:pt x="750836" y="1605343"/>
                </a:lnTo>
                <a:close/>
              </a:path>
              <a:path w="1202435" h="2915005">
                <a:moveTo>
                  <a:pt x="611733" y="2076869"/>
                </a:moveTo>
                <a:lnTo>
                  <a:pt x="607072" y="2092629"/>
                </a:lnTo>
                <a:lnTo>
                  <a:pt x="613613" y="2094636"/>
                </a:lnTo>
                <a:lnTo>
                  <a:pt x="618274" y="2078888"/>
                </a:lnTo>
                <a:lnTo>
                  <a:pt x="611733" y="2076869"/>
                </a:lnTo>
                <a:close/>
              </a:path>
              <a:path w="1202435" h="2915005">
                <a:moveTo>
                  <a:pt x="1195882" y="96951"/>
                </a:moveTo>
                <a:lnTo>
                  <a:pt x="1183690" y="138315"/>
                </a:lnTo>
                <a:lnTo>
                  <a:pt x="1190231" y="140296"/>
                </a:lnTo>
                <a:lnTo>
                  <a:pt x="1202435" y="98958"/>
                </a:lnTo>
                <a:lnTo>
                  <a:pt x="1195882" y="96951"/>
                </a:lnTo>
                <a:close/>
              </a:path>
              <a:path w="1202435" h="2915005">
                <a:moveTo>
                  <a:pt x="1043698" y="612774"/>
                </a:moveTo>
                <a:lnTo>
                  <a:pt x="1039050" y="628548"/>
                </a:lnTo>
                <a:lnTo>
                  <a:pt x="1045603" y="630542"/>
                </a:lnTo>
                <a:lnTo>
                  <a:pt x="1050264" y="614794"/>
                </a:lnTo>
                <a:lnTo>
                  <a:pt x="1043698" y="612774"/>
                </a:lnTo>
                <a:close/>
              </a:path>
              <a:path w="1202435" h="2915005">
                <a:moveTo>
                  <a:pt x="856856" y="1246035"/>
                </a:moveTo>
                <a:lnTo>
                  <a:pt x="852195" y="1261783"/>
                </a:lnTo>
                <a:lnTo>
                  <a:pt x="858748" y="1263764"/>
                </a:lnTo>
                <a:lnTo>
                  <a:pt x="863422" y="1248028"/>
                </a:lnTo>
                <a:lnTo>
                  <a:pt x="856856" y="1246035"/>
                </a:lnTo>
                <a:close/>
              </a:path>
              <a:path w="1202435" h="2915005">
                <a:moveTo>
                  <a:pt x="802551" y="1430108"/>
                </a:moveTo>
                <a:lnTo>
                  <a:pt x="797915" y="1445894"/>
                </a:lnTo>
                <a:lnTo>
                  <a:pt x="804443" y="1447850"/>
                </a:lnTo>
                <a:lnTo>
                  <a:pt x="809104" y="1432102"/>
                </a:lnTo>
                <a:lnTo>
                  <a:pt x="802551" y="1430108"/>
                </a:lnTo>
                <a:close/>
              </a:path>
              <a:path w="1202435" h="2915005">
                <a:moveTo>
                  <a:pt x="915847" y="1046073"/>
                </a:moveTo>
                <a:lnTo>
                  <a:pt x="911250" y="1061808"/>
                </a:lnTo>
                <a:lnTo>
                  <a:pt x="917752" y="1063802"/>
                </a:lnTo>
                <a:lnTo>
                  <a:pt x="922413" y="1048054"/>
                </a:lnTo>
                <a:lnTo>
                  <a:pt x="915847" y="1046073"/>
                </a:lnTo>
                <a:close/>
              </a:path>
              <a:path w="1202435" h="2915005">
                <a:moveTo>
                  <a:pt x="977150" y="838352"/>
                </a:moveTo>
                <a:lnTo>
                  <a:pt x="972502" y="854113"/>
                </a:lnTo>
                <a:lnTo>
                  <a:pt x="979042" y="856094"/>
                </a:lnTo>
                <a:lnTo>
                  <a:pt x="983703" y="840333"/>
                </a:lnTo>
                <a:lnTo>
                  <a:pt x="977150" y="838352"/>
                </a:lnTo>
                <a:close/>
              </a:path>
              <a:path w="1202435" h="2915005">
                <a:moveTo>
                  <a:pt x="1112532" y="379463"/>
                </a:moveTo>
                <a:lnTo>
                  <a:pt x="1107871" y="395223"/>
                </a:lnTo>
                <a:lnTo>
                  <a:pt x="1114450" y="397230"/>
                </a:lnTo>
                <a:lnTo>
                  <a:pt x="1119085" y="381469"/>
                </a:lnTo>
                <a:lnTo>
                  <a:pt x="1112532" y="379463"/>
                </a:lnTo>
                <a:close/>
              </a:path>
              <a:path w="1202435" h="2915005">
                <a:moveTo>
                  <a:pt x="138937" y="2611119"/>
                </a:moveTo>
                <a:lnTo>
                  <a:pt x="134048" y="2626817"/>
                </a:lnTo>
                <a:lnTo>
                  <a:pt x="140627" y="2628798"/>
                </a:lnTo>
                <a:lnTo>
                  <a:pt x="145465" y="2613101"/>
                </a:lnTo>
                <a:lnTo>
                  <a:pt x="138937" y="2611119"/>
                </a:lnTo>
                <a:close/>
              </a:path>
              <a:path w="1202435" h="2915005">
                <a:moveTo>
                  <a:pt x="330644" y="1991423"/>
                </a:moveTo>
                <a:lnTo>
                  <a:pt x="325780" y="2007133"/>
                </a:lnTo>
                <a:lnTo>
                  <a:pt x="332358" y="2009127"/>
                </a:lnTo>
                <a:lnTo>
                  <a:pt x="337197" y="1993417"/>
                </a:lnTo>
                <a:lnTo>
                  <a:pt x="330644" y="1991423"/>
                </a:lnTo>
                <a:close/>
              </a:path>
              <a:path w="1202435" h="2915005">
                <a:moveTo>
                  <a:pt x="210819" y="2378748"/>
                </a:moveTo>
                <a:lnTo>
                  <a:pt x="205955" y="2394432"/>
                </a:lnTo>
                <a:lnTo>
                  <a:pt x="212534" y="2396426"/>
                </a:lnTo>
                <a:lnTo>
                  <a:pt x="217373" y="2380729"/>
                </a:lnTo>
                <a:lnTo>
                  <a:pt x="210819" y="2378748"/>
                </a:lnTo>
                <a:close/>
              </a:path>
              <a:path w="1202435" h="2915005">
                <a:moveTo>
                  <a:pt x="106476" y="2716047"/>
                </a:moveTo>
                <a:lnTo>
                  <a:pt x="101612" y="2731744"/>
                </a:lnTo>
                <a:lnTo>
                  <a:pt x="108165" y="2733725"/>
                </a:lnTo>
                <a:lnTo>
                  <a:pt x="113029" y="2718041"/>
                </a:lnTo>
                <a:lnTo>
                  <a:pt x="106476" y="2716047"/>
                </a:lnTo>
                <a:close/>
              </a:path>
              <a:path w="1202435" h="2915005">
                <a:moveTo>
                  <a:pt x="287896" y="2129688"/>
                </a:moveTo>
                <a:lnTo>
                  <a:pt x="283057" y="2145385"/>
                </a:lnTo>
                <a:lnTo>
                  <a:pt x="289572" y="2147366"/>
                </a:lnTo>
                <a:lnTo>
                  <a:pt x="294436" y="2131669"/>
                </a:lnTo>
                <a:lnTo>
                  <a:pt x="287896" y="2129688"/>
                </a:lnTo>
                <a:close/>
              </a:path>
              <a:path w="1202435" h="2915005">
                <a:moveTo>
                  <a:pt x="249339" y="2254211"/>
                </a:moveTo>
                <a:lnTo>
                  <a:pt x="244474" y="2269921"/>
                </a:lnTo>
                <a:lnTo>
                  <a:pt x="251028" y="2271890"/>
                </a:lnTo>
                <a:lnTo>
                  <a:pt x="255904" y="2256218"/>
                </a:lnTo>
                <a:lnTo>
                  <a:pt x="249339" y="2254211"/>
                </a:lnTo>
                <a:close/>
              </a:path>
              <a:path w="1202435" h="2915005">
                <a:moveTo>
                  <a:pt x="461860" y="2584856"/>
                </a:moveTo>
                <a:lnTo>
                  <a:pt x="457225" y="2600604"/>
                </a:lnTo>
                <a:lnTo>
                  <a:pt x="463753" y="2602585"/>
                </a:lnTo>
                <a:lnTo>
                  <a:pt x="468414" y="2586862"/>
                </a:lnTo>
                <a:lnTo>
                  <a:pt x="461860" y="2584856"/>
                </a:lnTo>
                <a:close/>
              </a:path>
              <a:path w="1202435" h="2915005">
                <a:moveTo>
                  <a:pt x="179133" y="2738119"/>
                </a:moveTo>
                <a:lnTo>
                  <a:pt x="174307" y="2753842"/>
                </a:lnTo>
                <a:lnTo>
                  <a:pt x="180873" y="2755823"/>
                </a:lnTo>
                <a:lnTo>
                  <a:pt x="185673" y="2740126"/>
                </a:lnTo>
                <a:lnTo>
                  <a:pt x="179133" y="2738119"/>
                </a:lnTo>
                <a:close/>
              </a:path>
              <a:path w="1202435" h="2915005">
                <a:moveTo>
                  <a:pt x="428180" y="2699067"/>
                </a:moveTo>
                <a:lnTo>
                  <a:pt x="423519" y="2714790"/>
                </a:lnTo>
                <a:lnTo>
                  <a:pt x="430098" y="2716783"/>
                </a:lnTo>
                <a:lnTo>
                  <a:pt x="434695" y="2701035"/>
                </a:lnTo>
                <a:lnTo>
                  <a:pt x="428180" y="2699067"/>
                </a:lnTo>
                <a:close/>
              </a:path>
              <a:path w="1202435" h="2915005">
                <a:moveTo>
                  <a:pt x="496976" y="2465743"/>
                </a:moveTo>
                <a:lnTo>
                  <a:pt x="492353" y="2481491"/>
                </a:lnTo>
                <a:lnTo>
                  <a:pt x="498894" y="2483472"/>
                </a:lnTo>
                <a:lnTo>
                  <a:pt x="503542" y="2467749"/>
                </a:lnTo>
                <a:lnTo>
                  <a:pt x="496976" y="2465743"/>
                </a:lnTo>
                <a:close/>
              </a:path>
              <a:path w="1202435" h="2915005">
                <a:moveTo>
                  <a:pt x="251777" y="2760205"/>
                </a:moveTo>
                <a:lnTo>
                  <a:pt x="247014" y="2775927"/>
                </a:lnTo>
                <a:lnTo>
                  <a:pt x="253580" y="2777934"/>
                </a:lnTo>
                <a:lnTo>
                  <a:pt x="258317" y="2762199"/>
                </a:lnTo>
                <a:lnTo>
                  <a:pt x="251777" y="2760205"/>
                </a:lnTo>
                <a:close/>
              </a:path>
              <a:path w="1202435" h="2915005">
                <a:moveTo>
                  <a:pt x="324421" y="2782290"/>
                </a:moveTo>
                <a:lnTo>
                  <a:pt x="319722" y="2798051"/>
                </a:lnTo>
                <a:lnTo>
                  <a:pt x="326275" y="2800045"/>
                </a:lnTo>
                <a:lnTo>
                  <a:pt x="330961" y="2784284"/>
                </a:lnTo>
                <a:lnTo>
                  <a:pt x="324421" y="2782290"/>
                </a:lnTo>
                <a:close/>
              </a:path>
              <a:path w="1202435" h="2915005">
                <a:moveTo>
                  <a:pt x="397078" y="2804388"/>
                </a:moveTo>
                <a:lnTo>
                  <a:pt x="392442" y="2820149"/>
                </a:lnTo>
                <a:lnTo>
                  <a:pt x="398970" y="2822130"/>
                </a:lnTo>
                <a:lnTo>
                  <a:pt x="403631" y="2806382"/>
                </a:lnTo>
                <a:lnTo>
                  <a:pt x="397078" y="2804388"/>
                </a:lnTo>
                <a:close/>
              </a:path>
              <a:path w="1202435" h="2915005">
                <a:moveTo>
                  <a:pt x="174129" y="2497378"/>
                </a:moveTo>
                <a:lnTo>
                  <a:pt x="169290" y="2513075"/>
                </a:lnTo>
                <a:lnTo>
                  <a:pt x="175806" y="2515057"/>
                </a:lnTo>
                <a:lnTo>
                  <a:pt x="180670" y="2499372"/>
                </a:lnTo>
                <a:lnTo>
                  <a:pt x="174129" y="2497378"/>
                </a:lnTo>
                <a:close/>
              </a:path>
              <a:path w="1202435" h="2915005">
                <a:moveTo>
                  <a:pt x="102209" y="2475522"/>
                </a:moveTo>
                <a:lnTo>
                  <a:pt x="97281" y="2491193"/>
                </a:lnTo>
                <a:lnTo>
                  <a:pt x="103835" y="2493200"/>
                </a:lnTo>
                <a:lnTo>
                  <a:pt x="108737" y="2477515"/>
                </a:lnTo>
                <a:lnTo>
                  <a:pt x="102209" y="2475522"/>
                </a:lnTo>
                <a:close/>
              </a:path>
              <a:path w="1202435" h="2915005">
                <a:moveTo>
                  <a:pt x="66636" y="2589136"/>
                </a:moveTo>
                <a:lnTo>
                  <a:pt x="61734" y="2604833"/>
                </a:lnTo>
                <a:lnTo>
                  <a:pt x="68275" y="2606801"/>
                </a:lnTo>
                <a:lnTo>
                  <a:pt x="73164" y="2591142"/>
                </a:lnTo>
                <a:lnTo>
                  <a:pt x="66636" y="2589136"/>
                </a:lnTo>
                <a:close/>
              </a:path>
              <a:path w="1202435" h="2915005">
                <a:moveTo>
                  <a:pt x="178219" y="2232596"/>
                </a:moveTo>
                <a:lnTo>
                  <a:pt x="173304" y="2248280"/>
                </a:lnTo>
                <a:lnTo>
                  <a:pt x="179844" y="2250274"/>
                </a:lnTo>
                <a:lnTo>
                  <a:pt x="184772" y="2234603"/>
                </a:lnTo>
                <a:lnTo>
                  <a:pt x="178219" y="2232596"/>
                </a:lnTo>
                <a:close/>
              </a:path>
              <a:path w="1202435" h="2915005">
                <a:moveTo>
                  <a:pt x="217157" y="2108174"/>
                </a:moveTo>
                <a:lnTo>
                  <a:pt x="212229" y="2123884"/>
                </a:lnTo>
                <a:lnTo>
                  <a:pt x="218795" y="2125852"/>
                </a:lnTo>
                <a:lnTo>
                  <a:pt x="223697" y="2110181"/>
                </a:lnTo>
                <a:lnTo>
                  <a:pt x="217157" y="2108174"/>
                </a:lnTo>
                <a:close/>
              </a:path>
              <a:path w="1202435" h="2915005">
                <a:moveTo>
                  <a:pt x="33845" y="2693949"/>
                </a:moveTo>
                <a:lnTo>
                  <a:pt x="28905" y="2709646"/>
                </a:lnTo>
                <a:lnTo>
                  <a:pt x="35471" y="2711640"/>
                </a:lnTo>
                <a:lnTo>
                  <a:pt x="40373" y="2695955"/>
                </a:lnTo>
                <a:lnTo>
                  <a:pt x="33845" y="2693949"/>
                </a:lnTo>
                <a:close/>
              </a:path>
              <a:path w="1202435" h="2915005">
                <a:moveTo>
                  <a:pt x="139280" y="2357005"/>
                </a:moveTo>
                <a:lnTo>
                  <a:pt x="134365" y="2372664"/>
                </a:lnTo>
                <a:lnTo>
                  <a:pt x="140906" y="2374645"/>
                </a:lnTo>
                <a:lnTo>
                  <a:pt x="145821" y="2358999"/>
                </a:lnTo>
                <a:lnTo>
                  <a:pt x="139280" y="2357005"/>
                </a:lnTo>
                <a:close/>
              </a:path>
              <a:path w="1202435" h="2915005">
                <a:moveTo>
                  <a:pt x="369671" y="2897263"/>
                </a:moveTo>
                <a:lnTo>
                  <a:pt x="365048" y="2912986"/>
                </a:lnTo>
                <a:lnTo>
                  <a:pt x="371589" y="2915005"/>
                </a:lnTo>
                <a:lnTo>
                  <a:pt x="376237" y="2899244"/>
                </a:lnTo>
                <a:lnTo>
                  <a:pt x="369671" y="2897263"/>
                </a:lnTo>
                <a:close/>
              </a:path>
              <a:path w="1202435" h="2915005">
                <a:moveTo>
                  <a:pt x="296735" y="2875076"/>
                </a:moveTo>
                <a:lnTo>
                  <a:pt x="292023" y="2890812"/>
                </a:lnTo>
                <a:lnTo>
                  <a:pt x="298576" y="2892805"/>
                </a:lnTo>
                <a:lnTo>
                  <a:pt x="303301" y="2877070"/>
                </a:lnTo>
                <a:lnTo>
                  <a:pt x="296735" y="2875076"/>
                </a:lnTo>
                <a:close/>
              </a:path>
              <a:path w="1202435" h="2915005">
                <a:moveTo>
                  <a:pt x="4914" y="2786367"/>
                </a:moveTo>
                <a:lnTo>
                  <a:pt x="0" y="2802026"/>
                </a:lnTo>
                <a:lnTo>
                  <a:pt x="6540" y="2804020"/>
                </a:lnTo>
                <a:lnTo>
                  <a:pt x="11468" y="2788361"/>
                </a:lnTo>
                <a:lnTo>
                  <a:pt x="4914" y="2786367"/>
                </a:lnTo>
                <a:close/>
              </a:path>
              <a:path w="1202435" h="2915005">
                <a:moveTo>
                  <a:pt x="260388" y="1970074"/>
                </a:moveTo>
                <a:lnTo>
                  <a:pt x="255485" y="1985771"/>
                </a:lnTo>
                <a:lnTo>
                  <a:pt x="262026" y="1987753"/>
                </a:lnTo>
                <a:lnTo>
                  <a:pt x="266928" y="1972055"/>
                </a:lnTo>
                <a:lnTo>
                  <a:pt x="260388" y="1970074"/>
                </a:lnTo>
                <a:close/>
              </a:path>
              <a:path w="1202435" h="2915005">
                <a:moveTo>
                  <a:pt x="77838" y="2808541"/>
                </a:moveTo>
                <a:lnTo>
                  <a:pt x="72999" y="2824238"/>
                </a:lnTo>
                <a:lnTo>
                  <a:pt x="79552" y="2826207"/>
                </a:lnTo>
                <a:lnTo>
                  <a:pt x="84416" y="2810522"/>
                </a:lnTo>
                <a:lnTo>
                  <a:pt x="77838" y="2808541"/>
                </a:lnTo>
                <a:close/>
              </a:path>
              <a:path w="1202435" h="2915005">
                <a:moveTo>
                  <a:pt x="223773" y="2852889"/>
                </a:moveTo>
                <a:lnTo>
                  <a:pt x="218998" y="2868599"/>
                </a:lnTo>
                <a:lnTo>
                  <a:pt x="225564" y="2870593"/>
                </a:lnTo>
                <a:lnTo>
                  <a:pt x="230314" y="2854896"/>
                </a:lnTo>
                <a:lnTo>
                  <a:pt x="223773" y="2852889"/>
                </a:lnTo>
                <a:close/>
              </a:path>
              <a:path w="1202435" h="2915005">
                <a:moveTo>
                  <a:pt x="150812" y="2830728"/>
                </a:moveTo>
                <a:lnTo>
                  <a:pt x="146024" y="2846425"/>
                </a:lnTo>
                <a:lnTo>
                  <a:pt x="152552" y="2848394"/>
                </a:lnTo>
                <a:lnTo>
                  <a:pt x="157352" y="2832709"/>
                </a:lnTo>
                <a:lnTo>
                  <a:pt x="150812" y="2830728"/>
                </a:lnTo>
                <a:close/>
              </a:path>
              <a:path w="1202435" h="2915005">
                <a:moveTo>
                  <a:pt x="355726" y="1665427"/>
                </a:moveTo>
                <a:lnTo>
                  <a:pt x="350837" y="1681124"/>
                </a:lnTo>
                <a:lnTo>
                  <a:pt x="357352" y="1683118"/>
                </a:lnTo>
                <a:lnTo>
                  <a:pt x="362280" y="1667421"/>
                </a:lnTo>
                <a:lnTo>
                  <a:pt x="355726" y="1665427"/>
                </a:lnTo>
                <a:close/>
              </a:path>
              <a:path w="1202435" h="2915005">
                <a:moveTo>
                  <a:pt x="876960" y="0"/>
                </a:moveTo>
                <a:lnTo>
                  <a:pt x="864107" y="41160"/>
                </a:lnTo>
                <a:lnTo>
                  <a:pt x="870635" y="43141"/>
                </a:lnTo>
                <a:lnTo>
                  <a:pt x="883513" y="1993"/>
                </a:lnTo>
                <a:lnTo>
                  <a:pt x="876960" y="0"/>
                </a:lnTo>
                <a:close/>
              </a:path>
              <a:path w="1202435" h="2915005">
                <a:moveTo>
                  <a:pt x="788987" y="281127"/>
                </a:moveTo>
                <a:lnTo>
                  <a:pt x="784085" y="296811"/>
                </a:lnTo>
                <a:lnTo>
                  <a:pt x="790625" y="298805"/>
                </a:lnTo>
                <a:lnTo>
                  <a:pt x="795527" y="283121"/>
                </a:lnTo>
                <a:lnTo>
                  <a:pt x="788987" y="281127"/>
                </a:lnTo>
                <a:close/>
              </a:path>
              <a:path w="1202435" h="2915005">
                <a:moveTo>
                  <a:pt x="1068323" y="58191"/>
                </a:moveTo>
                <a:lnTo>
                  <a:pt x="1055827" y="99440"/>
                </a:lnTo>
                <a:lnTo>
                  <a:pt x="1062393" y="101434"/>
                </a:lnTo>
                <a:lnTo>
                  <a:pt x="1074851" y="60172"/>
                </a:lnTo>
                <a:lnTo>
                  <a:pt x="1068323" y="58191"/>
                </a:lnTo>
                <a:close/>
              </a:path>
              <a:path w="1202435" h="2915005">
                <a:moveTo>
                  <a:pt x="307276" y="1820189"/>
                </a:moveTo>
                <a:lnTo>
                  <a:pt x="302386" y="1835886"/>
                </a:lnTo>
                <a:lnTo>
                  <a:pt x="308927" y="1837867"/>
                </a:lnTo>
                <a:lnTo>
                  <a:pt x="313804" y="1822208"/>
                </a:lnTo>
                <a:lnTo>
                  <a:pt x="307276" y="1820189"/>
                </a:lnTo>
                <a:close/>
              </a:path>
              <a:path w="1202435" h="2915005">
                <a:moveTo>
                  <a:pt x="940752" y="19405"/>
                </a:moveTo>
                <a:lnTo>
                  <a:pt x="928014" y="60578"/>
                </a:lnTo>
                <a:lnTo>
                  <a:pt x="934567" y="62585"/>
                </a:lnTo>
                <a:lnTo>
                  <a:pt x="947305" y="21386"/>
                </a:lnTo>
                <a:lnTo>
                  <a:pt x="940752" y="19405"/>
                </a:lnTo>
                <a:close/>
              </a:path>
              <a:path w="1202435" h="2915005">
                <a:moveTo>
                  <a:pt x="1004519" y="38785"/>
                </a:moveTo>
                <a:lnTo>
                  <a:pt x="991933" y="80009"/>
                </a:lnTo>
                <a:lnTo>
                  <a:pt x="998512" y="82003"/>
                </a:lnTo>
                <a:lnTo>
                  <a:pt x="1011097" y="40779"/>
                </a:lnTo>
                <a:lnTo>
                  <a:pt x="1004519" y="38785"/>
                </a:lnTo>
                <a:close/>
              </a:path>
              <a:path w="1202435" h="2915005">
                <a:moveTo>
                  <a:pt x="716330" y="513257"/>
                </a:moveTo>
                <a:lnTo>
                  <a:pt x="711415" y="528942"/>
                </a:lnTo>
                <a:lnTo>
                  <a:pt x="717969" y="530948"/>
                </a:lnTo>
                <a:lnTo>
                  <a:pt x="722896" y="515264"/>
                </a:lnTo>
                <a:lnTo>
                  <a:pt x="716330" y="513257"/>
                </a:lnTo>
                <a:close/>
              </a:path>
              <a:path w="1202435" h="2915005">
                <a:moveTo>
                  <a:pt x="407225" y="1500885"/>
                </a:moveTo>
                <a:lnTo>
                  <a:pt x="402310" y="1516557"/>
                </a:lnTo>
                <a:lnTo>
                  <a:pt x="408876" y="1518564"/>
                </a:lnTo>
                <a:lnTo>
                  <a:pt x="413765" y="1502879"/>
                </a:lnTo>
                <a:lnTo>
                  <a:pt x="407225" y="1500885"/>
                </a:lnTo>
                <a:close/>
              </a:path>
              <a:path w="1202435" h="2915005">
                <a:moveTo>
                  <a:pt x="1132090" y="77571"/>
                </a:moveTo>
                <a:lnTo>
                  <a:pt x="1119771" y="118897"/>
                </a:lnTo>
                <a:lnTo>
                  <a:pt x="1126324" y="120865"/>
                </a:lnTo>
                <a:lnTo>
                  <a:pt x="1138631" y="79552"/>
                </a:lnTo>
                <a:lnTo>
                  <a:pt x="1132090" y="77571"/>
                </a:lnTo>
                <a:close/>
              </a:path>
              <a:path w="1202435" h="2915005">
                <a:moveTo>
                  <a:pt x="646087" y="737717"/>
                </a:moveTo>
                <a:lnTo>
                  <a:pt x="641172" y="753402"/>
                </a:lnTo>
                <a:lnTo>
                  <a:pt x="647725" y="755383"/>
                </a:lnTo>
                <a:lnTo>
                  <a:pt x="652614" y="739698"/>
                </a:lnTo>
                <a:lnTo>
                  <a:pt x="646087" y="737717"/>
                </a:lnTo>
                <a:close/>
              </a:path>
              <a:path w="1202435" h="2915005">
                <a:moveTo>
                  <a:pt x="581405" y="944410"/>
                </a:moveTo>
                <a:lnTo>
                  <a:pt x="576503" y="960069"/>
                </a:lnTo>
                <a:lnTo>
                  <a:pt x="583056" y="962037"/>
                </a:lnTo>
                <a:lnTo>
                  <a:pt x="587946" y="946403"/>
                </a:lnTo>
                <a:lnTo>
                  <a:pt x="581405" y="944410"/>
                </a:lnTo>
                <a:close/>
              </a:path>
              <a:path w="1202435" h="2915005">
                <a:moveTo>
                  <a:pt x="461797" y="1326514"/>
                </a:moveTo>
                <a:lnTo>
                  <a:pt x="456907" y="1342224"/>
                </a:lnTo>
                <a:lnTo>
                  <a:pt x="463448" y="1344193"/>
                </a:lnTo>
                <a:lnTo>
                  <a:pt x="468350" y="1328521"/>
                </a:lnTo>
                <a:lnTo>
                  <a:pt x="461797" y="1326514"/>
                </a:lnTo>
                <a:close/>
              </a:path>
              <a:path w="1202435" h="2915005">
                <a:moveTo>
                  <a:pt x="519125" y="1143380"/>
                </a:moveTo>
                <a:lnTo>
                  <a:pt x="514222" y="1159052"/>
                </a:lnTo>
                <a:lnTo>
                  <a:pt x="520776" y="1161021"/>
                </a:lnTo>
                <a:lnTo>
                  <a:pt x="525678" y="1145362"/>
                </a:lnTo>
                <a:lnTo>
                  <a:pt x="519125" y="1143380"/>
                </a:lnTo>
                <a:close/>
              </a:path>
              <a:path w="1202435" h="2915005">
                <a:moveTo>
                  <a:pt x="781786" y="533184"/>
                </a:moveTo>
                <a:lnTo>
                  <a:pt x="776947" y="548881"/>
                </a:lnTo>
                <a:lnTo>
                  <a:pt x="783513" y="550837"/>
                </a:lnTo>
                <a:lnTo>
                  <a:pt x="788352" y="535177"/>
                </a:lnTo>
                <a:lnTo>
                  <a:pt x="781786" y="533184"/>
                </a:lnTo>
                <a:close/>
              </a:path>
              <a:path w="1202435" h="2915005">
                <a:moveTo>
                  <a:pt x="544677" y="1542656"/>
                </a:moveTo>
                <a:lnTo>
                  <a:pt x="539864" y="1558366"/>
                </a:lnTo>
                <a:lnTo>
                  <a:pt x="546417" y="1560360"/>
                </a:lnTo>
                <a:lnTo>
                  <a:pt x="551230" y="1544662"/>
                </a:lnTo>
                <a:lnTo>
                  <a:pt x="544677" y="1542656"/>
                </a:lnTo>
                <a:close/>
              </a:path>
              <a:path w="1202435" h="2915005">
                <a:moveTo>
                  <a:pt x="654215" y="1184427"/>
                </a:moveTo>
                <a:lnTo>
                  <a:pt x="649401" y="1200124"/>
                </a:lnTo>
                <a:lnTo>
                  <a:pt x="655954" y="1202131"/>
                </a:lnTo>
                <a:lnTo>
                  <a:pt x="660768" y="1186433"/>
                </a:lnTo>
                <a:lnTo>
                  <a:pt x="654215" y="1184427"/>
                </a:lnTo>
                <a:close/>
              </a:path>
              <a:path w="1202435" h="2915005">
                <a:moveTo>
                  <a:pt x="847280" y="553072"/>
                </a:moveTo>
                <a:lnTo>
                  <a:pt x="842479" y="568782"/>
                </a:lnTo>
                <a:lnTo>
                  <a:pt x="849020" y="570788"/>
                </a:lnTo>
                <a:lnTo>
                  <a:pt x="853820" y="555078"/>
                </a:lnTo>
                <a:lnTo>
                  <a:pt x="847280" y="553072"/>
                </a:lnTo>
                <a:close/>
              </a:path>
              <a:path w="1202435" h="2915005">
                <a:moveTo>
                  <a:pt x="778522" y="777976"/>
                </a:moveTo>
                <a:lnTo>
                  <a:pt x="773722" y="793686"/>
                </a:lnTo>
                <a:lnTo>
                  <a:pt x="780237" y="795680"/>
                </a:lnTo>
                <a:lnTo>
                  <a:pt x="785050" y="779945"/>
                </a:lnTo>
                <a:lnTo>
                  <a:pt x="778522" y="777976"/>
                </a:lnTo>
                <a:close/>
              </a:path>
              <a:path w="1202435" h="2915005">
                <a:moveTo>
                  <a:pt x="715175" y="985075"/>
                </a:moveTo>
                <a:lnTo>
                  <a:pt x="710374" y="1000759"/>
                </a:lnTo>
                <a:lnTo>
                  <a:pt x="716927" y="1002753"/>
                </a:lnTo>
                <a:lnTo>
                  <a:pt x="721728" y="987056"/>
                </a:lnTo>
                <a:lnTo>
                  <a:pt x="715175" y="985075"/>
                </a:lnTo>
                <a:close/>
              </a:path>
              <a:path w="1202435" h="2915005">
                <a:moveTo>
                  <a:pt x="598081" y="1367955"/>
                </a:moveTo>
                <a:lnTo>
                  <a:pt x="593293" y="1383677"/>
                </a:lnTo>
                <a:lnTo>
                  <a:pt x="599846" y="1385684"/>
                </a:lnTo>
                <a:lnTo>
                  <a:pt x="604659" y="1369936"/>
                </a:lnTo>
                <a:lnTo>
                  <a:pt x="598081" y="1367955"/>
                </a:lnTo>
                <a:close/>
              </a:path>
              <a:path w="1202435" h="2915005">
                <a:moveTo>
                  <a:pt x="320497" y="2275852"/>
                </a:moveTo>
                <a:lnTo>
                  <a:pt x="315683" y="2291575"/>
                </a:lnTo>
                <a:lnTo>
                  <a:pt x="322237" y="2293543"/>
                </a:lnTo>
                <a:lnTo>
                  <a:pt x="327024" y="2277846"/>
                </a:lnTo>
                <a:lnTo>
                  <a:pt x="320497" y="2275852"/>
                </a:lnTo>
                <a:close/>
              </a:path>
              <a:path w="1202435" h="2915005">
                <a:moveTo>
                  <a:pt x="494258" y="1707553"/>
                </a:moveTo>
                <a:lnTo>
                  <a:pt x="489445" y="1723262"/>
                </a:lnTo>
                <a:lnTo>
                  <a:pt x="495998" y="1725256"/>
                </a:lnTo>
                <a:lnTo>
                  <a:pt x="500824" y="1709546"/>
                </a:lnTo>
                <a:lnTo>
                  <a:pt x="494258" y="1707553"/>
                </a:lnTo>
                <a:close/>
              </a:path>
              <a:path w="1202435" h="2915005">
                <a:moveTo>
                  <a:pt x="282371" y="2400503"/>
                </a:moveTo>
                <a:lnTo>
                  <a:pt x="277571" y="2416200"/>
                </a:lnTo>
                <a:lnTo>
                  <a:pt x="284111" y="2418194"/>
                </a:lnTo>
                <a:lnTo>
                  <a:pt x="288912" y="2402484"/>
                </a:lnTo>
                <a:lnTo>
                  <a:pt x="282371" y="2400503"/>
                </a:lnTo>
                <a:close/>
              </a:path>
              <a:path w="1202435" h="2915005">
                <a:moveTo>
                  <a:pt x="446836" y="1862620"/>
                </a:moveTo>
                <a:lnTo>
                  <a:pt x="442010" y="1878329"/>
                </a:lnTo>
                <a:lnTo>
                  <a:pt x="448589" y="1880323"/>
                </a:lnTo>
                <a:lnTo>
                  <a:pt x="453389" y="1864613"/>
                </a:lnTo>
                <a:lnTo>
                  <a:pt x="446836" y="1862620"/>
                </a:lnTo>
                <a:close/>
              </a:path>
              <a:path w="1202435" h="2915005">
                <a:moveTo>
                  <a:pt x="400913" y="2012810"/>
                </a:moveTo>
                <a:lnTo>
                  <a:pt x="396100" y="2028532"/>
                </a:lnTo>
                <a:lnTo>
                  <a:pt x="402666" y="2030514"/>
                </a:lnTo>
                <a:lnTo>
                  <a:pt x="407466" y="2014816"/>
                </a:lnTo>
                <a:lnTo>
                  <a:pt x="400913" y="2012810"/>
                </a:lnTo>
                <a:close/>
              </a:path>
              <a:path w="1202435" h="2915005">
                <a:moveTo>
                  <a:pt x="358597" y="2151176"/>
                </a:moveTo>
                <a:lnTo>
                  <a:pt x="353783" y="2166899"/>
                </a:lnTo>
                <a:lnTo>
                  <a:pt x="360349" y="2168905"/>
                </a:lnTo>
                <a:lnTo>
                  <a:pt x="365150" y="2153170"/>
                </a:lnTo>
                <a:lnTo>
                  <a:pt x="358597" y="2151176"/>
                </a:lnTo>
                <a:close/>
              </a:path>
              <a:path w="1202435" h="2915005">
                <a:moveTo>
                  <a:pt x="563524" y="1728622"/>
                </a:moveTo>
                <a:lnTo>
                  <a:pt x="558761" y="1744344"/>
                </a:lnTo>
                <a:lnTo>
                  <a:pt x="565315" y="1746313"/>
                </a:lnTo>
                <a:lnTo>
                  <a:pt x="570052" y="1730603"/>
                </a:lnTo>
                <a:lnTo>
                  <a:pt x="563524" y="1728622"/>
                </a:lnTo>
                <a:close/>
              </a:path>
              <a:path w="1202435" h="2915005">
                <a:moveTo>
                  <a:pt x="471182" y="2034158"/>
                </a:moveTo>
                <a:lnTo>
                  <a:pt x="466420" y="2049881"/>
                </a:lnTo>
                <a:lnTo>
                  <a:pt x="472986" y="2051875"/>
                </a:lnTo>
                <a:lnTo>
                  <a:pt x="477748" y="2036140"/>
                </a:lnTo>
                <a:lnTo>
                  <a:pt x="471182" y="2034158"/>
                </a:lnTo>
                <a:close/>
              </a:path>
              <a:path w="1202435" h="2915005">
                <a:moveTo>
                  <a:pt x="429336" y="2172677"/>
                </a:moveTo>
                <a:lnTo>
                  <a:pt x="424573" y="2188425"/>
                </a:lnTo>
                <a:lnTo>
                  <a:pt x="431126" y="2190394"/>
                </a:lnTo>
                <a:lnTo>
                  <a:pt x="435876" y="2174684"/>
                </a:lnTo>
                <a:lnTo>
                  <a:pt x="429336" y="2172677"/>
                </a:lnTo>
                <a:close/>
              </a:path>
              <a:path w="1202435" h="2915005">
                <a:moveTo>
                  <a:pt x="391629" y="2297480"/>
                </a:moveTo>
                <a:lnTo>
                  <a:pt x="386867" y="2313190"/>
                </a:lnTo>
                <a:lnTo>
                  <a:pt x="393407" y="2315171"/>
                </a:lnTo>
                <a:lnTo>
                  <a:pt x="398157" y="2299449"/>
                </a:lnTo>
                <a:lnTo>
                  <a:pt x="391629" y="2297480"/>
                </a:lnTo>
                <a:close/>
              </a:path>
              <a:path w="1202435" h="2915005">
                <a:moveTo>
                  <a:pt x="516610" y="1883841"/>
                </a:moveTo>
                <a:lnTo>
                  <a:pt x="511848" y="1899564"/>
                </a:lnTo>
                <a:lnTo>
                  <a:pt x="518413" y="1901570"/>
                </a:lnTo>
                <a:lnTo>
                  <a:pt x="523176" y="1885810"/>
                </a:lnTo>
                <a:lnTo>
                  <a:pt x="516610" y="1883841"/>
                </a:lnTo>
                <a:close/>
              </a:path>
              <a:path w="1202435" h="2915005">
                <a:moveTo>
                  <a:pt x="353910" y="2422258"/>
                </a:moveTo>
                <a:lnTo>
                  <a:pt x="349173" y="2437955"/>
                </a:lnTo>
                <a:lnTo>
                  <a:pt x="355714" y="2439962"/>
                </a:lnTo>
                <a:lnTo>
                  <a:pt x="360464" y="2424239"/>
                </a:lnTo>
                <a:lnTo>
                  <a:pt x="353910" y="2422258"/>
                </a:lnTo>
                <a:close/>
              </a:path>
              <a:path w="1202435" h="2915005">
                <a:moveTo>
                  <a:pt x="317969" y="2541117"/>
                </a:moveTo>
                <a:lnTo>
                  <a:pt x="313232" y="2556840"/>
                </a:lnTo>
                <a:lnTo>
                  <a:pt x="319773" y="2558821"/>
                </a:lnTo>
                <a:lnTo>
                  <a:pt x="324535" y="2543098"/>
                </a:lnTo>
                <a:lnTo>
                  <a:pt x="317969" y="2541117"/>
                </a:lnTo>
                <a:close/>
              </a:path>
              <a:path w="1202435" h="2915005">
                <a:moveTo>
                  <a:pt x="613397" y="1563560"/>
                </a:moveTo>
                <a:lnTo>
                  <a:pt x="608647" y="1579270"/>
                </a:lnTo>
                <a:lnTo>
                  <a:pt x="615200" y="1581264"/>
                </a:lnTo>
                <a:lnTo>
                  <a:pt x="619925" y="1565554"/>
                </a:lnTo>
                <a:lnTo>
                  <a:pt x="613397" y="1563560"/>
                </a:lnTo>
                <a:close/>
              </a:path>
              <a:path w="1202435" h="2915005">
                <a:moveTo>
                  <a:pt x="844715" y="798093"/>
                </a:moveTo>
                <a:lnTo>
                  <a:pt x="839977" y="813815"/>
                </a:lnTo>
                <a:lnTo>
                  <a:pt x="846531" y="815809"/>
                </a:lnTo>
                <a:lnTo>
                  <a:pt x="851255" y="800074"/>
                </a:lnTo>
                <a:lnTo>
                  <a:pt x="844715" y="798093"/>
                </a:lnTo>
                <a:close/>
              </a:path>
              <a:path w="1202435" h="2915005">
                <a:moveTo>
                  <a:pt x="246049" y="2519260"/>
                </a:moveTo>
                <a:lnTo>
                  <a:pt x="241236" y="2534970"/>
                </a:lnTo>
                <a:lnTo>
                  <a:pt x="247802" y="2536964"/>
                </a:lnTo>
                <a:lnTo>
                  <a:pt x="252590" y="2521254"/>
                </a:lnTo>
                <a:lnTo>
                  <a:pt x="246049" y="2519260"/>
                </a:lnTo>
                <a:close/>
              </a:path>
              <a:path w="1202435" h="2915005">
                <a:moveTo>
                  <a:pt x="782065" y="1005382"/>
                </a:moveTo>
                <a:lnTo>
                  <a:pt x="777316" y="1021105"/>
                </a:lnTo>
                <a:lnTo>
                  <a:pt x="783869" y="1023099"/>
                </a:lnTo>
                <a:lnTo>
                  <a:pt x="788606" y="1007389"/>
                </a:lnTo>
                <a:lnTo>
                  <a:pt x="782065" y="1005382"/>
                </a:lnTo>
                <a:close/>
              </a:path>
              <a:path w="1202435" h="2915005">
                <a:moveTo>
                  <a:pt x="912761" y="572973"/>
                </a:moveTo>
                <a:lnTo>
                  <a:pt x="907999" y="588708"/>
                </a:lnTo>
                <a:lnTo>
                  <a:pt x="914539" y="590689"/>
                </a:lnTo>
                <a:lnTo>
                  <a:pt x="919276" y="574979"/>
                </a:lnTo>
                <a:lnTo>
                  <a:pt x="912761" y="572973"/>
                </a:lnTo>
                <a:close/>
              </a:path>
              <a:path w="1202435" h="2915005">
                <a:moveTo>
                  <a:pt x="721779" y="1204950"/>
                </a:moveTo>
                <a:lnTo>
                  <a:pt x="717016" y="1220685"/>
                </a:lnTo>
                <a:lnTo>
                  <a:pt x="723582" y="1222692"/>
                </a:lnTo>
                <a:lnTo>
                  <a:pt x="728306" y="1206957"/>
                </a:lnTo>
                <a:lnTo>
                  <a:pt x="721779" y="1204950"/>
                </a:lnTo>
                <a:close/>
              </a:path>
              <a:path w="1202435" h="2915005">
                <a:moveTo>
                  <a:pt x="666241" y="1388668"/>
                </a:moveTo>
                <a:lnTo>
                  <a:pt x="661479" y="1404429"/>
                </a:lnTo>
                <a:lnTo>
                  <a:pt x="668045" y="1406397"/>
                </a:lnTo>
                <a:lnTo>
                  <a:pt x="672795" y="1390662"/>
                </a:lnTo>
                <a:lnTo>
                  <a:pt x="666241" y="1388668"/>
                </a:lnTo>
                <a:close/>
              </a:path>
              <a:path w="1202435" h="2915005">
                <a:moveTo>
                  <a:pt x="848956" y="1025740"/>
                </a:moveTo>
                <a:lnTo>
                  <a:pt x="844270" y="1041450"/>
                </a:lnTo>
                <a:lnTo>
                  <a:pt x="850836" y="1043457"/>
                </a:lnTo>
                <a:lnTo>
                  <a:pt x="855522" y="1027734"/>
                </a:lnTo>
                <a:lnTo>
                  <a:pt x="848956" y="1025740"/>
                </a:lnTo>
                <a:close/>
              </a:path>
              <a:path w="1202435" h="2915005">
                <a:moveTo>
                  <a:pt x="918425" y="320484"/>
                </a:moveTo>
                <a:lnTo>
                  <a:pt x="913599" y="336194"/>
                </a:lnTo>
                <a:lnTo>
                  <a:pt x="920165" y="338162"/>
                </a:lnTo>
                <a:lnTo>
                  <a:pt x="924940" y="322465"/>
                </a:lnTo>
                <a:lnTo>
                  <a:pt x="918425" y="320484"/>
                </a:lnTo>
                <a:close/>
              </a:path>
              <a:path w="1202435" h="2915005">
                <a:moveTo>
                  <a:pt x="983132" y="340118"/>
                </a:moveTo>
                <a:lnTo>
                  <a:pt x="978369" y="355879"/>
                </a:lnTo>
                <a:lnTo>
                  <a:pt x="984910" y="357847"/>
                </a:lnTo>
                <a:lnTo>
                  <a:pt x="989660" y="342137"/>
                </a:lnTo>
                <a:lnTo>
                  <a:pt x="983132" y="340118"/>
                </a:lnTo>
                <a:close/>
              </a:path>
              <a:path w="1202435" h="2915005">
                <a:moveTo>
                  <a:pt x="978204" y="592886"/>
                </a:moveTo>
                <a:lnTo>
                  <a:pt x="973531" y="608609"/>
                </a:lnTo>
                <a:lnTo>
                  <a:pt x="980084" y="610603"/>
                </a:lnTo>
                <a:lnTo>
                  <a:pt x="984770" y="594880"/>
                </a:lnTo>
                <a:lnTo>
                  <a:pt x="978204" y="592886"/>
                </a:lnTo>
                <a:close/>
              </a:path>
              <a:path w="1202435" h="2915005">
                <a:moveTo>
                  <a:pt x="853681" y="300812"/>
                </a:moveTo>
                <a:lnTo>
                  <a:pt x="848829" y="316509"/>
                </a:lnTo>
                <a:lnTo>
                  <a:pt x="855383" y="318477"/>
                </a:lnTo>
                <a:lnTo>
                  <a:pt x="860247" y="302793"/>
                </a:lnTo>
                <a:lnTo>
                  <a:pt x="853681" y="300812"/>
                </a:lnTo>
                <a:close/>
              </a:path>
              <a:path w="1202435" h="2915005">
                <a:moveTo>
                  <a:pt x="910920" y="818235"/>
                </a:moveTo>
                <a:lnTo>
                  <a:pt x="906259" y="833958"/>
                </a:lnTo>
                <a:lnTo>
                  <a:pt x="912787" y="835939"/>
                </a:lnTo>
                <a:lnTo>
                  <a:pt x="917486" y="820204"/>
                </a:lnTo>
                <a:lnTo>
                  <a:pt x="910920" y="818235"/>
                </a:lnTo>
                <a:close/>
              </a:path>
              <a:path w="1202435" h="2915005">
                <a:moveTo>
                  <a:pt x="1047838" y="359803"/>
                </a:moveTo>
                <a:lnTo>
                  <a:pt x="1043127" y="375564"/>
                </a:lnTo>
                <a:lnTo>
                  <a:pt x="1049654" y="377545"/>
                </a:lnTo>
                <a:lnTo>
                  <a:pt x="1054366" y="361784"/>
                </a:lnTo>
                <a:lnTo>
                  <a:pt x="1047838" y="359803"/>
                </a:lnTo>
                <a:close/>
              </a:path>
              <a:path w="1202435" h="2915005">
                <a:moveTo>
                  <a:pt x="475957" y="1521764"/>
                </a:moveTo>
                <a:lnTo>
                  <a:pt x="471081" y="1537461"/>
                </a:lnTo>
                <a:lnTo>
                  <a:pt x="477659" y="1539443"/>
                </a:lnTo>
                <a:lnTo>
                  <a:pt x="482498" y="1523771"/>
                </a:lnTo>
                <a:lnTo>
                  <a:pt x="475957" y="1521764"/>
                </a:lnTo>
                <a:close/>
              </a:path>
              <a:path w="1202435" h="2915005">
                <a:moveTo>
                  <a:pt x="424992" y="1686496"/>
                </a:moveTo>
                <a:lnTo>
                  <a:pt x="420141" y="1702180"/>
                </a:lnTo>
                <a:lnTo>
                  <a:pt x="426669" y="1704187"/>
                </a:lnTo>
                <a:lnTo>
                  <a:pt x="431533" y="1688477"/>
                </a:lnTo>
                <a:lnTo>
                  <a:pt x="424992" y="1686496"/>
                </a:lnTo>
                <a:close/>
              </a:path>
              <a:path w="1202435" h="2915005">
                <a:moveTo>
                  <a:pt x="712317" y="757834"/>
                </a:moveTo>
                <a:lnTo>
                  <a:pt x="707428" y="773531"/>
                </a:lnTo>
                <a:lnTo>
                  <a:pt x="713981" y="775525"/>
                </a:lnTo>
                <a:lnTo>
                  <a:pt x="718845" y="759840"/>
                </a:lnTo>
                <a:lnTo>
                  <a:pt x="712317" y="757834"/>
                </a:lnTo>
                <a:close/>
              </a:path>
              <a:path w="1202435" h="2915005">
                <a:moveTo>
                  <a:pt x="648309" y="964730"/>
                </a:moveTo>
                <a:lnTo>
                  <a:pt x="643432" y="980414"/>
                </a:lnTo>
                <a:lnTo>
                  <a:pt x="649985" y="982421"/>
                </a:lnTo>
                <a:lnTo>
                  <a:pt x="654837" y="966736"/>
                </a:lnTo>
                <a:lnTo>
                  <a:pt x="648309" y="964730"/>
                </a:lnTo>
                <a:close/>
              </a:path>
              <a:path w="1202435" h="2915005">
                <a:moveTo>
                  <a:pt x="586663" y="1163891"/>
                </a:moveTo>
                <a:lnTo>
                  <a:pt x="581825" y="1179588"/>
                </a:lnTo>
                <a:lnTo>
                  <a:pt x="588378" y="1181569"/>
                </a:lnTo>
                <a:lnTo>
                  <a:pt x="593216" y="1165885"/>
                </a:lnTo>
                <a:lnTo>
                  <a:pt x="586663" y="1163891"/>
                </a:lnTo>
                <a:close/>
              </a:path>
              <a:path w="1202435" h="2915005">
                <a:moveTo>
                  <a:pt x="529932" y="1347228"/>
                </a:moveTo>
                <a:lnTo>
                  <a:pt x="525068" y="1362951"/>
                </a:lnTo>
                <a:lnTo>
                  <a:pt x="531634" y="1364945"/>
                </a:lnTo>
                <a:lnTo>
                  <a:pt x="536511" y="1349222"/>
                </a:lnTo>
                <a:lnTo>
                  <a:pt x="529932" y="1347228"/>
                </a:lnTo>
                <a:close/>
              </a:path>
              <a:path w="1202435" h="2915005">
                <a:moveTo>
                  <a:pt x="211251" y="2633116"/>
                </a:moveTo>
                <a:lnTo>
                  <a:pt x="206438" y="2648800"/>
                </a:lnTo>
                <a:lnTo>
                  <a:pt x="213004" y="2650807"/>
                </a:lnTo>
                <a:lnTo>
                  <a:pt x="217792" y="2635097"/>
                </a:lnTo>
                <a:lnTo>
                  <a:pt x="211251" y="2633116"/>
                </a:lnTo>
                <a:close/>
              </a:path>
              <a:path w="1202435" h="2915005">
                <a:moveTo>
                  <a:pt x="462749" y="2319096"/>
                </a:moveTo>
                <a:lnTo>
                  <a:pt x="458063" y="2334844"/>
                </a:lnTo>
                <a:lnTo>
                  <a:pt x="464616" y="2336825"/>
                </a:lnTo>
                <a:lnTo>
                  <a:pt x="469328" y="2321102"/>
                </a:lnTo>
                <a:lnTo>
                  <a:pt x="462749" y="2319096"/>
                </a:lnTo>
                <a:close/>
              </a:path>
              <a:path w="1202435" h="2915005">
                <a:moveTo>
                  <a:pt x="425462" y="2443987"/>
                </a:moveTo>
                <a:lnTo>
                  <a:pt x="420738" y="2459735"/>
                </a:lnTo>
                <a:lnTo>
                  <a:pt x="427329" y="2461729"/>
                </a:lnTo>
                <a:lnTo>
                  <a:pt x="431990" y="2445994"/>
                </a:lnTo>
                <a:lnTo>
                  <a:pt x="425462" y="2443987"/>
                </a:lnTo>
                <a:close/>
              </a:path>
              <a:path w="1202435" h="2915005">
                <a:moveTo>
                  <a:pt x="355853" y="2677058"/>
                </a:moveTo>
                <a:lnTo>
                  <a:pt x="351167" y="2692793"/>
                </a:lnTo>
                <a:lnTo>
                  <a:pt x="357708" y="2694787"/>
                </a:lnTo>
                <a:lnTo>
                  <a:pt x="362407" y="2679052"/>
                </a:lnTo>
                <a:lnTo>
                  <a:pt x="355853" y="2677058"/>
                </a:lnTo>
                <a:close/>
              </a:path>
              <a:path w="1202435" h="2915005">
                <a:moveTo>
                  <a:pt x="283540" y="2655074"/>
                </a:moveTo>
                <a:lnTo>
                  <a:pt x="278803" y="2670797"/>
                </a:lnTo>
                <a:lnTo>
                  <a:pt x="285330" y="2672791"/>
                </a:lnTo>
                <a:lnTo>
                  <a:pt x="290106" y="2657081"/>
                </a:lnTo>
                <a:lnTo>
                  <a:pt x="283540" y="2655074"/>
                </a:lnTo>
                <a:close/>
              </a:path>
              <a:path w="1202435" h="2915005">
                <a:moveTo>
                  <a:pt x="500049" y="2194191"/>
                </a:moveTo>
                <a:lnTo>
                  <a:pt x="495363" y="2209926"/>
                </a:lnTo>
                <a:lnTo>
                  <a:pt x="501891" y="2211920"/>
                </a:lnTo>
                <a:lnTo>
                  <a:pt x="506590" y="2196172"/>
                </a:lnTo>
                <a:lnTo>
                  <a:pt x="500049" y="2194191"/>
                </a:lnTo>
                <a:close/>
              </a:path>
              <a:path w="1202435" h="2915005">
                <a:moveTo>
                  <a:pt x="389915" y="2562974"/>
                </a:moveTo>
                <a:lnTo>
                  <a:pt x="385216" y="2578722"/>
                </a:lnTo>
                <a:lnTo>
                  <a:pt x="391756" y="2580728"/>
                </a:lnTo>
                <a:lnTo>
                  <a:pt x="396455" y="2564968"/>
                </a:lnTo>
                <a:lnTo>
                  <a:pt x="389915" y="2562974"/>
                </a:lnTo>
                <a:close/>
              </a:path>
              <a:path w="1202435" h="2915005">
                <a:moveTo>
                  <a:pt x="541451" y="2055520"/>
                </a:moveTo>
                <a:lnTo>
                  <a:pt x="536752" y="2071268"/>
                </a:lnTo>
                <a:lnTo>
                  <a:pt x="543293" y="2073249"/>
                </a:lnTo>
                <a:lnTo>
                  <a:pt x="548017" y="2057514"/>
                </a:lnTo>
                <a:lnTo>
                  <a:pt x="541451" y="2055520"/>
                </a:lnTo>
                <a:close/>
              </a:path>
              <a:path w="1202435" h="2915005">
                <a:moveTo>
                  <a:pt x="734402" y="1409382"/>
                </a:moveTo>
                <a:lnTo>
                  <a:pt x="729703" y="1425155"/>
                </a:lnTo>
                <a:lnTo>
                  <a:pt x="736244" y="1427137"/>
                </a:lnTo>
                <a:lnTo>
                  <a:pt x="740956" y="1411389"/>
                </a:lnTo>
                <a:lnTo>
                  <a:pt x="734402" y="1409382"/>
                </a:lnTo>
                <a:close/>
              </a:path>
              <a:path w="1202435" h="2915005">
                <a:moveTo>
                  <a:pt x="682129" y="1584451"/>
                </a:moveTo>
                <a:lnTo>
                  <a:pt x="677443" y="1600187"/>
                </a:lnTo>
                <a:lnTo>
                  <a:pt x="683971" y="1602168"/>
                </a:lnTo>
                <a:lnTo>
                  <a:pt x="688670" y="1586433"/>
                </a:lnTo>
                <a:lnTo>
                  <a:pt x="682129" y="1584451"/>
                </a:lnTo>
                <a:close/>
              </a:path>
              <a:path w="1202435" h="2915005">
                <a:moveTo>
                  <a:pt x="789304" y="1225473"/>
                </a:moveTo>
                <a:lnTo>
                  <a:pt x="784618" y="1241234"/>
                </a:lnTo>
                <a:lnTo>
                  <a:pt x="791171" y="1243228"/>
                </a:lnTo>
                <a:lnTo>
                  <a:pt x="795858" y="1227493"/>
                </a:lnTo>
                <a:lnTo>
                  <a:pt x="789304" y="1225473"/>
                </a:lnTo>
                <a:close/>
              </a:path>
              <a:path w="1202435" h="2915005">
                <a:moveTo>
                  <a:pt x="586384" y="1905038"/>
                </a:moveTo>
                <a:lnTo>
                  <a:pt x="581685" y="1920773"/>
                </a:lnTo>
                <a:lnTo>
                  <a:pt x="588238" y="1922779"/>
                </a:lnTo>
                <a:lnTo>
                  <a:pt x="592924" y="1907019"/>
                </a:lnTo>
                <a:lnTo>
                  <a:pt x="586384" y="1905038"/>
                </a:lnTo>
                <a:close/>
              </a:path>
              <a:path w="1202435" h="2915005">
                <a:moveTo>
                  <a:pt x="377050" y="1841398"/>
                </a:moveTo>
                <a:lnTo>
                  <a:pt x="372211" y="1857120"/>
                </a:lnTo>
                <a:lnTo>
                  <a:pt x="378739" y="1859089"/>
                </a:lnTo>
                <a:lnTo>
                  <a:pt x="383616" y="1843417"/>
                </a:lnTo>
                <a:lnTo>
                  <a:pt x="377050" y="1841398"/>
                </a:lnTo>
                <a:close/>
              </a:path>
              <a:path w="1202435" h="2915005">
                <a:moveTo>
                  <a:pt x="632790" y="1749666"/>
                </a:moveTo>
                <a:lnTo>
                  <a:pt x="628078" y="1765426"/>
                </a:lnTo>
                <a:lnTo>
                  <a:pt x="634644" y="1767395"/>
                </a:lnTo>
                <a:lnTo>
                  <a:pt x="639330" y="1751634"/>
                </a:lnTo>
                <a:lnTo>
                  <a:pt x="632790" y="174966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69567" y="4869977"/>
            <a:ext cx="616915" cy="905471"/>
          </a:xfrm>
          <a:custGeom>
            <a:avLst/>
            <a:gdLst/>
            <a:ahLst/>
            <a:cxnLst/>
            <a:rect l="l" t="t" r="r" b="b"/>
            <a:pathLst>
              <a:path w="616915" h="905471">
                <a:moveTo>
                  <a:pt x="26695" y="696429"/>
                </a:moveTo>
                <a:lnTo>
                  <a:pt x="0" y="781672"/>
                </a:lnTo>
                <a:lnTo>
                  <a:pt x="1854" y="783437"/>
                </a:lnTo>
                <a:lnTo>
                  <a:pt x="3670" y="785228"/>
                </a:lnTo>
                <a:lnTo>
                  <a:pt x="5511" y="786930"/>
                </a:lnTo>
                <a:lnTo>
                  <a:pt x="31915" y="702589"/>
                </a:lnTo>
                <a:lnTo>
                  <a:pt x="30124" y="700582"/>
                </a:lnTo>
                <a:lnTo>
                  <a:pt x="28435" y="698474"/>
                </a:lnTo>
                <a:lnTo>
                  <a:pt x="26695" y="696429"/>
                </a:lnTo>
                <a:close/>
              </a:path>
              <a:path w="616915" h="905471">
                <a:moveTo>
                  <a:pt x="250583" y="3936"/>
                </a:moveTo>
                <a:lnTo>
                  <a:pt x="248107" y="4279"/>
                </a:lnTo>
                <a:lnTo>
                  <a:pt x="245592" y="4546"/>
                </a:lnTo>
                <a:lnTo>
                  <a:pt x="243116" y="4914"/>
                </a:lnTo>
                <a:lnTo>
                  <a:pt x="216433" y="90169"/>
                </a:lnTo>
                <a:lnTo>
                  <a:pt x="218998" y="89496"/>
                </a:lnTo>
                <a:lnTo>
                  <a:pt x="224193" y="88277"/>
                </a:lnTo>
                <a:lnTo>
                  <a:pt x="250583" y="3936"/>
                </a:lnTo>
                <a:close/>
              </a:path>
              <a:path w="616915" h="905471">
                <a:moveTo>
                  <a:pt x="325005" y="0"/>
                </a:moveTo>
                <a:lnTo>
                  <a:pt x="300812" y="78092"/>
                </a:lnTo>
                <a:lnTo>
                  <a:pt x="303237" y="78016"/>
                </a:lnTo>
                <a:lnTo>
                  <a:pt x="305663" y="77863"/>
                </a:lnTo>
                <a:lnTo>
                  <a:pt x="308063" y="77838"/>
                </a:lnTo>
                <a:lnTo>
                  <a:pt x="332092" y="203"/>
                </a:lnTo>
                <a:lnTo>
                  <a:pt x="329717" y="76"/>
                </a:lnTo>
                <a:lnTo>
                  <a:pt x="325005" y="0"/>
                </a:lnTo>
                <a:close/>
              </a:path>
              <a:path w="616915" h="905471">
                <a:moveTo>
                  <a:pt x="237350" y="820165"/>
                </a:moveTo>
                <a:lnTo>
                  <a:pt x="214668" y="895134"/>
                </a:lnTo>
                <a:lnTo>
                  <a:pt x="216928" y="895629"/>
                </a:lnTo>
                <a:lnTo>
                  <a:pt x="219138" y="896175"/>
                </a:lnTo>
                <a:lnTo>
                  <a:pt x="221399" y="896619"/>
                </a:lnTo>
                <a:lnTo>
                  <a:pt x="244093" y="821410"/>
                </a:lnTo>
                <a:lnTo>
                  <a:pt x="241833" y="821016"/>
                </a:lnTo>
                <a:lnTo>
                  <a:pt x="237350" y="820165"/>
                </a:lnTo>
                <a:close/>
              </a:path>
              <a:path w="616915" h="905471">
                <a:moveTo>
                  <a:pt x="91071" y="755992"/>
                </a:moveTo>
                <a:lnTo>
                  <a:pt x="66941" y="834085"/>
                </a:lnTo>
                <a:lnTo>
                  <a:pt x="68948" y="835367"/>
                </a:lnTo>
                <a:lnTo>
                  <a:pt x="70916" y="836676"/>
                </a:lnTo>
                <a:lnTo>
                  <a:pt x="72910" y="837945"/>
                </a:lnTo>
                <a:lnTo>
                  <a:pt x="96964" y="760221"/>
                </a:lnTo>
                <a:lnTo>
                  <a:pt x="94970" y="758837"/>
                </a:lnTo>
                <a:lnTo>
                  <a:pt x="91071" y="755992"/>
                </a:lnTo>
                <a:close/>
              </a:path>
              <a:path w="616915" h="905471">
                <a:moveTo>
                  <a:pt x="161670" y="796340"/>
                </a:moveTo>
                <a:lnTo>
                  <a:pt x="138658" y="871486"/>
                </a:lnTo>
                <a:lnTo>
                  <a:pt x="140779" y="872350"/>
                </a:lnTo>
                <a:lnTo>
                  <a:pt x="145072" y="873963"/>
                </a:lnTo>
                <a:lnTo>
                  <a:pt x="167995" y="799071"/>
                </a:lnTo>
                <a:lnTo>
                  <a:pt x="165874" y="798207"/>
                </a:lnTo>
                <a:lnTo>
                  <a:pt x="163753" y="797242"/>
                </a:lnTo>
                <a:lnTo>
                  <a:pt x="161670" y="796340"/>
                </a:lnTo>
                <a:close/>
              </a:path>
              <a:path w="616915" h="905471">
                <a:moveTo>
                  <a:pt x="402399" y="9067"/>
                </a:moveTo>
                <a:lnTo>
                  <a:pt x="379425" y="84188"/>
                </a:lnTo>
                <a:lnTo>
                  <a:pt x="383920" y="85026"/>
                </a:lnTo>
                <a:lnTo>
                  <a:pt x="386181" y="85509"/>
                </a:lnTo>
                <a:lnTo>
                  <a:pt x="409092" y="10579"/>
                </a:lnTo>
                <a:lnTo>
                  <a:pt x="406869" y="10071"/>
                </a:lnTo>
                <a:lnTo>
                  <a:pt x="404672" y="9537"/>
                </a:lnTo>
                <a:lnTo>
                  <a:pt x="402399" y="9067"/>
                </a:lnTo>
                <a:close/>
              </a:path>
              <a:path w="616915" h="905471">
                <a:moveTo>
                  <a:pt x="411873" y="813536"/>
                </a:moveTo>
                <a:lnTo>
                  <a:pt x="409270" y="814247"/>
                </a:lnTo>
                <a:lnTo>
                  <a:pt x="406679" y="815073"/>
                </a:lnTo>
                <a:lnTo>
                  <a:pt x="404101" y="815720"/>
                </a:lnTo>
                <a:lnTo>
                  <a:pt x="379069" y="900480"/>
                </a:lnTo>
                <a:lnTo>
                  <a:pt x="381571" y="900099"/>
                </a:lnTo>
                <a:lnTo>
                  <a:pt x="384086" y="899604"/>
                </a:lnTo>
                <a:lnTo>
                  <a:pt x="386575" y="899185"/>
                </a:lnTo>
                <a:lnTo>
                  <a:pt x="411873" y="813536"/>
                </a:lnTo>
                <a:close/>
              </a:path>
              <a:path w="616915" h="905471">
                <a:moveTo>
                  <a:pt x="325208" y="827163"/>
                </a:moveTo>
                <a:lnTo>
                  <a:pt x="320370" y="827379"/>
                </a:lnTo>
                <a:lnTo>
                  <a:pt x="317982" y="827430"/>
                </a:lnTo>
                <a:lnTo>
                  <a:pt x="294716" y="905344"/>
                </a:lnTo>
                <a:lnTo>
                  <a:pt x="301790" y="905471"/>
                </a:lnTo>
                <a:lnTo>
                  <a:pt x="325208" y="827163"/>
                </a:lnTo>
                <a:close/>
              </a:path>
              <a:path w="616915" h="905471">
                <a:moveTo>
                  <a:pt x="611238" y="113576"/>
                </a:moveTo>
                <a:lnTo>
                  <a:pt x="586244" y="198310"/>
                </a:lnTo>
                <a:lnTo>
                  <a:pt x="588035" y="200304"/>
                </a:lnTo>
                <a:lnTo>
                  <a:pt x="589876" y="202234"/>
                </a:lnTo>
                <a:lnTo>
                  <a:pt x="591629" y="204241"/>
                </a:lnTo>
                <a:lnTo>
                  <a:pt x="616915" y="118567"/>
                </a:lnTo>
                <a:lnTo>
                  <a:pt x="615048" y="116827"/>
                </a:lnTo>
                <a:lnTo>
                  <a:pt x="613117" y="115252"/>
                </a:lnTo>
                <a:lnTo>
                  <a:pt x="611238" y="113576"/>
                </a:lnTo>
                <a:close/>
              </a:path>
              <a:path w="616915" h="905471">
                <a:moveTo>
                  <a:pt x="475856" y="30873"/>
                </a:moveTo>
                <a:lnTo>
                  <a:pt x="453199" y="105867"/>
                </a:lnTo>
                <a:lnTo>
                  <a:pt x="455320" y="106730"/>
                </a:lnTo>
                <a:lnTo>
                  <a:pt x="457415" y="107645"/>
                </a:lnTo>
                <a:lnTo>
                  <a:pt x="459549" y="108521"/>
                </a:lnTo>
                <a:lnTo>
                  <a:pt x="482269" y="33350"/>
                </a:lnTo>
                <a:lnTo>
                  <a:pt x="478002" y="31673"/>
                </a:lnTo>
                <a:lnTo>
                  <a:pt x="475856" y="30873"/>
                </a:lnTo>
                <a:close/>
              </a:path>
              <a:path w="616915" h="905471">
                <a:moveTo>
                  <a:pt x="545617" y="65100"/>
                </a:moveTo>
                <a:lnTo>
                  <a:pt x="522350" y="142989"/>
                </a:lnTo>
                <a:lnTo>
                  <a:pt x="524344" y="144348"/>
                </a:lnTo>
                <a:lnTo>
                  <a:pt x="526275" y="145808"/>
                </a:lnTo>
                <a:lnTo>
                  <a:pt x="528218" y="147231"/>
                </a:lnTo>
                <a:lnTo>
                  <a:pt x="551624" y="68884"/>
                </a:lnTo>
                <a:lnTo>
                  <a:pt x="549605" y="67614"/>
                </a:lnTo>
                <a:lnTo>
                  <a:pt x="547636" y="66332"/>
                </a:lnTo>
                <a:lnTo>
                  <a:pt x="545617" y="65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79520" y="4893323"/>
            <a:ext cx="596861" cy="858659"/>
          </a:xfrm>
          <a:custGeom>
            <a:avLst/>
            <a:gdLst/>
            <a:ahLst/>
            <a:cxnLst/>
            <a:rect l="l" t="t" r="r" b="b"/>
            <a:pathLst>
              <a:path w="596861" h="858659">
                <a:moveTo>
                  <a:pt x="590588" y="126504"/>
                </a:moveTo>
                <a:lnTo>
                  <a:pt x="587311" y="137617"/>
                </a:lnTo>
                <a:lnTo>
                  <a:pt x="591375" y="147980"/>
                </a:lnTo>
                <a:lnTo>
                  <a:pt x="596861" y="129476"/>
                </a:lnTo>
                <a:lnTo>
                  <a:pt x="590588" y="126504"/>
                </a:lnTo>
                <a:close/>
              </a:path>
              <a:path w="596861" h="858659">
                <a:moveTo>
                  <a:pt x="218376" y="28790"/>
                </a:moveTo>
                <a:lnTo>
                  <a:pt x="215493" y="38011"/>
                </a:lnTo>
                <a:lnTo>
                  <a:pt x="223253" y="36207"/>
                </a:lnTo>
                <a:lnTo>
                  <a:pt x="225297" y="29603"/>
                </a:lnTo>
                <a:lnTo>
                  <a:pt x="218376" y="28790"/>
                </a:lnTo>
                <a:close/>
              </a:path>
              <a:path w="596861" h="858659">
                <a:moveTo>
                  <a:pt x="311289" y="0"/>
                </a:moveTo>
                <a:lnTo>
                  <a:pt x="307759" y="190"/>
                </a:lnTo>
                <a:lnTo>
                  <a:pt x="307301" y="1689"/>
                </a:lnTo>
                <a:lnTo>
                  <a:pt x="311289" y="0"/>
                </a:lnTo>
                <a:close/>
              </a:path>
              <a:path w="596861" h="858659">
                <a:moveTo>
                  <a:pt x="377875" y="33426"/>
                </a:moveTo>
                <a:lnTo>
                  <a:pt x="377380" y="35064"/>
                </a:lnTo>
                <a:lnTo>
                  <a:pt x="382333" y="35674"/>
                </a:lnTo>
                <a:lnTo>
                  <a:pt x="377875" y="33426"/>
                </a:lnTo>
                <a:close/>
              </a:path>
              <a:path w="596861" h="858659">
                <a:moveTo>
                  <a:pt x="232803" y="5676"/>
                </a:moveTo>
                <a:lnTo>
                  <a:pt x="225069" y="7467"/>
                </a:lnTo>
                <a:lnTo>
                  <a:pt x="223177" y="13436"/>
                </a:lnTo>
                <a:lnTo>
                  <a:pt x="232194" y="7607"/>
                </a:lnTo>
                <a:lnTo>
                  <a:pt x="232803" y="5676"/>
                </a:lnTo>
                <a:close/>
              </a:path>
              <a:path w="596861" h="858659">
                <a:moveTo>
                  <a:pt x="300418" y="23875"/>
                </a:moveTo>
                <a:lnTo>
                  <a:pt x="299072" y="28295"/>
                </a:lnTo>
                <a:lnTo>
                  <a:pt x="306336" y="27927"/>
                </a:lnTo>
                <a:lnTo>
                  <a:pt x="306997" y="25831"/>
                </a:lnTo>
                <a:lnTo>
                  <a:pt x="300418" y="23875"/>
                </a:lnTo>
                <a:close/>
              </a:path>
              <a:path w="596861" h="858659">
                <a:moveTo>
                  <a:pt x="459143" y="44830"/>
                </a:moveTo>
                <a:lnTo>
                  <a:pt x="461124" y="47053"/>
                </a:lnTo>
                <a:lnTo>
                  <a:pt x="461708" y="45072"/>
                </a:lnTo>
                <a:lnTo>
                  <a:pt x="459143" y="44830"/>
                </a:lnTo>
                <a:close/>
              </a:path>
              <a:path w="596861" h="858659">
                <a:moveTo>
                  <a:pt x="524725" y="78422"/>
                </a:moveTo>
                <a:lnTo>
                  <a:pt x="524395" y="79514"/>
                </a:lnTo>
                <a:lnTo>
                  <a:pt x="529196" y="87312"/>
                </a:lnTo>
                <a:lnTo>
                  <a:pt x="531304" y="80238"/>
                </a:lnTo>
                <a:lnTo>
                  <a:pt x="524725" y="78422"/>
                </a:lnTo>
                <a:close/>
              </a:path>
              <a:path w="596861" h="858659">
                <a:moveTo>
                  <a:pt x="307365" y="830186"/>
                </a:moveTo>
                <a:lnTo>
                  <a:pt x="300126" y="830554"/>
                </a:lnTo>
                <a:lnTo>
                  <a:pt x="299097" y="833970"/>
                </a:lnTo>
                <a:lnTo>
                  <a:pt x="305663" y="835939"/>
                </a:lnTo>
                <a:lnTo>
                  <a:pt x="307365" y="830186"/>
                </a:lnTo>
                <a:close/>
              </a:path>
              <a:path w="596861" h="858659">
                <a:moveTo>
                  <a:pt x="390220" y="819912"/>
                </a:moveTo>
                <a:lnTo>
                  <a:pt x="385686" y="820953"/>
                </a:lnTo>
                <a:lnTo>
                  <a:pt x="383082" y="829767"/>
                </a:lnTo>
                <a:lnTo>
                  <a:pt x="389991" y="830618"/>
                </a:lnTo>
                <a:lnTo>
                  <a:pt x="393014" y="820331"/>
                </a:lnTo>
                <a:lnTo>
                  <a:pt x="390220" y="819912"/>
                </a:lnTo>
                <a:close/>
              </a:path>
              <a:path w="596861" h="858659">
                <a:moveTo>
                  <a:pt x="220090" y="823036"/>
                </a:moveTo>
                <a:lnTo>
                  <a:pt x="225742" y="825893"/>
                </a:lnTo>
                <a:lnTo>
                  <a:pt x="226390" y="823772"/>
                </a:lnTo>
                <a:lnTo>
                  <a:pt x="220090" y="823036"/>
                </a:lnTo>
                <a:close/>
              </a:path>
              <a:path w="596861" h="858659">
                <a:moveTo>
                  <a:pt x="218452" y="850023"/>
                </a:moveTo>
                <a:lnTo>
                  <a:pt x="216750" y="850417"/>
                </a:lnTo>
                <a:lnTo>
                  <a:pt x="218287" y="850595"/>
                </a:lnTo>
                <a:lnTo>
                  <a:pt x="218452" y="850023"/>
                </a:lnTo>
                <a:close/>
              </a:path>
              <a:path w="596861" h="858659">
                <a:moveTo>
                  <a:pt x="7645" y="702132"/>
                </a:moveTo>
                <a:lnTo>
                  <a:pt x="0" y="726579"/>
                </a:lnTo>
                <a:lnTo>
                  <a:pt x="6235" y="729526"/>
                </a:lnTo>
                <a:lnTo>
                  <a:pt x="11620" y="712266"/>
                </a:lnTo>
                <a:lnTo>
                  <a:pt x="7645" y="702132"/>
                </a:lnTo>
                <a:close/>
              </a:path>
              <a:path w="596861" h="858659">
                <a:moveTo>
                  <a:pt x="70535" y="766978"/>
                </a:moveTo>
                <a:lnTo>
                  <a:pt x="67297" y="777430"/>
                </a:lnTo>
                <a:lnTo>
                  <a:pt x="73901" y="779221"/>
                </a:lnTo>
                <a:lnTo>
                  <a:pt x="75298" y="774750"/>
                </a:lnTo>
                <a:lnTo>
                  <a:pt x="70535" y="766978"/>
                </a:lnTo>
                <a:close/>
              </a:path>
              <a:path w="596861" h="858659">
                <a:moveTo>
                  <a:pt x="299986" y="854963"/>
                </a:moveTo>
                <a:lnTo>
                  <a:pt x="291795" y="858431"/>
                </a:lnTo>
                <a:lnTo>
                  <a:pt x="291731" y="858659"/>
                </a:lnTo>
                <a:lnTo>
                  <a:pt x="298983" y="858253"/>
                </a:lnTo>
                <a:lnTo>
                  <a:pt x="299986" y="854963"/>
                </a:lnTo>
                <a:close/>
              </a:path>
              <a:path w="596861" h="858659">
                <a:moveTo>
                  <a:pt x="387159" y="840130"/>
                </a:moveTo>
                <a:lnTo>
                  <a:pt x="378371" y="845845"/>
                </a:lnTo>
                <a:lnTo>
                  <a:pt x="376720" y="851382"/>
                </a:lnTo>
                <a:lnTo>
                  <a:pt x="384390" y="849604"/>
                </a:lnTo>
                <a:lnTo>
                  <a:pt x="387159" y="840130"/>
                </a:lnTo>
                <a:close/>
              </a:path>
              <a:path w="596861" h="858659">
                <a:moveTo>
                  <a:pt x="140271" y="810475"/>
                </a:moveTo>
                <a:lnTo>
                  <a:pt x="139318" y="813485"/>
                </a:lnTo>
                <a:lnTo>
                  <a:pt x="143255" y="813879"/>
                </a:lnTo>
                <a:lnTo>
                  <a:pt x="140271" y="810475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61943" y="4847142"/>
            <a:ext cx="631710" cy="951179"/>
          </a:xfrm>
          <a:custGeom>
            <a:avLst/>
            <a:gdLst/>
            <a:ahLst/>
            <a:cxnLst/>
            <a:rect l="l" t="t" r="r" b="b"/>
            <a:pathLst>
              <a:path w="631710" h="951179">
                <a:moveTo>
                  <a:pt x="42430" y="693318"/>
                </a:moveTo>
                <a:lnTo>
                  <a:pt x="0" y="828916"/>
                </a:lnTo>
                <a:lnTo>
                  <a:pt x="1854" y="830554"/>
                </a:lnTo>
                <a:lnTo>
                  <a:pt x="5638" y="833818"/>
                </a:lnTo>
                <a:lnTo>
                  <a:pt x="47574" y="699757"/>
                </a:lnTo>
                <a:lnTo>
                  <a:pt x="45821" y="697623"/>
                </a:lnTo>
                <a:lnTo>
                  <a:pt x="42430" y="693318"/>
                </a:lnTo>
                <a:close/>
              </a:path>
              <a:path w="631710" h="951179">
                <a:moveTo>
                  <a:pt x="105841" y="755789"/>
                </a:moveTo>
                <a:lnTo>
                  <a:pt x="67525" y="879716"/>
                </a:lnTo>
                <a:lnTo>
                  <a:pt x="73520" y="883399"/>
                </a:lnTo>
                <a:lnTo>
                  <a:pt x="111721" y="760056"/>
                </a:lnTo>
                <a:lnTo>
                  <a:pt x="107784" y="757250"/>
                </a:lnTo>
                <a:lnTo>
                  <a:pt x="105841" y="755789"/>
                </a:lnTo>
                <a:close/>
              </a:path>
              <a:path w="631710" h="951179">
                <a:moveTo>
                  <a:pt x="176034" y="797115"/>
                </a:moveTo>
                <a:lnTo>
                  <a:pt x="139598" y="916304"/>
                </a:lnTo>
                <a:lnTo>
                  <a:pt x="141681" y="917155"/>
                </a:lnTo>
                <a:lnTo>
                  <a:pt x="143865" y="917955"/>
                </a:lnTo>
                <a:lnTo>
                  <a:pt x="145973" y="918781"/>
                </a:lnTo>
                <a:lnTo>
                  <a:pt x="182321" y="799934"/>
                </a:lnTo>
                <a:lnTo>
                  <a:pt x="180213" y="799020"/>
                </a:lnTo>
                <a:lnTo>
                  <a:pt x="178155" y="798029"/>
                </a:lnTo>
                <a:lnTo>
                  <a:pt x="176034" y="797115"/>
                </a:lnTo>
                <a:close/>
              </a:path>
              <a:path w="631710" h="951179">
                <a:moveTo>
                  <a:pt x="251612" y="820978"/>
                </a:moveTo>
                <a:lnTo>
                  <a:pt x="215658" y="939952"/>
                </a:lnTo>
                <a:lnTo>
                  <a:pt x="217881" y="940460"/>
                </a:lnTo>
                <a:lnTo>
                  <a:pt x="220116" y="941006"/>
                </a:lnTo>
                <a:lnTo>
                  <a:pt x="222364" y="941450"/>
                </a:lnTo>
                <a:lnTo>
                  <a:pt x="258419" y="822172"/>
                </a:lnTo>
                <a:lnTo>
                  <a:pt x="256159" y="821740"/>
                </a:lnTo>
                <a:lnTo>
                  <a:pt x="253885" y="821423"/>
                </a:lnTo>
                <a:lnTo>
                  <a:pt x="251612" y="820978"/>
                </a:lnTo>
                <a:close/>
              </a:path>
              <a:path w="631710" h="951179">
                <a:moveTo>
                  <a:pt x="339725" y="826884"/>
                </a:moveTo>
                <a:lnTo>
                  <a:pt x="337324" y="827023"/>
                </a:lnTo>
                <a:lnTo>
                  <a:pt x="332486" y="827176"/>
                </a:lnTo>
                <a:lnTo>
                  <a:pt x="295567" y="950899"/>
                </a:lnTo>
                <a:lnTo>
                  <a:pt x="300253" y="951115"/>
                </a:lnTo>
                <a:lnTo>
                  <a:pt x="302602" y="951179"/>
                </a:lnTo>
                <a:lnTo>
                  <a:pt x="339725" y="826884"/>
                </a:lnTo>
                <a:close/>
              </a:path>
              <a:path w="631710" h="951179">
                <a:moveTo>
                  <a:pt x="427189" y="810272"/>
                </a:moveTo>
                <a:lnTo>
                  <a:pt x="421944" y="811961"/>
                </a:lnTo>
                <a:lnTo>
                  <a:pt x="419303" y="812749"/>
                </a:lnTo>
                <a:lnTo>
                  <a:pt x="379564" y="947508"/>
                </a:lnTo>
                <a:lnTo>
                  <a:pt x="382054" y="947178"/>
                </a:lnTo>
                <a:lnTo>
                  <a:pt x="384543" y="946886"/>
                </a:lnTo>
                <a:lnTo>
                  <a:pt x="386981" y="946530"/>
                </a:lnTo>
                <a:lnTo>
                  <a:pt x="427189" y="810272"/>
                </a:lnTo>
                <a:close/>
              </a:path>
              <a:path w="631710" h="951179">
                <a:moveTo>
                  <a:pt x="265785" y="2539"/>
                </a:moveTo>
                <a:lnTo>
                  <a:pt x="263309" y="2844"/>
                </a:lnTo>
                <a:lnTo>
                  <a:pt x="260794" y="3200"/>
                </a:lnTo>
                <a:lnTo>
                  <a:pt x="258330" y="3517"/>
                </a:lnTo>
                <a:lnTo>
                  <a:pt x="215925" y="138963"/>
                </a:lnTo>
                <a:lnTo>
                  <a:pt x="218528" y="138150"/>
                </a:lnTo>
                <a:lnTo>
                  <a:pt x="221170" y="137464"/>
                </a:lnTo>
                <a:lnTo>
                  <a:pt x="223786" y="136753"/>
                </a:lnTo>
                <a:lnTo>
                  <a:pt x="265785" y="2539"/>
                </a:lnTo>
                <a:close/>
              </a:path>
              <a:path w="631710" h="951179">
                <a:moveTo>
                  <a:pt x="559981" y="65328"/>
                </a:moveTo>
                <a:lnTo>
                  <a:pt x="523074" y="188975"/>
                </a:lnTo>
                <a:lnTo>
                  <a:pt x="525030" y="190385"/>
                </a:lnTo>
                <a:lnTo>
                  <a:pt x="527011" y="191757"/>
                </a:lnTo>
                <a:lnTo>
                  <a:pt x="528955" y="193179"/>
                </a:lnTo>
                <a:lnTo>
                  <a:pt x="566089" y="68846"/>
                </a:lnTo>
                <a:lnTo>
                  <a:pt x="564095" y="67602"/>
                </a:lnTo>
                <a:lnTo>
                  <a:pt x="562025" y="66522"/>
                </a:lnTo>
                <a:lnTo>
                  <a:pt x="559981" y="65328"/>
                </a:lnTo>
                <a:close/>
              </a:path>
              <a:path w="631710" h="951179">
                <a:moveTo>
                  <a:pt x="626046" y="112052"/>
                </a:moveTo>
                <a:lnTo>
                  <a:pt x="586257" y="246926"/>
                </a:lnTo>
                <a:lnTo>
                  <a:pt x="588048" y="248996"/>
                </a:lnTo>
                <a:lnTo>
                  <a:pt x="589851" y="251040"/>
                </a:lnTo>
                <a:lnTo>
                  <a:pt x="591591" y="253149"/>
                </a:lnTo>
                <a:lnTo>
                  <a:pt x="631710" y="117030"/>
                </a:lnTo>
                <a:lnTo>
                  <a:pt x="629831" y="115379"/>
                </a:lnTo>
                <a:lnTo>
                  <a:pt x="627964" y="113690"/>
                </a:lnTo>
                <a:lnTo>
                  <a:pt x="626046" y="112052"/>
                </a:lnTo>
                <a:close/>
              </a:path>
              <a:path w="631710" h="951179">
                <a:moveTo>
                  <a:pt x="339674" y="0"/>
                </a:moveTo>
                <a:lnTo>
                  <a:pt x="301332" y="124002"/>
                </a:lnTo>
                <a:lnTo>
                  <a:pt x="308559" y="123761"/>
                </a:lnTo>
                <a:lnTo>
                  <a:pt x="346710" y="482"/>
                </a:lnTo>
                <a:lnTo>
                  <a:pt x="344335" y="342"/>
                </a:lnTo>
                <a:lnTo>
                  <a:pt x="342023" y="114"/>
                </a:lnTo>
                <a:lnTo>
                  <a:pt x="339674" y="0"/>
                </a:lnTo>
                <a:close/>
              </a:path>
              <a:path w="631710" h="951179">
                <a:moveTo>
                  <a:pt x="490143" y="31711"/>
                </a:moveTo>
                <a:lnTo>
                  <a:pt x="454164" y="150710"/>
                </a:lnTo>
                <a:lnTo>
                  <a:pt x="456311" y="151587"/>
                </a:lnTo>
                <a:lnTo>
                  <a:pt x="458368" y="152539"/>
                </a:lnTo>
                <a:lnTo>
                  <a:pt x="460476" y="153479"/>
                </a:lnTo>
                <a:lnTo>
                  <a:pt x="496531" y="34201"/>
                </a:lnTo>
                <a:lnTo>
                  <a:pt x="494411" y="33350"/>
                </a:lnTo>
                <a:lnTo>
                  <a:pt x="490143" y="31711"/>
                </a:lnTo>
                <a:close/>
              </a:path>
              <a:path w="631710" h="951179">
                <a:moveTo>
                  <a:pt x="416737" y="9944"/>
                </a:moveTo>
                <a:lnTo>
                  <a:pt x="380301" y="129095"/>
                </a:lnTo>
                <a:lnTo>
                  <a:pt x="384822" y="129844"/>
                </a:lnTo>
                <a:lnTo>
                  <a:pt x="387096" y="130301"/>
                </a:lnTo>
                <a:lnTo>
                  <a:pt x="423443" y="11429"/>
                </a:lnTo>
                <a:lnTo>
                  <a:pt x="418973" y="10413"/>
                </a:lnTo>
                <a:lnTo>
                  <a:pt x="416737" y="9944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13308" y="4995411"/>
            <a:ext cx="531710" cy="654265"/>
          </a:xfrm>
          <a:custGeom>
            <a:avLst/>
            <a:gdLst/>
            <a:ahLst/>
            <a:cxnLst/>
            <a:rect l="l" t="t" r="r" b="b"/>
            <a:pathLst>
              <a:path w="531710" h="654265">
                <a:moveTo>
                  <a:pt x="464350" y="65290"/>
                </a:moveTo>
                <a:lnTo>
                  <a:pt x="288467" y="654265"/>
                </a:lnTo>
                <a:lnTo>
                  <a:pt x="290918" y="654126"/>
                </a:lnTo>
                <a:lnTo>
                  <a:pt x="293344" y="653884"/>
                </a:lnTo>
                <a:lnTo>
                  <a:pt x="295808" y="653681"/>
                </a:lnTo>
                <a:lnTo>
                  <a:pt x="470115" y="69850"/>
                </a:lnTo>
                <a:lnTo>
                  <a:pt x="466318" y="66763"/>
                </a:lnTo>
                <a:lnTo>
                  <a:pt x="464350" y="65290"/>
                </a:lnTo>
                <a:close/>
              </a:path>
              <a:path w="531710" h="654265">
                <a:moveTo>
                  <a:pt x="395757" y="25768"/>
                </a:moveTo>
                <a:lnTo>
                  <a:pt x="207314" y="649312"/>
                </a:lnTo>
                <a:lnTo>
                  <a:pt x="209600" y="649744"/>
                </a:lnTo>
                <a:lnTo>
                  <a:pt x="214109" y="650506"/>
                </a:lnTo>
                <a:lnTo>
                  <a:pt x="402043" y="28575"/>
                </a:lnTo>
                <a:lnTo>
                  <a:pt x="399948" y="27660"/>
                </a:lnTo>
                <a:lnTo>
                  <a:pt x="397891" y="26682"/>
                </a:lnTo>
                <a:lnTo>
                  <a:pt x="395757" y="25768"/>
                </a:lnTo>
                <a:close/>
              </a:path>
              <a:path w="531710" h="654265">
                <a:moveTo>
                  <a:pt x="526580" y="126834"/>
                </a:moveTo>
                <a:lnTo>
                  <a:pt x="376275" y="636282"/>
                </a:lnTo>
                <a:lnTo>
                  <a:pt x="378955" y="635330"/>
                </a:lnTo>
                <a:lnTo>
                  <a:pt x="384289" y="633298"/>
                </a:lnTo>
                <a:lnTo>
                  <a:pt x="531710" y="133591"/>
                </a:lnTo>
                <a:lnTo>
                  <a:pt x="530047" y="131305"/>
                </a:lnTo>
                <a:lnTo>
                  <a:pt x="528294" y="129095"/>
                </a:lnTo>
                <a:lnTo>
                  <a:pt x="526580" y="126834"/>
                </a:lnTo>
                <a:close/>
              </a:path>
              <a:path w="531710" h="654265">
                <a:moveTo>
                  <a:pt x="321792" y="4203"/>
                </a:moveTo>
                <a:lnTo>
                  <a:pt x="131826" y="625475"/>
                </a:lnTo>
                <a:lnTo>
                  <a:pt x="133934" y="626427"/>
                </a:lnTo>
                <a:lnTo>
                  <a:pt x="136004" y="627392"/>
                </a:lnTo>
                <a:lnTo>
                  <a:pt x="138125" y="628307"/>
                </a:lnTo>
                <a:lnTo>
                  <a:pt x="328599" y="5359"/>
                </a:lnTo>
                <a:lnTo>
                  <a:pt x="326339" y="4927"/>
                </a:lnTo>
                <a:lnTo>
                  <a:pt x="324040" y="4597"/>
                </a:lnTo>
                <a:lnTo>
                  <a:pt x="321792" y="4203"/>
                </a:lnTo>
                <a:close/>
              </a:path>
              <a:path w="531710" h="654265">
                <a:moveTo>
                  <a:pt x="249618" y="0"/>
                </a:moveTo>
                <a:lnTo>
                  <a:pt x="247167" y="152"/>
                </a:lnTo>
                <a:lnTo>
                  <a:pt x="244729" y="406"/>
                </a:lnTo>
                <a:lnTo>
                  <a:pt x="242277" y="571"/>
                </a:lnTo>
                <a:lnTo>
                  <a:pt x="62179" y="582663"/>
                </a:lnTo>
                <a:lnTo>
                  <a:pt x="67919" y="587248"/>
                </a:lnTo>
                <a:lnTo>
                  <a:pt x="249618" y="0"/>
                </a:lnTo>
                <a:close/>
              </a:path>
              <a:path w="531710" h="654265">
                <a:moveTo>
                  <a:pt x="163639" y="16522"/>
                </a:moveTo>
                <a:lnTo>
                  <a:pt x="160959" y="17424"/>
                </a:lnTo>
                <a:lnTo>
                  <a:pt x="158292" y="18262"/>
                </a:lnTo>
                <a:lnTo>
                  <a:pt x="155638" y="19265"/>
                </a:lnTo>
                <a:lnTo>
                  <a:pt x="0" y="516470"/>
                </a:lnTo>
                <a:lnTo>
                  <a:pt x="3289" y="521131"/>
                </a:lnTo>
                <a:lnTo>
                  <a:pt x="5029" y="523405"/>
                </a:lnTo>
                <a:lnTo>
                  <a:pt x="163639" y="16522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55814" y="877586"/>
            <a:ext cx="782717" cy="1174750"/>
          </a:xfrm>
          <a:custGeom>
            <a:avLst/>
            <a:gdLst/>
            <a:ahLst/>
            <a:cxnLst/>
            <a:rect l="l" t="t" r="r" b="b"/>
            <a:pathLst>
              <a:path w="782717" h="1174750">
                <a:moveTo>
                  <a:pt x="220168" y="820420"/>
                </a:moveTo>
                <a:lnTo>
                  <a:pt x="29324" y="820420"/>
                </a:lnTo>
                <a:lnTo>
                  <a:pt x="45135" y="825500"/>
                </a:lnTo>
                <a:lnTo>
                  <a:pt x="47472" y="829310"/>
                </a:lnTo>
                <a:lnTo>
                  <a:pt x="51041" y="831850"/>
                </a:lnTo>
                <a:lnTo>
                  <a:pt x="57492" y="834390"/>
                </a:lnTo>
                <a:lnTo>
                  <a:pt x="33172" y="918210"/>
                </a:lnTo>
                <a:lnTo>
                  <a:pt x="52421" y="961390"/>
                </a:lnTo>
                <a:lnTo>
                  <a:pt x="59989" y="1000760"/>
                </a:lnTo>
                <a:lnTo>
                  <a:pt x="60497" y="1013460"/>
                </a:lnTo>
                <a:lnTo>
                  <a:pt x="60281" y="1023620"/>
                </a:lnTo>
                <a:lnTo>
                  <a:pt x="59392" y="1035050"/>
                </a:lnTo>
                <a:lnTo>
                  <a:pt x="57986" y="1045210"/>
                </a:lnTo>
                <a:lnTo>
                  <a:pt x="56194" y="1054100"/>
                </a:lnTo>
                <a:lnTo>
                  <a:pt x="54146" y="1062990"/>
                </a:lnTo>
                <a:lnTo>
                  <a:pt x="418172" y="1174750"/>
                </a:lnTo>
                <a:lnTo>
                  <a:pt x="421117" y="1167130"/>
                </a:lnTo>
                <a:lnTo>
                  <a:pt x="424822" y="1158240"/>
                </a:lnTo>
                <a:lnTo>
                  <a:pt x="429373" y="1148080"/>
                </a:lnTo>
                <a:lnTo>
                  <a:pt x="434854" y="1139190"/>
                </a:lnTo>
                <a:lnTo>
                  <a:pt x="441349" y="1127760"/>
                </a:lnTo>
                <a:lnTo>
                  <a:pt x="448944" y="1117600"/>
                </a:lnTo>
                <a:lnTo>
                  <a:pt x="457723" y="1107440"/>
                </a:lnTo>
                <a:lnTo>
                  <a:pt x="467771" y="1097280"/>
                </a:lnTo>
                <a:lnTo>
                  <a:pt x="479171" y="1088390"/>
                </a:lnTo>
                <a:lnTo>
                  <a:pt x="492010" y="1078230"/>
                </a:lnTo>
                <a:lnTo>
                  <a:pt x="506371" y="1070610"/>
                </a:lnTo>
                <a:lnTo>
                  <a:pt x="514775" y="1050290"/>
                </a:lnTo>
                <a:lnTo>
                  <a:pt x="425696" y="1050290"/>
                </a:lnTo>
                <a:lnTo>
                  <a:pt x="413078" y="1049020"/>
                </a:lnTo>
                <a:lnTo>
                  <a:pt x="375851" y="1024890"/>
                </a:lnTo>
                <a:lnTo>
                  <a:pt x="368507" y="1000760"/>
                </a:lnTo>
                <a:lnTo>
                  <a:pt x="369241" y="989330"/>
                </a:lnTo>
                <a:lnTo>
                  <a:pt x="370649" y="982980"/>
                </a:lnTo>
                <a:lnTo>
                  <a:pt x="375176" y="967740"/>
                </a:lnTo>
                <a:lnTo>
                  <a:pt x="154352" y="967740"/>
                </a:lnTo>
                <a:lnTo>
                  <a:pt x="112060" y="951230"/>
                </a:lnTo>
                <a:lnTo>
                  <a:pt x="97154" y="918210"/>
                </a:lnTo>
                <a:lnTo>
                  <a:pt x="97881" y="906780"/>
                </a:lnTo>
                <a:lnTo>
                  <a:pt x="109499" y="867410"/>
                </a:lnTo>
                <a:lnTo>
                  <a:pt x="405844" y="867410"/>
                </a:lnTo>
                <a:lnTo>
                  <a:pt x="418940" y="824230"/>
                </a:lnTo>
                <a:lnTo>
                  <a:pt x="232790" y="824230"/>
                </a:lnTo>
                <a:lnTo>
                  <a:pt x="220168" y="820420"/>
                </a:lnTo>
                <a:close/>
              </a:path>
              <a:path w="782717" h="1174750">
                <a:moveTo>
                  <a:pt x="565962" y="948690"/>
                </a:moveTo>
                <a:lnTo>
                  <a:pt x="380834" y="948690"/>
                </a:lnTo>
                <a:lnTo>
                  <a:pt x="481799" y="980440"/>
                </a:lnTo>
                <a:lnTo>
                  <a:pt x="471576" y="1013460"/>
                </a:lnTo>
                <a:lnTo>
                  <a:pt x="437823" y="1047750"/>
                </a:lnTo>
                <a:lnTo>
                  <a:pt x="425696" y="1050290"/>
                </a:lnTo>
                <a:lnTo>
                  <a:pt x="514775" y="1050290"/>
                </a:lnTo>
                <a:lnTo>
                  <a:pt x="543140" y="981710"/>
                </a:lnTo>
                <a:lnTo>
                  <a:pt x="602203" y="981710"/>
                </a:lnTo>
                <a:lnTo>
                  <a:pt x="610037" y="956310"/>
                </a:lnTo>
                <a:lnTo>
                  <a:pt x="583349" y="956310"/>
                </a:lnTo>
                <a:lnTo>
                  <a:pt x="567537" y="951230"/>
                </a:lnTo>
                <a:lnTo>
                  <a:pt x="565962" y="948690"/>
                </a:lnTo>
                <a:close/>
              </a:path>
              <a:path w="782717" h="1174750">
                <a:moveTo>
                  <a:pt x="602203" y="981710"/>
                </a:moveTo>
                <a:lnTo>
                  <a:pt x="558215" y="981710"/>
                </a:lnTo>
                <a:lnTo>
                  <a:pt x="574027" y="986790"/>
                </a:lnTo>
                <a:lnTo>
                  <a:pt x="569163" y="1002030"/>
                </a:lnTo>
                <a:lnTo>
                  <a:pt x="572642" y="1008380"/>
                </a:lnTo>
                <a:lnTo>
                  <a:pt x="587057" y="1013460"/>
                </a:lnTo>
                <a:lnTo>
                  <a:pt x="593585" y="1009650"/>
                </a:lnTo>
                <a:lnTo>
                  <a:pt x="602203" y="981710"/>
                </a:lnTo>
                <a:close/>
              </a:path>
              <a:path w="782717" h="1174750">
                <a:moveTo>
                  <a:pt x="558215" y="981710"/>
                </a:moveTo>
                <a:lnTo>
                  <a:pt x="543140" y="981710"/>
                </a:lnTo>
                <a:lnTo>
                  <a:pt x="545045" y="982980"/>
                </a:lnTo>
                <a:lnTo>
                  <a:pt x="549605" y="984250"/>
                </a:lnTo>
                <a:lnTo>
                  <a:pt x="554189" y="982980"/>
                </a:lnTo>
                <a:lnTo>
                  <a:pt x="558215" y="981710"/>
                </a:lnTo>
                <a:close/>
              </a:path>
              <a:path w="782717" h="1174750">
                <a:moveTo>
                  <a:pt x="405844" y="867410"/>
                </a:moveTo>
                <a:lnTo>
                  <a:pt x="109499" y="867410"/>
                </a:lnTo>
                <a:lnTo>
                  <a:pt x="210438" y="897890"/>
                </a:lnTo>
                <a:lnTo>
                  <a:pt x="200240" y="930910"/>
                </a:lnTo>
                <a:lnTo>
                  <a:pt x="166484" y="965200"/>
                </a:lnTo>
                <a:lnTo>
                  <a:pt x="154352" y="967740"/>
                </a:lnTo>
                <a:lnTo>
                  <a:pt x="375176" y="967740"/>
                </a:lnTo>
                <a:lnTo>
                  <a:pt x="380834" y="948690"/>
                </a:lnTo>
                <a:lnTo>
                  <a:pt x="565962" y="948690"/>
                </a:lnTo>
                <a:lnTo>
                  <a:pt x="565175" y="947420"/>
                </a:lnTo>
                <a:lnTo>
                  <a:pt x="561619" y="944880"/>
                </a:lnTo>
                <a:lnTo>
                  <a:pt x="557098" y="942340"/>
                </a:lnTo>
                <a:lnTo>
                  <a:pt x="555637" y="942340"/>
                </a:lnTo>
                <a:lnTo>
                  <a:pt x="557885" y="934720"/>
                </a:lnTo>
                <a:lnTo>
                  <a:pt x="632728" y="934720"/>
                </a:lnTo>
                <a:lnTo>
                  <a:pt x="637057" y="923290"/>
                </a:lnTo>
                <a:lnTo>
                  <a:pt x="638019" y="910590"/>
                </a:lnTo>
                <a:lnTo>
                  <a:pt x="636600" y="906780"/>
                </a:lnTo>
                <a:lnTo>
                  <a:pt x="504126" y="906780"/>
                </a:lnTo>
                <a:lnTo>
                  <a:pt x="403148" y="876300"/>
                </a:lnTo>
                <a:lnTo>
                  <a:pt x="405844" y="867410"/>
                </a:lnTo>
                <a:close/>
              </a:path>
              <a:path w="782717" h="1174750">
                <a:moveTo>
                  <a:pt x="632728" y="934720"/>
                </a:moveTo>
                <a:lnTo>
                  <a:pt x="557885" y="934720"/>
                </a:lnTo>
                <a:lnTo>
                  <a:pt x="587057" y="943610"/>
                </a:lnTo>
                <a:lnTo>
                  <a:pt x="586765" y="944880"/>
                </a:lnTo>
                <a:lnTo>
                  <a:pt x="586511" y="944880"/>
                </a:lnTo>
                <a:lnTo>
                  <a:pt x="583349" y="956310"/>
                </a:lnTo>
                <a:lnTo>
                  <a:pt x="610037" y="956310"/>
                </a:lnTo>
                <a:lnTo>
                  <a:pt x="611212" y="952500"/>
                </a:lnTo>
                <a:lnTo>
                  <a:pt x="611327" y="949960"/>
                </a:lnTo>
                <a:lnTo>
                  <a:pt x="611200" y="948690"/>
                </a:lnTo>
                <a:lnTo>
                  <a:pt x="623559" y="944880"/>
                </a:lnTo>
                <a:lnTo>
                  <a:pt x="632728" y="934720"/>
                </a:lnTo>
                <a:close/>
              </a:path>
              <a:path w="782717" h="1174750">
                <a:moveTo>
                  <a:pt x="635114" y="725170"/>
                </a:moveTo>
                <a:lnTo>
                  <a:pt x="448983" y="725170"/>
                </a:lnTo>
                <a:lnTo>
                  <a:pt x="549922" y="755650"/>
                </a:lnTo>
                <a:lnTo>
                  <a:pt x="504126" y="906780"/>
                </a:lnTo>
                <a:lnTo>
                  <a:pt x="636600" y="906780"/>
                </a:lnTo>
                <a:lnTo>
                  <a:pt x="633761" y="899160"/>
                </a:lnTo>
                <a:lnTo>
                  <a:pt x="625115" y="890270"/>
                </a:lnTo>
                <a:lnTo>
                  <a:pt x="577049" y="875030"/>
                </a:lnTo>
                <a:lnTo>
                  <a:pt x="614057" y="758190"/>
                </a:lnTo>
                <a:lnTo>
                  <a:pt x="622706" y="758190"/>
                </a:lnTo>
                <a:lnTo>
                  <a:pt x="626478" y="756920"/>
                </a:lnTo>
                <a:lnTo>
                  <a:pt x="670497" y="756920"/>
                </a:lnTo>
                <a:lnTo>
                  <a:pt x="678326" y="731520"/>
                </a:lnTo>
                <a:lnTo>
                  <a:pt x="651636" y="731520"/>
                </a:lnTo>
                <a:lnTo>
                  <a:pt x="635825" y="726440"/>
                </a:lnTo>
                <a:lnTo>
                  <a:pt x="635114" y="725170"/>
                </a:lnTo>
                <a:close/>
              </a:path>
              <a:path w="782717" h="1174750">
                <a:moveTo>
                  <a:pt x="48196" y="713740"/>
                </a:moveTo>
                <a:lnTo>
                  <a:pt x="35609" y="713740"/>
                </a:lnTo>
                <a:lnTo>
                  <a:pt x="24184" y="717550"/>
                </a:lnTo>
                <a:lnTo>
                  <a:pt x="15458" y="726440"/>
                </a:lnTo>
                <a:lnTo>
                  <a:pt x="10452" y="739140"/>
                </a:lnTo>
                <a:lnTo>
                  <a:pt x="9487" y="750570"/>
                </a:lnTo>
                <a:lnTo>
                  <a:pt x="13721" y="762000"/>
                </a:lnTo>
                <a:lnTo>
                  <a:pt x="18364" y="769620"/>
                </a:lnTo>
                <a:lnTo>
                  <a:pt x="17640" y="770890"/>
                </a:lnTo>
                <a:lnTo>
                  <a:pt x="0" y="829310"/>
                </a:lnTo>
                <a:lnTo>
                  <a:pt x="3505" y="835660"/>
                </a:lnTo>
                <a:lnTo>
                  <a:pt x="17932" y="840740"/>
                </a:lnTo>
                <a:lnTo>
                  <a:pt x="24447" y="836930"/>
                </a:lnTo>
                <a:lnTo>
                  <a:pt x="29324" y="820420"/>
                </a:lnTo>
                <a:lnTo>
                  <a:pt x="220168" y="820420"/>
                </a:lnTo>
                <a:lnTo>
                  <a:pt x="136020" y="795020"/>
                </a:lnTo>
                <a:lnTo>
                  <a:pt x="54470" y="795020"/>
                </a:lnTo>
                <a:lnTo>
                  <a:pt x="38620" y="789940"/>
                </a:lnTo>
                <a:lnTo>
                  <a:pt x="41808" y="779780"/>
                </a:lnTo>
                <a:lnTo>
                  <a:pt x="41986" y="778510"/>
                </a:lnTo>
                <a:lnTo>
                  <a:pt x="136435" y="778510"/>
                </a:lnTo>
                <a:lnTo>
                  <a:pt x="152226" y="726440"/>
                </a:lnTo>
                <a:lnTo>
                  <a:pt x="88887" y="726440"/>
                </a:lnTo>
                <a:lnTo>
                  <a:pt x="48196" y="713740"/>
                </a:lnTo>
                <a:close/>
              </a:path>
              <a:path w="782717" h="1174750">
                <a:moveTo>
                  <a:pt x="474026" y="642620"/>
                </a:moveTo>
                <a:lnTo>
                  <a:pt x="177647" y="642620"/>
                </a:lnTo>
                <a:lnTo>
                  <a:pt x="278599" y="673100"/>
                </a:lnTo>
                <a:lnTo>
                  <a:pt x="232790" y="824230"/>
                </a:lnTo>
                <a:lnTo>
                  <a:pt x="418940" y="824230"/>
                </a:lnTo>
                <a:lnTo>
                  <a:pt x="448983" y="725170"/>
                </a:lnTo>
                <a:lnTo>
                  <a:pt x="635114" y="725170"/>
                </a:lnTo>
                <a:lnTo>
                  <a:pt x="633691" y="722630"/>
                </a:lnTo>
                <a:lnTo>
                  <a:pt x="630466" y="720090"/>
                </a:lnTo>
                <a:lnTo>
                  <a:pt x="626503" y="718820"/>
                </a:lnTo>
                <a:lnTo>
                  <a:pt x="628815" y="711200"/>
                </a:lnTo>
                <a:lnTo>
                  <a:pt x="699870" y="711200"/>
                </a:lnTo>
                <a:lnTo>
                  <a:pt x="701016" y="709930"/>
                </a:lnTo>
                <a:lnTo>
                  <a:pt x="705345" y="698500"/>
                </a:lnTo>
                <a:lnTo>
                  <a:pt x="706302" y="685800"/>
                </a:lnTo>
                <a:lnTo>
                  <a:pt x="704883" y="681990"/>
                </a:lnTo>
                <a:lnTo>
                  <a:pt x="572249" y="681990"/>
                </a:lnTo>
                <a:lnTo>
                  <a:pt x="471309" y="651510"/>
                </a:lnTo>
                <a:lnTo>
                  <a:pt x="474026" y="642620"/>
                </a:lnTo>
                <a:close/>
              </a:path>
              <a:path w="782717" h="1174750">
                <a:moveTo>
                  <a:pt x="63068" y="792480"/>
                </a:moveTo>
                <a:lnTo>
                  <a:pt x="58458" y="793750"/>
                </a:lnTo>
                <a:lnTo>
                  <a:pt x="54470" y="795020"/>
                </a:lnTo>
                <a:lnTo>
                  <a:pt x="69062" y="795020"/>
                </a:lnTo>
                <a:lnTo>
                  <a:pt x="63068" y="792480"/>
                </a:lnTo>
                <a:close/>
              </a:path>
              <a:path w="782717" h="1174750">
                <a:moveTo>
                  <a:pt x="136435" y="778510"/>
                </a:moveTo>
                <a:lnTo>
                  <a:pt x="41986" y="778510"/>
                </a:lnTo>
                <a:lnTo>
                  <a:pt x="71158" y="787400"/>
                </a:lnTo>
                <a:lnTo>
                  <a:pt x="69062" y="795020"/>
                </a:lnTo>
                <a:lnTo>
                  <a:pt x="136020" y="795020"/>
                </a:lnTo>
                <a:lnTo>
                  <a:pt x="131813" y="793750"/>
                </a:lnTo>
                <a:lnTo>
                  <a:pt x="136435" y="778510"/>
                </a:lnTo>
                <a:close/>
              </a:path>
              <a:path w="782717" h="1174750">
                <a:moveTo>
                  <a:pt x="670497" y="756920"/>
                </a:moveTo>
                <a:lnTo>
                  <a:pt x="626478" y="756920"/>
                </a:lnTo>
                <a:lnTo>
                  <a:pt x="642315" y="762000"/>
                </a:lnTo>
                <a:lnTo>
                  <a:pt x="637438" y="777240"/>
                </a:lnTo>
                <a:lnTo>
                  <a:pt x="640918" y="784860"/>
                </a:lnTo>
                <a:lnTo>
                  <a:pt x="655358" y="788670"/>
                </a:lnTo>
                <a:lnTo>
                  <a:pt x="661885" y="784860"/>
                </a:lnTo>
                <a:lnTo>
                  <a:pt x="670497" y="756920"/>
                </a:lnTo>
                <a:close/>
              </a:path>
              <a:path w="782717" h="1174750">
                <a:moveTo>
                  <a:pt x="622706" y="758190"/>
                </a:moveTo>
                <a:lnTo>
                  <a:pt x="614057" y="758190"/>
                </a:lnTo>
                <a:lnTo>
                  <a:pt x="618350" y="759460"/>
                </a:lnTo>
                <a:lnTo>
                  <a:pt x="622706" y="758190"/>
                </a:lnTo>
                <a:close/>
              </a:path>
              <a:path w="782717" h="1174750">
                <a:moveTo>
                  <a:pt x="699870" y="711200"/>
                </a:moveTo>
                <a:lnTo>
                  <a:pt x="628815" y="711200"/>
                </a:lnTo>
                <a:lnTo>
                  <a:pt x="655332" y="720090"/>
                </a:lnTo>
                <a:lnTo>
                  <a:pt x="654786" y="720090"/>
                </a:lnTo>
                <a:lnTo>
                  <a:pt x="651636" y="731520"/>
                </a:lnTo>
                <a:lnTo>
                  <a:pt x="678326" y="731520"/>
                </a:lnTo>
                <a:lnTo>
                  <a:pt x="679500" y="727710"/>
                </a:lnTo>
                <a:lnTo>
                  <a:pt x="679488" y="723900"/>
                </a:lnTo>
                <a:lnTo>
                  <a:pt x="691852" y="720090"/>
                </a:lnTo>
                <a:lnTo>
                  <a:pt x="699870" y="711200"/>
                </a:lnTo>
                <a:close/>
              </a:path>
              <a:path w="782717" h="1174750">
                <a:moveTo>
                  <a:pt x="288296" y="595630"/>
                </a:moveTo>
                <a:lnTo>
                  <a:pt x="97599" y="595630"/>
                </a:lnTo>
                <a:lnTo>
                  <a:pt x="113423" y="600710"/>
                </a:lnTo>
                <a:lnTo>
                  <a:pt x="115633" y="604520"/>
                </a:lnTo>
                <a:lnTo>
                  <a:pt x="119011" y="607060"/>
                </a:lnTo>
                <a:lnTo>
                  <a:pt x="123177" y="608330"/>
                </a:lnTo>
                <a:lnTo>
                  <a:pt x="88887" y="726440"/>
                </a:lnTo>
                <a:lnTo>
                  <a:pt x="152226" y="726440"/>
                </a:lnTo>
                <a:lnTo>
                  <a:pt x="177647" y="642620"/>
                </a:lnTo>
                <a:lnTo>
                  <a:pt x="474026" y="642620"/>
                </a:lnTo>
                <a:lnTo>
                  <a:pt x="487221" y="599440"/>
                </a:lnTo>
                <a:lnTo>
                  <a:pt x="300913" y="599440"/>
                </a:lnTo>
                <a:lnTo>
                  <a:pt x="288296" y="595630"/>
                </a:lnTo>
                <a:close/>
              </a:path>
              <a:path w="782717" h="1174750">
                <a:moveTo>
                  <a:pt x="704100" y="501650"/>
                </a:moveTo>
                <a:lnTo>
                  <a:pt x="517105" y="501650"/>
                </a:lnTo>
                <a:lnTo>
                  <a:pt x="618070" y="532130"/>
                </a:lnTo>
                <a:lnTo>
                  <a:pt x="572249" y="681990"/>
                </a:lnTo>
                <a:lnTo>
                  <a:pt x="704883" y="681990"/>
                </a:lnTo>
                <a:lnTo>
                  <a:pt x="702043" y="674370"/>
                </a:lnTo>
                <a:lnTo>
                  <a:pt x="693387" y="665480"/>
                </a:lnTo>
                <a:lnTo>
                  <a:pt x="647941" y="651510"/>
                </a:lnTo>
                <a:lnTo>
                  <a:pt x="685050" y="533400"/>
                </a:lnTo>
                <a:lnTo>
                  <a:pt x="691781" y="533400"/>
                </a:lnTo>
                <a:lnTo>
                  <a:pt x="694791" y="532130"/>
                </a:lnTo>
                <a:lnTo>
                  <a:pt x="738791" y="532130"/>
                </a:lnTo>
                <a:lnTo>
                  <a:pt x="746626" y="506730"/>
                </a:lnTo>
                <a:lnTo>
                  <a:pt x="719924" y="506730"/>
                </a:lnTo>
                <a:lnTo>
                  <a:pt x="704100" y="501650"/>
                </a:lnTo>
                <a:close/>
              </a:path>
              <a:path w="782717" h="1174750">
                <a:moveTo>
                  <a:pt x="116484" y="488950"/>
                </a:moveTo>
                <a:lnTo>
                  <a:pt x="103890" y="488950"/>
                </a:lnTo>
                <a:lnTo>
                  <a:pt x="92462" y="492759"/>
                </a:lnTo>
                <a:lnTo>
                  <a:pt x="83742" y="501650"/>
                </a:lnTo>
                <a:lnTo>
                  <a:pt x="78727" y="514350"/>
                </a:lnTo>
                <a:lnTo>
                  <a:pt x="77766" y="527050"/>
                </a:lnTo>
                <a:lnTo>
                  <a:pt x="82010" y="538480"/>
                </a:lnTo>
                <a:lnTo>
                  <a:pt x="86639" y="546100"/>
                </a:lnTo>
                <a:lnTo>
                  <a:pt x="85915" y="547370"/>
                </a:lnTo>
                <a:lnTo>
                  <a:pt x="68313" y="604520"/>
                </a:lnTo>
                <a:lnTo>
                  <a:pt x="71805" y="610870"/>
                </a:lnTo>
                <a:lnTo>
                  <a:pt x="80048" y="613410"/>
                </a:lnTo>
                <a:lnTo>
                  <a:pt x="86220" y="615950"/>
                </a:lnTo>
                <a:lnTo>
                  <a:pt x="92735" y="612140"/>
                </a:lnTo>
                <a:lnTo>
                  <a:pt x="97599" y="595630"/>
                </a:lnTo>
                <a:lnTo>
                  <a:pt x="288296" y="595630"/>
                </a:lnTo>
                <a:lnTo>
                  <a:pt x="204180" y="570230"/>
                </a:lnTo>
                <a:lnTo>
                  <a:pt x="122732" y="570230"/>
                </a:lnTo>
                <a:lnTo>
                  <a:pt x="106921" y="565150"/>
                </a:lnTo>
                <a:lnTo>
                  <a:pt x="110096" y="554990"/>
                </a:lnTo>
                <a:lnTo>
                  <a:pt x="110274" y="553720"/>
                </a:lnTo>
                <a:lnTo>
                  <a:pt x="204632" y="553720"/>
                </a:lnTo>
                <a:lnTo>
                  <a:pt x="220549" y="501650"/>
                </a:lnTo>
                <a:lnTo>
                  <a:pt x="154558" y="501650"/>
                </a:lnTo>
                <a:lnTo>
                  <a:pt x="116484" y="488950"/>
                </a:lnTo>
                <a:close/>
              </a:path>
              <a:path w="782717" h="1174750">
                <a:moveTo>
                  <a:pt x="542083" y="419100"/>
                </a:moveTo>
                <a:lnTo>
                  <a:pt x="245783" y="419100"/>
                </a:lnTo>
                <a:lnTo>
                  <a:pt x="346709" y="449580"/>
                </a:lnTo>
                <a:lnTo>
                  <a:pt x="300913" y="599440"/>
                </a:lnTo>
                <a:lnTo>
                  <a:pt x="487221" y="599440"/>
                </a:lnTo>
                <a:lnTo>
                  <a:pt x="517105" y="501650"/>
                </a:lnTo>
                <a:lnTo>
                  <a:pt x="704100" y="501650"/>
                </a:lnTo>
                <a:lnTo>
                  <a:pt x="702449" y="499109"/>
                </a:lnTo>
                <a:lnTo>
                  <a:pt x="700112" y="496570"/>
                </a:lnTo>
                <a:lnTo>
                  <a:pt x="697293" y="495300"/>
                </a:lnTo>
                <a:lnTo>
                  <a:pt x="699731" y="487680"/>
                </a:lnTo>
                <a:lnTo>
                  <a:pt x="767006" y="487680"/>
                </a:lnTo>
                <a:lnTo>
                  <a:pt x="769297" y="485140"/>
                </a:lnTo>
                <a:lnTo>
                  <a:pt x="773620" y="473709"/>
                </a:lnTo>
                <a:lnTo>
                  <a:pt x="774592" y="461009"/>
                </a:lnTo>
                <a:lnTo>
                  <a:pt x="773648" y="458470"/>
                </a:lnTo>
                <a:lnTo>
                  <a:pt x="640384" y="458470"/>
                </a:lnTo>
                <a:lnTo>
                  <a:pt x="539432" y="427990"/>
                </a:lnTo>
                <a:lnTo>
                  <a:pt x="542083" y="419100"/>
                </a:lnTo>
                <a:close/>
              </a:path>
              <a:path w="782717" h="1174750">
                <a:moveTo>
                  <a:pt x="204632" y="553720"/>
                </a:moveTo>
                <a:lnTo>
                  <a:pt x="110274" y="553720"/>
                </a:lnTo>
                <a:lnTo>
                  <a:pt x="136817" y="561340"/>
                </a:lnTo>
                <a:lnTo>
                  <a:pt x="134696" y="568960"/>
                </a:lnTo>
                <a:lnTo>
                  <a:pt x="126415" y="568960"/>
                </a:lnTo>
                <a:lnTo>
                  <a:pt x="122732" y="570230"/>
                </a:lnTo>
                <a:lnTo>
                  <a:pt x="204180" y="570230"/>
                </a:lnTo>
                <a:lnTo>
                  <a:pt x="199974" y="568960"/>
                </a:lnTo>
                <a:lnTo>
                  <a:pt x="134696" y="568960"/>
                </a:lnTo>
                <a:lnTo>
                  <a:pt x="130568" y="567690"/>
                </a:lnTo>
                <a:lnTo>
                  <a:pt x="200362" y="567690"/>
                </a:lnTo>
                <a:lnTo>
                  <a:pt x="204632" y="553720"/>
                </a:lnTo>
                <a:close/>
              </a:path>
              <a:path w="782717" h="1174750">
                <a:moveTo>
                  <a:pt x="738791" y="532130"/>
                </a:moveTo>
                <a:lnTo>
                  <a:pt x="694791" y="532130"/>
                </a:lnTo>
                <a:lnTo>
                  <a:pt x="710603" y="537210"/>
                </a:lnTo>
                <a:lnTo>
                  <a:pt x="705738" y="553720"/>
                </a:lnTo>
                <a:lnTo>
                  <a:pt x="709231" y="560070"/>
                </a:lnTo>
                <a:lnTo>
                  <a:pt x="715403" y="561340"/>
                </a:lnTo>
                <a:lnTo>
                  <a:pt x="717461" y="562610"/>
                </a:lnTo>
                <a:lnTo>
                  <a:pt x="723658" y="563880"/>
                </a:lnTo>
                <a:lnTo>
                  <a:pt x="730173" y="560070"/>
                </a:lnTo>
                <a:lnTo>
                  <a:pt x="738791" y="532130"/>
                </a:lnTo>
                <a:close/>
              </a:path>
              <a:path w="782717" h="1174750">
                <a:moveTo>
                  <a:pt x="691781" y="533400"/>
                </a:moveTo>
                <a:lnTo>
                  <a:pt x="685050" y="533400"/>
                </a:lnTo>
                <a:lnTo>
                  <a:pt x="688428" y="534670"/>
                </a:lnTo>
                <a:lnTo>
                  <a:pt x="691781" y="533400"/>
                </a:lnTo>
                <a:close/>
              </a:path>
              <a:path w="782717" h="1174750">
                <a:moveTo>
                  <a:pt x="767006" y="487680"/>
                </a:moveTo>
                <a:lnTo>
                  <a:pt x="699731" y="487680"/>
                </a:lnTo>
                <a:lnTo>
                  <a:pt x="723645" y="495300"/>
                </a:lnTo>
                <a:lnTo>
                  <a:pt x="723087" y="496570"/>
                </a:lnTo>
                <a:lnTo>
                  <a:pt x="722922" y="496570"/>
                </a:lnTo>
                <a:lnTo>
                  <a:pt x="719924" y="506730"/>
                </a:lnTo>
                <a:lnTo>
                  <a:pt x="746626" y="506730"/>
                </a:lnTo>
                <a:lnTo>
                  <a:pt x="747801" y="502920"/>
                </a:lnTo>
                <a:lnTo>
                  <a:pt x="747902" y="501650"/>
                </a:lnTo>
                <a:lnTo>
                  <a:pt x="747763" y="499109"/>
                </a:lnTo>
                <a:lnTo>
                  <a:pt x="760132" y="495300"/>
                </a:lnTo>
                <a:lnTo>
                  <a:pt x="767006" y="487680"/>
                </a:lnTo>
                <a:close/>
              </a:path>
              <a:path w="782717" h="1174750">
                <a:moveTo>
                  <a:pt x="356419" y="372109"/>
                </a:moveTo>
                <a:lnTo>
                  <a:pt x="165887" y="372109"/>
                </a:lnTo>
                <a:lnTo>
                  <a:pt x="181724" y="375920"/>
                </a:lnTo>
                <a:lnTo>
                  <a:pt x="183464" y="379730"/>
                </a:lnTo>
                <a:lnTo>
                  <a:pt x="185902" y="381000"/>
                </a:lnTo>
                <a:lnTo>
                  <a:pt x="188899" y="383540"/>
                </a:lnTo>
                <a:lnTo>
                  <a:pt x="154558" y="501650"/>
                </a:lnTo>
                <a:lnTo>
                  <a:pt x="220549" y="501650"/>
                </a:lnTo>
                <a:lnTo>
                  <a:pt x="245783" y="419100"/>
                </a:lnTo>
                <a:lnTo>
                  <a:pt x="542083" y="419100"/>
                </a:lnTo>
                <a:lnTo>
                  <a:pt x="549655" y="393700"/>
                </a:lnTo>
                <a:lnTo>
                  <a:pt x="554899" y="382270"/>
                </a:lnTo>
                <a:lnTo>
                  <a:pt x="559713" y="375920"/>
                </a:lnTo>
                <a:lnTo>
                  <a:pt x="369036" y="375920"/>
                </a:lnTo>
                <a:lnTo>
                  <a:pt x="356419" y="372109"/>
                </a:lnTo>
                <a:close/>
              </a:path>
              <a:path w="782717" h="1174750">
                <a:moveTo>
                  <a:pt x="740581" y="358140"/>
                </a:moveTo>
                <a:lnTo>
                  <a:pt x="608172" y="358140"/>
                </a:lnTo>
                <a:lnTo>
                  <a:pt x="616292" y="360680"/>
                </a:lnTo>
                <a:lnTo>
                  <a:pt x="628050" y="365759"/>
                </a:lnTo>
                <a:lnTo>
                  <a:pt x="637836" y="373380"/>
                </a:lnTo>
                <a:lnTo>
                  <a:pt x="645388" y="383540"/>
                </a:lnTo>
                <a:lnTo>
                  <a:pt x="650441" y="393700"/>
                </a:lnTo>
                <a:lnTo>
                  <a:pt x="652732" y="406400"/>
                </a:lnTo>
                <a:lnTo>
                  <a:pt x="651999" y="419100"/>
                </a:lnTo>
                <a:lnTo>
                  <a:pt x="640384" y="458470"/>
                </a:lnTo>
                <a:lnTo>
                  <a:pt x="773648" y="458470"/>
                </a:lnTo>
                <a:lnTo>
                  <a:pt x="770343" y="449580"/>
                </a:lnTo>
                <a:lnTo>
                  <a:pt x="761700" y="441959"/>
                </a:lnTo>
                <a:lnTo>
                  <a:pt x="718858" y="426720"/>
                </a:lnTo>
                <a:lnTo>
                  <a:pt x="740581" y="358140"/>
                </a:lnTo>
                <a:close/>
              </a:path>
              <a:path w="782717" h="1174750">
                <a:moveTo>
                  <a:pt x="184772" y="264159"/>
                </a:moveTo>
                <a:lnTo>
                  <a:pt x="172170" y="264159"/>
                </a:lnTo>
                <a:lnTo>
                  <a:pt x="160734" y="267969"/>
                </a:lnTo>
                <a:lnTo>
                  <a:pt x="152015" y="276859"/>
                </a:lnTo>
                <a:lnTo>
                  <a:pt x="147015" y="289559"/>
                </a:lnTo>
                <a:lnTo>
                  <a:pt x="146054" y="302259"/>
                </a:lnTo>
                <a:lnTo>
                  <a:pt x="150295" y="313690"/>
                </a:lnTo>
                <a:lnTo>
                  <a:pt x="154927" y="321309"/>
                </a:lnTo>
                <a:lnTo>
                  <a:pt x="154216" y="322580"/>
                </a:lnTo>
                <a:lnTo>
                  <a:pt x="136588" y="379730"/>
                </a:lnTo>
                <a:lnTo>
                  <a:pt x="140093" y="386080"/>
                </a:lnTo>
                <a:lnTo>
                  <a:pt x="146278" y="388620"/>
                </a:lnTo>
                <a:lnTo>
                  <a:pt x="148335" y="388620"/>
                </a:lnTo>
                <a:lnTo>
                  <a:pt x="154508" y="391159"/>
                </a:lnTo>
                <a:lnTo>
                  <a:pt x="161023" y="387350"/>
                </a:lnTo>
                <a:lnTo>
                  <a:pt x="165887" y="372109"/>
                </a:lnTo>
                <a:lnTo>
                  <a:pt x="356419" y="372109"/>
                </a:lnTo>
                <a:lnTo>
                  <a:pt x="268096" y="345440"/>
                </a:lnTo>
                <a:lnTo>
                  <a:pt x="191020" y="345440"/>
                </a:lnTo>
                <a:lnTo>
                  <a:pt x="175209" y="340359"/>
                </a:lnTo>
                <a:lnTo>
                  <a:pt x="178384" y="330200"/>
                </a:lnTo>
                <a:lnTo>
                  <a:pt x="178587" y="328930"/>
                </a:lnTo>
                <a:lnTo>
                  <a:pt x="273013" y="328930"/>
                </a:lnTo>
                <a:lnTo>
                  <a:pt x="291262" y="289559"/>
                </a:lnTo>
                <a:lnTo>
                  <a:pt x="324218" y="275590"/>
                </a:lnTo>
                <a:lnTo>
                  <a:pt x="220230" y="275590"/>
                </a:lnTo>
                <a:lnTo>
                  <a:pt x="184772" y="264159"/>
                </a:lnTo>
                <a:close/>
              </a:path>
              <a:path w="782717" h="1174750">
                <a:moveTo>
                  <a:pt x="350225" y="33019"/>
                </a:moveTo>
                <a:lnTo>
                  <a:pt x="337631" y="33019"/>
                </a:lnTo>
                <a:lnTo>
                  <a:pt x="325419" y="35559"/>
                </a:lnTo>
                <a:lnTo>
                  <a:pt x="285884" y="62230"/>
                </a:lnTo>
                <a:lnTo>
                  <a:pt x="220230" y="275590"/>
                </a:lnTo>
                <a:lnTo>
                  <a:pt x="336842" y="275590"/>
                </a:lnTo>
                <a:lnTo>
                  <a:pt x="344982" y="278130"/>
                </a:lnTo>
                <a:lnTo>
                  <a:pt x="379104" y="311150"/>
                </a:lnTo>
                <a:lnTo>
                  <a:pt x="381389" y="323850"/>
                </a:lnTo>
                <a:lnTo>
                  <a:pt x="380651" y="336550"/>
                </a:lnTo>
                <a:lnTo>
                  <a:pt x="369036" y="375920"/>
                </a:lnTo>
                <a:lnTo>
                  <a:pt x="559713" y="375920"/>
                </a:lnTo>
                <a:lnTo>
                  <a:pt x="562602" y="372109"/>
                </a:lnTo>
                <a:lnTo>
                  <a:pt x="572274" y="364490"/>
                </a:lnTo>
                <a:lnTo>
                  <a:pt x="583420" y="359409"/>
                </a:lnTo>
                <a:lnTo>
                  <a:pt x="595551" y="358140"/>
                </a:lnTo>
                <a:lnTo>
                  <a:pt x="740581" y="358140"/>
                </a:lnTo>
                <a:lnTo>
                  <a:pt x="779602" y="234950"/>
                </a:lnTo>
                <a:lnTo>
                  <a:pt x="782352" y="222250"/>
                </a:lnTo>
                <a:lnTo>
                  <a:pt x="782717" y="210819"/>
                </a:lnTo>
                <a:lnTo>
                  <a:pt x="780840" y="198119"/>
                </a:lnTo>
                <a:lnTo>
                  <a:pt x="753786" y="158750"/>
                </a:lnTo>
                <a:lnTo>
                  <a:pt x="731773" y="147319"/>
                </a:lnTo>
                <a:lnTo>
                  <a:pt x="724598" y="124459"/>
                </a:lnTo>
                <a:lnTo>
                  <a:pt x="719348" y="110490"/>
                </a:lnTo>
                <a:lnTo>
                  <a:pt x="710595" y="102869"/>
                </a:lnTo>
                <a:lnTo>
                  <a:pt x="702669" y="97790"/>
                </a:lnTo>
                <a:lnTo>
                  <a:pt x="692355" y="91440"/>
                </a:lnTo>
                <a:lnTo>
                  <a:pt x="680701" y="82550"/>
                </a:lnTo>
                <a:lnTo>
                  <a:pt x="668755" y="72390"/>
                </a:lnTo>
                <a:lnTo>
                  <a:pt x="657565" y="63500"/>
                </a:lnTo>
                <a:lnTo>
                  <a:pt x="648180" y="54609"/>
                </a:lnTo>
                <a:lnTo>
                  <a:pt x="641649" y="46990"/>
                </a:lnTo>
                <a:lnTo>
                  <a:pt x="638951" y="44450"/>
                </a:lnTo>
                <a:lnTo>
                  <a:pt x="572602" y="44450"/>
                </a:lnTo>
                <a:lnTo>
                  <a:pt x="556556" y="38100"/>
                </a:lnTo>
                <a:lnTo>
                  <a:pt x="555112" y="36830"/>
                </a:lnTo>
                <a:lnTo>
                  <a:pt x="364997" y="36830"/>
                </a:lnTo>
                <a:lnTo>
                  <a:pt x="362927" y="35559"/>
                </a:lnTo>
                <a:lnTo>
                  <a:pt x="350225" y="33019"/>
                </a:lnTo>
                <a:close/>
              </a:path>
              <a:path w="782717" h="1174750">
                <a:moveTo>
                  <a:pt x="273013" y="328930"/>
                </a:moveTo>
                <a:lnTo>
                  <a:pt x="178587" y="328930"/>
                </a:lnTo>
                <a:lnTo>
                  <a:pt x="202488" y="336550"/>
                </a:lnTo>
                <a:lnTo>
                  <a:pt x="200278" y="344169"/>
                </a:lnTo>
                <a:lnTo>
                  <a:pt x="193878" y="344169"/>
                </a:lnTo>
                <a:lnTo>
                  <a:pt x="191020" y="345440"/>
                </a:lnTo>
                <a:lnTo>
                  <a:pt x="268096" y="345440"/>
                </a:lnTo>
                <a:lnTo>
                  <a:pt x="273013" y="328930"/>
                </a:lnTo>
                <a:close/>
              </a:path>
              <a:path w="782717" h="1174750">
                <a:moveTo>
                  <a:pt x="621361" y="33019"/>
                </a:moveTo>
                <a:lnTo>
                  <a:pt x="609377" y="33019"/>
                </a:lnTo>
                <a:lnTo>
                  <a:pt x="595385" y="38100"/>
                </a:lnTo>
                <a:lnTo>
                  <a:pt x="583404" y="41909"/>
                </a:lnTo>
                <a:lnTo>
                  <a:pt x="572602" y="44450"/>
                </a:lnTo>
                <a:lnTo>
                  <a:pt x="638951" y="44450"/>
                </a:lnTo>
                <a:lnTo>
                  <a:pt x="632207" y="38100"/>
                </a:lnTo>
                <a:lnTo>
                  <a:pt x="621361" y="33019"/>
                </a:lnTo>
                <a:close/>
              </a:path>
              <a:path w="782717" h="1174750">
                <a:moveTo>
                  <a:pt x="510532" y="0"/>
                </a:moveTo>
                <a:lnTo>
                  <a:pt x="499091" y="1269"/>
                </a:lnTo>
                <a:lnTo>
                  <a:pt x="488520" y="5080"/>
                </a:lnTo>
                <a:lnTo>
                  <a:pt x="475128" y="7619"/>
                </a:lnTo>
                <a:lnTo>
                  <a:pt x="430874" y="11430"/>
                </a:lnTo>
                <a:lnTo>
                  <a:pt x="410832" y="11430"/>
                </a:lnTo>
                <a:lnTo>
                  <a:pt x="394244" y="13969"/>
                </a:lnTo>
                <a:lnTo>
                  <a:pt x="384852" y="20319"/>
                </a:lnTo>
                <a:lnTo>
                  <a:pt x="364997" y="36830"/>
                </a:lnTo>
                <a:lnTo>
                  <a:pt x="555112" y="36830"/>
                </a:lnTo>
                <a:lnTo>
                  <a:pt x="546442" y="29209"/>
                </a:lnTo>
                <a:lnTo>
                  <a:pt x="539939" y="21590"/>
                </a:lnTo>
                <a:lnTo>
                  <a:pt x="530670" y="10159"/>
                </a:lnTo>
                <a:lnTo>
                  <a:pt x="520963" y="3809"/>
                </a:lnTo>
                <a:lnTo>
                  <a:pt x="510532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7315200"/>
            <a:ext cx="17348200" cy="762381"/>
          </a:xfrm>
          <a:custGeom>
            <a:avLst/>
            <a:gdLst/>
            <a:ahLst/>
            <a:cxnLst/>
            <a:rect l="l" t="t" r="r" b="b"/>
            <a:pathLst>
              <a:path w="17348200" h="762380">
                <a:moveTo>
                  <a:pt x="17348200" y="0"/>
                </a:moveTo>
                <a:lnTo>
                  <a:pt x="0" y="0"/>
                </a:lnTo>
                <a:lnTo>
                  <a:pt x="0" y="762381"/>
                </a:lnTo>
                <a:lnTo>
                  <a:pt x="17348200" y="762381"/>
                </a:lnTo>
                <a:lnTo>
                  <a:pt x="17348200" y="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1176" y="7985727"/>
            <a:ext cx="1027891" cy="1158042"/>
          </a:xfrm>
          <a:custGeom>
            <a:avLst/>
            <a:gdLst/>
            <a:ahLst/>
            <a:cxnLst/>
            <a:rect l="l" t="t" r="r" b="b"/>
            <a:pathLst>
              <a:path w="1027891" h="1158042">
                <a:moveTo>
                  <a:pt x="472940" y="0"/>
                </a:moveTo>
                <a:lnTo>
                  <a:pt x="425962" y="973"/>
                </a:lnTo>
                <a:lnTo>
                  <a:pt x="368035" y="5504"/>
                </a:lnTo>
                <a:lnTo>
                  <a:pt x="303248" y="15386"/>
                </a:lnTo>
                <a:lnTo>
                  <a:pt x="235692" y="32412"/>
                </a:lnTo>
                <a:lnTo>
                  <a:pt x="169456" y="58373"/>
                </a:lnTo>
                <a:lnTo>
                  <a:pt x="108630" y="95064"/>
                </a:lnTo>
                <a:lnTo>
                  <a:pt x="57304" y="144277"/>
                </a:lnTo>
                <a:lnTo>
                  <a:pt x="19568" y="207804"/>
                </a:lnTo>
                <a:lnTo>
                  <a:pt x="7074" y="245496"/>
                </a:lnTo>
                <a:lnTo>
                  <a:pt x="142" y="289268"/>
                </a:lnTo>
                <a:lnTo>
                  <a:pt x="0" y="337434"/>
                </a:lnTo>
                <a:lnTo>
                  <a:pt x="6076" y="389294"/>
                </a:lnTo>
                <a:lnTo>
                  <a:pt x="17804" y="444150"/>
                </a:lnTo>
                <a:lnTo>
                  <a:pt x="34615" y="501301"/>
                </a:lnTo>
                <a:lnTo>
                  <a:pt x="55938" y="560047"/>
                </a:lnTo>
                <a:lnTo>
                  <a:pt x="81207" y="619689"/>
                </a:lnTo>
                <a:lnTo>
                  <a:pt x="109851" y="679526"/>
                </a:lnTo>
                <a:lnTo>
                  <a:pt x="141302" y="738858"/>
                </a:lnTo>
                <a:lnTo>
                  <a:pt x="174992" y="796986"/>
                </a:lnTo>
                <a:lnTo>
                  <a:pt x="210351" y="853210"/>
                </a:lnTo>
                <a:lnTo>
                  <a:pt x="246811" y="906829"/>
                </a:lnTo>
                <a:lnTo>
                  <a:pt x="283802" y="957144"/>
                </a:lnTo>
                <a:lnTo>
                  <a:pt x="320757" y="1003455"/>
                </a:lnTo>
                <a:lnTo>
                  <a:pt x="357105" y="1045062"/>
                </a:lnTo>
                <a:lnTo>
                  <a:pt x="392280" y="1081266"/>
                </a:lnTo>
                <a:lnTo>
                  <a:pt x="425710" y="1111365"/>
                </a:lnTo>
                <a:lnTo>
                  <a:pt x="456829" y="1134661"/>
                </a:lnTo>
                <a:lnTo>
                  <a:pt x="509854" y="1158042"/>
                </a:lnTo>
                <a:lnTo>
                  <a:pt x="518021" y="1158042"/>
                </a:lnTo>
                <a:lnTo>
                  <a:pt x="571050" y="1134661"/>
                </a:lnTo>
                <a:lnTo>
                  <a:pt x="602170" y="1111365"/>
                </a:lnTo>
                <a:lnTo>
                  <a:pt x="635603" y="1081266"/>
                </a:lnTo>
                <a:lnTo>
                  <a:pt x="670779" y="1045062"/>
                </a:lnTo>
                <a:lnTo>
                  <a:pt x="707129" y="1003455"/>
                </a:lnTo>
                <a:lnTo>
                  <a:pt x="744085" y="957144"/>
                </a:lnTo>
                <a:lnTo>
                  <a:pt x="781078" y="906829"/>
                </a:lnTo>
                <a:lnTo>
                  <a:pt x="817539" y="853210"/>
                </a:lnTo>
                <a:lnTo>
                  <a:pt x="852899" y="796986"/>
                </a:lnTo>
                <a:lnTo>
                  <a:pt x="886589" y="738858"/>
                </a:lnTo>
                <a:lnTo>
                  <a:pt x="918041" y="679526"/>
                </a:lnTo>
                <a:lnTo>
                  <a:pt x="946686" y="619689"/>
                </a:lnTo>
                <a:lnTo>
                  <a:pt x="971955" y="560047"/>
                </a:lnTo>
                <a:lnTo>
                  <a:pt x="993278" y="501301"/>
                </a:lnTo>
                <a:lnTo>
                  <a:pt x="1010088" y="444150"/>
                </a:lnTo>
                <a:lnTo>
                  <a:pt x="1021815" y="389294"/>
                </a:lnTo>
                <a:lnTo>
                  <a:pt x="1027891" y="337434"/>
                </a:lnTo>
                <a:lnTo>
                  <a:pt x="1027747" y="289268"/>
                </a:lnTo>
                <a:lnTo>
                  <a:pt x="1020814" y="245496"/>
                </a:lnTo>
                <a:lnTo>
                  <a:pt x="1008313" y="207804"/>
                </a:lnTo>
                <a:lnTo>
                  <a:pt x="970566" y="144277"/>
                </a:lnTo>
                <a:lnTo>
                  <a:pt x="919234" y="95064"/>
                </a:lnTo>
                <a:lnTo>
                  <a:pt x="858405" y="58373"/>
                </a:lnTo>
                <a:lnTo>
                  <a:pt x="792168" y="32412"/>
                </a:lnTo>
                <a:lnTo>
                  <a:pt x="724613" y="15386"/>
                </a:lnTo>
                <a:lnTo>
                  <a:pt x="659828" y="5504"/>
                </a:lnTo>
                <a:lnTo>
                  <a:pt x="607038" y="1288"/>
                </a:lnTo>
                <a:lnTo>
                  <a:pt x="513931" y="1288"/>
                </a:lnTo>
                <a:lnTo>
                  <a:pt x="504879" y="791"/>
                </a:lnTo>
                <a:lnTo>
                  <a:pt x="491045" y="287"/>
                </a:lnTo>
                <a:lnTo>
                  <a:pt x="472940" y="0"/>
                </a:lnTo>
                <a:close/>
              </a:path>
              <a:path w="1027891" h="1158042">
                <a:moveTo>
                  <a:pt x="554925" y="0"/>
                </a:moveTo>
                <a:lnTo>
                  <a:pt x="536819" y="287"/>
                </a:lnTo>
                <a:lnTo>
                  <a:pt x="522985" y="791"/>
                </a:lnTo>
                <a:lnTo>
                  <a:pt x="513931" y="1288"/>
                </a:lnTo>
                <a:lnTo>
                  <a:pt x="607038" y="1288"/>
                </a:lnTo>
                <a:lnTo>
                  <a:pt x="601902" y="973"/>
                </a:lnTo>
                <a:lnTo>
                  <a:pt x="576789" y="154"/>
                </a:lnTo>
                <a:lnTo>
                  <a:pt x="554925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44459" y="8540687"/>
            <a:ext cx="166611" cy="163830"/>
          </a:xfrm>
          <a:custGeom>
            <a:avLst/>
            <a:gdLst/>
            <a:ahLst/>
            <a:cxnLst/>
            <a:rect l="l" t="t" r="r" b="b"/>
            <a:pathLst>
              <a:path w="166611" h="163829">
                <a:moveTo>
                  <a:pt x="0" y="163830"/>
                </a:moveTo>
                <a:lnTo>
                  <a:pt x="166611" y="163830"/>
                </a:lnTo>
                <a:lnTo>
                  <a:pt x="166611" y="0"/>
                </a:ln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73200" y="8172387"/>
            <a:ext cx="337870" cy="368300"/>
          </a:xfrm>
          <a:custGeom>
            <a:avLst/>
            <a:gdLst/>
            <a:ahLst/>
            <a:cxnLst/>
            <a:rect l="l" t="t" r="r" b="b"/>
            <a:pathLst>
              <a:path w="337870" h="368300">
                <a:moveTo>
                  <a:pt x="0" y="368300"/>
                </a:moveTo>
                <a:lnTo>
                  <a:pt x="337870" y="368300"/>
                </a:lnTo>
                <a:lnTo>
                  <a:pt x="33787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52706" y="8567675"/>
            <a:ext cx="264782" cy="264782"/>
          </a:xfrm>
          <a:custGeom>
            <a:avLst/>
            <a:gdLst/>
            <a:ahLst/>
            <a:cxnLst/>
            <a:rect l="l" t="t" r="r" b="b"/>
            <a:pathLst>
              <a:path w="264782" h="264782">
                <a:moveTo>
                  <a:pt x="264782" y="0"/>
                </a:moveTo>
                <a:lnTo>
                  <a:pt x="74307" y="0"/>
                </a:lnTo>
                <a:lnTo>
                  <a:pt x="67965" y="11259"/>
                </a:lnTo>
                <a:lnTo>
                  <a:pt x="60920" y="22041"/>
                </a:lnTo>
                <a:lnTo>
                  <a:pt x="35875" y="51223"/>
                </a:lnTo>
                <a:lnTo>
                  <a:pt x="5627" y="75046"/>
                </a:lnTo>
                <a:lnTo>
                  <a:pt x="0" y="264782"/>
                </a:lnTo>
                <a:lnTo>
                  <a:pt x="264782" y="264782"/>
                </a:lnTo>
                <a:lnTo>
                  <a:pt x="264782" y="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2813" y="8307648"/>
            <a:ext cx="338939" cy="339315"/>
          </a:xfrm>
          <a:custGeom>
            <a:avLst/>
            <a:gdLst/>
            <a:ahLst/>
            <a:cxnLst/>
            <a:rect l="l" t="t" r="r" b="b"/>
            <a:pathLst>
              <a:path w="338939" h="339315">
                <a:moveTo>
                  <a:pt x="179496" y="0"/>
                </a:moveTo>
                <a:lnTo>
                  <a:pt x="133814" y="5094"/>
                </a:lnTo>
                <a:lnTo>
                  <a:pt x="93086" y="19777"/>
                </a:lnTo>
                <a:lnTo>
                  <a:pt x="58385" y="42755"/>
                </a:lnTo>
                <a:lnTo>
                  <a:pt x="30782" y="72734"/>
                </a:lnTo>
                <a:lnTo>
                  <a:pt x="11349" y="108420"/>
                </a:lnTo>
                <a:lnTo>
                  <a:pt x="1158" y="148522"/>
                </a:lnTo>
                <a:lnTo>
                  <a:pt x="0" y="162646"/>
                </a:lnTo>
                <a:lnTo>
                  <a:pt x="585" y="178063"/>
                </a:lnTo>
                <a:lnTo>
                  <a:pt x="9223" y="221531"/>
                </a:lnTo>
                <a:lnTo>
                  <a:pt x="27154" y="259916"/>
                </a:lnTo>
                <a:lnTo>
                  <a:pt x="53052" y="292049"/>
                </a:lnTo>
                <a:lnTo>
                  <a:pt x="85590" y="316763"/>
                </a:lnTo>
                <a:lnTo>
                  <a:pt x="123442" y="332889"/>
                </a:lnTo>
                <a:lnTo>
                  <a:pt x="165281" y="339259"/>
                </a:lnTo>
                <a:lnTo>
                  <a:pt x="169649" y="339315"/>
                </a:lnTo>
                <a:lnTo>
                  <a:pt x="184349" y="338684"/>
                </a:lnTo>
                <a:lnTo>
                  <a:pt x="226173" y="329644"/>
                </a:lnTo>
                <a:lnTo>
                  <a:pt x="263483" y="310976"/>
                </a:lnTo>
                <a:lnTo>
                  <a:pt x="294874" y="284086"/>
                </a:lnTo>
                <a:lnTo>
                  <a:pt x="318937" y="250381"/>
                </a:lnTo>
                <a:lnTo>
                  <a:pt x="334266" y="211270"/>
                </a:lnTo>
                <a:lnTo>
                  <a:pt x="338939" y="182887"/>
                </a:lnTo>
                <a:lnTo>
                  <a:pt x="338433" y="166834"/>
                </a:lnTo>
                <a:lnTo>
                  <a:pt x="330262" y="121890"/>
                </a:lnTo>
                <a:lnTo>
                  <a:pt x="313089" y="82519"/>
                </a:lnTo>
                <a:lnTo>
                  <a:pt x="288170" y="49683"/>
                </a:lnTo>
                <a:lnTo>
                  <a:pt x="256761" y="24343"/>
                </a:lnTo>
                <a:lnTo>
                  <a:pt x="220118" y="7462"/>
                </a:lnTo>
                <a:lnTo>
                  <a:pt x="179496" y="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512757" y="7985727"/>
            <a:ext cx="1027882" cy="1158042"/>
          </a:xfrm>
          <a:custGeom>
            <a:avLst/>
            <a:gdLst/>
            <a:ahLst/>
            <a:cxnLst/>
            <a:rect l="l" t="t" r="r" b="b"/>
            <a:pathLst>
              <a:path w="1027882" h="1158042">
                <a:moveTo>
                  <a:pt x="472952" y="0"/>
                </a:moveTo>
                <a:lnTo>
                  <a:pt x="425972" y="973"/>
                </a:lnTo>
                <a:lnTo>
                  <a:pt x="368045" y="5504"/>
                </a:lnTo>
                <a:lnTo>
                  <a:pt x="303258" y="15386"/>
                </a:lnTo>
                <a:lnTo>
                  <a:pt x="235702" y="32412"/>
                </a:lnTo>
                <a:lnTo>
                  <a:pt x="169466" y="58373"/>
                </a:lnTo>
                <a:lnTo>
                  <a:pt x="108639" y="95064"/>
                </a:lnTo>
                <a:lnTo>
                  <a:pt x="57312" y="144277"/>
                </a:lnTo>
                <a:lnTo>
                  <a:pt x="19573" y="207804"/>
                </a:lnTo>
                <a:lnTo>
                  <a:pt x="7077" y="245496"/>
                </a:lnTo>
                <a:lnTo>
                  <a:pt x="144" y="289268"/>
                </a:lnTo>
                <a:lnTo>
                  <a:pt x="0" y="337434"/>
                </a:lnTo>
                <a:lnTo>
                  <a:pt x="6075" y="389294"/>
                </a:lnTo>
                <a:lnTo>
                  <a:pt x="17803" y="444150"/>
                </a:lnTo>
                <a:lnTo>
                  <a:pt x="34612" y="501301"/>
                </a:lnTo>
                <a:lnTo>
                  <a:pt x="55936" y="560047"/>
                </a:lnTo>
                <a:lnTo>
                  <a:pt x="81204" y="619689"/>
                </a:lnTo>
                <a:lnTo>
                  <a:pt x="109849" y="679526"/>
                </a:lnTo>
                <a:lnTo>
                  <a:pt x="141300" y="738858"/>
                </a:lnTo>
                <a:lnTo>
                  <a:pt x="174990" y="796986"/>
                </a:lnTo>
                <a:lnTo>
                  <a:pt x="210350" y="853210"/>
                </a:lnTo>
                <a:lnTo>
                  <a:pt x="246810" y="906829"/>
                </a:lnTo>
                <a:lnTo>
                  <a:pt x="283802" y="957144"/>
                </a:lnTo>
                <a:lnTo>
                  <a:pt x="320757" y="1003455"/>
                </a:lnTo>
                <a:lnTo>
                  <a:pt x="357107" y="1045062"/>
                </a:lnTo>
                <a:lnTo>
                  <a:pt x="392281" y="1081266"/>
                </a:lnTo>
                <a:lnTo>
                  <a:pt x="425713" y="1111365"/>
                </a:lnTo>
                <a:lnTo>
                  <a:pt x="456832" y="1134661"/>
                </a:lnTo>
                <a:lnTo>
                  <a:pt x="509858" y="1158042"/>
                </a:lnTo>
                <a:lnTo>
                  <a:pt x="518036" y="1158042"/>
                </a:lnTo>
                <a:lnTo>
                  <a:pt x="571062" y="1134661"/>
                </a:lnTo>
                <a:lnTo>
                  <a:pt x="602180" y="1111365"/>
                </a:lnTo>
                <a:lnTo>
                  <a:pt x="635611" y="1081266"/>
                </a:lnTo>
                <a:lnTo>
                  <a:pt x="670785" y="1045062"/>
                </a:lnTo>
                <a:lnTo>
                  <a:pt x="707134" y="1003455"/>
                </a:lnTo>
                <a:lnTo>
                  <a:pt x="744088" y="957144"/>
                </a:lnTo>
                <a:lnTo>
                  <a:pt x="781079" y="906829"/>
                </a:lnTo>
                <a:lnTo>
                  <a:pt x="817539" y="853210"/>
                </a:lnTo>
                <a:lnTo>
                  <a:pt x="852897" y="796986"/>
                </a:lnTo>
                <a:lnTo>
                  <a:pt x="886586" y="738858"/>
                </a:lnTo>
                <a:lnTo>
                  <a:pt x="918037" y="679526"/>
                </a:lnTo>
                <a:lnTo>
                  <a:pt x="946680" y="619689"/>
                </a:lnTo>
                <a:lnTo>
                  <a:pt x="971948" y="560047"/>
                </a:lnTo>
                <a:lnTo>
                  <a:pt x="993271" y="501301"/>
                </a:lnTo>
                <a:lnTo>
                  <a:pt x="1010080" y="444150"/>
                </a:lnTo>
                <a:lnTo>
                  <a:pt x="1021807" y="389294"/>
                </a:lnTo>
                <a:lnTo>
                  <a:pt x="1027882" y="337434"/>
                </a:lnTo>
                <a:lnTo>
                  <a:pt x="1027737" y="289268"/>
                </a:lnTo>
                <a:lnTo>
                  <a:pt x="1020804" y="245496"/>
                </a:lnTo>
                <a:lnTo>
                  <a:pt x="1008305" y="207804"/>
                </a:lnTo>
                <a:lnTo>
                  <a:pt x="970562" y="144277"/>
                </a:lnTo>
                <a:lnTo>
                  <a:pt x="919233" y="95064"/>
                </a:lnTo>
                <a:lnTo>
                  <a:pt x="858408" y="58373"/>
                </a:lnTo>
                <a:lnTo>
                  <a:pt x="792174" y="32412"/>
                </a:lnTo>
                <a:lnTo>
                  <a:pt x="724622" y="15386"/>
                </a:lnTo>
                <a:lnTo>
                  <a:pt x="659840" y="5504"/>
                </a:lnTo>
                <a:lnTo>
                  <a:pt x="607051" y="1288"/>
                </a:lnTo>
                <a:lnTo>
                  <a:pt x="513947" y="1288"/>
                </a:lnTo>
                <a:lnTo>
                  <a:pt x="504893" y="791"/>
                </a:lnTo>
                <a:lnTo>
                  <a:pt x="491058" y="287"/>
                </a:lnTo>
                <a:lnTo>
                  <a:pt x="472952" y="0"/>
                </a:lnTo>
                <a:close/>
              </a:path>
              <a:path w="1027882" h="1158042">
                <a:moveTo>
                  <a:pt x="554940" y="0"/>
                </a:moveTo>
                <a:lnTo>
                  <a:pt x="536835" y="287"/>
                </a:lnTo>
                <a:lnTo>
                  <a:pt x="523000" y="791"/>
                </a:lnTo>
                <a:lnTo>
                  <a:pt x="513947" y="1288"/>
                </a:lnTo>
                <a:lnTo>
                  <a:pt x="607051" y="1288"/>
                </a:lnTo>
                <a:lnTo>
                  <a:pt x="601916" y="973"/>
                </a:lnTo>
                <a:lnTo>
                  <a:pt x="576804" y="154"/>
                </a:lnTo>
                <a:lnTo>
                  <a:pt x="554940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820327" y="8149479"/>
            <a:ext cx="412750" cy="727900"/>
          </a:xfrm>
          <a:custGeom>
            <a:avLst/>
            <a:gdLst/>
            <a:ahLst/>
            <a:cxnLst/>
            <a:rect l="l" t="t" r="r" b="b"/>
            <a:pathLst>
              <a:path w="412750" h="727900">
                <a:moveTo>
                  <a:pt x="367017" y="0"/>
                </a:moveTo>
                <a:lnTo>
                  <a:pt x="44363" y="20"/>
                </a:lnTo>
                <a:lnTo>
                  <a:pt x="8552" y="19177"/>
                </a:lnTo>
                <a:lnTo>
                  <a:pt x="0" y="45732"/>
                </a:lnTo>
                <a:lnTo>
                  <a:pt x="20" y="683524"/>
                </a:lnTo>
                <a:lnTo>
                  <a:pt x="19175" y="719343"/>
                </a:lnTo>
                <a:lnTo>
                  <a:pt x="45720" y="727900"/>
                </a:lnTo>
                <a:lnTo>
                  <a:pt x="368384" y="727880"/>
                </a:lnTo>
                <a:lnTo>
                  <a:pt x="404198" y="708713"/>
                </a:lnTo>
                <a:lnTo>
                  <a:pt x="412750" y="682167"/>
                </a:lnTo>
                <a:lnTo>
                  <a:pt x="412729" y="44365"/>
                </a:lnTo>
                <a:lnTo>
                  <a:pt x="393568" y="8551"/>
                </a:lnTo>
                <a:lnTo>
                  <a:pt x="367017" y="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873956" y="8215727"/>
            <a:ext cx="303707" cy="513867"/>
          </a:xfrm>
          <a:custGeom>
            <a:avLst/>
            <a:gdLst/>
            <a:ahLst/>
            <a:cxnLst/>
            <a:rect l="l" t="t" r="r" b="b"/>
            <a:pathLst>
              <a:path w="303707" h="513867">
                <a:moveTo>
                  <a:pt x="296189" y="0"/>
                </a:moveTo>
                <a:lnTo>
                  <a:pt x="7518" y="0"/>
                </a:lnTo>
                <a:lnTo>
                  <a:pt x="0" y="7531"/>
                </a:lnTo>
                <a:lnTo>
                  <a:pt x="0" y="506361"/>
                </a:lnTo>
                <a:lnTo>
                  <a:pt x="7518" y="513867"/>
                </a:lnTo>
                <a:lnTo>
                  <a:pt x="296189" y="513867"/>
                </a:lnTo>
                <a:lnTo>
                  <a:pt x="303707" y="506361"/>
                </a:lnTo>
                <a:lnTo>
                  <a:pt x="303707" y="7531"/>
                </a:lnTo>
                <a:lnTo>
                  <a:pt x="29618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993562" y="8766234"/>
            <a:ext cx="66701" cy="65461"/>
          </a:xfrm>
          <a:custGeom>
            <a:avLst/>
            <a:gdLst/>
            <a:ahLst/>
            <a:cxnLst/>
            <a:rect l="l" t="t" r="r" b="b"/>
            <a:pathLst>
              <a:path w="66701" h="65461">
                <a:moveTo>
                  <a:pt x="32123" y="0"/>
                </a:moveTo>
                <a:lnTo>
                  <a:pt x="19412" y="3009"/>
                </a:lnTo>
                <a:lnTo>
                  <a:pt x="9116" y="10869"/>
                </a:lnTo>
                <a:lnTo>
                  <a:pt x="2292" y="23037"/>
                </a:lnTo>
                <a:lnTo>
                  <a:pt x="0" y="38970"/>
                </a:lnTo>
                <a:lnTo>
                  <a:pt x="4267" y="50047"/>
                </a:lnTo>
                <a:lnTo>
                  <a:pt x="13003" y="58759"/>
                </a:lnTo>
                <a:lnTo>
                  <a:pt x="26138" y="64198"/>
                </a:lnTo>
                <a:lnTo>
                  <a:pt x="43600" y="65461"/>
                </a:lnTo>
                <a:lnTo>
                  <a:pt x="55543" y="58539"/>
                </a:lnTo>
                <a:lnTo>
                  <a:pt x="63689" y="47464"/>
                </a:lnTo>
                <a:lnTo>
                  <a:pt x="66701" y="33563"/>
                </a:lnTo>
                <a:lnTo>
                  <a:pt x="64811" y="22468"/>
                </a:lnTo>
                <a:lnTo>
                  <a:pt x="57709" y="10822"/>
                </a:lnTo>
                <a:lnTo>
                  <a:pt x="46425" y="2910"/>
                </a:lnTo>
                <a:lnTo>
                  <a:pt x="32123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14884" y="7985727"/>
            <a:ext cx="1027894" cy="1158042"/>
          </a:xfrm>
          <a:custGeom>
            <a:avLst/>
            <a:gdLst/>
            <a:ahLst/>
            <a:cxnLst/>
            <a:rect l="l" t="t" r="r" b="b"/>
            <a:pathLst>
              <a:path w="1027894" h="1158042">
                <a:moveTo>
                  <a:pt x="472960" y="0"/>
                </a:moveTo>
                <a:lnTo>
                  <a:pt x="425979" y="973"/>
                </a:lnTo>
                <a:lnTo>
                  <a:pt x="368051" y="5504"/>
                </a:lnTo>
                <a:lnTo>
                  <a:pt x="303264" y="15386"/>
                </a:lnTo>
                <a:lnTo>
                  <a:pt x="235708" y="32412"/>
                </a:lnTo>
                <a:lnTo>
                  <a:pt x="169471" y="58373"/>
                </a:lnTo>
                <a:lnTo>
                  <a:pt x="108644" y="95064"/>
                </a:lnTo>
                <a:lnTo>
                  <a:pt x="57316" y="144277"/>
                </a:lnTo>
                <a:lnTo>
                  <a:pt x="19574" y="207804"/>
                </a:lnTo>
                <a:lnTo>
                  <a:pt x="7077" y="245496"/>
                </a:lnTo>
                <a:lnTo>
                  <a:pt x="144" y="289268"/>
                </a:lnTo>
                <a:lnTo>
                  <a:pt x="0" y="337434"/>
                </a:lnTo>
                <a:lnTo>
                  <a:pt x="6076" y="389294"/>
                </a:lnTo>
                <a:lnTo>
                  <a:pt x="17803" y="444150"/>
                </a:lnTo>
                <a:lnTo>
                  <a:pt x="34614" y="501301"/>
                </a:lnTo>
                <a:lnTo>
                  <a:pt x="55938" y="560047"/>
                </a:lnTo>
                <a:lnTo>
                  <a:pt x="81207" y="619689"/>
                </a:lnTo>
                <a:lnTo>
                  <a:pt x="109852" y="679526"/>
                </a:lnTo>
                <a:lnTo>
                  <a:pt x="141304" y="738858"/>
                </a:lnTo>
                <a:lnTo>
                  <a:pt x="174995" y="796986"/>
                </a:lnTo>
                <a:lnTo>
                  <a:pt x="210355" y="853210"/>
                </a:lnTo>
                <a:lnTo>
                  <a:pt x="246815" y="906829"/>
                </a:lnTo>
                <a:lnTo>
                  <a:pt x="283807" y="957144"/>
                </a:lnTo>
                <a:lnTo>
                  <a:pt x="320763" y="1003455"/>
                </a:lnTo>
                <a:lnTo>
                  <a:pt x="357112" y="1045062"/>
                </a:lnTo>
                <a:lnTo>
                  <a:pt x="392286" y="1081266"/>
                </a:lnTo>
                <a:lnTo>
                  <a:pt x="425716" y="1111365"/>
                </a:lnTo>
                <a:lnTo>
                  <a:pt x="456834" y="1134661"/>
                </a:lnTo>
                <a:lnTo>
                  <a:pt x="509857" y="1158042"/>
                </a:lnTo>
                <a:lnTo>
                  <a:pt x="518049" y="1158042"/>
                </a:lnTo>
                <a:lnTo>
                  <a:pt x="571074" y="1134661"/>
                </a:lnTo>
                <a:lnTo>
                  <a:pt x="602193" y="1111365"/>
                </a:lnTo>
                <a:lnTo>
                  <a:pt x="635623" y="1081266"/>
                </a:lnTo>
                <a:lnTo>
                  <a:pt x="670798" y="1045062"/>
                </a:lnTo>
                <a:lnTo>
                  <a:pt x="707146" y="1003455"/>
                </a:lnTo>
                <a:lnTo>
                  <a:pt x="744100" y="957144"/>
                </a:lnTo>
                <a:lnTo>
                  <a:pt x="781092" y="906829"/>
                </a:lnTo>
                <a:lnTo>
                  <a:pt x="817551" y="853210"/>
                </a:lnTo>
                <a:lnTo>
                  <a:pt x="852910" y="796986"/>
                </a:lnTo>
                <a:lnTo>
                  <a:pt x="886599" y="738858"/>
                </a:lnTo>
                <a:lnTo>
                  <a:pt x="918049" y="679526"/>
                </a:lnTo>
                <a:lnTo>
                  <a:pt x="946693" y="619689"/>
                </a:lnTo>
                <a:lnTo>
                  <a:pt x="971960" y="560047"/>
                </a:lnTo>
                <a:lnTo>
                  <a:pt x="993283" y="501301"/>
                </a:lnTo>
                <a:lnTo>
                  <a:pt x="1010092" y="444150"/>
                </a:lnTo>
                <a:lnTo>
                  <a:pt x="1021819" y="389294"/>
                </a:lnTo>
                <a:lnTo>
                  <a:pt x="1027894" y="337434"/>
                </a:lnTo>
                <a:lnTo>
                  <a:pt x="1027750" y="289268"/>
                </a:lnTo>
                <a:lnTo>
                  <a:pt x="1020816" y="245496"/>
                </a:lnTo>
                <a:lnTo>
                  <a:pt x="1008317" y="207804"/>
                </a:lnTo>
                <a:lnTo>
                  <a:pt x="970573" y="144277"/>
                </a:lnTo>
                <a:lnTo>
                  <a:pt x="919242" y="95064"/>
                </a:lnTo>
                <a:lnTo>
                  <a:pt x="858414" y="58373"/>
                </a:lnTo>
                <a:lnTo>
                  <a:pt x="792178" y="32412"/>
                </a:lnTo>
                <a:lnTo>
                  <a:pt x="724624" y="15386"/>
                </a:lnTo>
                <a:lnTo>
                  <a:pt x="659841" y="5504"/>
                </a:lnTo>
                <a:lnTo>
                  <a:pt x="607053" y="1288"/>
                </a:lnTo>
                <a:lnTo>
                  <a:pt x="513959" y="1288"/>
                </a:lnTo>
                <a:lnTo>
                  <a:pt x="504904" y="791"/>
                </a:lnTo>
                <a:lnTo>
                  <a:pt x="491067" y="287"/>
                </a:lnTo>
                <a:lnTo>
                  <a:pt x="472960" y="0"/>
                </a:lnTo>
                <a:close/>
              </a:path>
              <a:path w="1027894" h="1158042">
                <a:moveTo>
                  <a:pt x="554944" y="0"/>
                </a:moveTo>
                <a:lnTo>
                  <a:pt x="536841" y="287"/>
                </a:lnTo>
                <a:lnTo>
                  <a:pt x="523009" y="791"/>
                </a:lnTo>
                <a:lnTo>
                  <a:pt x="513959" y="1288"/>
                </a:lnTo>
                <a:lnTo>
                  <a:pt x="607053" y="1288"/>
                </a:lnTo>
                <a:lnTo>
                  <a:pt x="601917" y="973"/>
                </a:lnTo>
                <a:lnTo>
                  <a:pt x="576806" y="154"/>
                </a:lnTo>
                <a:lnTo>
                  <a:pt x="554944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53946" y="8148319"/>
            <a:ext cx="662052" cy="657694"/>
          </a:xfrm>
          <a:custGeom>
            <a:avLst/>
            <a:gdLst/>
            <a:ahLst/>
            <a:cxnLst/>
            <a:rect l="l" t="t" r="r" b="b"/>
            <a:pathLst>
              <a:path w="662052" h="657694">
                <a:moveTo>
                  <a:pt x="662052" y="333565"/>
                </a:moveTo>
                <a:lnTo>
                  <a:pt x="196545" y="333565"/>
                </a:lnTo>
                <a:lnTo>
                  <a:pt x="196545" y="657694"/>
                </a:lnTo>
                <a:lnTo>
                  <a:pt x="561924" y="657694"/>
                </a:lnTo>
                <a:lnTo>
                  <a:pt x="561924" y="338861"/>
                </a:lnTo>
                <a:lnTo>
                  <a:pt x="656755" y="338861"/>
                </a:lnTo>
                <a:lnTo>
                  <a:pt x="662052" y="333565"/>
                </a:lnTo>
                <a:close/>
              </a:path>
              <a:path w="662052" h="657694">
                <a:moveTo>
                  <a:pt x="255367" y="5800"/>
                </a:moveTo>
                <a:lnTo>
                  <a:pt x="0" y="249275"/>
                </a:lnTo>
                <a:lnTo>
                  <a:pt x="140461" y="389686"/>
                </a:lnTo>
                <a:lnTo>
                  <a:pt x="196545" y="333565"/>
                </a:lnTo>
                <a:lnTo>
                  <a:pt x="662052" y="333565"/>
                </a:lnTo>
                <a:lnTo>
                  <a:pt x="749795" y="245846"/>
                </a:lnTo>
                <a:lnTo>
                  <a:pt x="556309" y="52360"/>
                </a:lnTo>
                <a:lnTo>
                  <a:pt x="388228" y="52360"/>
                </a:lnTo>
                <a:lnTo>
                  <a:pt x="372872" y="52011"/>
                </a:lnTo>
                <a:lnTo>
                  <a:pt x="330939" y="45880"/>
                </a:lnTo>
                <a:lnTo>
                  <a:pt x="294905" y="32758"/>
                </a:lnTo>
                <a:lnTo>
                  <a:pt x="264383" y="13463"/>
                </a:lnTo>
                <a:lnTo>
                  <a:pt x="255367" y="5800"/>
                </a:lnTo>
                <a:close/>
              </a:path>
              <a:path w="662052" h="657694">
                <a:moveTo>
                  <a:pt x="656755" y="338861"/>
                </a:moveTo>
                <a:lnTo>
                  <a:pt x="561924" y="338861"/>
                </a:lnTo>
                <a:lnTo>
                  <a:pt x="609333" y="386270"/>
                </a:lnTo>
                <a:lnTo>
                  <a:pt x="656755" y="338861"/>
                </a:lnTo>
                <a:close/>
              </a:path>
              <a:path w="662052" h="657694">
                <a:moveTo>
                  <a:pt x="503948" y="0"/>
                </a:moveTo>
                <a:lnTo>
                  <a:pt x="474219" y="24003"/>
                </a:lnTo>
                <a:lnTo>
                  <a:pt x="439778" y="41332"/>
                </a:lnTo>
                <a:lnTo>
                  <a:pt x="401609" y="51006"/>
                </a:lnTo>
                <a:lnTo>
                  <a:pt x="388228" y="52360"/>
                </a:lnTo>
                <a:lnTo>
                  <a:pt x="556309" y="52360"/>
                </a:lnTo>
                <a:lnTo>
                  <a:pt x="503948" y="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001056" y="7878866"/>
            <a:ext cx="3750310" cy="1335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3999"/>
              </a:lnSpc>
            </a:pPr>
            <a:r>
              <a:rPr sz="1900" spc="-15" dirty="0">
                <a:solidFill>
                  <a:srgbClr val="0071C5"/>
                </a:solidFill>
                <a:latin typeface="Segoe UI Symbol"/>
                <a:cs typeface="Segoe UI Symbol"/>
              </a:rPr>
              <a:t>C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eate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poste</a:t>
            </a:r>
            <a:r>
              <a:rPr sz="1900" spc="-20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0071C5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sticke</a:t>
            </a:r>
            <a:r>
              <a:rPr sz="1900" spc="-20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0071C5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for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your app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post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140" dirty="0">
                <a:solidFill>
                  <a:srgbClr val="0071C5"/>
                </a:solidFill>
                <a:latin typeface="Segoe UI Symbol"/>
                <a:cs typeface="Segoe UI Symbol"/>
              </a:rPr>
              <a:t>‘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em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walls,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0071C5"/>
                </a:solidFill>
                <a:latin typeface="Segoe UI Symbol"/>
                <a:cs typeface="Segoe UI Symbol"/>
              </a:rPr>
              <a:t>laptops,</a:t>
            </a:r>
            <a:r>
              <a:rPr sz="1900" spc="-2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at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ba</a:t>
            </a:r>
            <a:r>
              <a:rPr sz="1900" spc="-10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0071C5"/>
                </a:solidFill>
                <a:latin typeface="Segoe UI Symbol"/>
                <a:cs typeface="Segoe UI Symbol"/>
              </a:rPr>
              <a:t>s,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or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anywhe</a:t>
            </a:r>
            <a:r>
              <a:rPr sz="1900" spc="-50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0071C5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e</a:t>
            </a:r>
            <a:r>
              <a:rPr sz="1900" spc="-25" dirty="0">
                <a:solidFill>
                  <a:srgbClr val="0071C5"/>
                </a:solidFill>
                <a:latin typeface="Segoe UI Symbol"/>
                <a:cs typeface="Segoe UI Symbol"/>
              </a:rPr>
              <a:t>l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se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ta</a:t>
            </a:r>
            <a:r>
              <a:rPr sz="1900" spc="-55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get</a:t>
            </a:r>
            <a:r>
              <a:rPr sz="1900" spc="-25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audience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hangs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out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6</a:t>
            </a:fld>
            <a:endParaRPr sz="16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073370" y="7878625"/>
            <a:ext cx="3328035" cy="1335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48285">
              <a:lnSpc>
                <a:spcPct val="113999"/>
              </a:lnSpc>
            </a:pP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Put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together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0071C5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limit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ed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run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0071C5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f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10" dirty="0">
                <a:solidFill>
                  <a:srgbClr val="0071C5"/>
                </a:solidFill>
                <a:latin typeface="Segoe UI Symbol"/>
                <a:cs typeface="Segoe UI Symbol"/>
              </a:rPr>
              <a:t>T</a:t>
            </a:r>
            <a:r>
              <a:rPr sz="1900" spc="-15" dirty="0">
                <a:solidFill>
                  <a:srgbClr val="0071C5"/>
                </a:solidFill>
                <a:latin typeface="Segoe UI Symbol"/>
                <a:cs typeface="Segoe UI Symbol"/>
              </a:rPr>
              <a:t>-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shi</a:t>
            </a:r>
            <a:r>
              <a:rPr sz="1900" spc="20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0071C5"/>
                </a:solidFill>
                <a:latin typeface="Segoe UI Symbol"/>
                <a:cs typeface="Segoe UI Symbol"/>
              </a:rPr>
              <a:t>ts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hand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them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out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to</a:t>
            </a:r>
            <a:endParaRPr sz="1900">
              <a:latin typeface="Segoe UI Symbol"/>
              <a:cs typeface="Segoe UI Symbol"/>
            </a:endParaRPr>
          </a:p>
          <a:p>
            <a:pPr marL="12700" marR="12700">
              <a:lnSpc>
                <a:spcPct val="113999"/>
              </a:lnSpc>
            </a:pP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biggest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fans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so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they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be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 your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walking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billb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oa</a:t>
            </a:r>
            <a:r>
              <a:rPr sz="1900" spc="-45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0071C5"/>
                </a:solidFill>
                <a:latin typeface="Segoe UI Symbol"/>
                <a:cs typeface="Segoe UI Symbol"/>
              </a:rPr>
              <a:t>ds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772635" y="7878384"/>
            <a:ext cx="2320925" cy="1335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3999"/>
              </a:lnSpc>
            </a:pPr>
            <a:r>
              <a:rPr sz="1900" spc="-25" dirty="0">
                <a:solidFill>
                  <a:srgbClr val="0071C5"/>
                </a:solidFill>
                <a:latin typeface="Segoe UI Symbol"/>
                <a:cs typeface="Segoe UI Symbol"/>
              </a:rPr>
              <a:t>Cold-call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an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influe</a:t>
            </a:r>
            <a:r>
              <a:rPr sz="1900" spc="-50" dirty="0">
                <a:solidFill>
                  <a:srgbClr val="0071C5"/>
                </a:solidFill>
                <a:latin typeface="Segoe UI Symbol"/>
                <a:cs typeface="Segoe UI Symbol"/>
              </a:rPr>
              <a:t>n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tial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blogger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give</a:t>
            </a:r>
            <a:r>
              <a:rPr sz="1900" spc="-25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them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0071C5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0071C5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eason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write</a:t>
            </a:r>
            <a:r>
              <a:rPr sz="1900" spc="-25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about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0071C5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0071C5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0071C5"/>
                </a:solidFill>
                <a:latin typeface="Segoe UI Symbol"/>
                <a:cs typeface="Segoe UI Symbol"/>
              </a:rPr>
              <a:t>app</a:t>
            </a:r>
            <a:endParaRPr sz="19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6800"/>
            <a:ext cx="17348200" cy="4876800"/>
          </a:xfrm>
          <a:custGeom>
            <a:avLst/>
            <a:gdLst/>
            <a:ahLst/>
            <a:cxnLst/>
            <a:rect l="l" t="t" r="r" b="b"/>
            <a:pathLst>
              <a:path w="17348200" h="4876800">
                <a:moveTo>
                  <a:pt x="0" y="4876800"/>
                </a:moveTo>
                <a:lnTo>
                  <a:pt x="17348200" y="4876800"/>
                </a:lnTo>
                <a:lnTo>
                  <a:pt x="173482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54" y="4404423"/>
            <a:ext cx="4881156" cy="4861496"/>
          </a:xfrm>
          <a:custGeom>
            <a:avLst/>
            <a:gdLst/>
            <a:ahLst/>
            <a:cxnLst/>
            <a:rect l="l" t="t" r="r" b="b"/>
            <a:pathLst>
              <a:path w="4881156" h="4861496">
                <a:moveTo>
                  <a:pt x="4881156" y="4861496"/>
                </a:moveTo>
                <a:lnTo>
                  <a:pt x="0" y="4861496"/>
                </a:lnTo>
                <a:lnTo>
                  <a:pt x="0" y="0"/>
                </a:lnTo>
                <a:lnTo>
                  <a:pt x="4881156" y="0"/>
                </a:lnTo>
                <a:lnTo>
                  <a:pt x="4881156" y="486149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213" y="4404410"/>
            <a:ext cx="9735896" cy="4860086"/>
          </a:xfrm>
          <a:custGeom>
            <a:avLst/>
            <a:gdLst/>
            <a:ahLst/>
            <a:cxnLst/>
            <a:rect l="l" t="t" r="r" b="b"/>
            <a:pathLst>
              <a:path w="9735896" h="4860086">
                <a:moveTo>
                  <a:pt x="9735896" y="4860086"/>
                </a:moveTo>
                <a:lnTo>
                  <a:pt x="0" y="4860086"/>
                </a:lnTo>
                <a:lnTo>
                  <a:pt x="0" y="0"/>
                </a:lnTo>
                <a:lnTo>
                  <a:pt x="9735896" y="0"/>
                </a:lnTo>
                <a:lnTo>
                  <a:pt x="9735896" y="486008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77829" y="4640993"/>
            <a:ext cx="405130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-19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spend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time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money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7829" y="4930650"/>
            <a:ext cx="4218940" cy="3927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4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ying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each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millions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enlist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small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oup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influe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people eager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sp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ead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for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ru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team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that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loves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 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willin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talk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about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you’ll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well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way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building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my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ambassado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s.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give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them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motiva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need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sp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ead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wo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d,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they’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market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till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cows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com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hom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minimal investment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pa</a:t>
            </a:r>
            <a:r>
              <a:rPr sz="1900" spc="3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t.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59" y="4400575"/>
            <a:ext cx="2479675" cy="146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450" spc="-440" dirty="0">
                <a:solidFill>
                  <a:srgbClr val="FFFFFF"/>
                </a:solidFill>
                <a:latin typeface="Segoe UI Symbol"/>
                <a:cs typeface="Segoe UI Symbol"/>
              </a:rPr>
              <a:t>Enlist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59" y="5603246"/>
            <a:ext cx="3937635" cy="146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450" spc="-39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9450" spc="-27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34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9450" spc="-3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9450" spc="-530" dirty="0">
                <a:solidFill>
                  <a:srgbClr val="FFFFFF"/>
                </a:solidFill>
                <a:latin typeface="Segoe UI Symbol"/>
                <a:cs typeface="Segoe UI Symbol"/>
              </a:rPr>
              <a:t>my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080" y="366418"/>
            <a:ext cx="8422640" cy="2035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900"/>
              </a:lnSpc>
            </a:pPr>
            <a:r>
              <a:rPr sz="1900" spc="-8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eep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dated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who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ambassado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bu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ld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list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over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time Motiva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sharing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contest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(e.g.,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“Sha</a:t>
            </a:r>
            <a:r>
              <a:rPr sz="1900" spc="-6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with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ten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friends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get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6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ee</a:t>
            </a:r>
            <a:endParaRPr sz="1900">
              <a:latin typeface="Segoe UI Symbol"/>
              <a:cs typeface="Segoe UI Symbol"/>
            </a:endParaRPr>
          </a:p>
          <a:p>
            <a:pPr marL="12700">
              <a:lnSpc>
                <a:spcPts val="1900"/>
              </a:lnSpc>
            </a:pP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in-app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points”)</a:t>
            </a:r>
            <a:endParaRPr sz="1900">
              <a:latin typeface="Segoe UI Symbol"/>
              <a:cs typeface="Segoe UI Symbo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 marR="201930">
              <a:lnSpc>
                <a:spcPct val="100899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Rewa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influence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with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insider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knowledge,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social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media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kudos,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nec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essa</a:t>
            </a:r>
            <a:r>
              <a:rPr sz="1900" spc="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14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0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r>
              <a:rPr sz="19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6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pizza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6682" y="3377343"/>
            <a:ext cx="2096770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Segoe UI Symbol"/>
                <a:cs typeface="Segoe UI Symbol"/>
              </a:rPr>
              <a:t>SIGN</a:t>
            </a:r>
            <a:r>
              <a:rPr sz="1400" spc="-1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Segoe UI Symbol"/>
                <a:cs typeface="Segoe UI Symbol"/>
              </a:rPr>
              <a:t>TURE</a:t>
            </a:r>
            <a:r>
              <a:rPr sz="1400" spc="-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Symbol"/>
                <a:cs typeface="Segoe UI Symbol"/>
              </a:rPr>
              <a:t>OF</a:t>
            </a:r>
            <a:r>
              <a:rPr sz="1400" spc="-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 Symbol"/>
                <a:cs typeface="Segoe UI Symbol"/>
              </a:rPr>
              <a:t>APPLICANT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158" y="3822222"/>
            <a:ext cx="14773087" cy="606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10462" y="4006859"/>
            <a:ext cx="255282" cy="500379"/>
          </a:xfrm>
          <a:custGeom>
            <a:avLst/>
            <a:gdLst/>
            <a:ahLst/>
            <a:cxnLst/>
            <a:rect l="l" t="t" r="r" b="b"/>
            <a:pathLst>
              <a:path w="255282" h="500379">
                <a:moveTo>
                  <a:pt x="194066" y="496569"/>
                </a:moveTo>
                <a:lnTo>
                  <a:pt x="140754" y="496569"/>
                </a:lnTo>
                <a:lnTo>
                  <a:pt x="162006" y="500379"/>
                </a:lnTo>
                <a:lnTo>
                  <a:pt x="168019" y="500379"/>
                </a:lnTo>
                <a:lnTo>
                  <a:pt x="181101" y="499109"/>
                </a:lnTo>
                <a:lnTo>
                  <a:pt x="194066" y="496569"/>
                </a:lnTo>
                <a:close/>
              </a:path>
              <a:path w="255282" h="500379">
                <a:moveTo>
                  <a:pt x="168694" y="307339"/>
                </a:moveTo>
                <a:lnTo>
                  <a:pt x="116128" y="307339"/>
                </a:lnTo>
                <a:lnTo>
                  <a:pt x="118300" y="321309"/>
                </a:lnTo>
                <a:lnTo>
                  <a:pt x="118681" y="325119"/>
                </a:lnTo>
                <a:lnTo>
                  <a:pt x="120815" y="334009"/>
                </a:lnTo>
                <a:lnTo>
                  <a:pt x="121297" y="335279"/>
                </a:lnTo>
                <a:lnTo>
                  <a:pt x="122161" y="344169"/>
                </a:lnTo>
                <a:lnTo>
                  <a:pt x="122034" y="345439"/>
                </a:lnTo>
                <a:lnTo>
                  <a:pt x="121958" y="355599"/>
                </a:lnTo>
                <a:lnTo>
                  <a:pt x="122250" y="356869"/>
                </a:lnTo>
                <a:lnTo>
                  <a:pt x="122504" y="358139"/>
                </a:lnTo>
                <a:lnTo>
                  <a:pt x="123672" y="361949"/>
                </a:lnTo>
                <a:lnTo>
                  <a:pt x="123278" y="365759"/>
                </a:lnTo>
                <a:lnTo>
                  <a:pt x="124561" y="369569"/>
                </a:lnTo>
                <a:lnTo>
                  <a:pt x="123571" y="373379"/>
                </a:lnTo>
                <a:lnTo>
                  <a:pt x="123278" y="379729"/>
                </a:lnTo>
                <a:lnTo>
                  <a:pt x="122999" y="382269"/>
                </a:lnTo>
                <a:lnTo>
                  <a:pt x="124396" y="387349"/>
                </a:lnTo>
                <a:lnTo>
                  <a:pt x="123723" y="389889"/>
                </a:lnTo>
                <a:lnTo>
                  <a:pt x="121373" y="403859"/>
                </a:lnTo>
                <a:lnTo>
                  <a:pt x="121285" y="406399"/>
                </a:lnTo>
                <a:lnTo>
                  <a:pt x="120710" y="417829"/>
                </a:lnTo>
                <a:lnTo>
                  <a:pt x="120379" y="427989"/>
                </a:lnTo>
                <a:lnTo>
                  <a:pt x="120291" y="434339"/>
                </a:lnTo>
                <a:lnTo>
                  <a:pt x="120675" y="440689"/>
                </a:lnTo>
                <a:lnTo>
                  <a:pt x="121196" y="441959"/>
                </a:lnTo>
                <a:lnTo>
                  <a:pt x="120726" y="447039"/>
                </a:lnTo>
                <a:lnTo>
                  <a:pt x="121932" y="450849"/>
                </a:lnTo>
                <a:lnTo>
                  <a:pt x="121145" y="452119"/>
                </a:lnTo>
                <a:lnTo>
                  <a:pt x="120243" y="455929"/>
                </a:lnTo>
                <a:lnTo>
                  <a:pt x="119278" y="459739"/>
                </a:lnTo>
                <a:lnTo>
                  <a:pt x="119634" y="463549"/>
                </a:lnTo>
                <a:lnTo>
                  <a:pt x="117995" y="468629"/>
                </a:lnTo>
                <a:lnTo>
                  <a:pt x="119151" y="469899"/>
                </a:lnTo>
                <a:lnTo>
                  <a:pt x="119659" y="472439"/>
                </a:lnTo>
                <a:lnTo>
                  <a:pt x="118948" y="474979"/>
                </a:lnTo>
                <a:lnTo>
                  <a:pt x="117716" y="477519"/>
                </a:lnTo>
                <a:lnTo>
                  <a:pt x="116547" y="478789"/>
                </a:lnTo>
                <a:lnTo>
                  <a:pt x="115189" y="491489"/>
                </a:lnTo>
                <a:lnTo>
                  <a:pt x="120256" y="497839"/>
                </a:lnTo>
                <a:lnTo>
                  <a:pt x="139547" y="497839"/>
                </a:lnTo>
                <a:lnTo>
                  <a:pt x="140754" y="496569"/>
                </a:lnTo>
                <a:lnTo>
                  <a:pt x="194066" y="496569"/>
                </a:lnTo>
                <a:lnTo>
                  <a:pt x="195872" y="492759"/>
                </a:lnTo>
                <a:lnTo>
                  <a:pt x="192252" y="490219"/>
                </a:lnTo>
                <a:lnTo>
                  <a:pt x="185635" y="487679"/>
                </a:lnTo>
                <a:lnTo>
                  <a:pt x="177203" y="486409"/>
                </a:lnTo>
                <a:lnTo>
                  <a:pt x="175856" y="486409"/>
                </a:lnTo>
                <a:lnTo>
                  <a:pt x="172910" y="485139"/>
                </a:lnTo>
                <a:lnTo>
                  <a:pt x="168910" y="483869"/>
                </a:lnTo>
                <a:lnTo>
                  <a:pt x="167424" y="481329"/>
                </a:lnTo>
                <a:lnTo>
                  <a:pt x="165887" y="476249"/>
                </a:lnTo>
                <a:lnTo>
                  <a:pt x="164947" y="472439"/>
                </a:lnTo>
                <a:lnTo>
                  <a:pt x="164947" y="471169"/>
                </a:lnTo>
                <a:lnTo>
                  <a:pt x="167259" y="471169"/>
                </a:lnTo>
                <a:lnTo>
                  <a:pt x="166031" y="453389"/>
                </a:lnTo>
                <a:lnTo>
                  <a:pt x="166039" y="447039"/>
                </a:lnTo>
                <a:lnTo>
                  <a:pt x="164388" y="445769"/>
                </a:lnTo>
                <a:lnTo>
                  <a:pt x="165646" y="440689"/>
                </a:lnTo>
                <a:lnTo>
                  <a:pt x="167652" y="420369"/>
                </a:lnTo>
                <a:lnTo>
                  <a:pt x="168021" y="417829"/>
                </a:lnTo>
                <a:lnTo>
                  <a:pt x="168795" y="403859"/>
                </a:lnTo>
                <a:lnTo>
                  <a:pt x="168021" y="401319"/>
                </a:lnTo>
                <a:lnTo>
                  <a:pt x="169633" y="394969"/>
                </a:lnTo>
                <a:lnTo>
                  <a:pt x="168884" y="392429"/>
                </a:lnTo>
                <a:lnTo>
                  <a:pt x="169659" y="388619"/>
                </a:lnTo>
                <a:lnTo>
                  <a:pt x="170307" y="382269"/>
                </a:lnTo>
                <a:lnTo>
                  <a:pt x="169976" y="380999"/>
                </a:lnTo>
                <a:lnTo>
                  <a:pt x="169684" y="379729"/>
                </a:lnTo>
                <a:lnTo>
                  <a:pt x="171462" y="369569"/>
                </a:lnTo>
                <a:lnTo>
                  <a:pt x="172085" y="367029"/>
                </a:lnTo>
                <a:lnTo>
                  <a:pt x="174078" y="360679"/>
                </a:lnTo>
                <a:lnTo>
                  <a:pt x="174498" y="355599"/>
                </a:lnTo>
                <a:lnTo>
                  <a:pt x="173532" y="353059"/>
                </a:lnTo>
                <a:lnTo>
                  <a:pt x="172961" y="345439"/>
                </a:lnTo>
                <a:lnTo>
                  <a:pt x="171996" y="340359"/>
                </a:lnTo>
                <a:lnTo>
                  <a:pt x="169252" y="328929"/>
                </a:lnTo>
                <a:lnTo>
                  <a:pt x="169506" y="318769"/>
                </a:lnTo>
                <a:lnTo>
                  <a:pt x="168694" y="307339"/>
                </a:lnTo>
                <a:close/>
              </a:path>
              <a:path w="255282" h="500379">
                <a:moveTo>
                  <a:pt x="151777" y="66039"/>
                </a:moveTo>
                <a:lnTo>
                  <a:pt x="148894" y="72389"/>
                </a:lnTo>
                <a:lnTo>
                  <a:pt x="147104" y="73659"/>
                </a:lnTo>
                <a:lnTo>
                  <a:pt x="146189" y="73659"/>
                </a:lnTo>
                <a:lnTo>
                  <a:pt x="144602" y="74929"/>
                </a:lnTo>
                <a:lnTo>
                  <a:pt x="108300" y="104139"/>
                </a:lnTo>
                <a:lnTo>
                  <a:pt x="101561" y="144779"/>
                </a:lnTo>
                <a:lnTo>
                  <a:pt x="100643" y="154939"/>
                </a:lnTo>
                <a:lnTo>
                  <a:pt x="100365" y="157479"/>
                </a:lnTo>
                <a:lnTo>
                  <a:pt x="100977" y="160019"/>
                </a:lnTo>
                <a:lnTo>
                  <a:pt x="100457" y="162559"/>
                </a:lnTo>
                <a:lnTo>
                  <a:pt x="101269" y="163829"/>
                </a:lnTo>
                <a:lnTo>
                  <a:pt x="101498" y="165099"/>
                </a:lnTo>
                <a:lnTo>
                  <a:pt x="102044" y="166369"/>
                </a:lnTo>
                <a:lnTo>
                  <a:pt x="100063" y="179069"/>
                </a:lnTo>
                <a:lnTo>
                  <a:pt x="98894" y="180339"/>
                </a:lnTo>
                <a:lnTo>
                  <a:pt x="96901" y="181609"/>
                </a:lnTo>
                <a:lnTo>
                  <a:pt x="96062" y="185419"/>
                </a:lnTo>
                <a:lnTo>
                  <a:pt x="99491" y="186689"/>
                </a:lnTo>
                <a:lnTo>
                  <a:pt x="98945" y="189229"/>
                </a:lnTo>
                <a:lnTo>
                  <a:pt x="100101" y="191769"/>
                </a:lnTo>
                <a:lnTo>
                  <a:pt x="99161" y="194309"/>
                </a:lnTo>
                <a:lnTo>
                  <a:pt x="97726" y="195579"/>
                </a:lnTo>
                <a:lnTo>
                  <a:pt x="96926" y="198119"/>
                </a:lnTo>
                <a:lnTo>
                  <a:pt x="95123" y="199389"/>
                </a:lnTo>
                <a:lnTo>
                  <a:pt x="90881" y="204469"/>
                </a:lnTo>
                <a:lnTo>
                  <a:pt x="89065" y="204469"/>
                </a:lnTo>
                <a:lnTo>
                  <a:pt x="88303" y="205739"/>
                </a:lnTo>
                <a:lnTo>
                  <a:pt x="84924" y="208279"/>
                </a:lnTo>
                <a:lnTo>
                  <a:pt x="84061" y="210819"/>
                </a:lnTo>
                <a:lnTo>
                  <a:pt x="83464" y="213359"/>
                </a:lnTo>
                <a:lnTo>
                  <a:pt x="81749" y="214629"/>
                </a:lnTo>
                <a:lnTo>
                  <a:pt x="78282" y="222249"/>
                </a:lnTo>
                <a:lnTo>
                  <a:pt x="77063" y="223519"/>
                </a:lnTo>
                <a:lnTo>
                  <a:pt x="73367" y="232409"/>
                </a:lnTo>
                <a:lnTo>
                  <a:pt x="74231" y="233679"/>
                </a:lnTo>
                <a:lnTo>
                  <a:pt x="74307" y="234949"/>
                </a:lnTo>
                <a:lnTo>
                  <a:pt x="72224" y="238759"/>
                </a:lnTo>
                <a:lnTo>
                  <a:pt x="70764" y="242569"/>
                </a:lnTo>
                <a:lnTo>
                  <a:pt x="73367" y="247649"/>
                </a:lnTo>
                <a:lnTo>
                  <a:pt x="74422" y="250189"/>
                </a:lnTo>
                <a:lnTo>
                  <a:pt x="71488" y="255269"/>
                </a:lnTo>
                <a:lnTo>
                  <a:pt x="71539" y="260349"/>
                </a:lnTo>
                <a:lnTo>
                  <a:pt x="71462" y="261619"/>
                </a:lnTo>
                <a:lnTo>
                  <a:pt x="71056" y="265429"/>
                </a:lnTo>
                <a:lnTo>
                  <a:pt x="70993" y="267969"/>
                </a:lnTo>
                <a:lnTo>
                  <a:pt x="70065" y="270509"/>
                </a:lnTo>
                <a:lnTo>
                  <a:pt x="69748" y="273049"/>
                </a:lnTo>
                <a:lnTo>
                  <a:pt x="64020" y="287019"/>
                </a:lnTo>
                <a:lnTo>
                  <a:pt x="63144" y="290829"/>
                </a:lnTo>
                <a:lnTo>
                  <a:pt x="59677" y="302259"/>
                </a:lnTo>
                <a:lnTo>
                  <a:pt x="55511" y="311149"/>
                </a:lnTo>
                <a:lnTo>
                  <a:pt x="51714" y="321309"/>
                </a:lnTo>
                <a:lnTo>
                  <a:pt x="49060" y="325119"/>
                </a:lnTo>
                <a:lnTo>
                  <a:pt x="44805" y="334009"/>
                </a:lnTo>
                <a:lnTo>
                  <a:pt x="43776" y="335279"/>
                </a:lnTo>
                <a:lnTo>
                  <a:pt x="40322" y="339089"/>
                </a:lnTo>
                <a:lnTo>
                  <a:pt x="40728" y="341629"/>
                </a:lnTo>
                <a:lnTo>
                  <a:pt x="39293" y="344169"/>
                </a:lnTo>
                <a:lnTo>
                  <a:pt x="37617" y="345439"/>
                </a:lnTo>
                <a:lnTo>
                  <a:pt x="36436" y="349249"/>
                </a:lnTo>
                <a:lnTo>
                  <a:pt x="28292" y="363219"/>
                </a:lnTo>
                <a:lnTo>
                  <a:pt x="24157" y="372109"/>
                </a:lnTo>
                <a:lnTo>
                  <a:pt x="17311" y="392429"/>
                </a:lnTo>
                <a:lnTo>
                  <a:pt x="14847" y="401319"/>
                </a:lnTo>
                <a:lnTo>
                  <a:pt x="8978" y="416559"/>
                </a:lnTo>
                <a:lnTo>
                  <a:pt x="8051" y="417829"/>
                </a:lnTo>
                <a:lnTo>
                  <a:pt x="6845" y="420369"/>
                </a:lnTo>
                <a:lnTo>
                  <a:pt x="6934" y="421639"/>
                </a:lnTo>
                <a:lnTo>
                  <a:pt x="0" y="440689"/>
                </a:lnTo>
                <a:lnTo>
                  <a:pt x="1562" y="444499"/>
                </a:lnTo>
                <a:lnTo>
                  <a:pt x="2921" y="447039"/>
                </a:lnTo>
                <a:lnTo>
                  <a:pt x="3416" y="448309"/>
                </a:lnTo>
                <a:lnTo>
                  <a:pt x="3848" y="448309"/>
                </a:lnTo>
                <a:lnTo>
                  <a:pt x="635" y="458469"/>
                </a:lnTo>
                <a:lnTo>
                  <a:pt x="1041" y="462279"/>
                </a:lnTo>
                <a:lnTo>
                  <a:pt x="12001" y="468629"/>
                </a:lnTo>
                <a:lnTo>
                  <a:pt x="14427" y="469899"/>
                </a:lnTo>
                <a:lnTo>
                  <a:pt x="23498" y="472439"/>
                </a:lnTo>
                <a:lnTo>
                  <a:pt x="39476" y="478789"/>
                </a:lnTo>
                <a:lnTo>
                  <a:pt x="52173" y="482599"/>
                </a:lnTo>
                <a:lnTo>
                  <a:pt x="57391" y="485139"/>
                </a:lnTo>
                <a:lnTo>
                  <a:pt x="63246" y="485139"/>
                </a:lnTo>
                <a:lnTo>
                  <a:pt x="66243" y="482599"/>
                </a:lnTo>
                <a:lnTo>
                  <a:pt x="64211" y="477519"/>
                </a:lnTo>
                <a:lnTo>
                  <a:pt x="63271" y="476249"/>
                </a:lnTo>
                <a:lnTo>
                  <a:pt x="59232" y="473709"/>
                </a:lnTo>
                <a:lnTo>
                  <a:pt x="52959" y="472439"/>
                </a:lnTo>
                <a:lnTo>
                  <a:pt x="50228" y="471169"/>
                </a:lnTo>
                <a:lnTo>
                  <a:pt x="46609" y="463549"/>
                </a:lnTo>
                <a:lnTo>
                  <a:pt x="45834" y="463549"/>
                </a:lnTo>
                <a:lnTo>
                  <a:pt x="45046" y="462279"/>
                </a:lnTo>
                <a:lnTo>
                  <a:pt x="44462" y="461009"/>
                </a:lnTo>
                <a:lnTo>
                  <a:pt x="46215" y="461009"/>
                </a:lnTo>
                <a:lnTo>
                  <a:pt x="45466" y="455929"/>
                </a:lnTo>
                <a:lnTo>
                  <a:pt x="44361" y="453389"/>
                </a:lnTo>
                <a:lnTo>
                  <a:pt x="43573" y="448309"/>
                </a:lnTo>
                <a:lnTo>
                  <a:pt x="42989" y="447039"/>
                </a:lnTo>
                <a:lnTo>
                  <a:pt x="43078" y="440689"/>
                </a:lnTo>
                <a:lnTo>
                  <a:pt x="41846" y="438149"/>
                </a:lnTo>
                <a:lnTo>
                  <a:pt x="40779" y="434339"/>
                </a:lnTo>
                <a:lnTo>
                  <a:pt x="40703" y="431799"/>
                </a:lnTo>
                <a:lnTo>
                  <a:pt x="44475" y="429259"/>
                </a:lnTo>
                <a:lnTo>
                  <a:pt x="46202" y="427989"/>
                </a:lnTo>
                <a:lnTo>
                  <a:pt x="46697" y="422909"/>
                </a:lnTo>
                <a:lnTo>
                  <a:pt x="48463" y="422909"/>
                </a:lnTo>
                <a:lnTo>
                  <a:pt x="49326" y="420369"/>
                </a:lnTo>
                <a:lnTo>
                  <a:pt x="53860" y="410209"/>
                </a:lnTo>
                <a:lnTo>
                  <a:pt x="54889" y="405129"/>
                </a:lnTo>
                <a:lnTo>
                  <a:pt x="59893" y="393699"/>
                </a:lnTo>
                <a:lnTo>
                  <a:pt x="69888" y="377189"/>
                </a:lnTo>
                <a:lnTo>
                  <a:pt x="72478" y="375919"/>
                </a:lnTo>
                <a:lnTo>
                  <a:pt x="75920" y="372109"/>
                </a:lnTo>
                <a:lnTo>
                  <a:pt x="76174" y="370839"/>
                </a:lnTo>
                <a:lnTo>
                  <a:pt x="76390" y="369569"/>
                </a:lnTo>
                <a:lnTo>
                  <a:pt x="79895" y="367029"/>
                </a:lnTo>
                <a:lnTo>
                  <a:pt x="80454" y="363219"/>
                </a:lnTo>
                <a:lnTo>
                  <a:pt x="83934" y="359409"/>
                </a:lnTo>
                <a:lnTo>
                  <a:pt x="86385" y="353059"/>
                </a:lnTo>
                <a:lnTo>
                  <a:pt x="90233" y="344169"/>
                </a:lnTo>
                <a:lnTo>
                  <a:pt x="91122" y="342899"/>
                </a:lnTo>
                <a:lnTo>
                  <a:pt x="92049" y="341629"/>
                </a:lnTo>
                <a:lnTo>
                  <a:pt x="93611" y="339089"/>
                </a:lnTo>
                <a:lnTo>
                  <a:pt x="95529" y="336549"/>
                </a:lnTo>
                <a:lnTo>
                  <a:pt x="96608" y="334009"/>
                </a:lnTo>
                <a:lnTo>
                  <a:pt x="97447" y="332739"/>
                </a:lnTo>
                <a:lnTo>
                  <a:pt x="98323" y="331469"/>
                </a:lnTo>
                <a:lnTo>
                  <a:pt x="101549" y="323849"/>
                </a:lnTo>
                <a:lnTo>
                  <a:pt x="103200" y="321309"/>
                </a:lnTo>
                <a:lnTo>
                  <a:pt x="105587" y="316229"/>
                </a:lnTo>
                <a:lnTo>
                  <a:pt x="108635" y="314959"/>
                </a:lnTo>
                <a:lnTo>
                  <a:pt x="116128" y="307339"/>
                </a:lnTo>
                <a:lnTo>
                  <a:pt x="168694" y="307339"/>
                </a:lnTo>
                <a:lnTo>
                  <a:pt x="167881" y="295909"/>
                </a:lnTo>
                <a:lnTo>
                  <a:pt x="167627" y="293369"/>
                </a:lnTo>
                <a:lnTo>
                  <a:pt x="167322" y="292099"/>
                </a:lnTo>
                <a:lnTo>
                  <a:pt x="167297" y="287019"/>
                </a:lnTo>
                <a:lnTo>
                  <a:pt x="165239" y="271779"/>
                </a:lnTo>
                <a:lnTo>
                  <a:pt x="165307" y="266699"/>
                </a:lnTo>
                <a:lnTo>
                  <a:pt x="165442" y="264159"/>
                </a:lnTo>
                <a:lnTo>
                  <a:pt x="164719" y="261619"/>
                </a:lnTo>
                <a:lnTo>
                  <a:pt x="164655" y="259079"/>
                </a:lnTo>
                <a:lnTo>
                  <a:pt x="163906" y="256539"/>
                </a:lnTo>
                <a:lnTo>
                  <a:pt x="163703" y="255269"/>
                </a:lnTo>
                <a:lnTo>
                  <a:pt x="166179" y="246379"/>
                </a:lnTo>
                <a:lnTo>
                  <a:pt x="164630" y="232409"/>
                </a:lnTo>
                <a:lnTo>
                  <a:pt x="163182" y="231139"/>
                </a:lnTo>
                <a:lnTo>
                  <a:pt x="165735" y="223519"/>
                </a:lnTo>
                <a:lnTo>
                  <a:pt x="166535" y="222249"/>
                </a:lnTo>
                <a:lnTo>
                  <a:pt x="172135" y="219709"/>
                </a:lnTo>
                <a:lnTo>
                  <a:pt x="173901" y="217169"/>
                </a:lnTo>
                <a:lnTo>
                  <a:pt x="216204" y="217169"/>
                </a:lnTo>
                <a:lnTo>
                  <a:pt x="214782" y="215899"/>
                </a:lnTo>
                <a:lnTo>
                  <a:pt x="212445" y="214629"/>
                </a:lnTo>
                <a:lnTo>
                  <a:pt x="210959" y="213359"/>
                </a:lnTo>
                <a:lnTo>
                  <a:pt x="208305" y="209549"/>
                </a:lnTo>
                <a:lnTo>
                  <a:pt x="205574" y="207009"/>
                </a:lnTo>
                <a:lnTo>
                  <a:pt x="203936" y="204469"/>
                </a:lnTo>
                <a:lnTo>
                  <a:pt x="202374" y="203199"/>
                </a:lnTo>
                <a:lnTo>
                  <a:pt x="201853" y="201929"/>
                </a:lnTo>
                <a:lnTo>
                  <a:pt x="200761" y="201929"/>
                </a:lnTo>
                <a:lnTo>
                  <a:pt x="197612" y="196849"/>
                </a:lnTo>
                <a:lnTo>
                  <a:pt x="197396" y="196849"/>
                </a:lnTo>
                <a:lnTo>
                  <a:pt x="197142" y="195579"/>
                </a:lnTo>
                <a:lnTo>
                  <a:pt x="195783" y="194309"/>
                </a:lnTo>
                <a:lnTo>
                  <a:pt x="194691" y="193039"/>
                </a:lnTo>
                <a:lnTo>
                  <a:pt x="192747" y="190499"/>
                </a:lnTo>
                <a:lnTo>
                  <a:pt x="190588" y="187959"/>
                </a:lnTo>
                <a:lnTo>
                  <a:pt x="189357" y="186689"/>
                </a:lnTo>
                <a:lnTo>
                  <a:pt x="189230" y="185419"/>
                </a:lnTo>
                <a:lnTo>
                  <a:pt x="187375" y="184149"/>
                </a:lnTo>
                <a:lnTo>
                  <a:pt x="185470" y="184149"/>
                </a:lnTo>
                <a:lnTo>
                  <a:pt x="186626" y="182879"/>
                </a:lnTo>
                <a:lnTo>
                  <a:pt x="192951" y="180339"/>
                </a:lnTo>
                <a:lnTo>
                  <a:pt x="196024" y="177799"/>
                </a:lnTo>
                <a:lnTo>
                  <a:pt x="198208" y="177799"/>
                </a:lnTo>
                <a:lnTo>
                  <a:pt x="200291" y="176529"/>
                </a:lnTo>
                <a:lnTo>
                  <a:pt x="203936" y="172719"/>
                </a:lnTo>
                <a:lnTo>
                  <a:pt x="205879" y="172719"/>
                </a:lnTo>
                <a:lnTo>
                  <a:pt x="212471" y="170179"/>
                </a:lnTo>
                <a:lnTo>
                  <a:pt x="214909" y="167639"/>
                </a:lnTo>
                <a:lnTo>
                  <a:pt x="219519" y="163829"/>
                </a:lnTo>
                <a:lnTo>
                  <a:pt x="221322" y="162559"/>
                </a:lnTo>
                <a:lnTo>
                  <a:pt x="222935" y="158749"/>
                </a:lnTo>
                <a:lnTo>
                  <a:pt x="224193" y="154939"/>
                </a:lnTo>
                <a:lnTo>
                  <a:pt x="225691" y="151129"/>
                </a:lnTo>
                <a:lnTo>
                  <a:pt x="228955" y="148589"/>
                </a:lnTo>
                <a:lnTo>
                  <a:pt x="230263" y="144779"/>
                </a:lnTo>
                <a:lnTo>
                  <a:pt x="229946" y="143509"/>
                </a:lnTo>
                <a:lnTo>
                  <a:pt x="228473" y="140969"/>
                </a:lnTo>
                <a:lnTo>
                  <a:pt x="223266" y="139699"/>
                </a:lnTo>
                <a:lnTo>
                  <a:pt x="224472" y="135889"/>
                </a:lnTo>
                <a:lnTo>
                  <a:pt x="223240" y="134619"/>
                </a:lnTo>
                <a:lnTo>
                  <a:pt x="213956" y="134619"/>
                </a:lnTo>
                <a:lnTo>
                  <a:pt x="212864" y="133349"/>
                </a:lnTo>
                <a:lnTo>
                  <a:pt x="213233" y="132079"/>
                </a:lnTo>
                <a:lnTo>
                  <a:pt x="196021" y="109219"/>
                </a:lnTo>
                <a:lnTo>
                  <a:pt x="187218" y="97789"/>
                </a:lnTo>
                <a:lnTo>
                  <a:pt x="183962" y="92709"/>
                </a:lnTo>
                <a:lnTo>
                  <a:pt x="183159" y="90169"/>
                </a:lnTo>
                <a:lnTo>
                  <a:pt x="183984" y="87629"/>
                </a:lnTo>
                <a:lnTo>
                  <a:pt x="184975" y="86359"/>
                </a:lnTo>
                <a:lnTo>
                  <a:pt x="199088" y="86359"/>
                </a:lnTo>
                <a:lnTo>
                  <a:pt x="200393" y="82549"/>
                </a:lnTo>
                <a:lnTo>
                  <a:pt x="200952" y="78739"/>
                </a:lnTo>
                <a:lnTo>
                  <a:pt x="202349" y="77469"/>
                </a:lnTo>
                <a:lnTo>
                  <a:pt x="202819" y="77469"/>
                </a:lnTo>
                <a:lnTo>
                  <a:pt x="203314" y="76199"/>
                </a:lnTo>
                <a:lnTo>
                  <a:pt x="204355" y="74929"/>
                </a:lnTo>
                <a:lnTo>
                  <a:pt x="204851" y="73659"/>
                </a:lnTo>
                <a:lnTo>
                  <a:pt x="204927" y="71119"/>
                </a:lnTo>
                <a:lnTo>
                  <a:pt x="211043" y="71119"/>
                </a:lnTo>
                <a:lnTo>
                  <a:pt x="211103" y="67309"/>
                </a:lnTo>
                <a:lnTo>
                  <a:pt x="152996" y="67309"/>
                </a:lnTo>
                <a:lnTo>
                  <a:pt x="151777" y="66039"/>
                </a:lnTo>
                <a:close/>
              </a:path>
              <a:path w="255282" h="500379">
                <a:moveTo>
                  <a:pt x="245757" y="269239"/>
                </a:moveTo>
                <a:lnTo>
                  <a:pt x="238315" y="269239"/>
                </a:lnTo>
                <a:lnTo>
                  <a:pt x="240779" y="270509"/>
                </a:lnTo>
                <a:lnTo>
                  <a:pt x="241935" y="271779"/>
                </a:lnTo>
                <a:lnTo>
                  <a:pt x="243751" y="271779"/>
                </a:lnTo>
                <a:lnTo>
                  <a:pt x="245287" y="270509"/>
                </a:lnTo>
                <a:lnTo>
                  <a:pt x="245757" y="269239"/>
                </a:lnTo>
                <a:close/>
              </a:path>
              <a:path w="255282" h="500379">
                <a:moveTo>
                  <a:pt x="216204" y="217169"/>
                </a:moveTo>
                <a:lnTo>
                  <a:pt x="173901" y="217169"/>
                </a:lnTo>
                <a:lnTo>
                  <a:pt x="178117" y="220979"/>
                </a:lnTo>
                <a:lnTo>
                  <a:pt x="180467" y="222249"/>
                </a:lnTo>
                <a:lnTo>
                  <a:pt x="184810" y="222249"/>
                </a:lnTo>
                <a:lnTo>
                  <a:pt x="186994" y="223519"/>
                </a:lnTo>
                <a:lnTo>
                  <a:pt x="188442" y="224789"/>
                </a:lnTo>
                <a:lnTo>
                  <a:pt x="191096" y="226059"/>
                </a:lnTo>
                <a:lnTo>
                  <a:pt x="192887" y="226059"/>
                </a:lnTo>
                <a:lnTo>
                  <a:pt x="195275" y="228599"/>
                </a:lnTo>
                <a:lnTo>
                  <a:pt x="197840" y="231139"/>
                </a:lnTo>
                <a:lnTo>
                  <a:pt x="199047" y="232409"/>
                </a:lnTo>
                <a:lnTo>
                  <a:pt x="201993" y="233679"/>
                </a:lnTo>
                <a:lnTo>
                  <a:pt x="204558" y="236219"/>
                </a:lnTo>
                <a:lnTo>
                  <a:pt x="207111" y="237489"/>
                </a:lnTo>
                <a:lnTo>
                  <a:pt x="208648" y="238759"/>
                </a:lnTo>
                <a:lnTo>
                  <a:pt x="210019" y="241299"/>
                </a:lnTo>
                <a:lnTo>
                  <a:pt x="218719" y="250189"/>
                </a:lnTo>
                <a:lnTo>
                  <a:pt x="221449" y="253999"/>
                </a:lnTo>
                <a:lnTo>
                  <a:pt x="231355" y="266699"/>
                </a:lnTo>
                <a:lnTo>
                  <a:pt x="233857" y="267969"/>
                </a:lnTo>
                <a:lnTo>
                  <a:pt x="234848" y="269239"/>
                </a:lnTo>
                <a:lnTo>
                  <a:pt x="245757" y="269239"/>
                </a:lnTo>
                <a:lnTo>
                  <a:pt x="248856" y="270509"/>
                </a:lnTo>
                <a:lnTo>
                  <a:pt x="249897" y="270509"/>
                </a:lnTo>
                <a:lnTo>
                  <a:pt x="250901" y="269239"/>
                </a:lnTo>
                <a:lnTo>
                  <a:pt x="252450" y="267969"/>
                </a:lnTo>
                <a:lnTo>
                  <a:pt x="252526" y="266699"/>
                </a:lnTo>
                <a:lnTo>
                  <a:pt x="251675" y="262889"/>
                </a:lnTo>
                <a:lnTo>
                  <a:pt x="254571" y="262889"/>
                </a:lnTo>
                <a:lnTo>
                  <a:pt x="255282" y="260349"/>
                </a:lnTo>
                <a:lnTo>
                  <a:pt x="255130" y="259079"/>
                </a:lnTo>
                <a:lnTo>
                  <a:pt x="250228" y="251459"/>
                </a:lnTo>
                <a:lnTo>
                  <a:pt x="248043" y="248919"/>
                </a:lnTo>
                <a:lnTo>
                  <a:pt x="246824" y="246379"/>
                </a:lnTo>
                <a:lnTo>
                  <a:pt x="250901" y="246379"/>
                </a:lnTo>
                <a:lnTo>
                  <a:pt x="251841" y="243839"/>
                </a:lnTo>
                <a:lnTo>
                  <a:pt x="250126" y="241299"/>
                </a:lnTo>
                <a:lnTo>
                  <a:pt x="246849" y="237489"/>
                </a:lnTo>
                <a:lnTo>
                  <a:pt x="244843" y="233679"/>
                </a:lnTo>
                <a:lnTo>
                  <a:pt x="243382" y="232409"/>
                </a:lnTo>
                <a:lnTo>
                  <a:pt x="238239" y="228599"/>
                </a:lnTo>
                <a:lnTo>
                  <a:pt x="224726" y="224789"/>
                </a:lnTo>
                <a:lnTo>
                  <a:pt x="222440" y="223519"/>
                </a:lnTo>
                <a:lnTo>
                  <a:pt x="220116" y="220979"/>
                </a:lnTo>
                <a:lnTo>
                  <a:pt x="217627" y="218439"/>
                </a:lnTo>
                <a:lnTo>
                  <a:pt x="216204" y="217169"/>
                </a:lnTo>
                <a:close/>
              </a:path>
              <a:path w="255282" h="500379">
                <a:moveTo>
                  <a:pt x="254571" y="262889"/>
                </a:moveTo>
                <a:lnTo>
                  <a:pt x="251675" y="262889"/>
                </a:lnTo>
                <a:lnTo>
                  <a:pt x="252780" y="264159"/>
                </a:lnTo>
                <a:lnTo>
                  <a:pt x="254571" y="262889"/>
                </a:lnTo>
                <a:close/>
              </a:path>
              <a:path w="255282" h="500379">
                <a:moveTo>
                  <a:pt x="250901" y="246379"/>
                </a:moveTo>
                <a:lnTo>
                  <a:pt x="246824" y="246379"/>
                </a:lnTo>
                <a:lnTo>
                  <a:pt x="248716" y="247649"/>
                </a:lnTo>
                <a:lnTo>
                  <a:pt x="250901" y="246379"/>
                </a:lnTo>
                <a:close/>
              </a:path>
              <a:path w="255282" h="500379">
                <a:moveTo>
                  <a:pt x="215595" y="133349"/>
                </a:moveTo>
                <a:lnTo>
                  <a:pt x="213956" y="134619"/>
                </a:lnTo>
                <a:lnTo>
                  <a:pt x="217957" y="134619"/>
                </a:lnTo>
                <a:lnTo>
                  <a:pt x="215595" y="133349"/>
                </a:lnTo>
                <a:close/>
              </a:path>
              <a:path w="255282" h="500379">
                <a:moveTo>
                  <a:pt x="221005" y="132079"/>
                </a:moveTo>
                <a:lnTo>
                  <a:pt x="219049" y="133349"/>
                </a:lnTo>
                <a:lnTo>
                  <a:pt x="217957" y="134619"/>
                </a:lnTo>
                <a:lnTo>
                  <a:pt x="223240" y="134619"/>
                </a:lnTo>
                <a:lnTo>
                  <a:pt x="221005" y="132079"/>
                </a:lnTo>
                <a:close/>
              </a:path>
              <a:path w="255282" h="500379">
                <a:moveTo>
                  <a:pt x="199088" y="86359"/>
                </a:moveTo>
                <a:lnTo>
                  <a:pt x="185953" y="86359"/>
                </a:lnTo>
                <a:lnTo>
                  <a:pt x="192900" y="88899"/>
                </a:lnTo>
                <a:lnTo>
                  <a:pt x="196596" y="87629"/>
                </a:lnTo>
                <a:lnTo>
                  <a:pt x="198653" y="87629"/>
                </a:lnTo>
                <a:lnTo>
                  <a:pt x="199088" y="86359"/>
                </a:lnTo>
                <a:close/>
              </a:path>
              <a:path w="255282" h="500379">
                <a:moveTo>
                  <a:pt x="211043" y="71119"/>
                </a:moveTo>
                <a:lnTo>
                  <a:pt x="205130" y="71119"/>
                </a:lnTo>
                <a:lnTo>
                  <a:pt x="208013" y="72389"/>
                </a:lnTo>
                <a:lnTo>
                  <a:pt x="211023" y="72389"/>
                </a:lnTo>
                <a:lnTo>
                  <a:pt x="211043" y="71119"/>
                </a:lnTo>
                <a:close/>
              </a:path>
              <a:path w="255282" h="500379">
                <a:moveTo>
                  <a:pt x="186296" y="0"/>
                </a:moveTo>
                <a:lnTo>
                  <a:pt x="177546" y="5079"/>
                </a:lnTo>
                <a:lnTo>
                  <a:pt x="167522" y="15239"/>
                </a:lnTo>
                <a:lnTo>
                  <a:pt x="161467" y="25399"/>
                </a:lnTo>
                <a:lnTo>
                  <a:pt x="151472" y="30479"/>
                </a:lnTo>
                <a:lnTo>
                  <a:pt x="143637" y="33019"/>
                </a:lnTo>
                <a:lnTo>
                  <a:pt x="142544" y="34289"/>
                </a:lnTo>
                <a:lnTo>
                  <a:pt x="143192" y="34289"/>
                </a:lnTo>
                <a:lnTo>
                  <a:pt x="158877" y="38099"/>
                </a:lnTo>
                <a:lnTo>
                  <a:pt x="157480" y="48259"/>
                </a:lnTo>
                <a:lnTo>
                  <a:pt x="156298" y="54609"/>
                </a:lnTo>
                <a:lnTo>
                  <a:pt x="152996" y="67309"/>
                </a:lnTo>
                <a:lnTo>
                  <a:pt x="211103" y="67309"/>
                </a:lnTo>
                <a:lnTo>
                  <a:pt x="211162" y="63499"/>
                </a:lnTo>
                <a:lnTo>
                  <a:pt x="210566" y="62229"/>
                </a:lnTo>
                <a:lnTo>
                  <a:pt x="210019" y="59689"/>
                </a:lnTo>
                <a:lnTo>
                  <a:pt x="211086" y="57149"/>
                </a:lnTo>
                <a:lnTo>
                  <a:pt x="219989" y="57149"/>
                </a:lnTo>
                <a:lnTo>
                  <a:pt x="219392" y="54609"/>
                </a:lnTo>
                <a:lnTo>
                  <a:pt x="214312" y="44449"/>
                </a:lnTo>
                <a:lnTo>
                  <a:pt x="214134" y="43179"/>
                </a:lnTo>
                <a:lnTo>
                  <a:pt x="217534" y="34289"/>
                </a:lnTo>
                <a:lnTo>
                  <a:pt x="217156" y="22859"/>
                </a:lnTo>
                <a:lnTo>
                  <a:pt x="208330" y="5079"/>
                </a:lnTo>
                <a:lnTo>
                  <a:pt x="195478" y="5079"/>
                </a:lnTo>
                <a:lnTo>
                  <a:pt x="186296" y="0"/>
                </a:lnTo>
                <a:close/>
              </a:path>
              <a:path w="255282" h="500379">
                <a:moveTo>
                  <a:pt x="219989" y="57149"/>
                </a:moveTo>
                <a:lnTo>
                  <a:pt x="211086" y="57149"/>
                </a:lnTo>
                <a:lnTo>
                  <a:pt x="215226" y="60959"/>
                </a:lnTo>
                <a:lnTo>
                  <a:pt x="217043" y="60959"/>
                </a:lnTo>
                <a:lnTo>
                  <a:pt x="218719" y="62229"/>
                </a:lnTo>
                <a:lnTo>
                  <a:pt x="219417" y="60959"/>
                </a:lnTo>
                <a:lnTo>
                  <a:pt x="220560" y="58419"/>
                </a:lnTo>
                <a:lnTo>
                  <a:pt x="219989" y="57149"/>
                </a:lnTo>
                <a:close/>
              </a:path>
              <a:path w="255282" h="500379">
                <a:moveTo>
                  <a:pt x="198081" y="2539"/>
                </a:moveTo>
                <a:lnTo>
                  <a:pt x="196926" y="3809"/>
                </a:lnTo>
                <a:lnTo>
                  <a:pt x="196215" y="3809"/>
                </a:lnTo>
                <a:lnTo>
                  <a:pt x="195478" y="5079"/>
                </a:lnTo>
                <a:lnTo>
                  <a:pt x="200621" y="5079"/>
                </a:lnTo>
                <a:lnTo>
                  <a:pt x="199872" y="3809"/>
                </a:lnTo>
                <a:lnTo>
                  <a:pt x="198081" y="253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20764" y="3891969"/>
            <a:ext cx="50304" cy="146265"/>
          </a:xfrm>
          <a:custGeom>
            <a:avLst/>
            <a:gdLst/>
            <a:ahLst/>
            <a:cxnLst/>
            <a:rect l="l" t="t" r="r" b="b"/>
            <a:pathLst>
              <a:path w="50304" h="146265">
                <a:moveTo>
                  <a:pt x="6083" y="37947"/>
                </a:moveTo>
                <a:lnTo>
                  <a:pt x="2857" y="40132"/>
                </a:lnTo>
                <a:lnTo>
                  <a:pt x="2546" y="41325"/>
                </a:lnTo>
                <a:lnTo>
                  <a:pt x="2535" y="41960"/>
                </a:lnTo>
                <a:lnTo>
                  <a:pt x="3200" y="44056"/>
                </a:lnTo>
                <a:lnTo>
                  <a:pt x="19253" y="85204"/>
                </a:lnTo>
                <a:lnTo>
                  <a:pt x="17322" y="86207"/>
                </a:lnTo>
                <a:lnTo>
                  <a:pt x="16764" y="88404"/>
                </a:lnTo>
                <a:lnTo>
                  <a:pt x="16916" y="89090"/>
                </a:lnTo>
                <a:lnTo>
                  <a:pt x="35763" y="146265"/>
                </a:lnTo>
                <a:lnTo>
                  <a:pt x="50304" y="140119"/>
                </a:lnTo>
                <a:lnTo>
                  <a:pt x="30573" y="88961"/>
                </a:lnTo>
                <a:lnTo>
                  <a:pt x="29616" y="86321"/>
                </a:lnTo>
                <a:lnTo>
                  <a:pt x="28257" y="84480"/>
                </a:lnTo>
                <a:lnTo>
                  <a:pt x="26619" y="83743"/>
                </a:lnTo>
                <a:lnTo>
                  <a:pt x="24803" y="83616"/>
                </a:lnTo>
                <a:lnTo>
                  <a:pt x="19685" y="71018"/>
                </a:lnTo>
                <a:lnTo>
                  <a:pt x="21361" y="70269"/>
                </a:lnTo>
                <a:lnTo>
                  <a:pt x="28332" y="70269"/>
                </a:lnTo>
                <a:lnTo>
                  <a:pt x="26758" y="65976"/>
                </a:lnTo>
                <a:lnTo>
                  <a:pt x="24015" y="59118"/>
                </a:lnTo>
                <a:lnTo>
                  <a:pt x="21361" y="51790"/>
                </a:lnTo>
                <a:lnTo>
                  <a:pt x="18108" y="42621"/>
                </a:lnTo>
                <a:lnTo>
                  <a:pt x="10718" y="42621"/>
                </a:lnTo>
                <a:lnTo>
                  <a:pt x="9194" y="38747"/>
                </a:lnTo>
                <a:lnTo>
                  <a:pt x="6083" y="37947"/>
                </a:lnTo>
                <a:close/>
              </a:path>
              <a:path w="50304" h="146265">
                <a:moveTo>
                  <a:pt x="28332" y="70269"/>
                </a:moveTo>
                <a:lnTo>
                  <a:pt x="21361" y="70269"/>
                </a:lnTo>
                <a:lnTo>
                  <a:pt x="23050" y="73520"/>
                </a:lnTo>
                <a:lnTo>
                  <a:pt x="25819" y="74383"/>
                </a:lnTo>
                <a:lnTo>
                  <a:pt x="28473" y="71729"/>
                </a:lnTo>
                <a:lnTo>
                  <a:pt x="28435" y="70548"/>
                </a:lnTo>
                <a:lnTo>
                  <a:pt x="28332" y="70269"/>
                </a:lnTo>
                <a:close/>
              </a:path>
              <a:path w="50304" h="146265">
                <a:moveTo>
                  <a:pt x="0" y="0"/>
                </a:moveTo>
                <a:lnTo>
                  <a:pt x="8054" y="24083"/>
                </a:lnTo>
                <a:lnTo>
                  <a:pt x="11432" y="34351"/>
                </a:lnTo>
                <a:lnTo>
                  <a:pt x="12476" y="37947"/>
                </a:lnTo>
                <a:lnTo>
                  <a:pt x="13335" y="41440"/>
                </a:lnTo>
                <a:lnTo>
                  <a:pt x="12700" y="41960"/>
                </a:lnTo>
                <a:lnTo>
                  <a:pt x="10718" y="42621"/>
                </a:lnTo>
                <a:lnTo>
                  <a:pt x="18108" y="42621"/>
                </a:lnTo>
                <a:lnTo>
                  <a:pt x="18059" y="42481"/>
                </a:lnTo>
                <a:lnTo>
                  <a:pt x="20688" y="41325"/>
                </a:lnTo>
                <a:lnTo>
                  <a:pt x="20297" y="40093"/>
                </a:lnTo>
                <a:lnTo>
                  <a:pt x="17183" y="40093"/>
                </a:lnTo>
                <a:lnTo>
                  <a:pt x="8881" y="18517"/>
                </a:lnTo>
                <a:lnTo>
                  <a:pt x="5148" y="9382"/>
                </a:lnTo>
                <a:lnTo>
                  <a:pt x="0" y="0"/>
                </a:lnTo>
                <a:close/>
              </a:path>
              <a:path w="50304" h="146265">
                <a:moveTo>
                  <a:pt x="19939" y="38963"/>
                </a:moveTo>
                <a:lnTo>
                  <a:pt x="17183" y="40093"/>
                </a:lnTo>
                <a:lnTo>
                  <a:pt x="20297" y="40093"/>
                </a:lnTo>
                <a:lnTo>
                  <a:pt x="19939" y="389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31703" y="3937142"/>
            <a:ext cx="9575" cy="21996"/>
          </a:xfrm>
          <a:custGeom>
            <a:avLst/>
            <a:gdLst/>
            <a:ahLst/>
            <a:cxnLst/>
            <a:rect l="l" t="t" r="r" b="b"/>
            <a:pathLst>
              <a:path w="9575" h="21996">
                <a:moveTo>
                  <a:pt x="2628" y="0"/>
                </a:moveTo>
                <a:lnTo>
                  <a:pt x="0" y="1155"/>
                </a:lnTo>
                <a:lnTo>
                  <a:pt x="7365" y="21996"/>
                </a:lnTo>
                <a:lnTo>
                  <a:pt x="9575" y="21221"/>
                </a:lnTo>
                <a:lnTo>
                  <a:pt x="262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56368" y="4032241"/>
            <a:ext cx="16903" cy="36360"/>
          </a:xfrm>
          <a:custGeom>
            <a:avLst/>
            <a:gdLst/>
            <a:ahLst/>
            <a:cxnLst/>
            <a:rect l="l" t="t" r="r" b="b"/>
            <a:pathLst>
              <a:path w="16903" h="36360">
                <a:moveTo>
                  <a:pt x="14655" y="0"/>
                </a:moveTo>
                <a:lnTo>
                  <a:pt x="0" y="5943"/>
                </a:lnTo>
                <a:lnTo>
                  <a:pt x="9118" y="36360"/>
                </a:lnTo>
                <a:lnTo>
                  <a:pt x="16903" y="16713"/>
                </a:lnTo>
                <a:lnTo>
                  <a:pt x="14655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97213" y="4150719"/>
            <a:ext cx="4597" cy="13182"/>
          </a:xfrm>
          <a:custGeom>
            <a:avLst/>
            <a:gdLst/>
            <a:ahLst/>
            <a:cxnLst/>
            <a:rect l="l" t="t" r="r" b="b"/>
            <a:pathLst>
              <a:path w="4597" h="13182">
                <a:moveTo>
                  <a:pt x="2260" y="0"/>
                </a:moveTo>
                <a:lnTo>
                  <a:pt x="292" y="1168"/>
                </a:lnTo>
                <a:lnTo>
                  <a:pt x="0" y="4419"/>
                </a:lnTo>
                <a:lnTo>
                  <a:pt x="762" y="5943"/>
                </a:lnTo>
                <a:lnTo>
                  <a:pt x="798" y="8585"/>
                </a:lnTo>
                <a:lnTo>
                  <a:pt x="515" y="10693"/>
                </a:lnTo>
                <a:lnTo>
                  <a:pt x="444" y="13182"/>
                </a:lnTo>
                <a:lnTo>
                  <a:pt x="3073" y="10693"/>
                </a:lnTo>
                <a:lnTo>
                  <a:pt x="4597" y="8585"/>
                </a:lnTo>
                <a:lnTo>
                  <a:pt x="226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6082" y="3353146"/>
            <a:ext cx="8848724" cy="0"/>
          </a:xfrm>
          <a:custGeom>
            <a:avLst/>
            <a:gdLst/>
            <a:ahLst/>
            <a:cxnLst/>
            <a:rect l="l" t="t" r="r" b="b"/>
            <a:pathLst>
              <a:path w="8848725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6082" y="3353146"/>
            <a:ext cx="8848724" cy="0"/>
          </a:xfrm>
          <a:custGeom>
            <a:avLst/>
            <a:gdLst/>
            <a:ahLst/>
            <a:cxnLst/>
            <a:rect l="l" t="t" r="r" b="b"/>
            <a:pathLst>
              <a:path w="8848725">
                <a:moveTo>
                  <a:pt x="0" y="0"/>
                </a:moveTo>
                <a:lnTo>
                  <a:pt x="8848725" y="0"/>
                </a:lnTo>
              </a:path>
            </a:pathLst>
          </a:custGeom>
          <a:ln w="133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0299" y="951781"/>
            <a:ext cx="8374506" cy="0"/>
          </a:xfrm>
          <a:custGeom>
            <a:avLst/>
            <a:gdLst/>
            <a:ahLst/>
            <a:cxnLst/>
            <a:rect l="l" t="t" r="r" b="b"/>
            <a:pathLst>
              <a:path w="8374506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0299" y="951781"/>
            <a:ext cx="8374506" cy="0"/>
          </a:xfrm>
          <a:custGeom>
            <a:avLst/>
            <a:gdLst/>
            <a:ahLst/>
            <a:cxnLst/>
            <a:rect l="l" t="t" r="r" b="b"/>
            <a:pathLst>
              <a:path w="8374506">
                <a:moveTo>
                  <a:pt x="0" y="0"/>
                </a:moveTo>
                <a:lnTo>
                  <a:pt x="8374507" y="0"/>
                </a:lnTo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0299" y="1738783"/>
            <a:ext cx="8374506" cy="0"/>
          </a:xfrm>
          <a:custGeom>
            <a:avLst/>
            <a:gdLst/>
            <a:ahLst/>
            <a:cxnLst/>
            <a:rect l="l" t="t" r="r" b="b"/>
            <a:pathLst>
              <a:path w="8374506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0299" y="1738783"/>
            <a:ext cx="8374506" cy="0"/>
          </a:xfrm>
          <a:custGeom>
            <a:avLst/>
            <a:gdLst/>
            <a:ahLst/>
            <a:cxnLst/>
            <a:rect l="l" t="t" r="r" b="b"/>
            <a:pathLst>
              <a:path w="8374506">
                <a:moveTo>
                  <a:pt x="0" y="0"/>
                </a:moveTo>
                <a:lnTo>
                  <a:pt x="8374507" y="0"/>
                </a:lnTo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8996" y="8989761"/>
            <a:ext cx="3372535" cy="447967"/>
          </a:xfrm>
          <a:custGeom>
            <a:avLst/>
            <a:gdLst/>
            <a:ahLst/>
            <a:cxnLst/>
            <a:rect l="l" t="t" r="r" b="b"/>
            <a:pathLst>
              <a:path w="3372535" h="447967">
                <a:moveTo>
                  <a:pt x="1686293" y="0"/>
                </a:moveTo>
                <a:lnTo>
                  <a:pt x="1547992" y="742"/>
                </a:lnTo>
                <a:lnTo>
                  <a:pt x="1412770" y="2931"/>
                </a:lnTo>
                <a:lnTo>
                  <a:pt x="1281060" y="6510"/>
                </a:lnTo>
                <a:lnTo>
                  <a:pt x="1153298" y="11419"/>
                </a:lnTo>
                <a:lnTo>
                  <a:pt x="1029916" y="17603"/>
                </a:lnTo>
                <a:lnTo>
                  <a:pt x="911349" y="25002"/>
                </a:lnTo>
                <a:lnTo>
                  <a:pt x="798030" y="33560"/>
                </a:lnTo>
                <a:lnTo>
                  <a:pt x="690394" y="43219"/>
                </a:lnTo>
                <a:lnTo>
                  <a:pt x="588875" y="53921"/>
                </a:lnTo>
                <a:lnTo>
                  <a:pt x="493907" y="65608"/>
                </a:lnTo>
                <a:lnTo>
                  <a:pt x="405924" y="78223"/>
                </a:lnTo>
                <a:lnTo>
                  <a:pt x="325359" y="91707"/>
                </a:lnTo>
                <a:lnTo>
                  <a:pt x="252647" y="106005"/>
                </a:lnTo>
                <a:lnTo>
                  <a:pt x="188222" y="121057"/>
                </a:lnTo>
                <a:lnTo>
                  <a:pt x="132518" y="136806"/>
                </a:lnTo>
                <a:lnTo>
                  <a:pt x="85969" y="153194"/>
                </a:lnTo>
                <a:lnTo>
                  <a:pt x="49008" y="170165"/>
                </a:lnTo>
                <a:lnTo>
                  <a:pt x="5590" y="205620"/>
                </a:lnTo>
                <a:lnTo>
                  <a:pt x="0" y="223989"/>
                </a:lnTo>
                <a:lnTo>
                  <a:pt x="5590" y="242357"/>
                </a:lnTo>
                <a:lnTo>
                  <a:pt x="49008" y="277809"/>
                </a:lnTo>
                <a:lnTo>
                  <a:pt x="85969" y="294778"/>
                </a:lnTo>
                <a:lnTo>
                  <a:pt x="132518" y="311166"/>
                </a:lnTo>
                <a:lnTo>
                  <a:pt x="188222" y="326914"/>
                </a:lnTo>
                <a:lnTo>
                  <a:pt x="252647" y="341965"/>
                </a:lnTo>
                <a:lnTo>
                  <a:pt x="325359" y="356261"/>
                </a:lnTo>
                <a:lnTo>
                  <a:pt x="405924" y="369746"/>
                </a:lnTo>
                <a:lnTo>
                  <a:pt x="493907" y="382360"/>
                </a:lnTo>
                <a:lnTo>
                  <a:pt x="588875" y="394047"/>
                </a:lnTo>
                <a:lnTo>
                  <a:pt x="690394" y="404748"/>
                </a:lnTo>
                <a:lnTo>
                  <a:pt x="798030" y="414406"/>
                </a:lnTo>
                <a:lnTo>
                  <a:pt x="911349" y="422964"/>
                </a:lnTo>
                <a:lnTo>
                  <a:pt x="1029916" y="430363"/>
                </a:lnTo>
                <a:lnTo>
                  <a:pt x="1153298" y="436547"/>
                </a:lnTo>
                <a:lnTo>
                  <a:pt x="1281060" y="441456"/>
                </a:lnTo>
                <a:lnTo>
                  <a:pt x="1412770" y="445035"/>
                </a:lnTo>
                <a:lnTo>
                  <a:pt x="1547992" y="447224"/>
                </a:lnTo>
                <a:lnTo>
                  <a:pt x="1686293" y="447967"/>
                </a:lnTo>
                <a:lnTo>
                  <a:pt x="1824588" y="447224"/>
                </a:lnTo>
                <a:lnTo>
                  <a:pt x="1959805" y="445035"/>
                </a:lnTo>
                <a:lnTo>
                  <a:pt x="2091510" y="441456"/>
                </a:lnTo>
                <a:lnTo>
                  <a:pt x="2219268" y="436547"/>
                </a:lnTo>
                <a:lnTo>
                  <a:pt x="2342646" y="430363"/>
                </a:lnTo>
                <a:lnTo>
                  <a:pt x="2461209" y="422964"/>
                </a:lnTo>
                <a:lnTo>
                  <a:pt x="2574524" y="414406"/>
                </a:lnTo>
                <a:lnTo>
                  <a:pt x="2682157" y="404748"/>
                </a:lnTo>
                <a:lnTo>
                  <a:pt x="2783673" y="394047"/>
                </a:lnTo>
                <a:lnTo>
                  <a:pt x="2878639" y="382360"/>
                </a:lnTo>
                <a:lnTo>
                  <a:pt x="2966620" y="369746"/>
                </a:lnTo>
                <a:lnTo>
                  <a:pt x="3047182" y="356261"/>
                </a:lnTo>
                <a:lnTo>
                  <a:pt x="3119893" y="341965"/>
                </a:lnTo>
                <a:lnTo>
                  <a:pt x="3184316" y="326914"/>
                </a:lnTo>
                <a:lnTo>
                  <a:pt x="3240019" y="311166"/>
                </a:lnTo>
                <a:lnTo>
                  <a:pt x="3286568" y="294778"/>
                </a:lnTo>
                <a:lnTo>
                  <a:pt x="3323527" y="277809"/>
                </a:lnTo>
                <a:lnTo>
                  <a:pt x="3366945" y="242357"/>
                </a:lnTo>
                <a:lnTo>
                  <a:pt x="3372535" y="223989"/>
                </a:lnTo>
                <a:lnTo>
                  <a:pt x="3366945" y="205620"/>
                </a:lnTo>
                <a:lnTo>
                  <a:pt x="3323527" y="170165"/>
                </a:lnTo>
                <a:lnTo>
                  <a:pt x="3286568" y="153194"/>
                </a:lnTo>
                <a:lnTo>
                  <a:pt x="3240019" y="136806"/>
                </a:lnTo>
                <a:lnTo>
                  <a:pt x="3184316" y="121057"/>
                </a:lnTo>
                <a:lnTo>
                  <a:pt x="3119893" y="106005"/>
                </a:lnTo>
                <a:lnTo>
                  <a:pt x="3047182" y="91707"/>
                </a:lnTo>
                <a:lnTo>
                  <a:pt x="2966620" y="78223"/>
                </a:lnTo>
                <a:lnTo>
                  <a:pt x="2878639" y="65608"/>
                </a:lnTo>
                <a:lnTo>
                  <a:pt x="2783673" y="53921"/>
                </a:lnTo>
                <a:lnTo>
                  <a:pt x="2682157" y="43219"/>
                </a:lnTo>
                <a:lnTo>
                  <a:pt x="2574524" y="33560"/>
                </a:lnTo>
                <a:lnTo>
                  <a:pt x="2461209" y="25002"/>
                </a:lnTo>
                <a:lnTo>
                  <a:pt x="2342646" y="17603"/>
                </a:lnTo>
                <a:lnTo>
                  <a:pt x="2219268" y="11419"/>
                </a:lnTo>
                <a:lnTo>
                  <a:pt x="2091510" y="6510"/>
                </a:lnTo>
                <a:lnTo>
                  <a:pt x="1959805" y="2931"/>
                </a:lnTo>
                <a:lnTo>
                  <a:pt x="1824588" y="742"/>
                </a:lnTo>
                <a:lnTo>
                  <a:pt x="1686293" y="0"/>
                </a:lnTo>
                <a:close/>
              </a:path>
            </a:pathLst>
          </a:custGeom>
          <a:solidFill>
            <a:srgbClr val="B9131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4949" y="7696048"/>
            <a:ext cx="3070105" cy="1521806"/>
          </a:xfrm>
          <a:custGeom>
            <a:avLst/>
            <a:gdLst/>
            <a:ahLst/>
            <a:cxnLst/>
            <a:rect l="l" t="t" r="r" b="b"/>
            <a:pathLst>
              <a:path w="3070105" h="1521806">
                <a:moveTo>
                  <a:pt x="1000036" y="0"/>
                </a:moveTo>
                <a:lnTo>
                  <a:pt x="884764" y="4202"/>
                </a:lnTo>
                <a:lnTo>
                  <a:pt x="776967" y="13698"/>
                </a:lnTo>
                <a:lnTo>
                  <a:pt x="676625" y="28150"/>
                </a:lnTo>
                <a:lnTo>
                  <a:pt x="583720" y="47220"/>
                </a:lnTo>
                <a:lnTo>
                  <a:pt x="498230" y="70572"/>
                </a:lnTo>
                <a:lnTo>
                  <a:pt x="420135" y="97868"/>
                </a:lnTo>
                <a:lnTo>
                  <a:pt x="349417" y="128770"/>
                </a:lnTo>
                <a:lnTo>
                  <a:pt x="286054" y="162942"/>
                </a:lnTo>
                <a:lnTo>
                  <a:pt x="230026" y="200045"/>
                </a:lnTo>
                <a:lnTo>
                  <a:pt x="181315" y="239742"/>
                </a:lnTo>
                <a:lnTo>
                  <a:pt x="139898" y="281697"/>
                </a:lnTo>
                <a:lnTo>
                  <a:pt x="105758" y="325572"/>
                </a:lnTo>
                <a:lnTo>
                  <a:pt x="78873" y="371028"/>
                </a:lnTo>
                <a:lnTo>
                  <a:pt x="59224" y="417730"/>
                </a:lnTo>
                <a:lnTo>
                  <a:pt x="44028" y="462633"/>
                </a:lnTo>
                <a:lnTo>
                  <a:pt x="30676" y="503135"/>
                </a:lnTo>
                <a:lnTo>
                  <a:pt x="19409" y="539558"/>
                </a:lnTo>
                <a:lnTo>
                  <a:pt x="4091" y="601449"/>
                </a:lnTo>
                <a:lnTo>
                  <a:pt x="0" y="650870"/>
                </a:lnTo>
                <a:lnTo>
                  <a:pt x="2764" y="671707"/>
                </a:lnTo>
                <a:lnTo>
                  <a:pt x="19119" y="707236"/>
                </a:lnTo>
                <a:lnTo>
                  <a:pt x="51509" y="736711"/>
                </a:lnTo>
                <a:lnTo>
                  <a:pt x="101859" y="762698"/>
                </a:lnTo>
                <a:lnTo>
                  <a:pt x="172094" y="787763"/>
                </a:lnTo>
                <a:lnTo>
                  <a:pt x="215269" y="800751"/>
                </a:lnTo>
                <a:lnTo>
                  <a:pt x="264136" y="814471"/>
                </a:lnTo>
                <a:lnTo>
                  <a:pt x="379912" y="845390"/>
                </a:lnTo>
                <a:lnTo>
                  <a:pt x="378718" y="938265"/>
                </a:lnTo>
                <a:lnTo>
                  <a:pt x="372482" y="1030835"/>
                </a:lnTo>
                <a:lnTo>
                  <a:pt x="324128" y="1083182"/>
                </a:lnTo>
                <a:lnTo>
                  <a:pt x="303897" y="1105657"/>
                </a:lnTo>
                <a:lnTo>
                  <a:pt x="271164" y="1144483"/>
                </a:lnTo>
                <a:lnTo>
                  <a:pt x="248525" y="1176838"/>
                </a:lnTo>
                <a:lnTo>
                  <a:pt x="232928" y="1217689"/>
                </a:lnTo>
                <a:lnTo>
                  <a:pt x="232497" y="1230274"/>
                </a:lnTo>
                <a:lnTo>
                  <a:pt x="234397" y="1242768"/>
                </a:lnTo>
                <a:lnTo>
                  <a:pt x="253756" y="1282243"/>
                </a:lnTo>
                <a:lnTo>
                  <a:pt x="277726" y="1312764"/>
                </a:lnTo>
                <a:lnTo>
                  <a:pt x="310246" y="1349022"/>
                </a:lnTo>
                <a:lnTo>
                  <a:pt x="359463" y="1397456"/>
                </a:lnTo>
                <a:lnTo>
                  <a:pt x="412140" y="1443958"/>
                </a:lnTo>
                <a:lnTo>
                  <a:pt x="459513" y="1479337"/>
                </a:lnTo>
                <a:lnTo>
                  <a:pt x="506389" y="1503900"/>
                </a:lnTo>
                <a:lnTo>
                  <a:pt x="557577" y="1517954"/>
                </a:lnTo>
                <a:lnTo>
                  <a:pt x="617887" y="1521806"/>
                </a:lnTo>
                <a:lnTo>
                  <a:pt x="652965" y="1520003"/>
                </a:lnTo>
                <a:lnTo>
                  <a:pt x="692127" y="1515764"/>
                </a:lnTo>
                <a:lnTo>
                  <a:pt x="735973" y="1509128"/>
                </a:lnTo>
                <a:lnTo>
                  <a:pt x="785105" y="1500134"/>
                </a:lnTo>
                <a:lnTo>
                  <a:pt x="840124" y="1488820"/>
                </a:lnTo>
                <a:lnTo>
                  <a:pt x="970227" y="1459386"/>
                </a:lnTo>
                <a:lnTo>
                  <a:pt x="1131091" y="1421132"/>
                </a:lnTo>
                <a:lnTo>
                  <a:pt x="2638295" y="1421132"/>
                </a:lnTo>
                <a:lnTo>
                  <a:pt x="2657201" y="1383016"/>
                </a:lnTo>
                <a:lnTo>
                  <a:pt x="2675868" y="1182651"/>
                </a:lnTo>
                <a:lnTo>
                  <a:pt x="2789144" y="1170937"/>
                </a:lnTo>
                <a:lnTo>
                  <a:pt x="2882391" y="1149111"/>
                </a:lnTo>
                <a:lnTo>
                  <a:pt x="2956234" y="1118119"/>
                </a:lnTo>
                <a:lnTo>
                  <a:pt x="3011301" y="1078906"/>
                </a:lnTo>
                <a:lnTo>
                  <a:pt x="3048218" y="1032418"/>
                </a:lnTo>
                <a:lnTo>
                  <a:pt x="3067610" y="979600"/>
                </a:lnTo>
                <a:lnTo>
                  <a:pt x="3070105" y="921397"/>
                </a:lnTo>
                <a:lnTo>
                  <a:pt x="3056328" y="858755"/>
                </a:lnTo>
                <a:lnTo>
                  <a:pt x="3026905" y="792618"/>
                </a:lnTo>
                <a:lnTo>
                  <a:pt x="2982464" y="723932"/>
                </a:lnTo>
                <a:lnTo>
                  <a:pt x="2923630" y="653642"/>
                </a:lnTo>
                <a:lnTo>
                  <a:pt x="2851029" y="582694"/>
                </a:lnTo>
                <a:lnTo>
                  <a:pt x="2765288" y="512033"/>
                </a:lnTo>
                <a:lnTo>
                  <a:pt x="2667033" y="442604"/>
                </a:lnTo>
                <a:lnTo>
                  <a:pt x="2556891" y="375352"/>
                </a:lnTo>
                <a:lnTo>
                  <a:pt x="2435487" y="311223"/>
                </a:lnTo>
                <a:lnTo>
                  <a:pt x="2303448" y="251162"/>
                </a:lnTo>
                <a:lnTo>
                  <a:pt x="2161401" y="196114"/>
                </a:lnTo>
                <a:lnTo>
                  <a:pt x="2009971" y="147025"/>
                </a:lnTo>
                <a:lnTo>
                  <a:pt x="1849784" y="104840"/>
                </a:lnTo>
                <a:lnTo>
                  <a:pt x="1689237" y="70197"/>
                </a:lnTo>
                <a:lnTo>
                  <a:pt x="1536285" y="42872"/>
                </a:lnTo>
                <a:lnTo>
                  <a:pt x="1390909" y="22527"/>
                </a:lnTo>
                <a:lnTo>
                  <a:pt x="1253089" y="8824"/>
                </a:lnTo>
                <a:lnTo>
                  <a:pt x="1122805" y="1428"/>
                </a:lnTo>
                <a:lnTo>
                  <a:pt x="1000036" y="0"/>
                </a:lnTo>
                <a:close/>
              </a:path>
              <a:path w="3070105" h="1521806">
                <a:moveTo>
                  <a:pt x="2638295" y="1421132"/>
                </a:moveTo>
                <a:lnTo>
                  <a:pt x="1131091" y="1421132"/>
                </a:lnTo>
                <a:lnTo>
                  <a:pt x="1187226" y="1433551"/>
                </a:lnTo>
                <a:lnTo>
                  <a:pt x="1248308" y="1444720"/>
                </a:lnTo>
                <a:lnTo>
                  <a:pt x="1313658" y="1454688"/>
                </a:lnTo>
                <a:lnTo>
                  <a:pt x="1382598" y="1463503"/>
                </a:lnTo>
                <a:lnTo>
                  <a:pt x="1454447" y="1471213"/>
                </a:lnTo>
                <a:lnTo>
                  <a:pt x="1528528" y="1477867"/>
                </a:lnTo>
                <a:lnTo>
                  <a:pt x="1604162" y="1483513"/>
                </a:lnTo>
                <a:lnTo>
                  <a:pt x="1680669" y="1488201"/>
                </a:lnTo>
                <a:lnTo>
                  <a:pt x="1757372" y="1491978"/>
                </a:lnTo>
                <a:lnTo>
                  <a:pt x="1833590" y="1494893"/>
                </a:lnTo>
                <a:lnTo>
                  <a:pt x="1908645" y="1496995"/>
                </a:lnTo>
                <a:lnTo>
                  <a:pt x="2052552" y="1498952"/>
                </a:lnTo>
                <a:lnTo>
                  <a:pt x="2183660" y="1498238"/>
                </a:lnTo>
                <a:lnTo>
                  <a:pt x="2242718" y="1497000"/>
                </a:lnTo>
                <a:lnTo>
                  <a:pt x="2296539" y="1495240"/>
                </a:lnTo>
                <a:lnTo>
                  <a:pt x="2344446" y="1493006"/>
                </a:lnTo>
                <a:lnTo>
                  <a:pt x="2385758" y="1490347"/>
                </a:lnTo>
                <a:lnTo>
                  <a:pt x="2497586" y="1478732"/>
                </a:lnTo>
                <a:lnTo>
                  <a:pt x="2536788" y="1473436"/>
                </a:lnTo>
                <a:lnTo>
                  <a:pt x="2580257" y="1464355"/>
                </a:lnTo>
                <a:lnTo>
                  <a:pt x="2617261" y="1446405"/>
                </a:lnTo>
                <a:lnTo>
                  <a:pt x="2638295" y="1421132"/>
                </a:lnTo>
                <a:close/>
              </a:path>
            </a:pathLst>
          </a:custGeom>
          <a:solidFill>
            <a:srgbClr val="54682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68715" y="7696685"/>
            <a:ext cx="1976306" cy="1262938"/>
          </a:xfrm>
          <a:custGeom>
            <a:avLst/>
            <a:gdLst/>
            <a:ahLst/>
            <a:cxnLst/>
            <a:rect l="l" t="t" r="r" b="b"/>
            <a:pathLst>
              <a:path w="1976306" h="1262938">
                <a:moveTo>
                  <a:pt x="0" y="0"/>
                </a:moveTo>
                <a:lnTo>
                  <a:pt x="7167" y="19139"/>
                </a:lnTo>
                <a:lnTo>
                  <a:pt x="13165" y="35045"/>
                </a:lnTo>
                <a:lnTo>
                  <a:pt x="20118" y="53352"/>
                </a:lnTo>
                <a:lnTo>
                  <a:pt x="695520" y="282014"/>
                </a:lnTo>
                <a:lnTo>
                  <a:pt x="788381" y="315815"/>
                </a:lnTo>
                <a:lnTo>
                  <a:pt x="869345" y="346810"/>
                </a:lnTo>
                <a:lnTo>
                  <a:pt x="939344" y="375503"/>
                </a:lnTo>
                <a:lnTo>
                  <a:pt x="999311" y="402395"/>
                </a:lnTo>
                <a:lnTo>
                  <a:pt x="1050179" y="427988"/>
                </a:lnTo>
                <a:lnTo>
                  <a:pt x="1092879" y="452785"/>
                </a:lnTo>
                <a:lnTo>
                  <a:pt x="1128345" y="477287"/>
                </a:lnTo>
                <a:lnTo>
                  <a:pt x="1157510" y="501998"/>
                </a:lnTo>
                <a:lnTo>
                  <a:pt x="1200664" y="554052"/>
                </a:lnTo>
                <a:lnTo>
                  <a:pt x="1229802" y="612966"/>
                </a:lnTo>
                <a:lnTo>
                  <a:pt x="1252384" y="682756"/>
                </a:lnTo>
                <a:lnTo>
                  <a:pt x="1263548" y="722985"/>
                </a:lnTo>
                <a:lnTo>
                  <a:pt x="1275310" y="764200"/>
                </a:lnTo>
                <a:lnTo>
                  <a:pt x="1286359" y="803267"/>
                </a:lnTo>
                <a:lnTo>
                  <a:pt x="1296706" y="840188"/>
                </a:lnTo>
                <a:lnTo>
                  <a:pt x="1315342" y="907611"/>
                </a:lnTo>
                <a:lnTo>
                  <a:pt x="1331314" y="966500"/>
                </a:lnTo>
                <a:lnTo>
                  <a:pt x="1344717" y="1016885"/>
                </a:lnTo>
                <a:lnTo>
                  <a:pt x="1355648" y="1058796"/>
                </a:lnTo>
                <a:lnTo>
                  <a:pt x="1367618" y="1105842"/>
                </a:lnTo>
                <a:lnTo>
                  <a:pt x="1376807" y="1143355"/>
                </a:lnTo>
                <a:lnTo>
                  <a:pt x="1576616" y="1262938"/>
                </a:lnTo>
                <a:lnTo>
                  <a:pt x="1581975" y="1183903"/>
                </a:lnTo>
                <a:lnTo>
                  <a:pt x="1695271" y="1171917"/>
                </a:lnTo>
                <a:lnTo>
                  <a:pt x="1788535" y="1149848"/>
                </a:lnTo>
                <a:lnTo>
                  <a:pt x="1862394" y="1118638"/>
                </a:lnTo>
                <a:lnTo>
                  <a:pt x="1917474" y="1079233"/>
                </a:lnTo>
                <a:lnTo>
                  <a:pt x="1954402" y="1032575"/>
                </a:lnTo>
                <a:lnTo>
                  <a:pt x="1973804" y="979608"/>
                </a:lnTo>
                <a:lnTo>
                  <a:pt x="1976306" y="921276"/>
                </a:lnTo>
                <a:lnTo>
                  <a:pt x="1962536" y="858524"/>
                </a:lnTo>
                <a:lnTo>
                  <a:pt x="1933119" y="792294"/>
                </a:lnTo>
                <a:lnTo>
                  <a:pt x="1888682" y="723531"/>
                </a:lnTo>
                <a:lnTo>
                  <a:pt x="1829851" y="653178"/>
                </a:lnTo>
                <a:lnTo>
                  <a:pt x="1757253" y="582180"/>
                </a:lnTo>
                <a:lnTo>
                  <a:pt x="1671514" y="511479"/>
                </a:lnTo>
                <a:lnTo>
                  <a:pt x="1573260" y="442021"/>
                </a:lnTo>
                <a:lnTo>
                  <a:pt x="1463119" y="374748"/>
                </a:lnTo>
                <a:lnTo>
                  <a:pt x="1341716" y="310605"/>
                </a:lnTo>
                <a:lnTo>
                  <a:pt x="1209678" y="250535"/>
                </a:lnTo>
                <a:lnTo>
                  <a:pt x="1067632" y="195482"/>
                </a:lnTo>
                <a:lnTo>
                  <a:pt x="916203" y="146390"/>
                </a:lnTo>
                <a:lnTo>
                  <a:pt x="756018" y="104203"/>
                </a:lnTo>
                <a:lnTo>
                  <a:pt x="671080" y="85153"/>
                </a:lnTo>
                <a:lnTo>
                  <a:pt x="588226" y="68150"/>
                </a:lnTo>
                <a:lnTo>
                  <a:pt x="507451" y="53147"/>
                </a:lnTo>
                <a:lnTo>
                  <a:pt x="467843" y="46379"/>
                </a:lnTo>
                <a:lnTo>
                  <a:pt x="428753" y="40093"/>
                </a:lnTo>
                <a:lnTo>
                  <a:pt x="390182" y="34283"/>
                </a:lnTo>
                <a:lnTo>
                  <a:pt x="352129" y="28941"/>
                </a:lnTo>
                <a:lnTo>
                  <a:pt x="277575" y="19642"/>
                </a:lnTo>
                <a:lnTo>
                  <a:pt x="205089" y="12147"/>
                </a:lnTo>
                <a:lnTo>
                  <a:pt x="134666" y="6407"/>
                </a:lnTo>
                <a:lnTo>
                  <a:pt x="66304" y="2374"/>
                </a:lnTo>
                <a:lnTo>
                  <a:pt x="32895" y="983"/>
                </a:lnTo>
                <a:lnTo>
                  <a:pt x="0" y="0"/>
                </a:lnTo>
                <a:close/>
              </a:path>
            </a:pathLst>
          </a:custGeom>
          <a:solidFill>
            <a:srgbClr val="495C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4870" y="8052509"/>
            <a:ext cx="2348331" cy="996880"/>
          </a:xfrm>
          <a:custGeom>
            <a:avLst/>
            <a:gdLst/>
            <a:ahLst/>
            <a:cxnLst/>
            <a:rect l="l" t="t" r="r" b="b"/>
            <a:pathLst>
              <a:path w="2348331" h="996880">
                <a:moveTo>
                  <a:pt x="2306615" y="574292"/>
                </a:moveTo>
                <a:lnTo>
                  <a:pt x="974474" y="574292"/>
                </a:lnTo>
                <a:lnTo>
                  <a:pt x="1070343" y="574846"/>
                </a:lnTo>
                <a:lnTo>
                  <a:pt x="1160982" y="579839"/>
                </a:lnTo>
                <a:lnTo>
                  <a:pt x="1248109" y="589512"/>
                </a:lnTo>
                <a:lnTo>
                  <a:pt x="1333444" y="604107"/>
                </a:lnTo>
                <a:lnTo>
                  <a:pt x="1418705" y="623867"/>
                </a:lnTo>
                <a:lnTo>
                  <a:pt x="1505611" y="649032"/>
                </a:lnTo>
                <a:lnTo>
                  <a:pt x="1595881" y="679846"/>
                </a:lnTo>
                <a:lnTo>
                  <a:pt x="1691234" y="716549"/>
                </a:lnTo>
                <a:lnTo>
                  <a:pt x="1793388" y="759385"/>
                </a:lnTo>
                <a:lnTo>
                  <a:pt x="1904063" y="808593"/>
                </a:lnTo>
                <a:lnTo>
                  <a:pt x="2024978" y="864418"/>
                </a:lnTo>
                <a:lnTo>
                  <a:pt x="2304402" y="996880"/>
                </a:lnTo>
                <a:lnTo>
                  <a:pt x="2315946" y="826192"/>
                </a:lnTo>
                <a:lnTo>
                  <a:pt x="2348331" y="611372"/>
                </a:lnTo>
                <a:lnTo>
                  <a:pt x="2306615" y="574292"/>
                </a:lnTo>
                <a:close/>
              </a:path>
              <a:path w="2348331" h="996880">
                <a:moveTo>
                  <a:pt x="1333934" y="0"/>
                </a:moveTo>
                <a:lnTo>
                  <a:pt x="1236298" y="173"/>
                </a:lnTo>
                <a:lnTo>
                  <a:pt x="1130127" y="8548"/>
                </a:lnTo>
                <a:lnTo>
                  <a:pt x="1013659" y="24871"/>
                </a:lnTo>
                <a:lnTo>
                  <a:pt x="885134" y="48892"/>
                </a:lnTo>
                <a:lnTo>
                  <a:pt x="742790" y="80359"/>
                </a:lnTo>
                <a:lnTo>
                  <a:pt x="584866" y="119020"/>
                </a:lnTo>
                <a:lnTo>
                  <a:pt x="409600" y="164623"/>
                </a:lnTo>
                <a:lnTo>
                  <a:pt x="0" y="275647"/>
                </a:lnTo>
                <a:lnTo>
                  <a:pt x="5070" y="292415"/>
                </a:lnTo>
                <a:lnTo>
                  <a:pt x="9617" y="307723"/>
                </a:lnTo>
                <a:lnTo>
                  <a:pt x="20205" y="347871"/>
                </a:lnTo>
                <a:lnTo>
                  <a:pt x="26415" y="385638"/>
                </a:lnTo>
                <a:lnTo>
                  <a:pt x="28500" y="429098"/>
                </a:lnTo>
                <a:lnTo>
                  <a:pt x="28322" y="446245"/>
                </a:lnTo>
                <a:lnTo>
                  <a:pt x="26714" y="486325"/>
                </a:lnTo>
                <a:lnTo>
                  <a:pt x="23499" y="536111"/>
                </a:lnTo>
                <a:lnTo>
                  <a:pt x="18751" y="597998"/>
                </a:lnTo>
                <a:lnTo>
                  <a:pt x="12547" y="674376"/>
                </a:lnTo>
                <a:lnTo>
                  <a:pt x="504313" y="611624"/>
                </a:lnTo>
                <a:lnTo>
                  <a:pt x="638293" y="596843"/>
                </a:lnTo>
                <a:lnTo>
                  <a:pt x="760168" y="585532"/>
                </a:lnTo>
                <a:lnTo>
                  <a:pt x="871655" y="577935"/>
                </a:lnTo>
                <a:lnTo>
                  <a:pt x="974474" y="574292"/>
                </a:lnTo>
                <a:lnTo>
                  <a:pt x="2306615" y="574292"/>
                </a:lnTo>
                <a:lnTo>
                  <a:pt x="2228339" y="504716"/>
                </a:lnTo>
                <a:lnTo>
                  <a:pt x="2119185" y="409030"/>
                </a:lnTo>
                <a:lnTo>
                  <a:pt x="2019109" y="324064"/>
                </a:lnTo>
                <a:lnTo>
                  <a:pt x="1926349" y="249564"/>
                </a:lnTo>
                <a:lnTo>
                  <a:pt x="1839144" y="185281"/>
                </a:lnTo>
                <a:lnTo>
                  <a:pt x="1755732" y="130960"/>
                </a:lnTo>
                <a:lnTo>
                  <a:pt x="1674353" y="86352"/>
                </a:lnTo>
                <a:lnTo>
                  <a:pt x="1593245" y="51203"/>
                </a:lnTo>
                <a:lnTo>
                  <a:pt x="1510646" y="25263"/>
                </a:lnTo>
                <a:lnTo>
                  <a:pt x="1424797" y="8279"/>
                </a:lnTo>
                <a:lnTo>
                  <a:pt x="1333934" y="0"/>
                </a:lnTo>
                <a:close/>
              </a:path>
            </a:pathLst>
          </a:custGeom>
          <a:solidFill>
            <a:srgbClr val="787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9245" y="8444097"/>
            <a:ext cx="343954" cy="515531"/>
          </a:xfrm>
          <a:custGeom>
            <a:avLst/>
            <a:gdLst/>
            <a:ahLst/>
            <a:cxnLst/>
            <a:rect l="l" t="t" r="r" b="b"/>
            <a:pathLst>
              <a:path w="343954" h="515531">
                <a:moveTo>
                  <a:pt x="0" y="0"/>
                </a:moveTo>
                <a:lnTo>
                  <a:pt x="11017" y="38811"/>
                </a:lnTo>
                <a:lnTo>
                  <a:pt x="21368" y="75601"/>
                </a:lnTo>
                <a:lnTo>
                  <a:pt x="40118" y="143126"/>
                </a:lnTo>
                <a:lnTo>
                  <a:pt x="56335" y="202604"/>
                </a:lnTo>
                <a:lnTo>
                  <a:pt x="70107" y="254062"/>
                </a:lnTo>
                <a:lnTo>
                  <a:pt x="81521" y="297527"/>
                </a:lnTo>
                <a:lnTo>
                  <a:pt x="94411" y="347800"/>
                </a:lnTo>
                <a:lnTo>
                  <a:pt x="106273" y="395935"/>
                </a:lnTo>
                <a:lnTo>
                  <a:pt x="306095" y="515531"/>
                </a:lnTo>
                <a:lnTo>
                  <a:pt x="311441" y="436489"/>
                </a:lnTo>
                <a:lnTo>
                  <a:pt x="343954" y="219786"/>
                </a:lnTo>
                <a:lnTo>
                  <a:pt x="312005" y="190447"/>
                </a:lnTo>
                <a:lnTo>
                  <a:pt x="272735" y="155687"/>
                </a:lnTo>
                <a:lnTo>
                  <a:pt x="237660" y="128069"/>
                </a:lnTo>
                <a:lnTo>
                  <a:pt x="199814" y="103141"/>
                </a:lnTo>
                <a:lnTo>
                  <a:pt x="152232" y="76455"/>
                </a:lnTo>
                <a:lnTo>
                  <a:pt x="133004" y="66399"/>
                </a:lnTo>
                <a:lnTo>
                  <a:pt x="0" y="0"/>
                </a:lnTo>
                <a:close/>
              </a:path>
            </a:pathLst>
          </a:custGeom>
          <a:solidFill>
            <a:srgbClr val="69670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3761" y="7734240"/>
            <a:ext cx="2974116" cy="1078093"/>
          </a:xfrm>
          <a:custGeom>
            <a:avLst/>
            <a:gdLst/>
            <a:ahLst/>
            <a:cxnLst/>
            <a:rect l="l" t="t" r="r" b="b"/>
            <a:pathLst>
              <a:path w="2974116" h="1078093">
                <a:moveTo>
                  <a:pt x="1222975" y="14949"/>
                </a:moveTo>
                <a:lnTo>
                  <a:pt x="906386" y="14949"/>
                </a:lnTo>
                <a:lnTo>
                  <a:pt x="1010005" y="15399"/>
                </a:lnTo>
                <a:lnTo>
                  <a:pt x="1119151" y="20272"/>
                </a:lnTo>
                <a:lnTo>
                  <a:pt x="1233835" y="29786"/>
                </a:lnTo>
                <a:lnTo>
                  <a:pt x="1354073" y="44159"/>
                </a:lnTo>
                <a:lnTo>
                  <a:pt x="1479876" y="63610"/>
                </a:lnTo>
                <a:lnTo>
                  <a:pt x="1611257" y="88358"/>
                </a:lnTo>
                <a:lnTo>
                  <a:pt x="1748231" y="118621"/>
                </a:lnTo>
                <a:lnTo>
                  <a:pt x="1872445" y="150974"/>
                </a:lnTo>
                <a:lnTo>
                  <a:pt x="1991432" y="187714"/>
                </a:lnTo>
                <a:lnTo>
                  <a:pt x="2104892" y="228384"/>
                </a:lnTo>
                <a:lnTo>
                  <a:pt x="2212529" y="272526"/>
                </a:lnTo>
                <a:lnTo>
                  <a:pt x="2314047" y="319684"/>
                </a:lnTo>
                <a:lnTo>
                  <a:pt x="2409148" y="369401"/>
                </a:lnTo>
                <a:lnTo>
                  <a:pt x="2497535" y="421218"/>
                </a:lnTo>
                <a:lnTo>
                  <a:pt x="2578911" y="474680"/>
                </a:lnTo>
                <a:lnTo>
                  <a:pt x="2652979" y="529329"/>
                </a:lnTo>
                <a:lnTo>
                  <a:pt x="2719443" y="584708"/>
                </a:lnTo>
                <a:lnTo>
                  <a:pt x="2778004" y="640360"/>
                </a:lnTo>
                <a:lnTo>
                  <a:pt x="2828366" y="695828"/>
                </a:lnTo>
                <a:lnTo>
                  <a:pt x="2870232" y="750655"/>
                </a:lnTo>
                <a:lnTo>
                  <a:pt x="2903304" y="804383"/>
                </a:lnTo>
                <a:lnTo>
                  <a:pt x="2927287" y="856556"/>
                </a:lnTo>
                <a:lnTo>
                  <a:pt x="2941882" y="906717"/>
                </a:lnTo>
                <a:lnTo>
                  <a:pt x="2946793" y="954408"/>
                </a:lnTo>
                <a:lnTo>
                  <a:pt x="2941723" y="999172"/>
                </a:lnTo>
                <a:lnTo>
                  <a:pt x="2926375" y="1040553"/>
                </a:lnTo>
                <a:lnTo>
                  <a:pt x="2900451" y="1078093"/>
                </a:lnTo>
                <a:lnTo>
                  <a:pt x="2911975" y="1071270"/>
                </a:lnTo>
                <a:lnTo>
                  <a:pt x="2963107" y="1010079"/>
                </a:lnTo>
                <a:lnTo>
                  <a:pt x="2973514" y="967647"/>
                </a:lnTo>
                <a:lnTo>
                  <a:pt x="2974116" y="922271"/>
                </a:lnTo>
                <a:lnTo>
                  <a:pt x="2965194" y="874368"/>
                </a:lnTo>
                <a:lnTo>
                  <a:pt x="2947030" y="824356"/>
                </a:lnTo>
                <a:lnTo>
                  <a:pt x="2919905" y="772652"/>
                </a:lnTo>
                <a:lnTo>
                  <a:pt x="2884101" y="719675"/>
                </a:lnTo>
                <a:lnTo>
                  <a:pt x="2839899" y="665841"/>
                </a:lnTo>
                <a:lnTo>
                  <a:pt x="2787579" y="611568"/>
                </a:lnTo>
                <a:lnTo>
                  <a:pt x="2727424" y="557274"/>
                </a:lnTo>
                <a:lnTo>
                  <a:pt x="2659715" y="503377"/>
                </a:lnTo>
                <a:lnTo>
                  <a:pt x="2584733" y="450293"/>
                </a:lnTo>
                <a:lnTo>
                  <a:pt x="2502760" y="398441"/>
                </a:lnTo>
                <a:lnTo>
                  <a:pt x="2414076" y="348238"/>
                </a:lnTo>
                <a:lnTo>
                  <a:pt x="2318964" y="300101"/>
                </a:lnTo>
                <a:lnTo>
                  <a:pt x="2217704" y="254449"/>
                </a:lnTo>
                <a:lnTo>
                  <a:pt x="2110578" y="211698"/>
                </a:lnTo>
                <a:lnTo>
                  <a:pt x="1997867" y="172267"/>
                </a:lnTo>
                <a:lnTo>
                  <a:pt x="1879852" y="136572"/>
                </a:lnTo>
                <a:lnTo>
                  <a:pt x="1756816" y="105032"/>
                </a:lnTo>
                <a:lnTo>
                  <a:pt x="1623853" y="75920"/>
                </a:lnTo>
                <a:lnTo>
                  <a:pt x="1496059" y="51826"/>
                </a:lnTo>
                <a:lnTo>
                  <a:pt x="1373425" y="32561"/>
                </a:lnTo>
                <a:lnTo>
                  <a:pt x="1255938" y="17934"/>
                </a:lnTo>
                <a:lnTo>
                  <a:pt x="1222975" y="14949"/>
                </a:lnTo>
                <a:close/>
              </a:path>
              <a:path w="2974116" h="1078093">
                <a:moveTo>
                  <a:pt x="934248" y="0"/>
                </a:moveTo>
                <a:lnTo>
                  <a:pt x="837237" y="2038"/>
                </a:lnTo>
                <a:lnTo>
                  <a:pt x="745317" y="7770"/>
                </a:lnTo>
                <a:lnTo>
                  <a:pt x="658477" y="17005"/>
                </a:lnTo>
                <a:lnTo>
                  <a:pt x="576705" y="29555"/>
                </a:lnTo>
                <a:lnTo>
                  <a:pt x="499990" y="45230"/>
                </a:lnTo>
                <a:lnTo>
                  <a:pt x="428320" y="63841"/>
                </a:lnTo>
                <a:lnTo>
                  <a:pt x="361684" y="85199"/>
                </a:lnTo>
                <a:lnTo>
                  <a:pt x="300071" y="109115"/>
                </a:lnTo>
                <a:lnTo>
                  <a:pt x="243470" y="135398"/>
                </a:lnTo>
                <a:lnTo>
                  <a:pt x="191869" y="163861"/>
                </a:lnTo>
                <a:lnTo>
                  <a:pt x="145257" y="194313"/>
                </a:lnTo>
                <a:lnTo>
                  <a:pt x="103622" y="226566"/>
                </a:lnTo>
                <a:lnTo>
                  <a:pt x="66954" y="260429"/>
                </a:lnTo>
                <a:lnTo>
                  <a:pt x="43423" y="292725"/>
                </a:lnTo>
                <a:lnTo>
                  <a:pt x="23718" y="325838"/>
                </a:lnTo>
                <a:lnTo>
                  <a:pt x="3422" y="371033"/>
                </a:lnTo>
                <a:lnTo>
                  <a:pt x="0" y="380838"/>
                </a:lnTo>
                <a:lnTo>
                  <a:pt x="6945" y="370739"/>
                </a:lnTo>
                <a:lnTo>
                  <a:pt x="14257" y="360728"/>
                </a:lnTo>
                <a:lnTo>
                  <a:pt x="47147" y="321602"/>
                </a:lnTo>
                <a:lnTo>
                  <a:pt x="56274" y="312066"/>
                </a:lnTo>
                <a:lnTo>
                  <a:pt x="89242" y="274918"/>
                </a:lnTo>
                <a:lnTo>
                  <a:pt x="127567" y="239350"/>
                </a:lnTo>
                <a:lnTo>
                  <a:pt x="171261" y="205582"/>
                </a:lnTo>
                <a:lnTo>
                  <a:pt x="220338" y="173832"/>
                </a:lnTo>
                <a:lnTo>
                  <a:pt x="274809" y="144318"/>
                </a:lnTo>
                <a:lnTo>
                  <a:pt x="334689" y="117259"/>
                </a:lnTo>
                <a:lnTo>
                  <a:pt x="399991" y="92874"/>
                </a:lnTo>
                <a:lnTo>
                  <a:pt x="470727" y="71381"/>
                </a:lnTo>
                <a:lnTo>
                  <a:pt x="546911" y="52999"/>
                </a:lnTo>
                <a:lnTo>
                  <a:pt x="628556" y="37946"/>
                </a:lnTo>
                <a:lnTo>
                  <a:pt x="715675" y="26441"/>
                </a:lnTo>
                <a:lnTo>
                  <a:pt x="808280" y="18702"/>
                </a:lnTo>
                <a:lnTo>
                  <a:pt x="906386" y="14949"/>
                </a:lnTo>
                <a:lnTo>
                  <a:pt x="1222975" y="14949"/>
                </a:lnTo>
                <a:lnTo>
                  <a:pt x="1143587" y="7758"/>
                </a:lnTo>
                <a:lnTo>
                  <a:pt x="1036360" y="1843"/>
                </a:lnTo>
                <a:lnTo>
                  <a:pt x="934248" y="0"/>
                </a:lnTo>
                <a:close/>
              </a:path>
            </a:pathLst>
          </a:custGeom>
          <a:solidFill>
            <a:srgbClr val="787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5098" y="8724859"/>
            <a:ext cx="1734376" cy="411200"/>
          </a:xfrm>
          <a:custGeom>
            <a:avLst/>
            <a:gdLst/>
            <a:ahLst/>
            <a:cxnLst/>
            <a:rect l="l" t="t" r="r" b="b"/>
            <a:pathLst>
              <a:path w="1734376" h="411200">
                <a:moveTo>
                  <a:pt x="92443" y="0"/>
                </a:moveTo>
                <a:lnTo>
                  <a:pt x="92316" y="2019"/>
                </a:lnTo>
                <a:lnTo>
                  <a:pt x="77235" y="19011"/>
                </a:lnTo>
                <a:lnTo>
                  <a:pt x="63741" y="35744"/>
                </a:lnTo>
                <a:lnTo>
                  <a:pt x="41237" y="68371"/>
                </a:lnTo>
                <a:lnTo>
                  <a:pt x="17632" y="114978"/>
                </a:lnTo>
                <a:lnTo>
                  <a:pt x="4520" y="158413"/>
                </a:lnTo>
                <a:lnTo>
                  <a:pt x="0" y="198254"/>
                </a:lnTo>
                <a:lnTo>
                  <a:pt x="74" y="210663"/>
                </a:lnTo>
                <a:lnTo>
                  <a:pt x="6447" y="255703"/>
                </a:lnTo>
                <a:lnTo>
                  <a:pt x="21710" y="292833"/>
                </a:lnTo>
                <a:lnTo>
                  <a:pt x="48131" y="325962"/>
                </a:lnTo>
                <a:lnTo>
                  <a:pt x="84806" y="351826"/>
                </a:lnTo>
                <a:lnTo>
                  <a:pt x="128445" y="373395"/>
                </a:lnTo>
                <a:lnTo>
                  <a:pt x="165706" y="386731"/>
                </a:lnTo>
                <a:lnTo>
                  <a:pt x="206825" y="397616"/>
                </a:lnTo>
                <a:lnTo>
                  <a:pt x="251775" y="406036"/>
                </a:lnTo>
                <a:lnTo>
                  <a:pt x="306524" y="410819"/>
                </a:lnTo>
                <a:lnTo>
                  <a:pt x="352316" y="411200"/>
                </a:lnTo>
                <a:lnTo>
                  <a:pt x="375436" y="411035"/>
                </a:lnTo>
                <a:lnTo>
                  <a:pt x="422110" y="409996"/>
                </a:lnTo>
                <a:lnTo>
                  <a:pt x="469342" y="408014"/>
                </a:lnTo>
                <a:lnTo>
                  <a:pt x="517108" y="405091"/>
                </a:lnTo>
                <a:lnTo>
                  <a:pt x="565382" y="401230"/>
                </a:lnTo>
                <a:lnTo>
                  <a:pt x="614142" y="396431"/>
                </a:lnTo>
                <a:lnTo>
                  <a:pt x="663363" y="390699"/>
                </a:lnTo>
                <a:lnTo>
                  <a:pt x="666826" y="390249"/>
                </a:lnTo>
                <a:lnTo>
                  <a:pt x="352871" y="390249"/>
                </a:lnTo>
                <a:lnTo>
                  <a:pt x="330177" y="390192"/>
                </a:lnTo>
                <a:lnTo>
                  <a:pt x="285331" y="389369"/>
                </a:lnTo>
                <a:lnTo>
                  <a:pt x="238718" y="382700"/>
                </a:lnTo>
                <a:lnTo>
                  <a:pt x="196017" y="373572"/>
                </a:lnTo>
                <a:lnTo>
                  <a:pt x="157288" y="362017"/>
                </a:lnTo>
                <a:lnTo>
                  <a:pt x="111938" y="342890"/>
                </a:lnTo>
                <a:lnTo>
                  <a:pt x="73909" y="319581"/>
                </a:lnTo>
                <a:lnTo>
                  <a:pt x="45024" y="289819"/>
                </a:lnTo>
                <a:lnTo>
                  <a:pt x="23773" y="247013"/>
                </a:lnTo>
                <a:lnTo>
                  <a:pt x="13433" y="200174"/>
                </a:lnTo>
                <a:lnTo>
                  <a:pt x="12608" y="182100"/>
                </a:lnTo>
                <a:lnTo>
                  <a:pt x="13582" y="162902"/>
                </a:lnTo>
                <a:lnTo>
                  <a:pt x="22088" y="121396"/>
                </a:lnTo>
                <a:lnTo>
                  <a:pt x="41286" y="76173"/>
                </a:lnTo>
                <a:lnTo>
                  <a:pt x="73511" y="27751"/>
                </a:lnTo>
                <a:lnTo>
                  <a:pt x="95237" y="2501"/>
                </a:lnTo>
                <a:lnTo>
                  <a:pt x="92443" y="0"/>
                </a:lnTo>
                <a:close/>
              </a:path>
              <a:path w="1734376" h="411200">
                <a:moveTo>
                  <a:pt x="794068" y="348195"/>
                </a:moveTo>
                <a:lnTo>
                  <a:pt x="743943" y="357631"/>
                </a:lnTo>
                <a:lnTo>
                  <a:pt x="692816" y="365138"/>
                </a:lnTo>
                <a:lnTo>
                  <a:pt x="641421" y="371785"/>
                </a:lnTo>
                <a:lnTo>
                  <a:pt x="591044" y="377387"/>
                </a:lnTo>
                <a:lnTo>
                  <a:pt x="541640" y="381959"/>
                </a:lnTo>
                <a:lnTo>
                  <a:pt x="493166" y="385516"/>
                </a:lnTo>
                <a:lnTo>
                  <a:pt x="445576" y="388074"/>
                </a:lnTo>
                <a:lnTo>
                  <a:pt x="398826" y="389646"/>
                </a:lnTo>
                <a:lnTo>
                  <a:pt x="352871" y="390249"/>
                </a:lnTo>
                <a:lnTo>
                  <a:pt x="666826" y="390249"/>
                </a:lnTo>
                <a:lnTo>
                  <a:pt x="713022" y="384034"/>
                </a:lnTo>
                <a:lnTo>
                  <a:pt x="763092" y="376440"/>
                </a:lnTo>
                <a:lnTo>
                  <a:pt x="790604" y="370559"/>
                </a:lnTo>
                <a:lnTo>
                  <a:pt x="798559" y="370559"/>
                </a:lnTo>
                <a:lnTo>
                  <a:pt x="800100" y="370293"/>
                </a:lnTo>
                <a:lnTo>
                  <a:pt x="871906" y="357024"/>
                </a:lnTo>
                <a:lnTo>
                  <a:pt x="909313" y="349275"/>
                </a:lnTo>
                <a:lnTo>
                  <a:pt x="798525" y="349275"/>
                </a:lnTo>
                <a:lnTo>
                  <a:pt x="794068" y="348195"/>
                </a:lnTo>
                <a:close/>
              </a:path>
              <a:path w="1734376" h="411200">
                <a:moveTo>
                  <a:pt x="798559" y="370559"/>
                </a:moveTo>
                <a:lnTo>
                  <a:pt x="790604" y="370559"/>
                </a:lnTo>
                <a:lnTo>
                  <a:pt x="797890" y="370674"/>
                </a:lnTo>
                <a:lnTo>
                  <a:pt x="798559" y="370559"/>
                </a:lnTo>
                <a:close/>
              </a:path>
              <a:path w="1734376" h="411200">
                <a:moveTo>
                  <a:pt x="1699438" y="82181"/>
                </a:moveTo>
                <a:lnTo>
                  <a:pt x="1623461" y="113135"/>
                </a:lnTo>
                <a:lnTo>
                  <a:pt x="1556776" y="138624"/>
                </a:lnTo>
                <a:lnTo>
                  <a:pt x="1516768" y="153331"/>
                </a:lnTo>
                <a:lnTo>
                  <a:pt x="1472688" y="169063"/>
                </a:lnTo>
                <a:lnTo>
                  <a:pt x="1424813" y="185610"/>
                </a:lnTo>
                <a:lnTo>
                  <a:pt x="1373422" y="202759"/>
                </a:lnTo>
                <a:lnTo>
                  <a:pt x="1318791" y="220299"/>
                </a:lnTo>
                <a:lnTo>
                  <a:pt x="1261201" y="238017"/>
                </a:lnTo>
                <a:lnTo>
                  <a:pt x="1200928" y="255703"/>
                </a:lnTo>
                <a:lnTo>
                  <a:pt x="1138250" y="273144"/>
                </a:lnTo>
                <a:lnTo>
                  <a:pt x="1073446" y="290130"/>
                </a:lnTo>
                <a:lnTo>
                  <a:pt x="1006793" y="306447"/>
                </a:lnTo>
                <a:lnTo>
                  <a:pt x="938570" y="321885"/>
                </a:lnTo>
                <a:lnTo>
                  <a:pt x="869055" y="336231"/>
                </a:lnTo>
                <a:lnTo>
                  <a:pt x="798525" y="349275"/>
                </a:lnTo>
                <a:lnTo>
                  <a:pt x="909313" y="349275"/>
                </a:lnTo>
                <a:lnTo>
                  <a:pt x="1012893" y="326376"/>
                </a:lnTo>
                <a:lnTo>
                  <a:pt x="1081451" y="309454"/>
                </a:lnTo>
                <a:lnTo>
                  <a:pt x="1148302" y="291771"/>
                </a:lnTo>
                <a:lnTo>
                  <a:pt x="1213136" y="273557"/>
                </a:lnTo>
                <a:lnTo>
                  <a:pt x="1275641" y="255039"/>
                </a:lnTo>
                <a:lnTo>
                  <a:pt x="1335504" y="236445"/>
                </a:lnTo>
                <a:lnTo>
                  <a:pt x="1392415" y="218005"/>
                </a:lnTo>
                <a:lnTo>
                  <a:pt x="1446060" y="199947"/>
                </a:lnTo>
                <a:lnTo>
                  <a:pt x="1496129" y="182499"/>
                </a:lnTo>
                <a:lnTo>
                  <a:pt x="1542310" y="165889"/>
                </a:lnTo>
                <a:lnTo>
                  <a:pt x="1621761" y="136101"/>
                </a:lnTo>
                <a:lnTo>
                  <a:pt x="1681918" y="112409"/>
                </a:lnTo>
                <a:lnTo>
                  <a:pt x="1720287" y="96642"/>
                </a:lnTo>
                <a:lnTo>
                  <a:pt x="1734376" y="90627"/>
                </a:lnTo>
                <a:lnTo>
                  <a:pt x="1699438" y="82181"/>
                </a:lnTo>
                <a:close/>
              </a:path>
            </a:pathLst>
          </a:custGeom>
          <a:solidFill>
            <a:srgbClr val="7875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47491" y="8582227"/>
            <a:ext cx="2300294" cy="467155"/>
          </a:xfrm>
          <a:custGeom>
            <a:avLst/>
            <a:gdLst/>
            <a:ahLst/>
            <a:cxnLst/>
            <a:rect l="l" t="t" r="r" b="b"/>
            <a:pathLst>
              <a:path w="2300294" h="467155">
                <a:moveTo>
                  <a:pt x="1200414" y="44321"/>
                </a:moveTo>
                <a:lnTo>
                  <a:pt x="961867" y="44321"/>
                </a:lnTo>
                <a:lnTo>
                  <a:pt x="1057731" y="44928"/>
                </a:lnTo>
                <a:lnTo>
                  <a:pt x="1148366" y="49965"/>
                </a:lnTo>
                <a:lnTo>
                  <a:pt x="1235490" y="59675"/>
                </a:lnTo>
                <a:lnTo>
                  <a:pt x="1320822" y="74300"/>
                </a:lnTo>
                <a:lnTo>
                  <a:pt x="1406081" y="94084"/>
                </a:lnTo>
                <a:lnTo>
                  <a:pt x="1492985" y="119269"/>
                </a:lnTo>
                <a:lnTo>
                  <a:pt x="1583254" y="150096"/>
                </a:lnTo>
                <a:lnTo>
                  <a:pt x="1678605" y="186810"/>
                </a:lnTo>
                <a:lnTo>
                  <a:pt x="1780759" y="229652"/>
                </a:lnTo>
                <a:lnTo>
                  <a:pt x="1891434" y="278865"/>
                </a:lnTo>
                <a:lnTo>
                  <a:pt x="2012349" y="334691"/>
                </a:lnTo>
                <a:lnTo>
                  <a:pt x="2291772" y="467155"/>
                </a:lnTo>
                <a:lnTo>
                  <a:pt x="2300294" y="341336"/>
                </a:lnTo>
                <a:lnTo>
                  <a:pt x="2158274" y="280968"/>
                </a:lnTo>
                <a:lnTo>
                  <a:pt x="2014130" y="227873"/>
                </a:lnTo>
                <a:lnTo>
                  <a:pt x="1868697" y="181619"/>
                </a:lnTo>
                <a:lnTo>
                  <a:pt x="1722807" y="141772"/>
                </a:lnTo>
                <a:lnTo>
                  <a:pt x="1577293" y="107899"/>
                </a:lnTo>
                <a:lnTo>
                  <a:pt x="1432990" y="79566"/>
                </a:lnTo>
                <a:lnTo>
                  <a:pt x="1290731" y="56341"/>
                </a:lnTo>
                <a:lnTo>
                  <a:pt x="1200414" y="44321"/>
                </a:lnTo>
                <a:close/>
              </a:path>
              <a:path w="2300294" h="467155">
                <a:moveTo>
                  <a:pt x="526764" y="0"/>
                </a:moveTo>
                <a:lnTo>
                  <a:pt x="422146" y="401"/>
                </a:lnTo>
                <a:lnTo>
                  <a:pt x="326240" y="2445"/>
                </a:lnTo>
                <a:lnTo>
                  <a:pt x="239878" y="5699"/>
                </a:lnTo>
                <a:lnTo>
                  <a:pt x="163895" y="9729"/>
                </a:lnTo>
                <a:lnTo>
                  <a:pt x="99123" y="14103"/>
                </a:lnTo>
                <a:lnTo>
                  <a:pt x="46396" y="18386"/>
                </a:lnTo>
                <a:lnTo>
                  <a:pt x="6547" y="22147"/>
                </a:lnTo>
                <a:lnTo>
                  <a:pt x="5981" y="40046"/>
                </a:lnTo>
                <a:lnTo>
                  <a:pt x="5156" y="59675"/>
                </a:lnTo>
                <a:lnTo>
                  <a:pt x="2488" y="107899"/>
                </a:lnTo>
                <a:lnTo>
                  <a:pt x="0" y="143757"/>
                </a:lnTo>
                <a:lnTo>
                  <a:pt x="491734" y="81350"/>
                </a:lnTo>
                <a:lnTo>
                  <a:pt x="625706" y="66660"/>
                </a:lnTo>
                <a:lnTo>
                  <a:pt x="747573" y="55430"/>
                </a:lnTo>
                <a:lnTo>
                  <a:pt x="859053" y="47903"/>
                </a:lnTo>
                <a:lnTo>
                  <a:pt x="961867" y="44321"/>
                </a:lnTo>
                <a:lnTo>
                  <a:pt x="1200414" y="44321"/>
                </a:lnTo>
                <a:lnTo>
                  <a:pt x="1151348" y="37791"/>
                </a:lnTo>
                <a:lnTo>
                  <a:pt x="1015677" y="23483"/>
                </a:lnTo>
                <a:lnTo>
                  <a:pt x="884549" y="12982"/>
                </a:lnTo>
                <a:lnTo>
                  <a:pt x="758798" y="5857"/>
                </a:lnTo>
                <a:lnTo>
                  <a:pt x="639259" y="1674"/>
                </a:lnTo>
                <a:lnTo>
                  <a:pt x="526764" y="0"/>
                </a:lnTo>
                <a:close/>
              </a:path>
            </a:pathLst>
          </a:custGeom>
          <a:solidFill>
            <a:srgbClr val="313E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54210" y="8619289"/>
            <a:ext cx="2298687" cy="380050"/>
          </a:xfrm>
          <a:custGeom>
            <a:avLst/>
            <a:gdLst/>
            <a:ahLst/>
            <a:cxnLst/>
            <a:rect l="l" t="t" r="r" b="b"/>
            <a:pathLst>
              <a:path w="2298687" h="380050">
                <a:moveTo>
                  <a:pt x="1159546" y="39335"/>
                </a:moveTo>
                <a:lnTo>
                  <a:pt x="515713" y="39335"/>
                </a:lnTo>
                <a:lnTo>
                  <a:pt x="627493" y="41108"/>
                </a:lnTo>
                <a:lnTo>
                  <a:pt x="746334" y="45377"/>
                </a:lnTo>
                <a:lnTo>
                  <a:pt x="871400" y="52572"/>
                </a:lnTo>
                <a:lnTo>
                  <a:pt x="1001857" y="63123"/>
                </a:lnTo>
                <a:lnTo>
                  <a:pt x="1136870" y="77461"/>
                </a:lnTo>
                <a:lnTo>
                  <a:pt x="1275603" y="96014"/>
                </a:lnTo>
                <a:lnTo>
                  <a:pt x="1417221" y="119213"/>
                </a:lnTo>
                <a:lnTo>
                  <a:pt x="1560890" y="147489"/>
                </a:lnTo>
                <a:lnTo>
                  <a:pt x="1705775" y="181269"/>
                </a:lnTo>
                <a:lnTo>
                  <a:pt x="1851040" y="220986"/>
                </a:lnTo>
                <a:lnTo>
                  <a:pt x="1995850" y="267068"/>
                </a:lnTo>
                <a:lnTo>
                  <a:pt x="2139371" y="319946"/>
                </a:lnTo>
                <a:lnTo>
                  <a:pt x="2280767" y="380050"/>
                </a:lnTo>
                <a:lnTo>
                  <a:pt x="2298687" y="342038"/>
                </a:lnTo>
                <a:lnTo>
                  <a:pt x="2155786" y="281298"/>
                </a:lnTo>
                <a:lnTo>
                  <a:pt x="2010811" y="227908"/>
                </a:lnTo>
                <a:lnTo>
                  <a:pt x="1864599" y="181430"/>
                </a:lnTo>
                <a:lnTo>
                  <a:pt x="1717986" y="141422"/>
                </a:lnTo>
                <a:lnTo>
                  <a:pt x="1571808" y="107446"/>
                </a:lnTo>
                <a:lnTo>
                  <a:pt x="1426902" y="79062"/>
                </a:lnTo>
                <a:lnTo>
                  <a:pt x="1284103" y="55830"/>
                </a:lnTo>
                <a:lnTo>
                  <a:pt x="1159546" y="39335"/>
                </a:lnTo>
                <a:close/>
              </a:path>
              <a:path w="2298687" h="380050">
                <a:moveTo>
                  <a:pt x="518398" y="0"/>
                </a:moveTo>
                <a:lnTo>
                  <a:pt x="413767" y="517"/>
                </a:lnTo>
                <a:lnTo>
                  <a:pt x="317934" y="2669"/>
                </a:lnTo>
                <a:lnTo>
                  <a:pt x="231734" y="6015"/>
                </a:lnTo>
                <a:lnTo>
                  <a:pt x="156005" y="10115"/>
                </a:lnTo>
                <a:lnTo>
                  <a:pt x="91582" y="14530"/>
                </a:lnTo>
                <a:lnTo>
                  <a:pt x="39301" y="18820"/>
                </a:lnTo>
                <a:lnTo>
                  <a:pt x="0" y="22545"/>
                </a:lnTo>
                <a:lnTo>
                  <a:pt x="1092" y="60708"/>
                </a:lnTo>
                <a:lnTo>
                  <a:pt x="40067" y="57045"/>
                </a:lnTo>
                <a:lnTo>
                  <a:pt x="91948" y="52868"/>
                </a:lnTo>
                <a:lnTo>
                  <a:pt x="155900" y="48609"/>
                </a:lnTo>
                <a:lnTo>
                  <a:pt x="231087" y="44696"/>
                </a:lnTo>
                <a:lnTo>
                  <a:pt x="316675" y="41559"/>
                </a:lnTo>
                <a:lnTo>
                  <a:pt x="411829" y="39629"/>
                </a:lnTo>
                <a:lnTo>
                  <a:pt x="1159546" y="39335"/>
                </a:lnTo>
                <a:lnTo>
                  <a:pt x="1144248" y="37309"/>
                </a:lnTo>
                <a:lnTo>
                  <a:pt x="1008173" y="23062"/>
                </a:lnTo>
                <a:lnTo>
                  <a:pt x="876714" y="12646"/>
                </a:lnTo>
                <a:lnTo>
                  <a:pt x="750708" y="5624"/>
                </a:lnTo>
                <a:lnTo>
                  <a:pt x="630990" y="1555"/>
                </a:lnTo>
                <a:lnTo>
                  <a:pt x="518398" y="0"/>
                </a:lnTo>
                <a:close/>
              </a:path>
            </a:pathLst>
          </a:custGeom>
          <a:solidFill>
            <a:srgbClr val="B88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17171" y="7704026"/>
            <a:ext cx="791829" cy="1450829"/>
          </a:xfrm>
          <a:custGeom>
            <a:avLst/>
            <a:gdLst/>
            <a:ahLst/>
            <a:cxnLst/>
            <a:rect l="l" t="t" r="r" b="b"/>
            <a:pathLst>
              <a:path w="791829" h="1450829">
                <a:moveTo>
                  <a:pt x="791829" y="0"/>
                </a:moveTo>
                <a:lnTo>
                  <a:pt x="725538" y="6832"/>
                </a:lnTo>
                <a:lnTo>
                  <a:pt x="662176" y="15601"/>
                </a:lnTo>
                <a:lnTo>
                  <a:pt x="601739" y="26222"/>
                </a:lnTo>
                <a:lnTo>
                  <a:pt x="544221" y="38614"/>
                </a:lnTo>
                <a:lnTo>
                  <a:pt x="489618" y="52692"/>
                </a:lnTo>
                <a:lnTo>
                  <a:pt x="437924" y="68374"/>
                </a:lnTo>
                <a:lnTo>
                  <a:pt x="389136" y="85576"/>
                </a:lnTo>
                <a:lnTo>
                  <a:pt x="343247" y="104215"/>
                </a:lnTo>
                <a:lnTo>
                  <a:pt x="300253" y="124210"/>
                </a:lnTo>
                <a:lnTo>
                  <a:pt x="260150" y="145475"/>
                </a:lnTo>
                <a:lnTo>
                  <a:pt x="222931" y="167928"/>
                </a:lnTo>
                <a:lnTo>
                  <a:pt x="188594" y="191487"/>
                </a:lnTo>
                <a:lnTo>
                  <a:pt x="157131" y="216067"/>
                </a:lnTo>
                <a:lnTo>
                  <a:pt x="128540" y="241586"/>
                </a:lnTo>
                <a:lnTo>
                  <a:pt x="79949" y="295109"/>
                </a:lnTo>
                <a:lnTo>
                  <a:pt x="42783" y="351390"/>
                </a:lnTo>
                <a:lnTo>
                  <a:pt x="17002" y="409765"/>
                </a:lnTo>
                <a:lnTo>
                  <a:pt x="4852" y="455470"/>
                </a:lnTo>
                <a:lnTo>
                  <a:pt x="0" y="498216"/>
                </a:lnTo>
                <a:lnTo>
                  <a:pt x="1722" y="538067"/>
                </a:lnTo>
                <a:lnTo>
                  <a:pt x="22004" y="609357"/>
                </a:lnTo>
                <a:lnTo>
                  <a:pt x="59926" y="669872"/>
                </a:lnTo>
                <a:lnTo>
                  <a:pt x="109716" y="720145"/>
                </a:lnTo>
                <a:lnTo>
                  <a:pt x="165599" y="760711"/>
                </a:lnTo>
                <a:lnTo>
                  <a:pt x="221804" y="792101"/>
                </a:lnTo>
                <a:lnTo>
                  <a:pt x="272557" y="814850"/>
                </a:lnTo>
                <a:lnTo>
                  <a:pt x="312085" y="829490"/>
                </a:lnTo>
                <a:lnTo>
                  <a:pt x="337702" y="837412"/>
                </a:lnTo>
                <a:lnTo>
                  <a:pt x="336496" y="930300"/>
                </a:lnTo>
                <a:lnTo>
                  <a:pt x="330247" y="1022857"/>
                </a:lnTo>
                <a:lnTo>
                  <a:pt x="305714" y="1051392"/>
                </a:lnTo>
                <a:lnTo>
                  <a:pt x="285568" y="1079159"/>
                </a:lnTo>
                <a:lnTo>
                  <a:pt x="257083" y="1132091"/>
                </a:lnTo>
                <a:lnTo>
                  <a:pt x="242086" y="1181050"/>
                </a:lnTo>
                <a:lnTo>
                  <a:pt x="237871" y="1225434"/>
                </a:lnTo>
                <a:lnTo>
                  <a:pt x="238960" y="1245722"/>
                </a:lnTo>
                <a:lnTo>
                  <a:pt x="250957" y="1298071"/>
                </a:lnTo>
                <a:lnTo>
                  <a:pt x="268941" y="1336063"/>
                </a:lnTo>
                <a:lnTo>
                  <a:pt x="296205" y="1369708"/>
                </a:lnTo>
                <a:lnTo>
                  <a:pt x="335417" y="1397073"/>
                </a:lnTo>
                <a:lnTo>
                  <a:pt x="380352" y="1418992"/>
                </a:lnTo>
                <a:lnTo>
                  <a:pt x="417225" y="1432139"/>
                </a:lnTo>
                <a:lnTo>
                  <a:pt x="456359" y="1442685"/>
                </a:lnTo>
                <a:lnTo>
                  <a:pt x="497346" y="1450829"/>
                </a:lnTo>
                <a:lnTo>
                  <a:pt x="459063" y="1415535"/>
                </a:lnTo>
                <a:lnTo>
                  <a:pt x="429978" y="1380637"/>
                </a:lnTo>
                <a:lnTo>
                  <a:pt x="409308" y="1346290"/>
                </a:lnTo>
                <a:lnTo>
                  <a:pt x="396273" y="1312644"/>
                </a:lnTo>
                <a:lnTo>
                  <a:pt x="390088" y="1279854"/>
                </a:lnTo>
                <a:lnTo>
                  <a:pt x="389972" y="1248071"/>
                </a:lnTo>
                <a:lnTo>
                  <a:pt x="395143" y="1217450"/>
                </a:lnTo>
                <a:lnTo>
                  <a:pt x="418215" y="1160301"/>
                </a:lnTo>
                <a:lnTo>
                  <a:pt x="453045" y="1109629"/>
                </a:lnTo>
                <a:lnTo>
                  <a:pt x="493374" y="1066656"/>
                </a:lnTo>
                <a:lnTo>
                  <a:pt x="532944" y="1032606"/>
                </a:lnTo>
                <a:lnTo>
                  <a:pt x="565496" y="1008700"/>
                </a:lnTo>
                <a:lnTo>
                  <a:pt x="587473" y="994536"/>
                </a:lnTo>
                <a:lnTo>
                  <a:pt x="569857" y="895763"/>
                </a:lnTo>
                <a:lnTo>
                  <a:pt x="560933" y="845395"/>
                </a:lnTo>
                <a:lnTo>
                  <a:pt x="553789" y="804522"/>
                </a:lnTo>
                <a:lnTo>
                  <a:pt x="545885" y="757718"/>
                </a:lnTo>
                <a:lnTo>
                  <a:pt x="538372" y="708869"/>
                </a:lnTo>
                <a:lnTo>
                  <a:pt x="529950" y="645725"/>
                </a:lnTo>
                <a:lnTo>
                  <a:pt x="527948" y="630085"/>
                </a:lnTo>
                <a:lnTo>
                  <a:pt x="550781" y="605131"/>
                </a:lnTo>
                <a:lnTo>
                  <a:pt x="569285" y="581461"/>
                </a:lnTo>
                <a:lnTo>
                  <a:pt x="583642" y="559039"/>
                </a:lnTo>
                <a:lnTo>
                  <a:pt x="594032" y="537832"/>
                </a:lnTo>
                <a:lnTo>
                  <a:pt x="600634" y="517805"/>
                </a:lnTo>
                <a:lnTo>
                  <a:pt x="603630" y="498922"/>
                </a:lnTo>
                <a:lnTo>
                  <a:pt x="603199" y="481151"/>
                </a:lnTo>
                <a:lnTo>
                  <a:pt x="583152" y="434152"/>
                </a:lnTo>
                <a:lnTo>
                  <a:pt x="538757" y="395903"/>
                </a:lnTo>
                <a:lnTo>
                  <a:pt x="498037" y="374803"/>
                </a:lnTo>
                <a:lnTo>
                  <a:pt x="450103" y="356899"/>
                </a:lnTo>
                <a:lnTo>
                  <a:pt x="396395" y="341915"/>
                </a:lnTo>
                <a:lnTo>
                  <a:pt x="367827" y="335432"/>
                </a:lnTo>
                <a:lnTo>
                  <a:pt x="343369" y="323012"/>
                </a:lnTo>
                <a:lnTo>
                  <a:pt x="329878" y="308911"/>
                </a:lnTo>
                <a:lnTo>
                  <a:pt x="326305" y="293380"/>
                </a:lnTo>
                <a:lnTo>
                  <a:pt x="331598" y="276671"/>
                </a:lnTo>
                <a:lnTo>
                  <a:pt x="364583" y="240716"/>
                </a:lnTo>
                <a:lnTo>
                  <a:pt x="420430" y="203052"/>
                </a:lnTo>
                <a:lnTo>
                  <a:pt x="454302" y="184205"/>
                </a:lnTo>
                <a:lnTo>
                  <a:pt x="490739" y="165682"/>
                </a:lnTo>
                <a:lnTo>
                  <a:pt x="528690" y="147734"/>
                </a:lnTo>
                <a:lnTo>
                  <a:pt x="567105" y="130612"/>
                </a:lnTo>
                <a:lnTo>
                  <a:pt x="604935" y="114565"/>
                </a:lnTo>
                <a:lnTo>
                  <a:pt x="641128" y="99845"/>
                </a:lnTo>
                <a:lnTo>
                  <a:pt x="704404" y="75388"/>
                </a:lnTo>
                <a:lnTo>
                  <a:pt x="748532" y="59243"/>
                </a:lnTo>
                <a:lnTo>
                  <a:pt x="765108" y="53416"/>
                </a:lnTo>
                <a:lnTo>
                  <a:pt x="791829" y="0"/>
                </a:lnTo>
                <a:close/>
              </a:path>
            </a:pathLst>
          </a:custGeom>
          <a:solidFill>
            <a:srgbClr val="6042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6055" y="8833594"/>
            <a:ext cx="1533690" cy="361410"/>
          </a:xfrm>
          <a:custGeom>
            <a:avLst/>
            <a:gdLst/>
            <a:ahLst/>
            <a:cxnLst/>
            <a:rect l="l" t="t" r="r" b="b"/>
            <a:pathLst>
              <a:path w="1533690" h="361410">
                <a:moveTo>
                  <a:pt x="923378" y="0"/>
                </a:moveTo>
                <a:lnTo>
                  <a:pt x="813644" y="53043"/>
                </a:lnTo>
                <a:lnTo>
                  <a:pt x="722577" y="96070"/>
                </a:lnTo>
                <a:lnTo>
                  <a:pt x="682321" y="114361"/>
                </a:lnTo>
                <a:lnTo>
                  <a:pt x="644665" y="130788"/>
                </a:lnTo>
                <a:lnTo>
                  <a:pt x="608919" y="145565"/>
                </a:lnTo>
                <a:lnTo>
                  <a:pt x="540401" y="171023"/>
                </a:lnTo>
                <a:lnTo>
                  <a:pt x="471256" y="192441"/>
                </a:lnTo>
                <a:lnTo>
                  <a:pt x="395968" y="211529"/>
                </a:lnTo>
                <a:lnTo>
                  <a:pt x="354298" y="220732"/>
                </a:lnTo>
                <a:lnTo>
                  <a:pt x="309025" y="229993"/>
                </a:lnTo>
                <a:lnTo>
                  <a:pt x="259460" y="239524"/>
                </a:lnTo>
                <a:lnTo>
                  <a:pt x="4645" y="284606"/>
                </a:lnTo>
                <a:lnTo>
                  <a:pt x="56133" y="296001"/>
                </a:lnTo>
                <a:lnTo>
                  <a:pt x="117213" y="307173"/>
                </a:lnTo>
                <a:lnTo>
                  <a:pt x="182562" y="317143"/>
                </a:lnTo>
                <a:lnTo>
                  <a:pt x="251500" y="325960"/>
                </a:lnTo>
                <a:lnTo>
                  <a:pt x="323348" y="333672"/>
                </a:lnTo>
                <a:lnTo>
                  <a:pt x="397429" y="340327"/>
                </a:lnTo>
                <a:lnTo>
                  <a:pt x="473062" y="345974"/>
                </a:lnTo>
                <a:lnTo>
                  <a:pt x="549569" y="350662"/>
                </a:lnTo>
                <a:lnTo>
                  <a:pt x="626271" y="354439"/>
                </a:lnTo>
                <a:lnTo>
                  <a:pt x="702489" y="357354"/>
                </a:lnTo>
                <a:lnTo>
                  <a:pt x="777544" y="359455"/>
                </a:lnTo>
                <a:lnTo>
                  <a:pt x="921452" y="361410"/>
                </a:lnTo>
                <a:lnTo>
                  <a:pt x="1052561" y="360693"/>
                </a:lnTo>
                <a:lnTo>
                  <a:pt x="1111620" y="359453"/>
                </a:lnTo>
                <a:lnTo>
                  <a:pt x="1165443" y="357692"/>
                </a:lnTo>
                <a:lnTo>
                  <a:pt x="1213351" y="355456"/>
                </a:lnTo>
                <a:lnTo>
                  <a:pt x="1254665" y="352795"/>
                </a:lnTo>
                <a:lnTo>
                  <a:pt x="1317707" y="346016"/>
                </a:lnTo>
                <a:lnTo>
                  <a:pt x="1368903" y="335721"/>
                </a:lnTo>
                <a:lnTo>
                  <a:pt x="1411608" y="322523"/>
                </a:lnTo>
                <a:lnTo>
                  <a:pt x="1461279" y="299497"/>
                </a:lnTo>
                <a:lnTo>
                  <a:pt x="1495793" y="275636"/>
                </a:lnTo>
                <a:lnTo>
                  <a:pt x="1526058" y="243299"/>
                </a:lnTo>
                <a:lnTo>
                  <a:pt x="1533690" y="208978"/>
                </a:lnTo>
                <a:lnTo>
                  <a:pt x="1417994" y="163205"/>
                </a:lnTo>
                <a:lnTo>
                  <a:pt x="1314394" y="124158"/>
                </a:lnTo>
                <a:lnTo>
                  <a:pt x="1222909" y="91388"/>
                </a:lnTo>
                <a:lnTo>
                  <a:pt x="1143559" y="64445"/>
                </a:lnTo>
                <a:lnTo>
                  <a:pt x="1047329" y="33975"/>
                </a:lnTo>
                <a:lnTo>
                  <a:pt x="998400" y="19635"/>
                </a:lnTo>
                <a:lnTo>
                  <a:pt x="937173" y="3269"/>
                </a:lnTo>
                <a:lnTo>
                  <a:pt x="929511" y="1415"/>
                </a:lnTo>
                <a:lnTo>
                  <a:pt x="923378" y="0"/>
                </a:lnTo>
                <a:close/>
              </a:path>
              <a:path w="1533690" h="361410">
                <a:moveTo>
                  <a:pt x="0" y="283578"/>
                </a:moveTo>
                <a:lnTo>
                  <a:pt x="1498" y="283959"/>
                </a:lnTo>
                <a:lnTo>
                  <a:pt x="3009" y="284276"/>
                </a:lnTo>
                <a:lnTo>
                  <a:pt x="4495" y="284632"/>
                </a:lnTo>
                <a:lnTo>
                  <a:pt x="4645" y="284606"/>
                </a:lnTo>
                <a:lnTo>
                  <a:pt x="0" y="283578"/>
                </a:lnTo>
                <a:close/>
              </a:path>
            </a:pathLst>
          </a:custGeom>
          <a:solidFill>
            <a:srgbClr val="35281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2530" y="8833609"/>
            <a:ext cx="1055573" cy="242557"/>
          </a:xfrm>
          <a:custGeom>
            <a:avLst/>
            <a:gdLst/>
            <a:ahLst/>
            <a:cxnLst/>
            <a:rect l="l" t="t" r="r" b="b"/>
            <a:pathLst>
              <a:path w="1055573" h="242557">
                <a:moveTo>
                  <a:pt x="446900" y="0"/>
                </a:moveTo>
                <a:lnTo>
                  <a:pt x="377626" y="33411"/>
                </a:lnTo>
                <a:lnTo>
                  <a:pt x="340262" y="50944"/>
                </a:lnTo>
                <a:lnTo>
                  <a:pt x="290739" y="72678"/>
                </a:lnTo>
                <a:lnTo>
                  <a:pt x="241002" y="91989"/>
                </a:lnTo>
                <a:lnTo>
                  <a:pt x="203255" y="105214"/>
                </a:lnTo>
                <a:lnTo>
                  <a:pt x="158708" y="119909"/>
                </a:lnTo>
                <a:lnTo>
                  <a:pt x="0" y="169760"/>
                </a:lnTo>
                <a:lnTo>
                  <a:pt x="0" y="242557"/>
                </a:lnTo>
                <a:lnTo>
                  <a:pt x="62708" y="224478"/>
                </a:lnTo>
                <a:lnTo>
                  <a:pt x="126232" y="203778"/>
                </a:lnTo>
                <a:lnTo>
                  <a:pt x="188825" y="181522"/>
                </a:lnTo>
                <a:lnTo>
                  <a:pt x="277147" y="147553"/>
                </a:lnTo>
                <a:lnTo>
                  <a:pt x="329769" y="126071"/>
                </a:lnTo>
                <a:lnTo>
                  <a:pt x="375346" y="106763"/>
                </a:lnTo>
                <a:lnTo>
                  <a:pt x="426681" y="84209"/>
                </a:lnTo>
                <a:lnTo>
                  <a:pt x="454164" y="71691"/>
                </a:lnTo>
                <a:lnTo>
                  <a:pt x="688725" y="71691"/>
                </a:lnTo>
                <a:lnTo>
                  <a:pt x="631146" y="52760"/>
                </a:lnTo>
                <a:lnTo>
                  <a:pt x="570305" y="33812"/>
                </a:lnTo>
                <a:lnTo>
                  <a:pt x="521593" y="19543"/>
                </a:lnTo>
                <a:lnTo>
                  <a:pt x="460634" y="3254"/>
                </a:lnTo>
                <a:lnTo>
                  <a:pt x="453005" y="1409"/>
                </a:lnTo>
                <a:lnTo>
                  <a:pt x="446900" y="0"/>
                </a:lnTo>
                <a:close/>
              </a:path>
              <a:path w="1055573" h="242557">
                <a:moveTo>
                  <a:pt x="688725" y="71691"/>
                </a:moveTo>
                <a:lnTo>
                  <a:pt x="454164" y="71691"/>
                </a:lnTo>
                <a:lnTo>
                  <a:pt x="1055573" y="233222"/>
                </a:lnTo>
                <a:lnTo>
                  <a:pt x="939318" y="162362"/>
                </a:lnTo>
                <a:lnTo>
                  <a:pt x="836182" y="123526"/>
                </a:lnTo>
                <a:lnTo>
                  <a:pt x="745106" y="90929"/>
                </a:lnTo>
                <a:lnTo>
                  <a:pt x="688725" y="7169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50636" y="8041251"/>
            <a:ext cx="466356" cy="525818"/>
          </a:xfrm>
          <a:custGeom>
            <a:avLst/>
            <a:gdLst/>
            <a:ahLst/>
            <a:cxnLst/>
            <a:rect l="l" t="t" r="r" b="b"/>
            <a:pathLst>
              <a:path w="466356" h="525818">
                <a:moveTo>
                  <a:pt x="438302" y="0"/>
                </a:moveTo>
                <a:lnTo>
                  <a:pt x="22047" y="58995"/>
                </a:lnTo>
                <a:lnTo>
                  <a:pt x="10738" y="64965"/>
                </a:lnTo>
                <a:lnTo>
                  <a:pt x="2908" y="76421"/>
                </a:lnTo>
                <a:lnTo>
                  <a:pt x="0" y="91566"/>
                </a:lnTo>
                <a:lnTo>
                  <a:pt x="9895" y="498364"/>
                </a:lnTo>
                <a:lnTo>
                  <a:pt x="14828" y="512362"/>
                </a:lnTo>
                <a:lnTo>
                  <a:pt x="24106" y="522110"/>
                </a:lnTo>
                <a:lnTo>
                  <a:pt x="36283" y="525818"/>
                </a:lnTo>
                <a:lnTo>
                  <a:pt x="444287" y="503260"/>
                </a:lnTo>
                <a:lnTo>
                  <a:pt x="455597" y="497291"/>
                </a:lnTo>
                <a:lnTo>
                  <a:pt x="463440" y="485833"/>
                </a:lnTo>
                <a:lnTo>
                  <a:pt x="466356" y="470687"/>
                </a:lnTo>
                <a:lnTo>
                  <a:pt x="464649" y="27494"/>
                </a:lnTo>
                <a:lnTo>
                  <a:pt x="459738" y="13480"/>
                </a:lnTo>
                <a:lnTo>
                  <a:pt x="450473" y="3711"/>
                </a:lnTo>
                <a:lnTo>
                  <a:pt x="438302" y="0"/>
                </a:lnTo>
                <a:close/>
              </a:path>
            </a:pathLst>
          </a:custGeom>
          <a:solidFill>
            <a:srgbClr val="B88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5744" y="8066721"/>
            <a:ext cx="416153" cy="475145"/>
          </a:xfrm>
          <a:custGeom>
            <a:avLst/>
            <a:gdLst/>
            <a:ahLst/>
            <a:cxnLst/>
            <a:rect l="l" t="t" r="r" b="b"/>
            <a:pathLst>
              <a:path w="416153" h="475145">
                <a:moveTo>
                  <a:pt x="412457" y="0"/>
                </a:moveTo>
                <a:lnTo>
                  <a:pt x="3175" y="58178"/>
                </a:lnTo>
                <a:lnTo>
                  <a:pt x="2425" y="58178"/>
                </a:lnTo>
                <a:lnTo>
                  <a:pt x="1549" y="59131"/>
                </a:lnTo>
                <a:lnTo>
                  <a:pt x="0" y="61760"/>
                </a:lnTo>
                <a:lnTo>
                  <a:pt x="0" y="65493"/>
                </a:lnTo>
                <a:lnTo>
                  <a:pt x="9486" y="466940"/>
                </a:lnTo>
                <a:lnTo>
                  <a:pt x="9499" y="471322"/>
                </a:lnTo>
                <a:lnTo>
                  <a:pt x="11150" y="474129"/>
                </a:lnTo>
                <a:lnTo>
                  <a:pt x="12128" y="475145"/>
                </a:lnTo>
                <a:lnTo>
                  <a:pt x="413702" y="453161"/>
                </a:lnTo>
                <a:lnTo>
                  <a:pt x="414591" y="452208"/>
                </a:lnTo>
                <a:lnTo>
                  <a:pt x="416153" y="449491"/>
                </a:lnTo>
                <a:lnTo>
                  <a:pt x="414883" y="7912"/>
                </a:lnTo>
                <a:lnTo>
                  <a:pt x="414845" y="3886"/>
                </a:lnTo>
                <a:lnTo>
                  <a:pt x="413461" y="1193"/>
                </a:lnTo>
                <a:lnTo>
                  <a:pt x="412457" y="0"/>
                </a:lnTo>
                <a:close/>
              </a:path>
            </a:pathLst>
          </a:custGeom>
          <a:solidFill>
            <a:srgbClr val="283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61643" y="8401160"/>
            <a:ext cx="224840" cy="71170"/>
          </a:xfrm>
          <a:custGeom>
            <a:avLst/>
            <a:gdLst/>
            <a:ahLst/>
            <a:cxnLst/>
            <a:rect l="l" t="t" r="r" b="b"/>
            <a:pathLst>
              <a:path w="224840" h="71170">
                <a:moveTo>
                  <a:pt x="224840" y="0"/>
                </a:moveTo>
                <a:lnTo>
                  <a:pt x="50" y="16840"/>
                </a:lnTo>
                <a:lnTo>
                  <a:pt x="0" y="71170"/>
                </a:lnTo>
                <a:lnTo>
                  <a:pt x="224840" y="56667"/>
                </a:lnTo>
                <a:lnTo>
                  <a:pt x="224840" y="0"/>
                </a:lnTo>
                <a:close/>
              </a:path>
            </a:pathLst>
          </a:custGeom>
          <a:solidFill>
            <a:srgbClr val="B88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3115" y="8163390"/>
            <a:ext cx="242722" cy="222250"/>
          </a:xfrm>
          <a:custGeom>
            <a:avLst/>
            <a:gdLst/>
            <a:ahLst/>
            <a:cxnLst/>
            <a:rect l="l" t="t" r="r" b="b"/>
            <a:pathLst>
              <a:path w="242722" h="222250">
                <a:moveTo>
                  <a:pt x="195211" y="0"/>
                </a:moveTo>
                <a:lnTo>
                  <a:pt x="44030" y="18021"/>
                </a:lnTo>
                <a:lnTo>
                  <a:pt x="44069" y="124129"/>
                </a:lnTo>
                <a:lnTo>
                  <a:pt x="1003" y="128396"/>
                </a:lnTo>
                <a:lnTo>
                  <a:pt x="0" y="129578"/>
                </a:lnTo>
                <a:lnTo>
                  <a:pt x="118618" y="222249"/>
                </a:lnTo>
                <a:lnTo>
                  <a:pt x="238914" y="109105"/>
                </a:lnTo>
                <a:lnTo>
                  <a:pt x="195211" y="109105"/>
                </a:lnTo>
                <a:lnTo>
                  <a:pt x="195211" y="0"/>
                </a:lnTo>
                <a:close/>
              </a:path>
              <a:path w="242722" h="222250">
                <a:moveTo>
                  <a:pt x="241554" y="104508"/>
                </a:moveTo>
                <a:lnTo>
                  <a:pt x="195211" y="109105"/>
                </a:lnTo>
                <a:lnTo>
                  <a:pt x="238914" y="109105"/>
                </a:lnTo>
                <a:lnTo>
                  <a:pt x="242722" y="105524"/>
                </a:lnTo>
                <a:lnTo>
                  <a:pt x="241554" y="104508"/>
                </a:lnTo>
                <a:close/>
              </a:path>
            </a:pathLst>
          </a:custGeom>
          <a:solidFill>
            <a:srgbClr val="B88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9600" y="2646514"/>
            <a:ext cx="9429229" cy="1017092"/>
          </a:xfrm>
          <a:custGeom>
            <a:avLst/>
            <a:gdLst/>
            <a:ahLst/>
            <a:cxnLst/>
            <a:rect l="l" t="t" r="r" b="b"/>
            <a:pathLst>
              <a:path w="9429229" h="1017092">
                <a:moveTo>
                  <a:pt x="9429229" y="0"/>
                </a:moveTo>
                <a:lnTo>
                  <a:pt x="0" y="0"/>
                </a:lnTo>
                <a:lnTo>
                  <a:pt x="0" y="1017092"/>
                </a:lnTo>
                <a:lnTo>
                  <a:pt x="9429229" y="1017092"/>
                </a:lnTo>
                <a:lnTo>
                  <a:pt x="9429229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89600" y="263321"/>
            <a:ext cx="9429229" cy="2272360"/>
          </a:xfrm>
          <a:custGeom>
            <a:avLst/>
            <a:gdLst/>
            <a:ahLst/>
            <a:cxnLst/>
            <a:rect l="l" t="t" r="r" b="b"/>
            <a:pathLst>
              <a:path w="9429229" h="2272360">
                <a:moveTo>
                  <a:pt x="9429229" y="0"/>
                </a:moveTo>
                <a:lnTo>
                  <a:pt x="0" y="0"/>
                </a:lnTo>
                <a:lnTo>
                  <a:pt x="0" y="2272360"/>
                </a:lnTo>
                <a:lnTo>
                  <a:pt x="9429229" y="2272360"/>
                </a:lnTo>
                <a:lnTo>
                  <a:pt x="9429229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35967" y="570687"/>
            <a:ext cx="193941" cy="193954"/>
          </a:xfrm>
          <a:custGeom>
            <a:avLst/>
            <a:gdLst/>
            <a:ahLst/>
            <a:cxnLst/>
            <a:rect l="l" t="t" r="r" b="b"/>
            <a:pathLst>
              <a:path w="193941" h="193954">
                <a:moveTo>
                  <a:pt x="193941" y="193954"/>
                </a:moveTo>
                <a:lnTo>
                  <a:pt x="0" y="193954"/>
                </a:lnTo>
                <a:lnTo>
                  <a:pt x="0" y="0"/>
                </a:lnTo>
                <a:lnTo>
                  <a:pt x="193941" y="0"/>
                </a:lnTo>
                <a:lnTo>
                  <a:pt x="193941" y="19395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35962" y="527645"/>
            <a:ext cx="275348" cy="181190"/>
          </a:xfrm>
          <a:custGeom>
            <a:avLst/>
            <a:gdLst/>
            <a:ahLst/>
            <a:cxnLst/>
            <a:rect l="l" t="t" r="r" b="b"/>
            <a:pathLst>
              <a:path w="275348" h="181190">
                <a:moveTo>
                  <a:pt x="62166" y="87007"/>
                </a:moveTo>
                <a:lnTo>
                  <a:pt x="0" y="87007"/>
                </a:lnTo>
                <a:lnTo>
                  <a:pt x="94183" y="181190"/>
                </a:lnTo>
                <a:lnTo>
                  <a:pt x="156379" y="118986"/>
                </a:lnTo>
                <a:lnTo>
                  <a:pt x="94183" y="118986"/>
                </a:lnTo>
                <a:lnTo>
                  <a:pt x="62166" y="87007"/>
                </a:lnTo>
                <a:close/>
              </a:path>
              <a:path w="275348" h="181190">
                <a:moveTo>
                  <a:pt x="275348" y="0"/>
                </a:moveTo>
                <a:lnTo>
                  <a:pt x="213169" y="0"/>
                </a:lnTo>
                <a:lnTo>
                  <a:pt x="94183" y="118986"/>
                </a:lnTo>
                <a:lnTo>
                  <a:pt x="156379" y="118986"/>
                </a:lnTo>
                <a:lnTo>
                  <a:pt x="27534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35967" y="1095362"/>
            <a:ext cx="193941" cy="193954"/>
          </a:xfrm>
          <a:custGeom>
            <a:avLst/>
            <a:gdLst/>
            <a:ahLst/>
            <a:cxnLst/>
            <a:rect l="l" t="t" r="r" b="b"/>
            <a:pathLst>
              <a:path w="193941" h="193954">
                <a:moveTo>
                  <a:pt x="193941" y="193954"/>
                </a:moveTo>
                <a:lnTo>
                  <a:pt x="0" y="193954"/>
                </a:lnTo>
                <a:lnTo>
                  <a:pt x="0" y="0"/>
                </a:lnTo>
                <a:lnTo>
                  <a:pt x="193941" y="0"/>
                </a:lnTo>
                <a:lnTo>
                  <a:pt x="193941" y="19395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5962" y="1052314"/>
            <a:ext cx="275348" cy="181190"/>
          </a:xfrm>
          <a:custGeom>
            <a:avLst/>
            <a:gdLst/>
            <a:ahLst/>
            <a:cxnLst/>
            <a:rect l="l" t="t" r="r" b="b"/>
            <a:pathLst>
              <a:path w="275348" h="181190">
                <a:moveTo>
                  <a:pt x="62166" y="87007"/>
                </a:moveTo>
                <a:lnTo>
                  <a:pt x="0" y="87007"/>
                </a:lnTo>
                <a:lnTo>
                  <a:pt x="94183" y="181190"/>
                </a:lnTo>
                <a:lnTo>
                  <a:pt x="156379" y="118986"/>
                </a:lnTo>
                <a:lnTo>
                  <a:pt x="94183" y="118986"/>
                </a:lnTo>
                <a:lnTo>
                  <a:pt x="62166" y="87007"/>
                </a:lnTo>
                <a:close/>
              </a:path>
              <a:path w="275348" h="181190">
                <a:moveTo>
                  <a:pt x="275348" y="0"/>
                </a:moveTo>
                <a:lnTo>
                  <a:pt x="213169" y="0"/>
                </a:lnTo>
                <a:lnTo>
                  <a:pt x="94183" y="118986"/>
                </a:lnTo>
                <a:lnTo>
                  <a:pt x="156379" y="118986"/>
                </a:lnTo>
                <a:lnTo>
                  <a:pt x="27534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35967" y="1862175"/>
            <a:ext cx="193941" cy="193954"/>
          </a:xfrm>
          <a:custGeom>
            <a:avLst/>
            <a:gdLst/>
            <a:ahLst/>
            <a:cxnLst/>
            <a:rect l="l" t="t" r="r" b="b"/>
            <a:pathLst>
              <a:path w="193941" h="193954">
                <a:moveTo>
                  <a:pt x="193941" y="193954"/>
                </a:moveTo>
                <a:lnTo>
                  <a:pt x="0" y="193954"/>
                </a:lnTo>
                <a:lnTo>
                  <a:pt x="0" y="0"/>
                </a:lnTo>
                <a:lnTo>
                  <a:pt x="193941" y="0"/>
                </a:lnTo>
                <a:lnTo>
                  <a:pt x="193941" y="19395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35962" y="1819139"/>
            <a:ext cx="275348" cy="181190"/>
          </a:xfrm>
          <a:custGeom>
            <a:avLst/>
            <a:gdLst/>
            <a:ahLst/>
            <a:cxnLst/>
            <a:rect l="l" t="t" r="r" b="b"/>
            <a:pathLst>
              <a:path w="275348" h="181190">
                <a:moveTo>
                  <a:pt x="62166" y="87007"/>
                </a:moveTo>
                <a:lnTo>
                  <a:pt x="0" y="87007"/>
                </a:lnTo>
                <a:lnTo>
                  <a:pt x="94183" y="181190"/>
                </a:lnTo>
                <a:lnTo>
                  <a:pt x="156379" y="118986"/>
                </a:lnTo>
                <a:lnTo>
                  <a:pt x="94183" y="118986"/>
                </a:lnTo>
                <a:lnTo>
                  <a:pt x="62166" y="87007"/>
                </a:lnTo>
                <a:close/>
              </a:path>
              <a:path w="275348" h="181190">
                <a:moveTo>
                  <a:pt x="275348" y="0"/>
                </a:moveTo>
                <a:lnTo>
                  <a:pt x="213169" y="0"/>
                </a:lnTo>
                <a:lnTo>
                  <a:pt x="94183" y="118986"/>
                </a:lnTo>
                <a:lnTo>
                  <a:pt x="156379" y="118986"/>
                </a:lnTo>
                <a:lnTo>
                  <a:pt x="27534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87488" y="4603341"/>
            <a:ext cx="4756351" cy="1993900"/>
          </a:xfrm>
          <a:custGeom>
            <a:avLst/>
            <a:gdLst/>
            <a:ahLst/>
            <a:cxnLst/>
            <a:rect l="l" t="t" r="r" b="b"/>
            <a:pathLst>
              <a:path w="4756351" h="1993900">
                <a:moveTo>
                  <a:pt x="724873" y="1981200"/>
                </a:moveTo>
                <a:lnTo>
                  <a:pt x="632794" y="1981200"/>
                </a:lnTo>
                <a:lnTo>
                  <a:pt x="641637" y="1993900"/>
                </a:lnTo>
                <a:lnTo>
                  <a:pt x="714804" y="1993900"/>
                </a:lnTo>
                <a:lnTo>
                  <a:pt x="724873" y="1981200"/>
                </a:lnTo>
                <a:close/>
              </a:path>
              <a:path w="4756351" h="1993900">
                <a:moveTo>
                  <a:pt x="762551" y="1968500"/>
                </a:moveTo>
                <a:lnTo>
                  <a:pt x="616260" y="1968500"/>
                </a:lnTo>
                <a:lnTo>
                  <a:pt x="624642" y="1981200"/>
                </a:lnTo>
                <a:lnTo>
                  <a:pt x="748768" y="1981200"/>
                </a:lnTo>
                <a:lnTo>
                  <a:pt x="762551" y="1968500"/>
                </a:lnTo>
                <a:close/>
              </a:path>
              <a:path w="4756351" h="1993900">
                <a:moveTo>
                  <a:pt x="1171394" y="1854200"/>
                </a:moveTo>
                <a:lnTo>
                  <a:pt x="524579" y="1854200"/>
                </a:lnTo>
                <a:lnTo>
                  <a:pt x="531535" y="1866900"/>
                </a:lnTo>
                <a:lnTo>
                  <a:pt x="539242" y="1866900"/>
                </a:lnTo>
                <a:lnTo>
                  <a:pt x="540908" y="1879600"/>
                </a:lnTo>
                <a:lnTo>
                  <a:pt x="541727" y="1879600"/>
                </a:lnTo>
                <a:lnTo>
                  <a:pt x="542155" y="1892300"/>
                </a:lnTo>
                <a:lnTo>
                  <a:pt x="546378" y="1892300"/>
                </a:lnTo>
                <a:lnTo>
                  <a:pt x="552321" y="1905000"/>
                </a:lnTo>
                <a:lnTo>
                  <a:pt x="561892" y="1917700"/>
                </a:lnTo>
                <a:lnTo>
                  <a:pt x="575895" y="1930400"/>
                </a:lnTo>
                <a:lnTo>
                  <a:pt x="595134" y="1955800"/>
                </a:lnTo>
                <a:lnTo>
                  <a:pt x="606731" y="1968500"/>
                </a:lnTo>
                <a:lnTo>
                  <a:pt x="793672" y="1968500"/>
                </a:lnTo>
                <a:lnTo>
                  <a:pt x="810966" y="1955800"/>
                </a:lnTo>
                <a:lnTo>
                  <a:pt x="848909" y="1955800"/>
                </a:lnTo>
                <a:lnTo>
                  <a:pt x="869512" y="1943100"/>
                </a:lnTo>
                <a:lnTo>
                  <a:pt x="913871" y="1943100"/>
                </a:lnTo>
                <a:lnTo>
                  <a:pt x="934409" y="1930400"/>
                </a:lnTo>
                <a:lnTo>
                  <a:pt x="1008038" y="1930400"/>
                </a:lnTo>
                <a:lnTo>
                  <a:pt x="1018665" y="1917700"/>
                </a:lnTo>
                <a:lnTo>
                  <a:pt x="1127855" y="1917700"/>
                </a:lnTo>
                <a:lnTo>
                  <a:pt x="1133948" y="1905000"/>
                </a:lnTo>
                <a:lnTo>
                  <a:pt x="1142896" y="1892300"/>
                </a:lnTo>
                <a:lnTo>
                  <a:pt x="1155209" y="1879600"/>
                </a:lnTo>
                <a:lnTo>
                  <a:pt x="1171394" y="1854200"/>
                </a:lnTo>
                <a:close/>
              </a:path>
              <a:path w="4756351" h="1993900">
                <a:moveTo>
                  <a:pt x="1127855" y="1917700"/>
                </a:moveTo>
                <a:lnTo>
                  <a:pt x="1055675" y="1917700"/>
                </a:lnTo>
                <a:lnTo>
                  <a:pt x="1064776" y="1930400"/>
                </a:lnTo>
                <a:lnTo>
                  <a:pt x="1124107" y="1930400"/>
                </a:lnTo>
                <a:lnTo>
                  <a:pt x="1127855" y="1917700"/>
                </a:lnTo>
                <a:close/>
              </a:path>
              <a:path w="4756351" h="1993900">
                <a:moveTo>
                  <a:pt x="1270788" y="1803400"/>
                </a:moveTo>
                <a:lnTo>
                  <a:pt x="440463" y="1803400"/>
                </a:lnTo>
                <a:lnTo>
                  <a:pt x="465390" y="1816100"/>
                </a:lnTo>
                <a:lnTo>
                  <a:pt x="485807" y="1828800"/>
                </a:lnTo>
                <a:lnTo>
                  <a:pt x="502173" y="1841500"/>
                </a:lnTo>
                <a:lnTo>
                  <a:pt x="514944" y="1854200"/>
                </a:lnTo>
                <a:lnTo>
                  <a:pt x="1178504" y="1854200"/>
                </a:lnTo>
                <a:lnTo>
                  <a:pt x="1186799" y="1841500"/>
                </a:lnTo>
                <a:lnTo>
                  <a:pt x="1206599" y="1841500"/>
                </a:lnTo>
                <a:lnTo>
                  <a:pt x="1217931" y="1828800"/>
                </a:lnTo>
                <a:lnTo>
                  <a:pt x="1230102" y="1828800"/>
                </a:lnTo>
                <a:lnTo>
                  <a:pt x="1243026" y="1816100"/>
                </a:lnTo>
                <a:lnTo>
                  <a:pt x="1256617" y="1816100"/>
                </a:lnTo>
                <a:lnTo>
                  <a:pt x="1270788" y="1803400"/>
                </a:lnTo>
                <a:close/>
              </a:path>
              <a:path w="4756351" h="1993900">
                <a:moveTo>
                  <a:pt x="1535084" y="1498600"/>
                </a:moveTo>
                <a:lnTo>
                  <a:pt x="85116" y="1498600"/>
                </a:lnTo>
                <a:lnTo>
                  <a:pt x="94914" y="1511300"/>
                </a:lnTo>
                <a:lnTo>
                  <a:pt x="104417" y="1524000"/>
                </a:lnTo>
                <a:lnTo>
                  <a:pt x="113473" y="1549400"/>
                </a:lnTo>
                <a:lnTo>
                  <a:pt x="130660" y="1574800"/>
                </a:lnTo>
                <a:lnTo>
                  <a:pt x="140606" y="1600200"/>
                </a:lnTo>
                <a:lnTo>
                  <a:pt x="176981" y="1638300"/>
                </a:lnTo>
                <a:lnTo>
                  <a:pt x="205911" y="1663700"/>
                </a:lnTo>
                <a:lnTo>
                  <a:pt x="237871" y="1689100"/>
                </a:lnTo>
                <a:lnTo>
                  <a:pt x="272249" y="1714500"/>
                </a:lnTo>
                <a:lnTo>
                  <a:pt x="308433" y="1739900"/>
                </a:lnTo>
                <a:lnTo>
                  <a:pt x="345811" y="1765300"/>
                </a:lnTo>
                <a:lnTo>
                  <a:pt x="364757" y="1765300"/>
                </a:lnTo>
                <a:lnTo>
                  <a:pt x="421701" y="1803400"/>
                </a:lnTo>
                <a:lnTo>
                  <a:pt x="1300526" y="1803400"/>
                </a:lnTo>
                <a:lnTo>
                  <a:pt x="1315919" y="1790700"/>
                </a:lnTo>
                <a:lnTo>
                  <a:pt x="1331546" y="1778000"/>
                </a:lnTo>
                <a:lnTo>
                  <a:pt x="1347322" y="1778000"/>
                </a:lnTo>
                <a:lnTo>
                  <a:pt x="1394672" y="1739900"/>
                </a:lnTo>
                <a:lnTo>
                  <a:pt x="1425395" y="1714500"/>
                </a:lnTo>
                <a:lnTo>
                  <a:pt x="1461921" y="1676400"/>
                </a:lnTo>
                <a:lnTo>
                  <a:pt x="1479054" y="1651000"/>
                </a:lnTo>
                <a:lnTo>
                  <a:pt x="1486152" y="1651000"/>
                </a:lnTo>
                <a:lnTo>
                  <a:pt x="1492398" y="1638300"/>
                </a:lnTo>
                <a:lnTo>
                  <a:pt x="1497884" y="1625600"/>
                </a:lnTo>
                <a:lnTo>
                  <a:pt x="1502706" y="1625600"/>
                </a:lnTo>
                <a:lnTo>
                  <a:pt x="1506957" y="1612900"/>
                </a:lnTo>
                <a:lnTo>
                  <a:pt x="1510731" y="1600200"/>
                </a:lnTo>
                <a:lnTo>
                  <a:pt x="1514124" y="1600200"/>
                </a:lnTo>
                <a:lnTo>
                  <a:pt x="1517228" y="1587500"/>
                </a:lnTo>
                <a:lnTo>
                  <a:pt x="1520139" y="1574800"/>
                </a:lnTo>
                <a:lnTo>
                  <a:pt x="1525756" y="1549400"/>
                </a:lnTo>
                <a:lnTo>
                  <a:pt x="1528651" y="1536700"/>
                </a:lnTo>
                <a:lnTo>
                  <a:pt x="1531729" y="1511300"/>
                </a:lnTo>
                <a:lnTo>
                  <a:pt x="1535084" y="1498600"/>
                </a:lnTo>
                <a:close/>
              </a:path>
              <a:path w="4756351" h="1993900">
                <a:moveTo>
                  <a:pt x="1596919" y="1460500"/>
                </a:moveTo>
                <a:lnTo>
                  <a:pt x="46023" y="1460500"/>
                </a:lnTo>
                <a:lnTo>
                  <a:pt x="55477" y="1473200"/>
                </a:lnTo>
                <a:lnTo>
                  <a:pt x="65245" y="1485900"/>
                </a:lnTo>
                <a:lnTo>
                  <a:pt x="75176" y="1498600"/>
                </a:lnTo>
                <a:lnTo>
                  <a:pt x="1544703" y="1498600"/>
                </a:lnTo>
                <a:lnTo>
                  <a:pt x="1551838" y="1485900"/>
                </a:lnTo>
                <a:lnTo>
                  <a:pt x="1560742" y="1485900"/>
                </a:lnTo>
                <a:lnTo>
                  <a:pt x="1571301" y="1473200"/>
                </a:lnTo>
                <a:lnTo>
                  <a:pt x="1583399" y="1473200"/>
                </a:lnTo>
                <a:lnTo>
                  <a:pt x="1596919" y="1460500"/>
                </a:lnTo>
                <a:close/>
              </a:path>
              <a:path w="4756351" h="1993900">
                <a:moveTo>
                  <a:pt x="4069694" y="1257300"/>
                </a:moveTo>
                <a:lnTo>
                  <a:pt x="3590385" y="1257300"/>
                </a:lnTo>
                <a:lnTo>
                  <a:pt x="3594501" y="1270000"/>
                </a:lnTo>
                <a:lnTo>
                  <a:pt x="3598189" y="1282700"/>
                </a:lnTo>
                <a:lnTo>
                  <a:pt x="3601495" y="1282700"/>
                </a:lnTo>
                <a:lnTo>
                  <a:pt x="3604466" y="1295400"/>
                </a:lnTo>
                <a:lnTo>
                  <a:pt x="3607147" y="1308100"/>
                </a:lnTo>
                <a:lnTo>
                  <a:pt x="3609587" y="1308100"/>
                </a:lnTo>
                <a:lnTo>
                  <a:pt x="3611832" y="1320800"/>
                </a:lnTo>
                <a:lnTo>
                  <a:pt x="3613928" y="1333500"/>
                </a:lnTo>
                <a:lnTo>
                  <a:pt x="3615922" y="1346200"/>
                </a:lnTo>
                <a:lnTo>
                  <a:pt x="3619791" y="1371600"/>
                </a:lnTo>
                <a:lnTo>
                  <a:pt x="3621759" y="1384300"/>
                </a:lnTo>
                <a:lnTo>
                  <a:pt x="3623812" y="1409700"/>
                </a:lnTo>
                <a:lnTo>
                  <a:pt x="3625997" y="1422400"/>
                </a:lnTo>
                <a:lnTo>
                  <a:pt x="3628360" y="1447800"/>
                </a:lnTo>
                <a:lnTo>
                  <a:pt x="3630948" y="1473200"/>
                </a:lnTo>
                <a:lnTo>
                  <a:pt x="3634951" y="1473200"/>
                </a:lnTo>
                <a:lnTo>
                  <a:pt x="3642565" y="1460500"/>
                </a:lnTo>
                <a:lnTo>
                  <a:pt x="3654426" y="1460500"/>
                </a:lnTo>
                <a:lnTo>
                  <a:pt x="3671165" y="1447800"/>
                </a:lnTo>
                <a:lnTo>
                  <a:pt x="3693417" y="1435100"/>
                </a:lnTo>
                <a:lnTo>
                  <a:pt x="3707692" y="1422400"/>
                </a:lnTo>
                <a:lnTo>
                  <a:pt x="3718804" y="1422400"/>
                </a:lnTo>
                <a:lnTo>
                  <a:pt x="3728025" y="1409700"/>
                </a:lnTo>
                <a:lnTo>
                  <a:pt x="3745879" y="1409700"/>
                </a:lnTo>
                <a:lnTo>
                  <a:pt x="3757056" y="1397000"/>
                </a:lnTo>
                <a:lnTo>
                  <a:pt x="3781716" y="1397000"/>
                </a:lnTo>
                <a:lnTo>
                  <a:pt x="3787036" y="1384300"/>
                </a:lnTo>
                <a:lnTo>
                  <a:pt x="3801155" y="1384300"/>
                </a:lnTo>
                <a:lnTo>
                  <a:pt x="3810007" y="1371600"/>
                </a:lnTo>
                <a:lnTo>
                  <a:pt x="3820087" y="1371600"/>
                </a:lnTo>
                <a:lnTo>
                  <a:pt x="3831423" y="1358900"/>
                </a:lnTo>
                <a:lnTo>
                  <a:pt x="3844039" y="1358900"/>
                </a:lnTo>
                <a:lnTo>
                  <a:pt x="3857963" y="1346200"/>
                </a:lnTo>
                <a:lnTo>
                  <a:pt x="3873219" y="1346200"/>
                </a:lnTo>
                <a:lnTo>
                  <a:pt x="3889835" y="1333500"/>
                </a:lnTo>
                <a:lnTo>
                  <a:pt x="3907835" y="1320800"/>
                </a:lnTo>
                <a:lnTo>
                  <a:pt x="3927246" y="1320800"/>
                </a:lnTo>
                <a:lnTo>
                  <a:pt x="3948094" y="1308100"/>
                </a:lnTo>
                <a:lnTo>
                  <a:pt x="3970404" y="1295400"/>
                </a:lnTo>
                <a:lnTo>
                  <a:pt x="3994203" y="1295400"/>
                </a:lnTo>
                <a:lnTo>
                  <a:pt x="4016613" y="1282700"/>
                </a:lnTo>
                <a:lnTo>
                  <a:pt x="4036505" y="1270000"/>
                </a:lnTo>
                <a:lnTo>
                  <a:pt x="4054120" y="1270000"/>
                </a:lnTo>
                <a:lnTo>
                  <a:pt x="4069694" y="1257300"/>
                </a:lnTo>
                <a:close/>
              </a:path>
              <a:path w="4756351" h="1993900">
                <a:moveTo>
                  <a:pt x="1644853" y="1435100"/>
                </a:moveTo>
                <a:lnTo>
                  <a:pt x="21073" y="1435100"/>
                </a:lnTo>
                <a:lnTo>
                  <a:pt x="28669" y="1447800"/>
                </a:lnTo>
                <a:lnTo>
                  <a:pt x="37036" y="1460500"/>
                </a:lnTo>
                <a:lnTo>
                  <a:pt x="1611745" y="1460500"/>
                </a:lnTo>
                <a:lnTo>
                  <a:pt x="1627762" y="1447800"/>
                </a:lnTo>
                <a:lnTo>
                  <a:pt x="1644853" y="1435100"/>
                </a:lnTo>
                <a:close/>
              </a:path>
              <a:path w="4756351" h="1993900">
                <a:moveTo>
                  <a:pt x="1942306" y="1117600"/>
                </a:moveTo>
                <a:lnTo>
                  <a:pt x="139085" y="1117600"/>
                </a:lnTo>
                <a:lnTo>
                  <a:pt x="132034" y="1130300"/>
                </a:lnTo>
                <a:lnTo>
                  <a:pt x="124198" y="1130300"/>
                </a:lnTo>
                <a:lnTo>
                  <a:pt x="115699" y="1143000"/>
                </a:lnTo>
                <a:lnTo>
                  <a:pt x="106654" y="1155700"/>
                </a:lnTo>
                <a:lnTo>
                  <a:pt x="97185" y="1155700"/>
                </a:lnTo>
                <a:lnTo>
                  <a:pt x="87410" y="1168400"/>
                </a:lnTo>
                <a:lnTo>
                  <a:pt x="57449" y="1206500"/>
                </a:lnTo>
                <a:lnTo>
                  <a:pt x="47649" y="1231900"/>
                </a:lnTo>
                <a:lnTo>
                  <a:pt x="38141" y="1244600"/>
                </a:lnTo>
                <a:lnTo>
                  <a:pt x="29045" y="1270000"/>
                </a:lnTo>
                <a:lnTo>
                  <a:pt x="20482" y="1282700"/>
                </a:lnTo>
                <a:lnTo>
                  <a:pt x="12570" y="1308100"/>
                </a:lnTo>
                <a:lnTo>
                  <a:pt x="6366" y="1333500"/>
                </a:lnTo>
                <a:lnTo>
                  <a:pt x="2304" y="1346200"/>
                </a:lnTo>
                <a:lnTo>
                  <a:pt x="233" y="1371600"/>
                </a:lnTo>
                <a:lnTo>
                  <a:pt x="4438" y="1409700"/>
                </a:lnTo>
                <a:lnTo>
                  <a:pt x="14401" y="1435100"/>
                </a:lnTo>
                <a:lnTo>
                  <a:pt x="1662903" y="1435100"/>
                </a:lnTo>
                <a:lnTo>
                  <a:pt x="1681795" y="1422400"/>
                </a:lnTo>
                <a:lnTo>
                  <a:pt x="1694094" y="1422400"/>
                </a:lnTo>
                <a:lnTo>
                  <a:pt x="1705988" y="1409700"/>
                </a:lnTo>
                <a:lnTo>
                  <a:pt x="1717496" y="1409700"/>
                </a:lnTo>
                <a:lnTo>
                  <a:pt x="1728635" y="1397000"/>
                </a:lnTo>
                <a:lnTo>
                  <a:pt x="1739422" y="1397000"/>
                </a:lnTo>
                <a:lnTo>
                  <a:pt x="1749875" y="1384300"/>
                </a:lnTo>
                <a:lnTo>
                  <a:pt x="1760011" y="1371600"/>
                </a:lnTo>
                <a:lnTo>
                  <a:pt x="1769849" y="1371600"/>
                </a:lnTo>
                <a:lnTo>
                  <a:pt x="1779404" y="1358900"/>
                </a:lnTo>
                <a:lnTo>
                  <a:pt x="1788696" y="1358900"/>
                </a:lnTo>
                <a:lnTo>
                  <a:pt x="1797741" y="1346200"/>
                </a:lnTo>
                <a:lnTo>
                  <a:pt x="1806557" y="1333500"/>
                </a:lnTo>
                <a:lnTo>
                  <a:pt x="1815161" y="1333500"/>
                </a:lnTo>
                <a:lnTo>
                  <a:pt x="1823571" y="1320800"/>
                </a:lnTo>
                <a:lnTo>
                  <a:pt x="1847812" y="1282700"/>
                </a:lnTo>
                <a:lnTo>
                  <a:pt x="1862237" y="1257300"/>
                </a:lnTo>
                <a:lnTo>
                  <a:pt x="1868267" y="1257300"/>
                </a:lnTo>
                <a:lnTo>
                  <a:pt x="1873725" y="1244600"/>
                </a:lnTo>
                <a:lnTo>
                  <a:pt x="1878772" y="1231900"/>
                </a:lnTo>
                <a:lnTo>
                  <a:pt x="1883571" y="1231900"/>
                </a:lnTo>
                <a:lnTo>
                  <a:pt x="1888283" y="1219200"/>
                </a:lnTo>
                <a:lnTo>
                  <a:pt x="1893071" y="1219200"/>
                </a:lnTo>
                <a:lnTo>
                  <a:pt x="1898096" y="1206500"/>
                </a:lnTo>
                <a:lnTo>
                  <a:pt x="1903521" y="1193800"/>
                </a:lnTo>
                <a:lnTo>
                  <a:pt x="1909507" y="1181100"/>
                </a:lnTo>
                <a:lnTo>
                  <a:pt x="1916217" y="1168400"/>
                </a:lnTo>
                <a:lnTo>
                  <a:pt x="1923812" y="1155700"/>
                </a:lnTo>
                <a:lnTo>
                  <a:pt x="1942306" y="1117600"/>
                </a:lnTo>
                <a:close/>
              </a:path>
              <a:path w="4756351" h="1993900">
                <a:moveTo>
                  <a:pt x="4241778" y="1206500"/>
                </a:moveTo>
                <a:lnTo>
                  <a:pt x="3562107" y="1206500"/>
                </a:lnTo>
                <a:lnTo>
                  <a:pt x="3568697" y="1219200"/>
                </a:lnTo>
                <a:lnTo>
                  <a:pt x="3574995" y="1231900"/>
                </a:lnTo>
                <a:lnTo>
                  <a:pt x="3580678" y="1244600"/>
                </a:lnTo>
                <a:lnTo>
                  <a:pt x="3585793" y="1257300"/>
                </a:lnTo>
                <a:lnTo>
                  <a:pt x="4095676" y="1257300"/>
                </a:lnTo>
                <a:lnTo>
                  <a:pt x="4106560" y="1244600"/>
                </a:lnTo>
                <a:lnTo>
                  <a:pt x="4194974" y="1244600"/>
                </a:lnTo>
                <a:lnTo>
                  <a:pt x="4201389" y="1231900"/>
                </a:lnTo>
                <a:lnTo>
                  <a:pt x="4213663" y="1231900"/>
                </a:lnTo>
                <a:lnTo>
                  <a:pt x="4221814" y="1219200"/>
                </a:lnTo>
                <a:lnTo>
                  <a:pt x="4231210" y="1219200"/>
                </a:lnTo>
                <a:lnTo>
                  <a:pt x="4241778" y="1206500"/>
                </a:lnTo>
                <a:close/>
              </a:path>
              <a:path w="4756351" h="1993900">
                <a:moveTo>
                  <a:pt x="4342410" y="1143000"/>
                </a:moveTo>
                <a:lnTo>
                  <a:pt x="3511941" y="1143000"/>
                </a:lnTo>
                <a:lnTo>
                  <a:pt x="3520055" y="1155700"/>
                </a:lnTo>
                <a:lnTo>
                  <a:pt x="3527730" y="1168400"/>
                </a:lnTo>
                <a:lnTo>
                  <a:pt x="3535040" y="1168400"/>
                </a:lnTo>
                <a:lnTo>
                  <a:pt x="3542060" y="1181100"/>
                </a:lnTo>
                <a:lnTo>
                  <a:pt x="3548862" y="1193800"/>
                </a:lnTo>
                <a:lnTo>
                  <a:pt x="3555520" y="1206500"/>
                </a:lnTo>
                <a:lnTo>
                  <a:pt x="4253444" y="1206500"/>
                </a:lnTo>
                <a:lnTo>
                  <a:pt x="4266136" y="1193800"/>
                </a:lnTo>
                <a:lnTo>
                  <a:pt x="4279780" y="1181100"/>
                </a:lnTo>
                <a:lnTo>
                  <a:pt x="4294302" y="1181100"/>
                </a:lnTo>
                <a:lnTo>
                  <a:pt x="4309630" y="1168400"/>
                </a:lnTo>
                <a:lnTo>
                  <a:pt x="4325690" y="1155700"/>
                </a:lnTo>
                <a:lnTo>
                  <a:pt x="4342410" y="1143000"/>
                </a:lnTo>
                <a:close/>
              </a:path>
              <a:path w="4756351" h="1993900">
                <a:moveTo>
                  <a:pt x="4412500" y="1104900"/>
                </a:moveTo>
                <a:lnTo>
                  <a:pt x="3449947" y="1104900"/>
                </a:lnTo>
                <a:lnTo>
                  <a:pt x="3462232" y="1117600"/>
                </a:lnTo>
                <a:lnTo>
                  <a:pt x="3473638" y="1117600"/>
                </a:lnTo>
                <a:lnTo>
                  <a:pt x="3484238" y="1130300"/>
                </a:lnTo>
                <a:lnTo>
                  <a:pt x="3494107" y="1130300"/>
                </a:lnTo>
                <a:lnTo>
                  <a:pt x="3503317" y="1143000"/>
                </a:lnTo>
                <a:lnTo>
                  <a:pt x="4359715" y="1143000"/>
                </a:lnTo>
                <a:lnTo>
                  <a:pt x="4377533" y="1130300"/>
                </a:lnTo>
                <a:lnTo>
                  <a:pt x="4396454" y="1117600"/>
                </a:lnTo>
                <a:lnTo>
                  <a:pt x="4412500" y="1104900"/>
                </a:lnTo>
                <a:close/>
              </a:path>
              <a:path w="4756351" h="1993900">
                <a:moveTo>
                  <a:pt x="2128424" y="1117600"/>
                </a:moveTo>
                <a:lnTo>
                  <a:pt x="1952488" y="1117600"/>
                </a:lnTo>
                <a:lnTo>
                  <a:pt x="1962014" y="1130300"/>
                </a:lnTo>
                <a:lnTo>
                  <a:pt x="2115939" y="1130300"/>
                </a:lnTo>
                <a:lnTo>
                  <a:pt x="2128424" y="1117600"/>
                </a:lnTo>
                <a:close/>
              </a:path>
              <a:path w="4756351" h="1993900">
                <a:moveTo>
                  <a:pt x="2254982" y="1054100"/>
                </a:moveTo>
                <a:lnTo>
                  <a:pt x="163535" y="1054100"/>
                </a:lnTo>
                <a:lnTo>
                  <a:pt x="161692" y="1066800"/>
                </a:lnTo>
                <a:lnTo>
                  <a:pt x="160373" y="1079500"/>
                </a:lnTo>
                <a:lnTo>
                  <a:pt x="159350" y="1092200"/>
                </a:lnTo>
                <a:lnTo>
                  <a:pt x="158397" y="1104900"/>
                </a:lnTo>
                <a:lnTo>
                  <a:pt x="157060" y="1117600"/>
                </a:lnTo>
                <a:lnTo>
                  <a:pt x="2152555" y="1117600"/>
                </a:lnTo>
                <a:lnTo>
                  <a:pt x="2164146" y="1104900"/>
                </a:lnTo>
                <a:lnTo>
                  <a:pt x="2175383" y="1104900"/>
                </a:lnTo>
                <a:lnTo>
                  <a:pt x="2186240" y="1092200"/>
                </a:lnTo>
                <a:lnTo>
                  <a:pt x="2196689" y="1092200"/>
                </a:lnTo>
                <a:lnTo>
                  <a:pt x="2206703" y="1079500"/>
                </a:lnTo>
                <a:lnTo>
                  <a:pt x="2216255" y="1079500"/>
                </a:lnTo>
                <a:lnTo>
                  <a:pt x="2225316" y="1066800"/>
                </a:lnTo>
                <a:lnTo>
                  <a:pt x="2243886" y="1066800"/>
                </a:lnTo>
                <a:lnTo>
                  <a:pt x="2254982" y="1054100"/>
                </a:lnTo>
                <a:close/>
              </a:path>
              <a:path w="4756351" h="1993900">
                <a:moveTo>
                  <a:pt x="4437789" y="1092200"/>
                </a:moveTo>
                <a:lnTo>
                  <a:pt x="3422445" y="1092200"/>
                </a:lnTo>
                <a:lnTo>
                  <a:pt x="3436709" y="1104900"/>
                </a:lnTo>
                <a:lnTo>
                  <a:pt x="4426126" y="1104900"/>
                </a:lnTo>
                <a:lnTo>
                  <a:pt x="4437789" y="1092200"/>
                </a:lnTo>
                <a:close/>
              </a:path>
              <a:path w="4756351" h="1993900">
                <a:moveTo>
                  <a:pt x="4473963" y="1079500"/>
                </a:moveTo>
                <a:lnTo>
                  <a:pt x="3390546" y="1079500"/>
                </a:lnTo>
                <a:lnTo>
                  <a:pt x="3407082" y="1092200"/>
                </a:lnTo>
                <a:lnTo>
                  <a:pt x="4465578" y="1092200"/>
                </a:lnTo>
                <a:lnTo>
                  <a:pt x="4473963" y="1079500"/>
                </a:lnTo>
                <a:close/>
              </a:path>
              <a:path w="4756351" h="1993900">
                <a:moveTo>
                  <a:pt x="4540823" y="1054100"/>
                </a:moveTo>
                <a:lnTo>
                  <a:pt x="3314329" y="1054100"/>
                </a:lnTo>
                <a:lnTo>
                  <a:pt x="3333916" y="1066800"/>
                </a:lnTo>
                <a:lnTo>
                  <a:pt x="3353661" y="1066800"/>
                </a:lnTo>
                <a:lnTo>
                  <a:pt x="3372763" y="1079500"/>
                </a:lnTo>
                <a:lnTo>
                  <a:pt x="4520791" y="1079500"/>
                </a:lnTo>
                <a:lnTo>
                  <a:pt x="4529616" y="1066800"/>
                </a:lnTo>
                <a:lnTo>
                  <a:pt x="4540823" y="1054100"/>
                </a:lnTo>
                <a:close/>
              </a:path>
              <a:path w="4756351" h="1993900">
                <a:moveTo>
                  <a:pt x="2425341" y="889000"/>
                </a:moveTo>
                <a:lnTo>
                  <a:pt x="342594" y="889000"/>
                </a:lnTo>
                <a:lnTo>
                  <a:pt x="338921" y="901700"/>
                </a:lnTo>
                <a:lnTo>
                  <a:pt x="317145" y="901700"/>
                </a:lnTo>
                <a:lnTo>
                  <a:pt x="306272" y="914400"/>
                </a:lnTo>
                <a:lnTo>
                  <a:pt x="293577" y="927100"/>
                </a:lnTo>
                <a:lnTo>
                  <a:pt x="279053" y="927100"/>
                </a:lnTo>
                <a:lnTo>
                  <a:pt x="262690" y="939800"/>
                </a:lnTo>
                <a:lnTo>
                  <a:pt x="244481" y="965200"/>
                </a:lnTo>
                <a:lnTo>
                  <a:pt x="224415" y="977900"/>
                </a:lnTo>
                <a:lnTo>
                  <a:pt x="210198" y="990600"/>
                </a:lnTo>
                <a:lnTo>
                  <a:pt x="198324" y="1003300"/>
                </a:lnTo>
                <a:lnTo>
                  <a:pt x="188564" y="1016000"/>
                </a:lnTo>
                <a:lnTo>
                  <a:pt x="180692" y="1016000"/>
                </a:lnTo>
                <a:lnTo>
                  <a:pt x="174481" y="1028700"/>
                </a:lnTo>
                <a:lnTo>
                  <a:pt x="169702" y="1041400"/>
                </a:lnTo>
                <a:lnTo>
                  <a:pt x="166129" y="1054100"/>
                </a:lnTo>
                <a:lnTo>
                  <a:pt x="2266984" y="1054100"/>
                </a:lnTo>
                <a:lnTo>
                  <a:pt x="2279667" y="1041400"/>
                </a:lnTo>
                <a:lnTo>
                  <a:pt x="2292806" y="1028700"/>
                </a:lnTo>
                <a:lnTo>
                  <a:pt x="2306175" y="1028700"/>
                </a:lnTo>
                <a:lnTo>
                  <a:pt x="2319549" y="1016000"/>
                </a:lnTo>
                <a:lnTo>
                  <a:pt x="2332702" y="1003300"/>
                </a:lnTo>
                <a:lnTo>
                  <a:pt x="2345409" y="1003300"/>
                </a:lnTo>
                <a:lnTo>
                  <a:pt x="2357445" y="990600"/>
                </a:lnTo>
                <a:lnTo>
                  <a:pt x="2368583" y="977900"/>
                </a:lnTo>
                <a:lnTo>
                  <a:pt x="2378599" y="977900"/>
                </a:lnTo>
                <a:lnTo>
                  <a:pt x="2387267" y="965200"/>
                </a:lnTo>
                <a:lnTo>
                  <a:pt x="2394361" y="952500"/>
                </a:lnTo>
                <a:lnTo>
                  <a:pt x="2399656" y="952500"/>
                </a:lnTo>
                <a:lnTo>
                  <a:pt x="2402927" y="939800"/>
                </a:lnTo>
                <a:lnTo>
                  <a:pt x="2408537" y="927100"/>
                </a:lnTo>
                <a:lnTo>
                  <a:pt x="2413285" y="914400"/>
                </a:lnTo>
                <a:lnTo>
                  <a:pt x="2418457" y="901700"/>
                </a:lnTo>
                <a:lnTo>
                  <a:pt x="2425341" y="889000"/>
                </a:lnTo>
                <a:close/>
              </a:path>
              <a:path w="4756351" h="1993900">
                <a:moveTo>
                  <a:pt x="4735008" y="812800"/>
                </a:moveTo>
                <a:lnTo>
                  <a:pt x="2828333" y="812800"/>
                </a:lnTo>
                <a:lnTo>
                  <a:pt x="2833877" y="825500"/>
                </a:lnTo>
                <a:lnTo>
                  <a:pt x="2841270" y="825500"/>
                </a:lnTo>
                <a:lnTo>
                  <a:pt x="2850735" y="838200"/>
                </a:lnTo>
                <a:lnTo>
                  <a:pt x="2862495" y="838200"/>
                </a:lnTo>
                <a:lnTo>
                  <a:pt x="2876774" y="850900"/>
                </a:lnTo>
                <a:lnTo>
                  <a:pt x="2893793" y="850900"/>
                </a:lnTo>
                <a:lnTo>
                  <a:pt x="2913777" y="863600"/>
                </a:lnTo>
                <a:lnTo>
                  <a:pt x="2936949" y="876300"/>
                </a:lnTo>
                <a:lnTo>
                  <a:pt x="2963531" y="889000"/>
                </a:lnTo>
                <a:lnTo>
                  <a:pt x="2984902" y="901700"/>
                </a:lnTo>
                <a:lnTo>
                  <a:pt x="3003620" y="914400"/>
                </a:lnTo>
                <a:lnTo>
                  <a:pt x="3019875" y="927100"/>
                </a:lnTo>
                <a:lnTo>
                  <a:pt x="3033859" y="927100"/>
                </a:lnTo>
                <a:lnTo>
                  <a:pt x="3045763" y="939800"/>
                </a:lnTo>
                <a:lnTo>
                  <a:pt x="3055778" y="939800"/>
                </a:lnTo>
                <a:lnTo>
                  <a:pt x="3064096" y="952500"/>
                </a:lnTo>
                <a:lnTo>
                  <a:pt x="3070907" y="965200"/>
                </a:lnTo>
                <a:lnTo>
                  <a:pt x="3076403" y="965200"/>
                </a:lnTo>
                <a:lnTo>
                  <a:pt x="3080775" y="977900"/>
                </a:lnTo>
                <a:lnTo>
                  <a:pt x="3084214" y="977900"/>
                </a:lnTo>
                <a:lnTo>
                  <a:pt x="3086911" y="990600"/>
                </a:lnTo>
                <a:lnTo>
                  <a:pt x="3089059" y="1003300"/>
                </a:lnTo>
                <a:lnTo>
                  <a:pt x="3090847" y="1016000"/>
                </a:lnTo>
                <a:lnTo>
                  <a:pt x="3092467" y="1028700"/>
                </a:lnTo>
                <a:lnTo>
                  <a:pt x="3094111" y="1054100"/>
                </a:lnTo>
                <a:lnTo>
                  <a:pt x="3097815" y="1054100"/>
                </a:lnTo>
                <a:lnTo>
                  <a:pt x="3102308" y="1041400"/>
                </a:lnTo>
                <a:lnTo>
                  <a:pt x="4566552" y="1041400"/>
                </a:lnTo>
                <a:lnTo>
                  <a:pt x="4579160" y="1016000"/>
                </a:lnTo>
                <a:lnTo>
                  <a:pt x="4593564" y="1003300"/>
                </a:lnTo>
                <a:lnTo>
                  <a:pt x="4605161" y="990600"/>
                </a:lnTo>
                <a:lnTo>
                  <a:pt x="4628427" y="952500"/>
                </a:lnTo>
                <a:lnTo>
                  <a:pt x="4735008" y="812800"/>
                </a:lnTo>
                <a:close/>
              </a:path>
              <a:path w="4756351" h="1993900">
                <a:moveTo>
                  <a:pt x="4566552" y="1041400"/>
                </a:moveTo>
                <a:lnTo>
                  <a:pt x="3257438" y="1041400"/>
                </a:lnTo>
                <a:lnTo>
                  <a:pt x="3275997" y="1054100"/>
                </a:lnTo>
                <a:lnTo>
                  <a:pt x="4553454" y="1054100"/>
                </a:lnTo>
                <a:lnTo>
                  <a:pt x="4566552" y="1041400"/>
                </a:lnTo>
                <a:close/>
              </a:path>
              <a:path w="4756351" h="1993900">
                <a:moveTo>
                  <a:pt x="2449392" y="876300"/>
                </a:moveTo>
                <a:lnTo>
                  <a:pt x="326718" y="876300"/>
                </a:lnTo>
                <a:lnTo>
                  <a:pt x="329624" y="889000"/>
                </a:lnTo>
                <a:lnTo>
                  <a:pt x="2435224" y="889000"/>
                </a:lnTo>
                <a:lnTo>
                  <a:pt x="2449392" y="876300"/>
                </a:lnTo>
                <a:close/>
              </a:path>
              <a:path w="4756351" h="1993900">
                <a:moveTo>
                  <a:pt x="2657853" y="876300"/>
                </a:moveTo>
                <a:lnTo>
                  <a:pt x="2449392" y="876300"/>
                </a:lnTo>
                <a:lnTo>
                  <a:pt x="2458669" y="889000"/>
                </a:lnTo>
                <a:lnTo>
                  <a:pt x="2642728" y="889000"/>
                </a:lnTo>
                <a:lnTo>
                  <a:pt x="2657853" y="876300"/>
                </a:lnTo>
                <a:close/>
              </a:path>
              <a:path w="4756351" h="1993900">
                <a:moveTo>
                  <a:pt x="2711957" y="863600"/>
                </a:moveTo>
                <a:lnTo>
                  <a:pt x="328699" y="863600"/>
                </a:lnTo>
                <a:lnTo>
                  <a:pt x="325911" y="876300"/>
                </a:lnTo>
                <a:lnTo>
                  <a:pt x="2696844" y="876300"/>
                </a:lnTo>
                <a:lnTo>
                  <a:pt x="2711957" y="863600"/>
                </a:lnTo>
                <a:close/>
              </a:path>
              <a:path w="4756351" h="1993900">
                <a:moveTo>
                  <a:pt x="2745228" y="850900"/>
                </a:moveTo>
                <a:lnTo>
                  <a:pt x="339616" y="850900"/>
                </a:lnTo>
                <a:lnTo>
                  <a:pt x="333225" y="863600"/>
                </a:lnTo>
                <a:lnTo>
                  <a:pt x="2735619" y="863600"/>
                </a:lnTo>
                <a:lnTo>
                  <a:pt x="2745228" y="850900"/>
                </a:lnTo>
                <a:close/>
              </a:path>
              <a:path w="4756351" h="1993900">
                <a:moveTo>
                  <a:pt x="4688706" y="533400"/>
                </a:moveTo>
                <a:lnTo>
                  <a:pt x="823259" y="533400"/>
                </a:lnTo>
                <a:lnTo>
                  <a:pt x="799654" y="546100"/>
                </a:lnTo>
                <a:lnTo>
                  <a:pt x="779380" y="546100"/>
                </a:lnTo>
                <a:lnTo>
                  <a:pt x="762159" y="558800"/>
                </a:lnTo>
                <a:lnTo>
                  <a:pt x="735768" y="558800"/>
                </a:lnTo>
                <a:lnTo>
                  <a:pt x="726043" y="571500"/>
                </a:lnTo>
                <a:lnTo>
                  <a:pt x="718261" y="571500"/>
                </a:lnTo>
                <a:lnTo>
                  <a:pt x="712146" y="584200"/>
                </a:lnTo>
                <a:lnTo>
                  <a:pt x="707419" y="584200"/>
                </a:lnTo>
                <a:lnTo>
                  <a:pt x="703803" y="596900"/>
                </a:lnTo>
                <a:lnTo>
                  <a:pt x="701021" y="609600"/>
                </a:lnTo>
                <a:lnTo>
                  <a:pt x="698796" y="622300"/>
                </a:lnTo>
                <a:lnTo>
                  <a:pt x="694903" y="647700"/>
                </a:lnTo>
                <a:lnTo>
                  <a:pt x="668235" y="647700"/>
                </a:lnTo>
                <a:lnTo>
                  <a:pt x="659030" y="660400"/>
                </a:lnTo>
                <a:lnTo>
                  <a:pt x="637007" y="660400"/>
                </a:lnTo>
                <a:lnTo>
                  <a:pt x="624293" y="673100"/>
                </a:lnTo>
                <a:lnTo>
                  <a:pt x="595721" y="673100"/>
                </a:lnTo>
                <a:lnTo>
                  <a:pt x="579967" y="685800"/>
                </a:lnTo>
                <a:lnTo>
                  <a:pt x="563303" y="698500"/>
                </a:lnTo>
                <a:lnTo>
                  <a:pt x="545782" y="698500"/>
                </a:lnTo>
                <a:lnTo>
                  <a:pt x="527456" y="711200"/>
                </a:lnTo>
                <a:lnTo>
                  <a:pt x="508375" y="723900"/>
                </a:lnTo>
                <a:lnTo>
                  <a:pt x="488594" y="736600"/>
                </a:lnTo>
                <a:lnTo>
                  <a:pt x="468162" y="749300"/>
                </a:lnTo>
                <a:lnTo>
                  <a:pt x="447134" y="774700"/>
                </a:lnTo>
                <a:lnTo>
                  <a:pt x="403944" y="800100"/>
                </a:lnTo>
                <a:lnTo>
                  <a:pt x="371234" y="825500"/>
                </a:lnTo>
                <a:lnTo>
                  <a:pt x="347997" y="850900"/>
                </a:lnTo>
                <a:lnTo>
                  <a:pt x="2762658" y="850900"/>
                </a:lnTo>
                <a:lnTo>
                  <a:pt x="2771539" y="838200"/>
                </a:lnTo>
                <a:lnTo>
                  <a:pt x="2781240" y="838200"/>
                </a:lnTo>
                <a:lnTo>
                  <a:pt x="2792291" y="825500"/>
                </a:lnTo>
                <a:lnTo>
                  <a:pt x="2805222" y="825500"/>
                </a:lnTo>
                <a:lnTo>
                  <a:pt x="2820564" y="812800"/>
                </a:lnTo>
                <a:lnTo>
                  <a:pt x="4735008" y="812800"/>
                </a:lnTo>
                <a:lnTo>
                  <a:pt x="4754386" y="787400"/>
                </a:lnTo>
                <a:lnTo>
                  <a:pt x="4755404" y="787400"/>
                </a:lnTo>
                <a:lnTo>
                  <a:pt x="4755861" y="774700"/>
                </a:lnTo>
                <a:lnTo>
                  <a:pt x="4756210" y="762000"/>
                </a:lnTo>
                <a:lnTo>
                  <a:pt x="4756351" y="762000"/>
                </a:lnTo>
                <a:lnTo>
                  <a:pt x="4756183" y="749300"/>
                </a:lnTo>
                <a:lnTo>
                  <a:pt x="4755607" y="736600"/>
                </a:lnTo>
                <a:lnTo>
                  <a:pt x="4754522" y="723900"/>
                </a:lnTo>
                <a:lnTo>
                  <a:pt x="4752828" y="698500"/>
                </a:lnTo>
                <a:lnTo>
                  <a:pt x="4750425" y="685800"/>
                </a:lnTo>
                <a:lnTo>
                  <a:pt x="4747213" y="673100"/>
                </a:lnTo>
                <a:lnTo>
                  <a:pt x="4743092" y="660400"/>
                </a:lnTo>
                <a:lnTo>
                  <a:pt x="4737960" y="635000"/>
                </a:lnTo>
                <a:lnTo>
                  <a:pt x="4731719" y="622300"/>
                </a:lnTo>
                <a:lnTo>
                  <a:pt x="4724268" y="596900"/>
                </a:lnTo>
                <a:lnTo>
                  <a:pt x="4715507" y="584200"/>
                </a:lnTo>
                <a:lnTo>
                  <a:pt x="4705150" y="571500"/>
                </a:lnTo>
                <a:lnTo>
                  <a:pt x="4696344" y="546100"/>
                </a:lnTo>
                <a:lnTo>
                  <a:pt x="4688706" y="533400"/>
                </a:lnTo>
                <a:close/>
              </a:path>
              <a:path w="4756351" h="1993900">
                <a:moveTo>
                  <a:pt x="4675403" y="520700"/>
                </a:moveTo>
                <a:lnTo>
                  <a:pt x="881123" y="520700"/>
                </a:lnTo>
                <a:lnTo>
                  <a:pt x="853999" y="533400"/>
                </a:lnTo>
                <a:lnTo>
                  <a:pt x="4681853" y="533400"/>
                </a:lnTo>
                <a:lnTo>
                  <a:pt x="4675403" y="520700"/>
                </a:lnTo>
                <a:close/>
              </a:path>
              <a:path w="4756351" h="1993900">
                <a:moveTo>
                  <a:pt x="4620268" y="508000"/>
                </a:moveTo>
                <a:lnTo>
                  <a:pt x="942989" y="508000"/>
                </a:lnTo>
                <a:lnTo>
                  <a:pt x="925398" y="520700"/>
                </a:lnTo>
                <a:lnTo>
                  <a:pt x="4622403" y="520700"/>
                </a:lnTo>
                <a:lnTo>
                  <a:pt x="4620268" y="508000"/>
                </a:lnTo>
                <a:close/>
              </a:path>
              <a:path w="4756351" h="1993900">
                <a:moveTo>
                  <a:pt x="4492449" y="368300"/>
                </a:moveTo>
                <a:lnTo>
                  <a:pt x="1234932" y="368300"/>
                </a:lnTo>
                <a:lnTo>
                  <a:pt x="1220747" y="381000"/>
                </a:lnTo>
                <a:lnTo>
                  <a:pt x="1188402" y="381000"/>
                </a:lnTo>
                <a:lnTo>
                  <a:pt x="1170243" y="393700"/>
                </a:lnTo>
                <a:lnTo>
                  <a:pt x="1150759" y="393700"/>
                </a:lnTo>
                <a:lnTo>
                  <a:pt x="1129952" y="406400"/>
                </a:lnTo>
                <a:lnTo>
                  <a:pt x="1107822" y="419100"/>
                </a:lnTo>
                <a:lnTo>
                  <a:pt x="1084369" y="431800"/>
                </a:lnTo>
                <a:lnTo>
                  <a:pt x="1061375" y="431800"/>
                </a:lnTo>
                <a:lnTo>
                  <a:pt x="1041549" y="444500"/>
                </a:lnTo>
                <a:lnTo>
                  <a:pt x="1024742" y="457200"/>
                </a:lnTo>
                <a:lnTo>
                  <a:pt x="1010804" y="457200"/>
                </a:lnTo>
                <a:lnTo>
                  <a:pt x="999588" y="469900"/>
                </a:lnTo>
                <a:lnTo>
                  <a:pt x="990945" y="469900"/>
                </a:lnTo>
                <a:lnTo>
                  <a:pt x="984725" y="482600"/>
                </a:lnTo>
                <a:lnTo>
                  <a:pt x="979120" y="482600"/>
                </a:lnTo>
                <a:lnTo>
                  <a:pt x="981108" y="495300"/>
                </a:lnTo>
                <a:lnTo>
                  <a:pt x="996556" y="495300"/>
                </a:lnTo>
                <a:lnTo>
                  <a:pt x="1004371" y="508000"/>
                </a:lnTo>
                <a:lnTo>
                  <a:pt x="4616788" y="508000"/>
                </a:lnTo>
                <a:lnTo>
                  <a:pt x="4611649" y="495300"/>
                </a:lnTo>
                <a:lnTo>
                  <a:pt x="4604541" y="482600"/>
                </a:lnTo>
                <a:lnTo>
                  <a:pt x="4595151" y="469900"/>
                </a:lnTo>
                <a:lnTo>
                  <a:pt x="4583168" y="457200"/>
                </a:lnTo>
                <a:lnTo>
                  <a:pt x="4568280" y="444500"/>
                </a:lnTo>
                <a:lnTo>
                  <a:pt x="4550174" y="419100"/>
                </a:lnTo>
                <a:lnTo>
                  <a:pt x="4528539" y="406400"/>
                </a:lnTo>
                <a:lnTo>
                  <a:pt x="4515226" y="393700"/>
                </a:lnTo>
                <a:lnTo>
                  <a:pt x="4503265" y="381000"/>
                </a:lnTo>
                <a:lnTo>
                  <a:pt x="4492449" y="368300"/>
                </a:lnTo>
                <a:close/>
              </a:path>
              <a:path w="4756351" h="1993900">
                <a:moveTo>
                  <a:pt x="4344375" y="355600"/>
                </a:moveTo>
                <a:lnTo>
                  <a:pt x="1300786" y="355600"/>
                </a:lnTo>
                <a:lnTo>
                  <a:pt x="1303734" y="368300"/>
                </a:lnTo>
                <a:lnTo>
                  <a:pt x="4345698" y="368300"/>
                </a:lnTo>
                <a:lnTo>
                  <a:pt x="4344375" y="355600"/>
                </a:lnTo>
                <a:close/>
              </a:path>
              <a:path w="4756351" h="1993900">
                <a:moveTo>
                  <a:pt x="4473426" y="355600"/>
                </a:moveTo>
                <a:lnTo>
                  <a:pt x="4362149" y="355600"/>
                </a:lnTo>
                <a:lnTo>
                  <a:pt x="4345698" y="368300"/>
                </a:lnTo>
                <a:lnTo>
                  <a:pt x="4482571" y="368300"/>
                </a:lnTo>
                <a:lnTo>
                  <a:pt x="4473426" y="355600"/>
                </a:lnTo>
                <a:close/>
              </a:path>
              <a:path w="4756351" h="1993900">
                <a:moveTo>
                  <a:pt x="4334506" y="342900"/>
                </a:moveTo>
                <a:lnTo>
                  <a:pt x="1301544" y="342900"/>
                </a:lnTo>
                <a:lnTo>
                  <a:pt x="1298248" y="355600"/>
                </a:lnTo>
                <a:lnTo>
                  <a:pt x="4338780" y="355600"/>
                </a:lnTo>
                <a:lnTo>
                  <a:pt x="4334506" y="342900"/>
                </a:lnTo>
                <a:close/>
              </a:path>
              <a:path w="4756351" h="1993900">
                <a:moveTo>
                  <a:pt x="4456506" y="342900"/>
                </a:moveTo>
                <a:lnTo>
                  <a:pt x="4401866" y="342900"/>
                </a:lnTo>
                <a:lnTo>
                  <a:pt x="4390027" y="355600"/>
                </a:lnTo>
                <a:lnTo>
                  <a:pt x="4464806" y="355600"/>
                </a:lnTo>
                <a:lnTo>
                  <a:pt x="4456506" y="342900"/>
                </a:lnTo>
                <a:close/>
              </a:path>
              <a:path w="4756351" h="1993900">
                <a:moveTo>
                  <a:pt x="4322996" y="330200"/>
                </a:moveTo>
                <a:lnTo>
                  <a:pt x="1347768" y="330200"/>
                </a:lnTo>
                <a:lnTo>
                  <a:pt x="1333908" y="342900"/>
                </a:lnTo>
                <a:lnTo>
                  <a:pt x="4329245" y="342900"/>
                </a:lnTo>
                <a:lnTo>
                  <a:pt x="4322996" y="330200"/>
                </a:lnTo>
                <a:close/>
              </a:path>
              <a:path w="4756351" h="1993900">
                <a:moveTo>
                  <a:pt x="4164557" y="177800"/>
                </a:moveTo>
                <a:lnTo>
                  <a:pt x="2087454" y="177800"/>
                </a:lnTo>
                <a:lnTo>
                  <a:pt x="2076350" y="190500"/>
                </a:lnTo>
                <a:lnTo>
                  <a:pt x="1936392" y="190500"/>
                </a:lnTo>
                <a:lnTo>
                  <a:pt x="1912435" y="203200"/>
                </a:lnTo>
                <a:lnTo>
                  <a:pt x="1855259" y="203200"/>
                </a:lnTo>
                <a:lnTo>
                  <a:pt x="1829548" y="215900"/>
                </a:lnTo>
                <a:lnTo>
                  <a:pt x="1807184" y="215900"/>
                </a:lnTo>
                <a:lnTo>
                  <a:pt x="1787880" y="228600"/>
                </a:lnTo>
                <a:lnTo>
                  <a:pt x="1745429" y="228600"/>
                </a:lnTo>
                <a:lnTo>
                  <a:pt x="1735470" y="241300"/>
                </a:lnTo>
                <a:lnTo>
                  <a:pt x="1720102" y="241300"/>
                </a:lnTo>
                <a:lnTo>
                  <a:pt x="1714116" y="254000"/>
                </a:lnTo>
                <a:lnTo>
                  <a:pt x="1704092" y="254000"/>
                </a:lnTo>
                <a:lnTo>
                  <a:pt x="1699476" y="266700"/>
                </a:lnTo>
                <a:lnTo>
                  <a:pt x="1694739" y="279400"/>
                </a:lnTo>
                <a:lnTo>
                  <a:pt x="1549086" y="279400"/>
                </a:lnTo>
                <a:lnTo>
                  <a:pt x="1522962" y="292100"/>
                </a:lnTo>
                <a:lnTo>
                  <a:pt x="1493798" y="292100"/>
                </a:lnTo>
                <a:lnTo>
                  <a:pt x="1461427" y="304800"/>
                </a:lnTo>
                <a:lnTo>
                  <a:pt x="1432131" y="317500"/>
                </a:lnTo>
                <a:lnTo>
                  <a:pt x="1383775" y="317500"/>
                </a:lnTo>
                <a:lnTo>
                  <a:pt x="1364326" y="330200"/>
                </a:lnTo>
                <a:lnTo>
                  <a:pt x="4315757" y="330200"/>
                </a:lnTo>
                <a:lnTo>
                  <a:pt x="4288090" y="292100"/>
                </a:lnTo>
                <a:lnTo>
                  <a:pt x="4251465" y="254000"/>
                </a:lnTo>
                <a:lnTo>
                  <a:pt x="4222054" y="228600"/>
                </a:lnTo>
                <a:lnTo>
                  <a:pt x="4188633" y="203200"/>
                </a:lnTo>
                <a:lnTo>
                  <a:pt x="4176016" y="190500"/>
                </a:lnTo>
                <a:lnTo>
                  <a:pt x="4164557" y="177800"/>
                </a:lnTo>
                <a:close/>
              </a:path>
              <a:path w="4756351" h="1993900">
                <a:moveTo>
                  <a:pt x="4144319" y="165100"/>
                </a:moveTo>
                <a:lnTo>
                  <a:pt x="2126731" y="165100"/>
                </a:lnTo>
                <a:lnTo>
                  <a:pt x="2117245" y="177800"/>
                </a:lnTo>
                <a:lnTo>
                  <a:pt x="4154058" y="177800"/>
                </a:lnTo>
                <a:lnTo>
                  <a:pt x="4144319" y="165100"/>
                </a:lnTo>
                <a:close/>
              </a:path>
              <a:path w="4756351" h="1993900">
                <a:moveTo>
                  <a:pt x="4126326" y="152400"/>
                </a:moveTo>
                <a:lnTo>
                  <a:pt x="2194281" y="152400"/>
                </a:lnTo>
                <a:lnTo>
                  <a:pt x="2180664" y="165100"/>
                </a:lnTo>
                <a:lnTo>
                  <a:pt x="4135142" y="165100"/>
                </a:lnTo>
                <a:lnTo>
                  <a:pt x="4126326" y="152400"/>
                </a:lnTo>
                <a:close/>
              </a:path>
              <a:path w="4756351" h="1993900">
                <a:moveTo>
                  <a:pt x="4100065" y="139700"/>
                </a:moveTo>
                <a:lnTo>
                  <a:pt x="2288547" y="139700"/>
                </a:lnTo>
                <a:lnTo>
                  <a:pt x="2265475" y="152400"/>
                </a:lnTo>
                <a:lnTo>
                  <a:pt x="4108987" y="152400"/>
                </a:lnTo>
                <a:lnTo>
                  <a:pt x="4100065" y="139700"/>
                </a:lnTo>
                <a:close/>
              </a:path>
              <a:path w="4756351" h="1993900">
                <a:moveTo>
                  <a:pt x="3970877" y="127000"/>
                </a:moveTo>
                <a:lnTo>
                  <a:pt x="2372602" y="127000"/>
                </a:lnTo>
                <a:lnTo>
                  <a:pt x="2342550" y="139700"/>
                </a:lnTo>
                <a:lnTo>
                  <a:pt x="3974392" y="139700"/>
                </a:lnTo>
                <a:lnTo>
                  <a:pt x="3970877" y="127000"/>
                </a:lnTo>
                <a:close/>
              </a:path>
              <a:path w="4756351" h="1993900">
                <a:moveTo>
                  <a:pt x="3941834" y="114300"/>
                </a:moveTo>
                <a:lnTo>
                  <a:pt x="2464262" y="114300"/>
                </a:lnTo>
                <a:lnTo>
                  <a:pt x="2433589" y="127000"/>
                </a:lnTo>
                <a:lnTo>
                  <a:pt x="3955299" y="127000"/>
                </a:lnTo>
                <a:lnTo>
                  <a:pt x="3941834" y="114300"/>
                </a:lnTo>
                <a:close/>
              </a:path>
              <a:path w="4756351" h="1993900">
                <a:moveTo>
                  <a:pt x="3900046" y="101600"/>
                </a:moveTo>
                <a:lnTo>
                  <a:pt x="2525313" y="101600"/>
                </a:lnTo>
                <a:lnTo>
                  <a:pt x="2494881" y="114300"/>
                </a:lnTo>
                <a:lnTo>
                  <a:pt x="3923650" y="114300"/>
                </a:lnTo>
                <a:lnTo>
                  <a:pt x="3900046" y="101600"/>
                </a:lnTo>
                <a:close/>
              </a:path>
              <a:path w="4756351" h="1993900">
                <a:moveTo>
                  <a:pt x="3709768" y="76200"/>
                </a:moveTo>
                <a:lnTo>
                  <a:pt x="2670119" y="76200"/>
                </a:lnTo>
                <a:lnTo>
                  <a:pt x="2585100" y="101600"/>
                </a:lnTo>
                <a:lnTo>
                  <a:pt x="3870322" y="101600"/>
                </a:lnTo>
                <a:lnTo>
                  <a:pt x="3847093" y="88900"/>
                </a:lnTo>
                <a:lnTo>
                  <a:pt x="3724959" y="88900"/>
                </a:lnTo>
                <a:lnTo>
                  <a:pt x="3709768" y="76200"/>
                </a:lnTo>
                <a:close/>
              </a:path>
              <a:path w="4756351" h="1993900">
                <a:moveTo>
                  <a:pt x="3580648" y="25400"/>
                </a:moveTo>
                <a:lnTo>
                  <a:pt x="2949693" y="25400"/>
                </a:lnTo>
                <a:lnTo>
                  <a:pt x="2942643" y="38100"/>
                </a:lnTo>
                <a:lnTo>
                  <a:pt x="2912567" y="38100"/>
                </a:lnTo>
                <a:lnTo>
                  <a:pt x="2906039" y="50800"/>
                </a:lnTo>
                <a:lnTo>
                  <a:pt x="2810433" y="50800"/>
                </a:lnTo>
                <a:lnTo>
                  <a:pt x="2790671" y="63500"/>
                </a:lnTo>
                <a:lnTo>
                  <a:pt x="2746407" y="63500"/>
                </a:lnTo>
                <a:lnTo>
                  <a:pt x="2722166" y="76200"/>
                </a:lnTo>
                <a:lnTo>
                  <a:pt x="3627541" y="76200"/>
                </a:lnTo>
                <a:lnTo>
                  <a:pt x="3621741" y="63500"/>
                </a:lnTo>
                <a:lnTo>
                  <a:pt x="3612326" y="50800"/>
                </a:lnTo>
                <a:lnTo>
                  <a:pt x="3598796" y="38100"/>
                </a:lnTo>
                <a:lnTo>
                  <a:pt x="3580648" y="25400"/>
                </a:lnTo>
                <a:close/>
              </a:path>
              <a:path w="4756351" h="1993900">
                <a:moveTo>
                  <a:pt x="3533713" y="12700"/>
                </a:moveTo>
                <a:lnTo>
                  <a:pt x="3076223" y="12700"/>
                </a:lnTo>
                <a:lnTo>
                  <a:pt x="3055680" y="25400"/>
                </a:lnTo>
                <a:lnTo>
                  <a:pt x="3545681" y="25400"/>
                </a:lnTo>
                <a:lnTo>
                  <a:pt x="3533713" y="12700"/>
                </a:lnTo>
                <a:close/>
              </a:path>
              <a:path w="4756351" h="1993900">
                <a:moveTo>
                  <a:pt x="3349067" y="0"/>
                </a:moveTo>
                <a:lnTo>
                  <a:pt x="3181617" y="0"/>
                </a:lnTo>
                <a:lnTo>
                  <a:pt x="3169743" y="12700"/>
                </a:lnTo>
                <a:lnTo>
                  <a:pt x="3364380" y="12700"/>
                </a:lnTo>
                <a:lnTo>
                  <a:pt x="3349067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603382" y="7978534"/>
            <a:ext cx="22898" cy="439864"/>
          </a:xfrm>
          <a:custGeom>
            <a:avLst/>
            <a:gdLst/>
            <a:ahLst/>
            <a:cxnLst/>
            <a:rect l="l" t="t" r="r" b="b"/>
            <a:pathLst>
              <a:path w="22898" h="439864">
                <a:moveTo>
                  <a:pt x="22898" y="0"/>
                </a:moveTo>
                <a:lnTo>
                  <a:pt x="2882" y="2832"/>
                </a:lnTo>
                <a:lnTo>
                  <a:pt x="0" y="439864"/>
                </a:lnTo>
                <a:lnTo>
                  <a:pt x="11468" y="434136"/>
                </a:lnTo>
                <a:lnTo>
                  <a:pt x="22898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549112" y="7987096"/>
            <a:ext cx="40017" cy="419900"/>
          </a:xfrm>
          <a:custGeom>
            <a:avLst/>
            <a:gdLst/>
            <a:ahLst/>
            <a:cxnLst/>
            <a:rect l="l" t="t" r="r" b="b"/>
            <a:pathLst>
              <a:path w="40017" h="419900">
                <a:moveTo>
                  <a:pt x="22847" y="0"/>
                </a:moveTo>
                <a:lnTo>
                  <a:pt x="0" y="0"/>
                </a:lnTo>
                <a:lnTo>
                  <a:pt x="31432" y="419900"/>
                </a:lnTo>
                <a:lnTo>
                  <a:pt x="40017" y="405625"/>
                </a:lnTo>
                <a:lnTo>
                  <a:pt x="22847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83536" y="8067065"/>
            <a:ext cx="137109" cy="508495"/>
          </a:xfrm>
          <a:custGeom>
            <a:avLst/>
            <a:gdLst/>
            <a:ahLst/>
            <a:cxnLst/>
            <a:rect l="l" t="t" r="r" b="b"/>
            <a:pathLst>
              <a:path w="137109" h="508495">
                <a:moveTo>
                  <a:pt x="137109" y="0"/>
                </a:moveTo>
                <a:lnTo>
                  <a:pt x="125679" y="8559"/>
                </a:lnTo>
                <a:lnTo>
                  <a:pt x="0" y="502742"/>
                </a:lnTo>
                <a:lnTo>
                  <a:pt x="8572" y="508495"/>
                </a:lnTo>
                <a:lnTo>
                  <a:pt x="137109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057483" y="7856301"/>
            <a:ext cx="803047" cy="1587500"/>
          </a:xfrm>
          <a:custGeom>
            <a:avLst/>
            <a:gdLst/>
            <a:ahLst/>
            <a:cxnLst/>
            <a:rect l="l" t="t" r="r" b="b"/>
            <a:pathLst>
              <a:path w="803047" h="1587500">
                <a:moveTo>
                  <a:pt x="393326" y="1549400"/>
                </a:moveTo>
                <a:lnTo>
                  <a:pt x="278653" y="1549400"/>
                </a:lnTo>
                <a:lnTo>
                  <a:pt x="270284" y="1562100"/>
                </a:lnTo>
                <a:lnTo>
                  <a:pt x="265063" y="1574800"/>
                </a:lnTo>
                <a:lnTo>
                  <a:pt x="266569" y="1587500"/>
                </a:lnTo>
                <a:lnTo>
                  <a:pt x="320975" y="1587500"/>
                </a:lnTo>
                <a:lnTo>
                  <a:pt x="333169" y="1574800"/>
                </a:lnTo>
                <a:lnTo>
                  <a:pt x="345808" y="1574800"/>
                </a:lnTo>
                <a:lnTo>
                  <a:pt x="358680" y="1562100"/>
                </a:lnTo>
                <a:lnTo>
                  <a:pt x="387218" y="1562100"/>
                </a:lnTo>
                <a:lnTo>
                  <a:pt x="393326" y="1549400"/>
                </a:lnTo>
                <a:close/>
              </a:path>
              <a:path w="803047" h="1587500">
                <a:moveTo>
                  <a:pt x="362321" y="1460500"/>
                </a:moveTo>
                <a:lnTo>
                  <a:pt x="308173" y="1460500"/>
                </a:lnTo>
                <a:lnTo>
                  <a:pt x="316135" y="1473200"/>
                </a:lnTo>
                <a:lnTo>
                  <a:pt x="317022" y="1485900"/>
                </a:lnTo>
                <a:lnTo>
                  <a:pt x="310285" y="1485900"/>
                </a:lnTo>
                <a:lnTo>
                  <a:pt x="303507" y="1511300"/>
                </a:lnTo>
                <a:lnTo>
                  <a:pt x="295752" y="1524000"/>
                </a:lnTo>
                <a:lnTo>
                  <a:pt x="292322" y="1536700"/>
                </a:lnTo>
                <a:lnTo>
                  <a:pt x="289618" y="1549400"/>
                </a:lnTo>
                <a:lnTo>
                  <a:pt x="395990" y="1549400"/>
                </a:lnTo>
                <a:lnTo>
                  <a:pt x="394982" y="1536700"/>
                </a:lnTo>
                <a:lnTo>
                  <a:pt x="385311" y="1524000"/>
                </a:lnTo>
                <a:lnTo>
                  <a:pt x="377057" y="1511300"/>
                </a:lnTo>
                <a:lnTo>
                  <a:pt x="370535" y="1498600"/>
                </a:lnTo>
                <a:lnTo>
                  <a:pt x="365556" y="1498600"/>
                </a:lnTo>
                <a:lnTo>
                  <a:pt x="360370" y="1485900"/>
                </a:lnTo>
                <a:lnTo>
                  <a:pt x="354134" y="1473200"/>
                </a:lnTo>
                <a:lnTo>
                  <a:pt x="353270" y="1473200"/>
                </a:lnTo>
                <a:lnTo>
                  <a:pt x="362321" y="1460500"/>
                </a:lnTo>
                <a:close/>
              </a:path>
              <a:path w="803047" h="1587500">
                <a:moveTo>
                  <a:pt x="790073" y="1511300"/>
                </a:moveTo>
                <a:lnTo>
                  <a:pt x="724735" y="1511300"/>
                </a:lnTo>
                <a:lnTo>
                  <a:pt x="738546" y="1524000"/>
                </a:lnTo>
                <a:lnTo>
                  <a:pt x="780578" y="1524000"/>
                </a:lnTo>
                <a:lnTo>
                  <a:pt x="790073" y="1511300"/>
                </a:lnTo>
                <a:close/>
              </a:path>
              <a:path w="803047" h="1587500">
                <a:moveTo>
                  <a:pt x="771914" y="1371600"/>
                </a:moveTo>
                <a:lnTo>
                  <a:pt x="717666" y="1371600"/>
                </a:lnTo>
                <a:lnTo>
                  <a:pt x="718334" y="1384300"/>
                </a:lnTo>
                <a:lnTo>
                  <a:pt x="718250" y="1397000"/>
                </a:lnTo>
                <a:lnTo>
                  <a:pt x="716800" y="1422400"/>
                </a:lnTo>
                <a:lnTo>
                  <a:pt x="715624" y="1422400"/>
                </a:lnTo>
                <a:lnTo>
                  <a:pt x="714405" y="1435100"/>
                </a:lnTo>
                <a:lnTo>
                  <a:pt x="713321" y="1447800"/>
                </a:lnTo>
                <a:lnTo>
                  <a:pt x="712550" y="1460500"/>
                </a:lnTo>
                <a:lnTo>
                  <a:pt x="712270" y="1485900"/>
                </a:lnTo>
                <a:lnTo>
                  <a:pt x="713269" y="1498600"/>
                </a:lnTo>
                <a:lnTo>
                  <a:pt x="716867" y="1511300"/>
                </a:lnTo>
                <a:lnTo>
                  <a:pt x="798369" y="1511300"/>
                </a:lnTo>
                <a:lnTo>
                  <a:pt x="803047" y="1498600"/>
                </a:lnTo>
                <a:lnTo>
                  <a:pt x="801688" y="1485900"/>
                </a:lnTo>
                <a:lnTo>
                  <a:pt x="798567" y="1473200"/>
                </a:lnTo>
                <a:lnTo>
                  <a:pt x="795609" y="1460500"/>
                </a:lnTo>
                <a:lnTo>
                  <a:pt x="786592" y="1422400"/>
                </a:lnTo>
                <a:lnTo>
                  <a:pt x="779334" y="1397000"/>
                </a:lnTo>
                <a:lnTo>
                  <a:pt x="775977" y="1384300"/>
                </a:lnTo>
                <a:lnTo>
                  <a:pt x="771914" y="1371600"/>
                </a:lnTo>
                <a:close/>
              </a:path>
              <a:path w="803047" h="1587500">
                <a:moveTo>
                  <a:pt x="386980" y="1422400"/>
                </a:moveTo>
                <a:lnTo>
                  <a:pt x="299675" y="1422400"/>
                </a:lnTo>
                <a:lnTo>
                  <a:pt x="307009" y="1435100"/>
                </a:lnTo>
                <a:lnTo>
                  <a:pt x="308646" y="1447800"/>
                </a:lnTo>
                <a:lnTo>
                  <a:pt x="309087" y="1460500"/>
                </a:lnTo>
                <a:lnTo>
                  <a:pt x="368025" y="1460500"/>
                </a:lnTo>
                <a:lnTo>
                  <a:pt x="369920" y="1435100"/>
                </a:lnTo>
                <a:lnTo>
                  <a:pt x="376195" y="1435100"/>
                </a:lnTo>
                <a:lnTo>
                  <a:pt x="386980" y="1422400"/>
                </a:lnTo>
                <a:close/>
              </a:path>
              <a:path w="803047" h="1587500">
                <a:moveTo>
                  <a:pt x="408180" y="1219200"/>
                </a:moveTo>
                <a:lnTo>
                  <a:pt x="292674" y="1219200"/>
                </a:lnTo>
                <a:lnTo>
                  <a:pt x="293068" y="1231900"/>
                </a:lnTo>
                <a:lnTo>
                  <a:pt x="292851" y="1231900"/>
                </a:lnTo>
                <a:lnTo>
                  <a:pt x="292155" y="1244600"/>
                </a:lnTo>
                <a:lnTo>
                  <a:pt x="291112" y="1257300"/>
                </a:lnTo>
                <a:lnTo>
                  <a:pt x="289856" y="1270000"/>
                </a:lnTo>
                <a:lnTo>
                  <a:pt x="288517" y="1295400"/>
                </a:lnTo>
                <a:lnTo>
                  <a:pt x="287229" y="1320800"/>
                </a:lnTo>
                <a:lnTo>
                  <a:pt x="286305" y="1333500"/>
                </a:lnTo>
                <a:lnTo>
                  <a:pt x="285476" y="1358900"/>
                </a:lnTo>
                <a:lnTo>
                  <a:pt x="284845" y="1371600"/>
                </a:lnTo>
                <a:lnTo>
                  <a:pt x="284513" y="1384300"/>
                </a:lnTo>
                <a:lnTo>
                  <a:pt x="284583" y="1397000"/>
                </a:lnTo>
                <a:lnTo>
                  <a:pt x="285157" y="1409700"/>
                </a:lnTo>
                <a:lnTo>
                  <a:pt x="286337" y="1409700"/>
                </a:lnTo>
                <a:lnTo>
                  <a:pt x="288225" y="1422400"/>
                </a:lnTo>
                <a:lnTo>
                  <a:pt x="393257" y="1422400"/>
                </a:lnTo>
                <a:lnTo>
                  <a:pt x="393267" y="1409700"/>
                </a:lnTo>
                <a:lnTo>
                  <a:pt x="393661" y="1397000"/>
                </a:lnTo>
                <a:lnTo>
                  <a:pt x="395222" y="1384300"/>
                </a:lnTo>
                <a:lnTo>
                  <a:pt x="398738" y="1358900"/>
                </a:lnTo>
                <a:lnTo>
                  <a:pt x="400675" y="1346200"/>
                </a:lnTo>
                <a:lnTo>
                  <a:pt x="402411" y="1333500"/>
                </a:lnTo>
                <a:lnTo>
                  <a:pt x="406401" y="1295400"/>
                </a:lnTo>
                <a:lnTo>
                  <a:pt x="408542" y="1257300"/>
                </a:lnTo>
                <a:lnTo>
                  <a:pt x="408929" y="1231900"/>
                </a:lnTo>
                <a:lnTo>
                  <a:pt x="408180" y="1219200"/>
                </a:lnTo>
                <a:close/>
              </a:path>
              <a:path w="803047" h="1587500">
                <a:moveTo>
                  <a:pt x="680175" y="1028700"/>
                </a:moveTo>
                <a:lnTo>
                  <a:pt x="544338" y="1028700"/>
                </a:lnTo>
                <a:lnTo>
                  <a:pt x="552654" y="1041400"/>
                </a:lnTo>
                <a:lnTo>
                  <a:pt x="552346" y="1041400"/>
                </a:lnTo>
                <a:lnTo>
                  <a:pt x="551197" y="1054100"/>
                </a:lnTo>
                <a:lnTo>
                  <a:pt x="552759" y="1066800"/>
                </a:lnTo>
                <a:lnTo>
                  <a:pt x="560582" y="1079500"/>
                </a:lnTo>
                <a:lnTo>
                  <a:pt x="566313" y="1092200"/>
                </a:lnTo>
                <a:lnTo>
                  <a:pt x="569889" y="1104900"/>
                </a:lnTo>
                <a:lnTo>
                  <a:pt x="572303" y="1117600"/>
                </a:lnTo>
                <a:lnTo>
                  <a:pt x="574546" y="1130300"/>
                </a:lnTo>
                <a:lnTo>
                  <a:pt x="577607" y="1143000"/>
                </a:lnTo>
                <a:lnTo>
                  <a:pt x="582477" y="1155700"/>
                </a:lnTo>
                <a:lnTo>
                  <a:pt x="588615" y="1155700"/>
                </a:lnTo>
                <a:lnTo>
                  <a:pt x="596014" y="1168400"/>
                </a:lnTo>
                <a:lnTo>
                  <a:pt x="617729" y="1206500"/>
                </a:lnTo>
                <a:lnTo>
                  <a:pt x="623764" y="1231900"/>
                </a:lnTo>
                <a:lnTo>
                  <a:pt x="623119" y="1244600"/>
                </a:lnTo>
                <a:lnTo>
                  <a:pt x="622383" y="1244600"/>
                </a:lnTo>
                <a:lnTo>
                  <a:pt x="622571" y="1257300"/>
                </a:lnTo>
                <a:lnTo>
                  <a:pt x="624700" y="1270000"/>
                </a:lnTo>
                <a:lnTo>
                  <a:pt x="629784" y="1282700"/>
                </a:lnTo>
                <a:lnTo>
                  <a:pt x="638840" y="1295400"/>
                </a:lnTo>
                <a:lnTo>
                  <a:pt x="652883" y="1308100"/>
                </a:lnTo>
                <a:lnTo>
                  <a:pt x="665947" y="1308100"/>
                </a:lnTo>
                <a:lnTo>
                  <a:pt x="676828" y="1320800"/>
                </a:lnTo>
                <a:lnTo>
                  <a:pt x="685012" y="1320800"/>
                </a:lnTo>
                <a:lnTo>
                  <a:pt x="689987" y="1333500"/>
                </a:lnTo>
                <a:lnTo>
                  <a:pt x="691240" y="1346200"/>
                </a:lnTo>
                <a:lnTo>
                  <a:pt x="694549" y="1358900"/>
                </a:lnTo>
                <a:lnTo>
                  <a:pt x="699643" y="1371600"/>
                </a:lnTo>
                <a:lnTo>
                  <a:pt x="704825" y="1384300"/>
                </a:lnTo>
                <a:lnTo>
                  <a:pt x="712616" y="1384300"/>
                </a:lnTo>
                <a:lnTo>
                  <a:pt x="717666" y="1371600"/>
                </a:lnTo>
                <a:lnTo>
                  <a:pt x="771914" y="1371600"/>
                </a:lnTo>
                <a:lnTo>
                  <a:pt x="765629" y="1358900"/>
                </a:lnTo>
                <a:lnTo>
                  <a:pt x="762362" y="1346200"/>
                </a:lnTo>
                <a:lnTo>
                  <a:pt x="758159" y="1333500"/>
                </a:lnTo>
                <a:lnTo>
                  <a:pt x="761702" y="1333500"/>
                </a:lnTo>
                <a:lnTo>
                  <a:pt x="753005" y="1308100"/>
                </a:lnTo>
                <a:lnTo>
                  <a:pt x="760420" y="1295400"/>
                </a:lnTo>
                <a:lnTo>
                  <a:pt x="771381" y="1295400"/>
                </a:lnTo>
                <a:lnTo>
                  <a:pt x="774337" y="1282700"/>
                </a:lnTo>
                <a:lnTo>
                  <a:pt x="772192" y="1270000"/>
                </a:lnTo>
                <a:lnTo>
                  <a:pt x="769193" y="1270000"/>
                </a:lnTo>
                <a:lnTo>
                  <a:pt x="765286" y="1257300"/>
                </a:lnTo>
                <a:lnTo>
                  <a:pt x="747567" y="1219200"/>
                </a:lnTo>
                <a:lnTo>
                  <a:pt x="730211" y="1193800"/>
                </a:lnTo>
                <a:lnTo>
                  <a:pt x="719706" y="1168400"/>
                </a:lnTo>
                <a:lnTo>
                  <a:pt x="711538" y="1168400"/>
                </a:lnTo>
                <a:lnTo>
                  <a:pt x="705603" y="1155700"/>
                </a:lnTo>
                <a:lnTo>
                  <a:pt x="699979" y="1143000"/>
                </a:lnTo>
                <a:lnTo>
                  <a:pt x="692741" y="1143000"/>
                </a:lnTo>
                <a:lnTo>
                  <a:pt x="686569" y="1130300"/>
                </a:lnTo>
                <a:lnTo>
                  <a:pt x="680495" y="1130300"/>
                </a:lnTo>
                <a:lnTo>
                  <a:pt x="682697" y="1117600"/>
                </a:lnTo>
                <a:lnTo>
                  <a:pt x="688404" y="1117600"/>
                </a:lnTo>
                <a:lnTo>
                  <a:pt x="689528" y="1092200"/>
                </a:lnTo>
                <a:lnTo>
                  <a:pt x="687073" y="1092200"/>
                </a:lnTo>
                <a:lnTo>
                  <a:pt x="682123" y="1079500"/>
                </a:lnTo>
                <a:lnTo>
                  <a:pt x="682054" y="1066800"/>
                </a:lnTo>
                <a:lnTo>
                  <a:pt x="681721" y="1054100"/>
                </a:lnTo>
                <a:lnTo>
                  <a:pt x="680917" y="1041400"/>
                </a:lnTo>
                <a:lnTo>
                  <a:pt x="680175" y="1028700"/>
                </a:lnTo>
                <a:close/>
              </a:path>
              <a:path w="803047" h="1587500">
                <a:moveTo>
                  <a:pt x="659101" y="698500"/>
                </a:moveTo>
                <a:lnTo>
                  <a:pt x="203043" y="698500"/>
                </a:lnTo>
                <a:lnTo>
                  <a:pt x="196024" y="711200"/>
                </a:lnTo>
                <a:lnTo>
                  <a:pt x="169056" y="711200"/>
                </a:lnTo>
                <a:lnTo>
                  <a:pt x="146699" y="723900"/>
                </a:lnTo>
                <a:lnTo>
                  <a:pt x="329536" y="723900"/>
                </a:lnTo>
                <a:lnTo>
                  <a:pt x="338148" y="749300"/>
                </a:lnTo>
                <a:lnTo>
                  <a:pt x="342644" y="762000"/>
                </a:lnTo>
                <a:lnTo>
                  <a:pt x="340473" y="762000"/>
                </a:lnTo>
                <a:lnTo>
                  <a:pt x="336239" y="774700"/>
                </a:lnTo>
                <a:lnTo>
                  <a:pt x="332475" y="774700"/>
                </a:lnTo>
                <a:lnTo>
                  <a:pt x="331714" y="787400"/>
                </a:lnTo>
                <a:lnTo>
                  <a:pt x="341158" y="825500"/>
                </a:lnTo>
                <a:lnTo>
                  <a:pt x="357845" y="863600"/>
                </a:lnTo>
                <a:lnTo>
                  <a:pt x="364964" y="863600"/>
                </a:lnTo>
                <a:lnTo>
                  <a:pt x="373194" y="876300"/>
                </a:lnTo>
                <a:lnTo>
                  <a:pt x="382733" y="889000"/>
                </a:lnTo>
                <a:lnTo>
                  <a:pt x="390585" y="889000"/>
                </a:lnTo>
                <a:lnTo>
                  <a:pt x="401661" y="901700"/>
                </a:lnTo>
                <a:lnTo>
                  <a:pt x="393179" y="927100"/>
                </a:lnTo>
                <a:lnTo>
                  <a:pt x="385269" y="939800"/>
                </a:lnTo>
                <a:lnTo>
                  <a:pt x="375519" y="977900"/>
                </a:lnTo>
                <a:lnTo>
                  <a:pt x="370096" y="990600"/>
                </a:lnTo>
                <a:lnTo>
                  <a:pt x="364383" y="1003300"/>
                </a:lnTo>
                <a:lnTo>
                  <a:pt x="358437" y="1016000"/>
                </a:lnTo>
                <a:lnTo>
                  <a:pt x="352315" y="1041400"/>
                </a:lnTo>
                <a:lnTo>
                  <a:pt x="346074" y="1054100"/>
                </a:lnTo>
                <a:lnTo>
                  <a:pt x="339769" y="1079500"/>
                </a:lnTo>
                <a:lnTo>
                  <a:pt x="330807" y="1104900"/>
                </a:lnTo>
                <a:lnTo>
                  <a:pt x="324072" y="1117600"/>
                </a:lnTo>
                <a:lnTo>
                  <a:pt x="319246" y="1143000"/>
                </a:lnTo>
                <a:lnTo>
                  <a:pt x="316012" y="1143000"/>
                </a:lnTo>
                <a:lnTo>
                  <a:pt x="314049" y="1155700"/>
                </a:lnTo>
                <a:lnTo>
                  <a:pt x="313042" y="1168400"/>
                </a:lnTo>
                <a:lnTo>
                  <a:pt x="304655" y="1168400"/>
                </a:lnTo>
                <a:lnTo>
                  <a:pt x="292272" y="1181100"/>
                </a:lnTo>
                <a:lnTo>
                  <a:pt x="293171" y="1193800"/>
                </a:lnTo>
                <a:lnTo>
                  <a:pt x="290597" y="1206500"/>
                </a:lnTo>
                <a:lnTo>
                  <a:pt x="291537" y="1219200"/>
                </a:lnTo>
                <a:lnTo>
                  <a:pt x="405757" y="1219200"/>
                </a:lnTo>
                <a:lnTo>
                  <a:pt x="409784" y="1206500"/>
                </a:lnTo>
                <a:lnTo>
                  <a:pt x="422079" y="1181100"/>
                </a:lnTo>
                <a:lnTo>
                  <a:pt x="429265" y="1181100"/>
                </a:lnTo>
                <a:lnTo>
                  <a:pt x="433897" y="1168400"/>
                </a:lnTo>
                <a:lnTo>
                  <a:pt x="438494" y="1155700"/>
                </a:lnTo>
                <a:lnTo>
                  <a:pt x="445577" y="1143000"/>
                </a:lnTo>
                <a:lnTo>
                  <a:pt x="452398" y="1130300"/>
                </a:lnTo>
                <a:lnTo>
                  <a:pt x="458694" y="1117600"/>
                </a:lnTo>
                <a:lnTo>
                  <a:pt x="470752" y="1092200"/>
                </a:lnTo>
                <a:lnTo>
                  <a:pt x="474284" y="1092200"/>
                </a:lnTo>
                <a:lnTo>
                  <a:pt x="476181" y="1066800"/>
                </a:lnTo>
                <a:lnTo>
                  <a:pt x="487662" y="1066800"/>
                </a:lnTo>
                <a:lnTo>
                  <a:pt x="500044" y="1054100"/>
                </a:lnTo>
                <a:lnTo>
                  <a:pt x="501797" y="1054100"/>
                </a:lnTo>
                <a:lnTo>
                  <a:pt x="515068" y="1041400"/>
                </a:lnTo>
                <a:lnTo>
                  <a:pt x="531602" y="1041400"/>
                </a:lnTo>
                <a:lnTo>
                  <a:pt x="544338" y="1028700"/>
                </a:lnTo>
                <a:lnTo>
                  <a:pt x="680175" y="1028700"/>
                </a:lnTo>
                <a:lnTo>
                  <a:pt x="679433" y="1016000"/>
                </a:lnTo>
                <a:lnTo>
                  <a:pt x="677061" y="1003300"/>
                </a:lnTo>
                <a:lnTo>
                  <a:pt x="673592" y="990600"/>
                </a:lnTo>
                <a:lnTo>
                  <a:pt x="668036" y="977900"/>
                </a:lnTo>
                <a:lnTo>
                  <a:pt x="663620" y="977900"/>
                </a:lnTo>
                <a:lnTo>
                  <a:pt x="656750" y="965200"/>
                </a:lnTo>
                <a:lnTo>
                  <a:pt x="657439" y="952500"/>
                </a:lnTo>
                <a:lnTo>
                  <a:pt x="658065" y="939800"/>
                </a:lnTo>
                <a:lnTo>
                  <a:pt x="658063" y="927100"/>
                </a:lnTo>
                <a:lnTo>
                  <a:pt x="656866" y="901700"/>
                </a:lnTo>
                <a:lnTo>
                  <a:pt x="655211" y="876300"/>
                </a:lnTo>
                <a:lnTo>
                  <a:pt x="653941" y="876300"/>
                </a:lnTo>
                <a:lnTo>
                  <a:pt x="652114" y="863600"/>
                </a:lnTo>
                <a:lnTo>
                  <a:pt x="656087" y="850900"/>
                </a:lnTo>
                <a:lnTo>
                  <a:pt x="668170" y="850900"/>
                </a:lnTo>
                <a:lnTo>
                  <a:pt x="677763" y="838200"/>
                </a:lnTo>
                <a:lnTo>
                  <a:pt x="681724" y="825500"/>
                </a:lnTo>
                <a:lnTo>
                  <a:pt x="686341" y="812800"/>
                </a:lnTo>
                <a:lnTo>
                  <a:pt x="690158" y="812800"/>
                </a:lnTo>
                <a:lnTo>
                  <a:pt x="691722" y="800100"/>
                </a:lnTo>
                <a:lnTo>
                  <a:pt x="689578" y="787400"/>
                </a:lnTo>
                <a:lnTo>
                  <a:pt x="682273" y="774700"/>
                </a:lnTo>
                <a:lnTo>
                  <a:pt x="670416" y="749300"/>
                </a:lnTo>
                <a:lnTo>
                  <a:pt x="664080" y="736600"/>
                </a:lnTo>
                <a:lnTo>
                  <a:pt x="661148" y="736600"/>
                </a:lnTo>
                <a:lnTo>
                  <a:pt x="659500" y="723900"/>
                </a:lnTo>
                <a:lnTo>
                  <a:pt x="662124" y="711200"/>
                </a:lnTo>
                <a:lnTo>
                  <a:pt x="659101" y="698500"/>
                </a:lnTo>
                <a:close/>
              </a:path>
              <a:path w="803047" h="1587500">
                <a:moveTo>
                  <a:pt x="179449" y="787400"/>
                </a:moveTo>
                <a:lnTo>
                  <a:pt x="27526" y="787400"/>
                </a:lnTo>
                <a:lnTo>
                  <a:pt x="38209" y="800100"/>
                </a:lnTo>
                <a:lnTo>
                  <a:pt x="167559" y="800100"/>
                </a:lnTo>
                <a:lnTo>
                  <a:pt x="179449" y="787400"/>
                </a:lnTo>
                <a:close/>
              </a:path>
              <a:path w="803047" h="1587500">
                <a:moveTo>
                  <a:pt x="45890" y="698500"/>
                </a:moveTo>
                <a:lnTo>
                  <a:pt x="34573" y="698500"/>
                </a:lnTo>
                <a:lnTo>
                  <a:pt x="25488" y="711200"/>
                </a:lnTo>
                <a:lnTo>
                  <a:pt x="18773" y="711200"/>
                </a:lnTo>
                <a:lnTo>
                  <a:pt x="15138" y="723900"/>
                </a:lnTo>
                <a:lnTo>
                  <a:pt x="10482" y="736600"/>
                </a:lnTo>
                <a:lnTo>
                  <a:pt x="4093" y="749300"/>
                </a:lnTo>
                <a:lnTo>
                  <a:pt x="273" y="762000"/>
                </a:lnTo>
                <a:lnTo>
                  <a:pt x="0" y="774700"/>
                </a:lnTo>
                <a:lnTo>
                  <a:pt x="6092" y="787400"/>
                </a:lnTo>
                <a:lnTo>
                  <a:pt x="217034" y="787400"/>
                </a:lnTo>
                <a:lnTo>
                  <a:pt x="228571" y="774700"/>
                </a:lnTo>
                <a:lnTo>
                  <a:pt x="246827" y="774700"/>
                </a:lnTo>
                <a:lnTo>
                  <a:pt x="259582" y="762000"/>
                </a:lnTo>
                <a:lnTo>
                  <a:pt x="286938" y="762000"/>
                </a:lnTo>
                <a:lnTo>
                  <a:pt x="283395" y="749300"/>
                </a:lnTo>
                <a:lnTo>
                  <a:pt x="298470" y="736600"/>
                </a:lnTo>
                <a:lnTo>
                  <a:pt x="73851" y="736600"/>
                </a:lnTo>
                <a:lnTo>
                  <a:pt x="71913" y="723900"/>
                </a:lnTo>
                <a:lnTo>
                  <a:pt x="59304" y="711200"/>
                </a:lnTo>
                <a:lnTo>
                  <a:pt x="45890" y="698500"/>
                </a:lnTo>
                <a:close/>
              </a:path>
              <a:path w="803047" h="1587500">
                <a:moveTo>
                  <a:pt x="283395" y="762000"/>
                </a:moveTo>
                <a:lnTo>
                  <a:pt x="272828" y="762000"/>
                </a:lnTo>
                <a:lnTo>
                  <a:pt x="274594" y="774700"/>
                </a:lnTo>
                <a:lnTo>
                  <a:pt x="283395" y="762000"/>
                </a:lnTo>
                <a:close/>
              </a:path>
              <a:path w="803047" h="1587500">
                <a:moveTo>
                  <a:pt x="317926" y="736600"/>
                </a:moveTo>
                <a:lnTo>
                  <a:pt x="298470" y="736600"/>
                </a:lnTo>
                <a:lnTo>
                  <a:pt x="301111" y="749300"/>
                </a:lnTo>
                <a:lnTo>
                  <a:pt x="308173" y="749300"/>
                </a:lnTo>
                <a:lnTo>
                  <a:pt x="317926" y="736600"/>
                </a:lnTo>
                <a:close/>
              </a:path>
              <a:path w="803047" h="1587500">
                <a:moveTo>
                  <a:pt x="324153" y="723900"/>
                </a:moveTo>
                <a:lnTo>
                  <a:pt x="121943" y="723900"/>
                </a:lnTo>
                <a:lnTo>
                  <a:pt x="112485" y="736600"/>
                </a:lnTo>
                <a:lnTo>
                  <a:pt x="323184" y="736600"/>
                </a:lnTo>
                <a:lnTo>
                  <a:pt x="324153" y="723900"/>
                </a:lnTo>
                <a:close/>
              </a:path>
              <a:path w="803047" h="1587500">
                <a:moveTo>
                  <a:pt x="659049" y="622300"/>
                </a:moveTo>
                <a:lnTo>
                  <a:pt x="256155" y="622300"/>
                </a:lnTo>
                <a:lnTo>
                  <a:pt x="253263" y="647700"/>
                </a:lnTo>
                <a:lnTo>
                  <a:pt x="252334" y="660400"/>
                </a:lnTo>
                <a:lnTo>
                  <a:pt x="249571" y="673100"/>
                </a:lnTo>
                <a:lnTo>
                  <a:pt x="237614" y="685800"/>
                </a:lnTo>
                <a:lnTo>
                  <a:pt x="218099" y="685800"/>
                </a:lnTo>
                <a:lnTo>
                  <a:pt x="207357" y="698500"/>
                </a:lnTo>
                <a:lnTo>
                  <a:pt x="653829" y="698500"/>
                </a:lnTo>
                <a:lnTo>
                  <a:pt x="649637" y="685800"/>
                </a:lnTo>
                <a:lnTo>
                  <a:pt x="642997" y="673100"/>
                </a:lnTo>
                <a:lnTo>
                  <a:pt x="639346" y="660400"/>
                </a:lnTo>
                <a:lnTo>
                  <a:pt x="637481" y="647700"/>
                </a:lnTo>
                <a:lnTo>
                  <a:pt x="639046" y="647700"/>
                </a:lnTo>
                <a:lnTo>
                  <a:pt x="645687" y="635000"/>
                </a:lnTo>
                <a:lnTo>
                  <a:pt x="659049" y="622300"/>
                </a:lnTo>
                <a:close/>
              </a:path>
              <a:path w="803047" h="1587500">
                <a:moveTo>
                  <a:pt x="720032" y="596900"/>
                </a:moveTo>
                <a:lnTo>
                  <a:pt x="279851" y="596900"/>
                </a:lnTo>
                <a:lnTo>
                  <a:pt x="270918" y="609600"/>
                </a:lnTo>
                <a:lnTo>
                  <a:pt x="262914" y="622300"/>
                </a:lnTo>
                <a:lnTo>
                  <a:pt x="670613" y="622300"/>
                </a:lnTo>
                <a:lnTo>
                  <a:pt x="679250" y="609600"/>
                </a:lnTo>
                <a:lnTo>
                  <a:pt x="708182" y="609600"/>
                </a:lnTo>
                <a:lnTo>
                  <a:pt x="720032" y="596900"/>
                </a:lnTo>
                <a:close/>
              </a:path>
              <a:path w="803047" h="1587500">
                <a:moveTo>
                  <a:pt x="755724" y="571500"/>
                </a:moveTo>
                <a:lnTo>
                  <a:pt x="298902" y="571500"/>
                </a:lnTo>
                <a:lnTo>
                  <a:pt x="296164" y="584200"/>
                </a:lnTo>
                <a:lnTo>
                  <a:pt x="291530" y="596900"/>
                </a:lnTo>
                <a:lnTo>
                  <a:pt x="732567" y="596900"/>
                </a:lnTo>
                <a:lnTo>
                  <a:pt x="744794" y="584200"/>
                </a:lnTo>
                <a:lnTo>
                  <a:pt x="755724" y="571500"/>
                </a:lnTo>
                <a:close/>
              </a:path>
              <a:path w="803047" h="1587500">
                <a:moveTo>
                  <a:pt x="303117" y="546100"/>
                </a:moveTo>
                <a:lnTo>
                  <a:pt x="278076" y="546100"/>
                </a:lnTo>
                <a:lnTo>
                  <a:pt x="284785" y="558800"/>
                </a:lnTo>
                <a:lnTo>
                  <a:pt x="293340" y="571500"/>
                </a:lnTo>
                <a:lnTo>
                  <a:pt x="313560" y="571500"/>
                </a:lnTo>
                <a:lnTo>
                  <a:pt x="303117" y="546100"/>
                </a:lnTo>
                <a:close/>
              </a:path>
              <a:path w="803047" h="1587500">
                <a:moveTo>
                  <a:pt x="602526" y="0"/>
                </a:moveTo>
                <a:lnTo>
                  <a:pt x="484088" y="0"/>
                </a:lnTo>
                <a:lnTo>
                  <a:pt x="473930" y="12700"/>
                </a:lnTo>
                <a:lnTo>
                  <a:pt x="394096" y="12700"/>
                </a:lnTo>
                <a:lnTo>
                  <a:pt x="378471" y="25400"/>
                </a:lnTo>
                <a:lnTo>
                  <a:pt x="329398" y="25400"/>
                </a:lnTo>
                <a:lnTo>
                  <a:pt x="312604" y="38100"/>
                </a:lnTo>
                <a:lnTo>
                  <a:pt x="278892" y="38100"/>
                </a:lnTo>
                <a:lnTo>
                  <a:pt x="262152" y="50800"/>
                </a:lnTo>
                <a:lnTo>
                  <a:pt x="229348" y="50800"/>
                </a:lnTo>
                <a:lnTo>
                  <a:pt x="213463" y="63500"/>
                </a:lnTo>
                <a:lnTo>
                  <a:pt x="127929" y="88900"/>
                </a:lnTo>
                <a:lnTo>
                  <a:pt x="102018" y="88900"/>
                </a:lnTo>
                <a:lnTo>
                  <a:pt x="89919" y="101600"/>
                </a:lnTo>
                <a:lnTo>
                  <a:pt x="82249" y="101600"/>
                </a:lnTo>
                <a:lnTo>
                  <a:pt x="83809" y="114300"/>
                </a:lnTo>
                <a:lnTo>
                  <a:pt x="82735" y="127000"/>
                </a:lnTo>
                <a:lnTo>
                  <a:pt x="80486" y="139700"/>
                </a:lnTo>
                <a:lnTo>
                  <a:pt x="77876" y="152400"/>
                </a:lnTo>
                <a:lnTo>
                  <a:pt x="75716" y="165100"/>
                </a:lnTo>
                <a:lnTo>
                  <a:pt x="74819" y="177800"/>
                </a:lnTo>
                <a:lnTo>
                  <a:pt x="75131" y="190500"/>
                </a:lnTo>
                <a:lnTo>
                  <a:pt x="76378" y="203200"/>
                </a:lnTo>
                <a:lnTo>
                  <a:pt x="79215" y="215900"/>
                </a:lnTo>
                <a:lnTo>
                  <a:pt x="80923" y="228600"/>
                </a:lnTo>
                <a:lnTo>
                  <a:pt x="85805" y="241300"/>
                </a:lnTo>
                <a:lnTo>
                  <a:pt x="94228" y="254000"/>
                </a:lnTo>
                <a:lnTo>
                  <a:pt x="160116" y="254000"/>
                </a:lnTo>
                <a:lnTo>
                  <a:pt x="184734" y="317500"/>
                </a:lnTo>
                <a:lnTo>
                  <a:pt x="197595" y="342900"/>
                </a:lnTo>
                <a:lnTo>
                  <a:pt x="211772" y="368300"/>
                </a:lnTo>
                <a:lnTo>
                  <a:pt x="219136" y="381000"/>
                </a:lnTo>
                <a:lnTo>
                  <a:pt x="226568" y="406400"/>
                </a:lnTo>
                <a:lnTo>
                  <a:pt x="233982" y="419100"/>
                </a:lnTo>
                <a:lnTo>
                  <a:pt x="241290" y="431800"/>
                </a:lnTo>
                <a:lnTo>
                  <a:pt x="248406" y="444500"/>
                </a:lnTo>
                <a:lnTo>
                  <a:pt x="255981" y="457200"/>
                </a:lnTo>
                <a:lnTo>
                  <a:pt x="262439" y="469900"/>
                </a:lnTo>
                <a:lnTo>
                  <a:pt x="268081" y="482600"/>
                </a:lnTo>
                <a:lnTo>
                  <a:pt x="273208" y="495300"/>
                </a:lnTo>
                <a:lnTo>
                  <a:pt x="278122" y="508000"/>
                </a:lnTo>
                <a:lnTo>
                  <a:pt x="283123" y="508000"/>
                </a:lnTo>
                <a:lnTo>
                  <a:pt x="288513" y="520700"/>
                </a:lnTo>
                <a:lnTo>
                  <a:pt x="294593" y="533400"/>
                </a:lnTo>
                <a:lnTo>
                  <a:pt x="301664" y="533400"/>
                </a:lnTo>
                <a:lnTo>
                  <a:pt x="310027" y="546100"/>
                </a:lnTo>
                <a:lnTo>
                  <a:pt x="319984" y="558800"/>
                </a:lnTo>
                <a:lnTo>
                  <a:pt x="313560" y="571500"/>
                </a:lnTo>
                <a:lnTo>
                  <a:pt x="762430" y="571500"/>
                </a:lnTo>
                <a:lnTo>
                  <a:pt x="768894" y="558800"/>
                </a:lnTo>
                <a:lnTo>
                  <a:pt x="323498" y="558800"/>
                </a:lnTo>
                <a:lnTo>
                  <a:pt x="315434" y="546100"/>
                </a:lnTo>
                <a:lnTo>
                  <a:pt x="302002" y="520700"/>
                </a:lnTo>
                <a:lnTo>
                  <a:pt x="296667" y="508000"/>
                </a:lnTo>
                <a:lnTo>
                  <a:pt x="284724" y="495300"/>
                </a:lnTo>
                <a:lnTo>
                  <a:pt x="278277" y="482600"/>
                </a:lnTo>
                <a:lnTo>
                  <a:pt x="271618" y="469900"/>
                </a:lnTo>
                <a:lnTo>
                  <a:pt x="264827" y="457200"/>
                </a:lnTo>
                <a:lnTo>
                  <a:pt x="251170" y="431800"/>
                </a:lnTo>
                <a:lnTo>
                  <a:pt x="244464" y="419100"/>
                </a:lnTo>
                <a:lnTo>
                  <a:pt x="237944" y="406400"/>
                </a:lnTo>
                <a:lnTo>
                  <a:pt x="220577" y="368300"/>
                </a:lnTo>
                <a:lnTo>
                  <a:pt x="209057" y="342900"/>
                </a:lnTo>
                <a:lnTo>
                  <a:pt x="164104" y="254000"/>
                </a:lnTo>
                <a:lnTo>
                  <a:pt x="167354" y="241300"/>
                </a:lnTo>
                <a:lnTo>
                  <a:pt x="180050" y="241300"/>
                </a:lnTo>
                <a:lnTo>
                  <a:pt x="193075" y="228600"/>
                </a:lnTo>
                <a:lnTo>
                  <a:pt x="228320" y="228600"/>
                </a:lnTo>
                <a:lnTo>
                  <a:pt x="249991" y="215900"/>
                </a:lnTo>
                <a:lnTo>
                  <a:pt x="412213" y="177800"/>
                </a:lnTo>
                <a:lnTo>
                  <a:pt x="432313" y="177800"/>
                </a:lnTo>
                <a:lnTo>
                  <a:pt x="449790" y="165100"/>
                </a:lnTo>
                <a:lnTo>
                  <a:pt x="489840" y="165100"/>
                </a:lnTo>
                <a:lnTo>
                  <a:pt x="500180" y="152400"/>
                </a:lnTo>
                <a:lnTo>
                  <a:pt x="613979" y="152400"/>
                </a:lnTo>
                <a:lnTo>
                  <a:pt x="618594" y="139700"/>
                </a:lnTo>
                <a:lnTo>
                  <a:pt x="624128" y="127000"/>
                </a:lnTo>
                <a:lnTo>
                  <a:pt x="624731" y="114300"/>
                </a:lnTo>
                <a:lnTo>
                  <a:pt x="622679" y="114300"/>
                </a:lnTo>
                <a:lnTo>
                  <a:pt x="620234" y="101600"/>
                </a:lnTo>
                <a:lnTo>
                  <a:pt x="617623" y="88900"/>
                </a:lnTo>
                <a:lnTo>
                  <a:pt x="615072" y="76200"/>
                </a:lnTo>
                <a:lnTo>
                  <a:pt x="612808" y="63500"/>
                </a:lnTo>
                <a:lnTo>
                  <a:pt x="611060" y="38100"/>
                </a:lnTo>
                <a:lnTo>
                  <a:pt x="610053" y="25400"/>
                </a:lnTo>
                <a:lnTo>
                  <a:pt x="608215" y="12700"/>
                </a:lnTo>
                <a:lnTo>
                  <a:pt x="602526" y="0"/>
                </a:lnTo>
                <a:close/>
              </a:path>
              <a:path w="803047" h="1587500">
                <a:moveTo>
                  <a:pt x="782937" y="355600"/>
                </a:moveTo>
                <a:lnTo>
                  <a:pt x="710012" y="355600"/>
                </a:lnTo>
                <a:lnTo>
                  <a:pt x="719172" y="368300"/>
                </a:lnTo>
                <a:lnTo>
                  <a:pt x="717520" y="381000"/>
                </a:lnTo>
                <a:lnTo>
                  <a:pt x="715485" y="393700"/>
                </a:lnTo>
                <a:lnTo>
                  <a:pt x="714967" y="406400"/>
                </a:lnTo>
                <a:lnTo>
                  <a:pt x="714286" y="419100"/>
                </a:lnTo>
                <a:lnTo>
                  <a:pt x="712529" y="431800"/>
                </a:lnTo>
                <a:lnTo>
                  <a:pt x="709543" y="444500"/>
                </a:lnTo>
                <a:lnTo>
                  <a:pt x="705172" y="457200"/>
                </a:lnTo>
                <a:lnTo>
                  <a:pt x="699262" y="469900"/>
                </a:lnTo>
                <a:lnTo>
                  <a:pt x="693937" y="482600"/>
                </a:lnTo>
                <a:lnTo>
                  <a:pt x="688118" y="495300"/>
                </a:lnTo>
                <a:lnTo>
                  <a:pt x="562202" y="495300"/>
                </a:lnTo>
                <a:lnTo>
                  <a:pt x="550359" y="508000"/>
                </a:lnTo>
                <a:lnTo>
                  <a:pt x="540679" y="508000"/>
                </a:lnTo>
                <a:lnTo>
                  <a:pt x="531744" y="520700"/>
                </a:lnTo>
                <a:lnTo>
                  <a:pt x="524692" y="520700"/>
                </a:lnTo>
                <a:lnTo>
                  <a:pt x="517595" y="533400"/>
                </a:lnTo>
                <a:lnTo>
                  <a:pt x="505273" y="533400"/>
                </a:lnTo>
                <a:lnTo>
                  <a:pt x="496122" y="546100"/>
                </a:lnTo>
                <a:lnTo>
                  <a:pt x="339135" y="546100"/>
                </a:lnTo>
                <a:lnTo>
                  <a:pt x="327146" y="558800"/>
                </a:lnTo>
                <a:lnTo>
                  <a:pt x="768894" y="558800"/>
                </a:lnTo>
                <a:lnTo>
                  <a:pt x="786092" y="520700"/>
                </a:lnTo>
                <a:lnTo>
                  <a:pt x="793873" y="482600"/>
                </a:lnTo>
                <a:lnTo>
                  <a:pt x="794687" y="469900"/>
                </a:lnTo>
                <a:lnTo>
                  <a:pt x="795079" y="469900"/>
                </a:lnTo>
                <a:lnTo>
                  <a:pt x="794736" y="431800"/>
                </a:lnTo>
                <a:lnTo>
                  <a:pt x="791914" y="393700"/>
                </a:lnTo>
                <a:lnTo>
                  <a:pt x="786898" y="368300"/>
                </a:lnTo>
                <a:lnTo>
                  <a:pt x="781197" y="368300"/>
                </a:lnTo>
                <a:lnTo>
                  <a:pt x="782937" y="355600"/>
                </a:lnTo>
                <a:close/>
              </a:path>
              <a:path w="803047" h="1587500">
                <a:moveTo>
                  <a:pt x="160116" y="254000"/>
                </a:moveTo>
                <a:lnTo>
                  <a:pt x="104846" y="254000"/>
                </a:lnTo>
                <a:lnTo>
                  <a:pt x="113027" y="266700"/>
                </a:lnTo>
                <a:lnTo>
                  <a:pt x="117083" y="266700"/>
                </a:lnTo>
                <a:lnTo>
                  <a:pt x="120864" y="279400"/>
                </a:lnTo>
                <a:lnTo>
                  <a:pt x="125760" y="292100"/>
                </a:lnTo>
                <a:lnTo>
                  <a:pt x="131729" y="304800"/>
                </a:lnTo>
                <a:lnTo>
                  <a:pt x="138733" y="317500"/>
                </a:lnTo>
                <a:lnTo>
                  <a:pt x="146730" y="330200"/>
                </a:lnTo>
                <a:lnTo>
                  <a:pt x="155680" y="355600"/>
                </a:lnTo>
                <a:lnTo>
                  <a:pt x="165543" y="368300"/>
                </a:lnTo>
                <a:lnTo>
                  <a:pt x="176278" y="381000"/>
                </a:lnTo>
                <a:lnTo>
                  <a:pt x="183910" y="393700"/>
                </a:lnTo>
                <a:lnTo>
                  <a:pt x="191127" y="393700"/>
                </a:lnTo>
                <a:lnTo>
                  <a:pt x="198000" y="406400"/>
                </a:lnTo>
                <a:lnTo>
                  <a:pt x="204600" y="419100"/>
                </a:lnTo>
                <a:lnTo>
                  <a:pt x="210999" y="431800"/>
                </a:lnTo>
                <a:lnTo>
                  <a:pt x="217269" y="431800"/>
                </a:lnTo>
                <a:lnTo>
                  <a:pt x="236020" y="469900"/>
                </a:lnTo>
                <a:lnTo>
                  <a:pt x="256188" y="508000"/>
                </a:lnTo>
                <a:lnTo>
                  <a:pt x="262862" y="520700"/>
                </a:lnTo>
                <a:lnTo>
                  <a:pt x="268087" y="533400"/>
                </a:lnTo>
                <a:lnTo>
                  <a:pt x="272834" y="546100"/>
                </a:lnTo>
                <a:lnTo>
                  <a:pt x="297199" y="546100"/>
                </a:lnTo>
                <a:lnTo>
                  <a:pt x="274520" y="508000"/>
                </a:lnTo>
                <a:lnTo>
                  <a:pt x="257000" y="482600"/>
                </a:lnTo>
                <a:lnTo>
                  <a:pt x="248031" y="457200"/>
                </a:lnTo>
                <a:lnTo>
                  <a:pt x="222334" y="419100"/>
                </a:lnTo>
                <a:lnTo>
                  <a:pt x="203820" y="381000"/>
                </a:lnTo>
                <a:lnTo>
                  <a:pt x="199117" y="381000"/>
                </a:lnTo>
                <a:lnTo>
                  <a:pt x="194643" y="368300"/>
                </a:lnTo>
                <a:lnTo>
                  <a:pt x="190190" y="368300"/>
                </a:lnTo>
                <a:lnTo>
                  <a:pt x="185551" y="355600"/>
                </a:lnTo>
                <a:lnTo>
                  <a:pt x="180518" y="342900"/>
                </a:lnTo>
                <a:lnTo>
                  <a:pt x="174885" y="342900"/>
                </a:lnTo>
                <a:lnTo>
                  <a:pt x="168443" y="330200"/>
                </a:lnTo>
                <a:lnTo>
                  <a:pt x="160986" y="317500"/>
                </a:lnTo>
                <a:lnTo>
                  <a:pt x="152306" y="304800"/>
                </a:lnTo>
                <a:lnTo>
                  <a:pt x="130449" y="266700"/>
                </a:lnTo>
                <a:lnTo>
                  <a:pt x="160116" y="254000"/>
                </a:lnTo>
                <a:close/>
              </a:path>
              <a:path w="803047" h="1587500">
                <a:moveTo>
                  <a:pt x="458734" y="457200"/>
                </a:moveTo>
                <a:lnTo>
                  <a:pt x="309988" y="457200"/>
                </a:lnTo>
                <a:lnTo>
                  <a:pt x="309685" y="469900"/>
                </a:lnTo>
                <a:lnTo>
                  <a:pt x="311390" y="482600"/>
                </a:lnTo>
                <a:lnTo>
                  <a:pt x="315012" y="495300"/>
                </a:lnTo>
                <a:lnTo>
                  <a:pt x="320458" y="508000"/>
                </a:lnTo>
                <a:lnTo>
                  <a:pt x="327636" y="520700"/>
                </a:lnTo>
                <a:lnTo>
                  <a:pt x="336455" y="546100"/>
                </a:lnTo>
                <a:lnTo>
                  <a:pt x="479724" y="546100"/>
                </a:lnTo>
                <a:lnTo>
                  <a:pt x="477070" y="533400"/>
                </a:lnTo>
                <a:lnTo>
                  <a:pt x="475279" y="520700"/>
                </a:lnTo>
                <a:lnTo>
                  <a:pt x="474390" y="508000"/>
                </a:lnTo>
                <a:lnTo>
                  <a:pt x="483267" y="508000"/>
                </a:lnTo>
                <a:lnTo>
                  <a:pt x="476181" y="495300"/>
                </a:lnTo>
                <a:lnTo>
                  <a:pt x="479211" y="482600"/>
                </a:lnTo>
                <a:lnTo>
                  <a:pt x="476043" y="482600"/>
                </a:lnTo>
                <a:lnTo>
                  <a:pt x="468453" y="469900"/>
                </a:lnTo>
                <a:lnTo>
                  <a:pt x="458734" y="457200"/>
                </a:lnTo>
                <a:close/>
              </a:path>
              <a:path w="803047" h="1587500">
                <a:moveTo>
                  <a:pt x="451432" y="444500"/>
                </a:moveTo>
                <a:lnTo>
                  <a:pt x="316985" y="444500"/>
                </a:lnTo>
                <a:lnTo>
                  <a:pt x="312390" y="457200"/>
                </a:lnTo>
                <a:lnTo>
                  <a:pt x="455382" y="457200"/>
                </a:lnTo>
                <a:lnTo>
                  <a:pt x="451432" y="444500"/>
                </a:lnTo>
                <a:close/>
              </a:path>
              <a:path w="803047" h="1587500">
                <a:moveTo>
                  <a:pt x="440433" y="431800"/>
                </a:moveTo>
                <a:lnTo>
                  <a:pt x="344834" y="431800"/>
                </a:lnTo>
                <a:lnTo>
                  <a:pt x="333115" y="444500"/>
                </a:lnTo>
                <a:lnTo>
                  <a:pt x="446558" y="444500"/>
                </a:lnTo>
                <a:lnTo>
                  <a:pt x="440433" y="431800"/>
                </a:lnTo>
                <a:close/>
              </a:path>
              <a:path w="803047" h="1587500">
                <a:moveTo>
                  <a:pt x="423123" y="419100"/>
                </a:moveTo>
                <a:lnTo>
                  <a:pt x="379606" y="419100"/>
                </a:lnTo>
                <a:lnTo>
                  <a:pt x="359113" y="431800"/>
                </a:lnTo>
                <a:lnTo>
                  <a:pt x="432730" y="431800"/>
                </a:lnTo>
                <a:lnTo>
                  <a:pt x="423123" y="419100"/>
                </a:lnTo>
                <a:close/>
              </a:path>
              <a:path w="803047" h="1587500">
                <a:moveTo>
                  <a:pt x="690118" y="254000"/>
                </a:moveTo>
                <a:lnTo>
                  <a:pt x="649793" y="254000"/>
                </a:lnTo>
                <a:lnTo>
                  <a:pt x="673205" y="279400"/>
                </a:lnTo>
                <a:lnTo>
                  <a:pt x="682047" y="292100"/>
                </a:lnTo>
                <a:lnTo>
                  <a:pt x="691702" y="304800"/>
                </a:lnTo>
                <a:lnTo>
                  <a:pt x="698509" y="317500"/>
                </a:lnTo>
                <a:lnTo>
                  <a:pt x="700068" y="317500"/>
                </a:lnTo>
                <a:lnTo>
                  <a:pt x="702865" y="342900"/>
                </a:lnTo>
                <a:lnTo>
                  <a:pt x="705689" y="355600"/>
                </a:lnTo>
                <a:lnTo>
                  <a:pt x="789109" y="355600"/>
                </a:lnTo>
                <a:lnTo>
                  <a:pt x="789188" y="342900"/>
                </a:lnTo>
                <a:lnTo>
                  <a:pt x="789025" y="330200"/>
                </a:lnTo>
                <a:lnTo>
                  <a:pt x="786947" y="317500"/>
                </a:lnTo>
                <a:lnTo>
                  <a:pt x="781168" y="304800"/>
                </a:lnTo>
                <a:lnTo>
                  <a:pt x="775976" y="292100"/>
                </a:lnTo>
                <a:lnTo>
                  <a:pt x="768745" y="279400"/>
                </a:lnTo>
                <a:lnTo>
                  <a:pt x="720956" y="279400"/>
                </a:lnTo>
                <a:lnTo>
                  <a:pt x="710269" y="266700"/>
                </a:lnTo>
                <a:lnTo>
                  <a:pt x="690118" y="254000"/>
                </a:lnTo>
                <a:close/>
              </a:path>
              <a:path w="803047" h="1587500">
                <a:moveTo>
                  <a:pt x="743323" y="266700"/>
                </a:moveTo>
                <a:lnTo>
                  <a:pt x="736975" y="266700"/>
                </a:lnTo>
                <a:lnTo>
                  <a:pt x="734296" y="279400"/>
                </a:lnTo>
                <a:lnTo>
                  <a:pt x="756248" y="279400"/>
                </a:lnTo>
                <a:lnTo>
                  <a:pt x="743323" y="266700"/>
                </a:lnTo>
                <a:close/>
              </a:path>
              <a:path w="803047" h="1587500">
                <a:moveTo>
                  <a:pt x="613979" y="152400"/>
                </a:moveTo>
                <a:lnTo>
                  <a:pt x="576955" y="152400"/>
                </a:lnTo>
                <a:lnTo>
                  <a:pt x="641008" y="254000"/>
                </a:lnTo>
                <a:lnTo>
                  <a:pt x="673323" y="254000"/>
                </a:lnTo>
                <a:lnTo>
                  <a:pt x="636182" y="228600"/>
                </a:lnTo>
                <a:lnTo>
                  <a:pt x="634992" y="215900"/>
                </a:lnTo>
                <a:lnTo>
                  <a:pt x="632077" y="203200"/>
                </a:lnTo>
                <a:lnTo>
                  <a:pt x="627944" y="190500"/>
                </a:lnTo>
                <a:lnTo>
                  <a:pt x="623100" y="177800"/>
                </a:lnTo>
                <a:lnTo>
                  <a:pt x="618051" y="165100"/>
                </a:lnTo>
                <a:lnTo>
                  <a:pt x="613979" y="15240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655898" y="5603586"/>
            <a:ext cx="1674545" cy="2307628"/>
          </a:xfrm>
          <a:custGeom>
            <a:avLst/>
            <a:gdLst/>
            <a:ahLst/>
            <a:cxnLst/>
            <a:rect l="l" t="t" r="r" b="b"/>
            <a:pathLst>
              <a:path w="1674545" h="2307628">
                <a:moveTo>
                  <a:pt x="0" y="2305177"/>
                </a:moveTo>
                <a:lnTo>
                  <a:pt x="3492" y="2307628"/>
                </a:lnTo>
                <a:lnTo>
                  <a:pt x="0" y="2305177"/>
                </a:lnTo>
                <a:close/>
              </a:path>
              <a:path w="1674545" h="2307628">
                <a:moveTo>
                  <a:pt x="1671066" y="0"/>
                </a:moveTo>
                <a:lnTo>
                  <a:pt x="76" y="2305126"/>
                </a:lnTo>
                <a:lnTo>
                  <a:pt x="3542" y="2307558"/>
                </a:lnTo>
                <a:lnTo>
                  <a:pt x="1674545" y="2489"/>
                </a:lnTo>
                <a:lnTo>
                  <a:pt x="1671066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55898" y="5603586"/>
            <a:ext cx="1674545" cy="2307628"/>
          </a:xfrm>
          <a:custGeom>
            <a:avLst/>
            <a:gdLst/>
            <a:ahLst/>
            <a:cxnLst/>
            <a:rect l="l" t="t" r="r" b="b"/>
            <a:pathLst>
              <a:path w="1674545" h="2307628">
                <a:moveTo>
                  <a:pt x="0" y="2305177"/>
                </a:moveTo>
                <a:lnTo>
                  <a:pt x="3492" y="2307628"/>
                </a:lnTo>
                <a:lnTo>
                  <a:pt x="1674545" y="2489"/>
                </a:lnTo>
                <a:lnTo>
                  <a:pt x="1671066" y="0"/>
                </a:lnTo>
                <a:lnTo>
                  <a:pt x="76" y="2305126"/>
                </a:lnTo>
                <a:lnTo>
                  <a:pt x="3568" y="2307577"/>
                </a:lnTo>
              </a:path>
            </a:pathLst>
          </a:custGeom>
          <a:ln w="25400">
            <a:solidFill>
              <a:srgbClr val="FF8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402293" y="6521446"/>
            <a:ext cx="1768297" cy="1501571"/>
          </a:xfrm>
          <a:custGeom>
            <a:avLst/>
            <a:gdLst/>
            <a:ahLst/>
            <a:cxnLst/>
            <a:rect l="l" t="t" r="r" b="b"/>
            <a:pathLst>
              <a:path w="1768297" h="1501571">
                <a:moveTo>
                  <a:pt x="2743" y="0"/>
                </a:moveTo>
                <a:lnTo>
                  <a:pt x="0" y="3327"/>
                </a:lnTo>
                <a:lnTo>
                  <a:pt x="1765592" y="1501571"/>
                </a:lnTo>
                <a:lnTo>
                  <a:pt x="1768297" y="1498269"/>
                </a:lnTo>
                <a:lnTo>
                  <a:pt x="2743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02293" y="6521446"/>
            <a:ext cx="1768297" cy="1501571"/>
          </a:xfrm>
          <a:custGeom>
            <a:avLst/>
            <a:gdLst/>
            <a:ahLst/>
            <a:cxnLst/>
            <a:rect l="l" t="t" r="r" b="b"/>
            <a:pathLst>
              <a:path w="1768297" h="1501571">
                <a:moveTo>
                  <a:pt x="0" y="3327"/>
                </a:moveTo>
                <a:lnTo>
                  <a:pt x="1765592" y="1501571"/>
                </a:lnTo>
                <a:lnTo>
                  <a:pt x="1768297" y="1498269"/>
                </a:lnTo>
                <a:lnTo>
                  <a:pt x="2743" y="0"/>
                </a:lnTo>
                <a:lnTo>
                  <a:pt x="0" y="3327"/>
                </a:lnTo>
                <a:close/>
              </a:path>
            </a:pathLst>
          </a:custGeom>
          <a:ln w="25400">
            <a:solidFill>
              <a:srgbClr val="FF8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11486" y="6006636"/>
            <a:ext cx="846747" cy="1880857"/>
          </a:xfrm>
          <a:custGeom>
            <a:avLst/>
            <a:gdLst/>
            <a:ahLst/>
            <a:cxnLst/>
            <a:rect l="l" t="t" r="r" b="b"/>
            <a:pathLst>
              <a:path w="846747" h="1880857">
                <a:moveTo>
                  <a:pt x="823506" y="0"/>
                </a:moveTo>
                <a:lnTo>
                  <a:pt x="0" y="1870608"/>
                </a:lnTo>
                <a:lnTo>
                  <a:pt x="23240" y="1880857"/>
                </a:lnTo>
                <a:lnTo>
                  <a:pt x="846747" y="10248"/>
                </a:lnTo>
                <a:lnTo>
                  <a:pt x="823506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884703" y="6510606"/>
            <a:ext cx="1289862" cy="1472831"/>
          </a:xfrm>
          <a:custGeom>
            <a:avLst/>
            <a:gdLst/>
            <a:ahLst/>
            <a:cxnLst/>
            <a:rect l="l" t="t" r="r" b="b"/>
            <a:pathLst>
              <a:path w="1289862" h="1472831">
                <a:moveTo>
                  <a:pt x="19151" y="0"/>
                </a:moveTo>
                <a:lnTo>
                  <a:pt x="0" y="16700"/>
                </a:lnTo>
                <a:lnTo>
                  <a:pt x="1270711" y="1472831"/>
                </a:lnTo>
                <a:lnTo>
                  <a:pt x="1289862" y="1456143"/>
                </a:lnTo>
                <a:lnTo>
                  <a:pt x="19151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496486" y="5585801"/>
            <a:ext cx="431419" cy="2315794"/>
          </a:xfrm>
          <a:custGeom>
            <a:avLst/>
            <a:gdLst/>
            <a:ahLst/>
            <a:cxnLst/>
            <a:rect l="l" t="t" r="r" b="b"/>
            <a:pathLst>
              <a:path w="431419" h="2315794">
                <a:moveTo>
                  <a:pt x="406400" y="0"/>
                </a:moveTo>
                <a:lnTo>
                  <a:pt x="0" y="2311399"/>
                </a:lnTo>
                <a:lnTo>
                  <a:pt x="25019" y="2315794"/>
                </a:lnTo>
                <a:lnTo>
                  <a:pt x="431419" y="4394"/>
                </a:lnTo>
                <a:lnTo>
                  <a:pt x="406400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312402" y="6056286"/>
            <a:ext cx="996213" cy="1891283"/>
          </a:xfrm>
          <a:custGeom>
            <a:avLst/>
            <a:gdLst/>
            <a:ahLst/>
            <a:cxnLst/>
            <a:rect l="l" t="t" r="r" b="b"/>
            <a:pathLst>
              <a:path w="996213" h="1891283">
                <a:moveTo>
                  <a:pt x="22542" y="0"/>
                </a:moveTo>
                <a:lnTo>
                  <a:pt x="0" y="11683"/>
                </a:lnTo>
                <a:lnTo>
                  <a:pt x="973670" y="1891283"/>
                </a:lnTo>
                <a:lnTo>
                  <a:pt x="996213" y="1879599"/>
                </a:lnTo>
                <a:lnTo>
                  <a:pt x="22542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11607" y="6447841"/>
            <a:ext cx="1978250" cy="193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829013" y="5973725"/>
            <a:ext cx="53505" cy="109067"/>
          </a:xfrm>
          <a:custGeom>
            <a:avLst/>
            <a:gdLst/>
            <a:ahLst/>
            <a:cxnLst/>
            <a:rect l="l" t="t" r="r" b="b"/>
            <a:pathLst>
              <a:path w="53505" h="109067">
                <a:moveTo>
                  <a:pt x="48183" y="0"/>
                </a:moveTo>
                <a:lnTo>
                  <a:pt x="0" y="109067"/>
                </a:lnTo>
                <a:lnTo>
                  <a:pt x="3479" y="108864"/>
                </a:lnTo>
                <a:lnTo>
                  <a:pt x="53505" y="1473"/>
                </a:lnTo>
                <a:lnTo>
                  <a:pt x="48183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824546" y="5968967"/>
            <a:ext cx="43459" cy="108470"/>
          </a:xfrm>
          <a:custGeom>
            <a:avLst/>
            <a:gdLst/>
            <a:ahLst/>
            <a:cxnLst/>
            <a:rect l="l" t="t" r="r" b="b"/>
            <a:pathLst>
              <a:path w="43459" h="108470">
                <a:moveTo>
                  <a:pt x="37744" y="0"/>
                </a:moveTo>
                <a:lnTo>
                  <a:pt x="0" y="108470"/>
                </a:lnTo>
                <a:lnTo>
                  <a:pt x="3683" y="105867"/>
                </a:lnTo>
                <a:lnTo>
                  <a:pt x="43459" y="2476"/>
                </a:lnTo>
                <a:lnTo>
                  <a:pt x="3774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82519" y="5953315"/>
            <a:ext cx="88900" cy="113284"/>
          </a:xfrm>
          <a:custGeom>
            <a:avLst/>
            <a:gdLst/>
            <a:ahLst/>
            <a:cxnLst/>
            <a:rect l="l" t="t" r="r" b="b"/>
            <a:pathLst>
              <a:path w="88900" h="113284">
                <a:moveTo>
                  <a:pt x="88900" y="0"/>
                </a:moveTo>
                <a:lnTo>
                  <a:pt x="85102" y="888"/>
                </a:lnTo>
                <a:lnTo>
                  <a:pt x="0" y="110870"/>
                </a:lnTo>
                <a:lnTo>
                  <a:pt x="1524" y="113283"/>
                </a:lnTo>
                <a:lnTo>
                  <a:pt x="889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648586" y="5915602"/>
            <a:ext cx="268808" cy="431800"/>
          </a:xfrm>
          <a:custGeom>
            <a:avLst/>
            <a:gdLst/>
            <a:ahLst/>
            <a:cxnLst/>
            <a:rect l="l" t="t" r="r" b="b"/>
            <a:pathLst>
              <a:path w="268808" h="431800">
                <a:moveTo>
                  <a:pt x="149469" y="387350"/>
                </a:moveTo>
                <a:lnTo>
                  <a:pt x="135750" y="387350"/>
                </a:lnTo>
                <a:lnTo>
                  <a:pt x="135407" y="389890"/>
                </a:lnTo>
                <a:lnTo>
                  <a:pt x="133832" y="393700"/>
                </a:lnTo>
                <a:lnTo>
                  <a:pt x="131737" y="397510"/>
                </a:lnTo>
                <a:lnTo>
                  <a:pt x="129679" y="401320"/>
                </a:lnTo>
                <a:lnTo>
                  <a:pt x="127444" y="403860"/>
                </a:lnTo>
                <a:lnTo>
                  <a:pt x="120154" y="420370"/>
                </a:lnTo>
                <a:lnTo>
                  <a:pt x="124421" y="427990"/>
                </a:lnTo>
                <a:lnTo>
                  <a:pt x="129908" y="431800"/>
                </a:lnTo>
                <a:lnTo>
                  <a:pt x="144208" y="431800"/>
                </a:lnTo>
                <a:lnTo>
                  <a:pt x="145999" y="417830"/>
                </a:lnTo>
                <a:lnTo>
                  <a:pt x="147828" y="410210"/>
                </a:lnTo>
                <a:lnTo>
                  <a:pt x="148602" y="403860"/>
                </a:lnTo>
                <a:lnTo>
                  <a:pt x="149339" y="397510"/>
                </a:lnTo>
                <a:lnTo>
                  <a:pt x="149123" y="397510"/>
                </a:lnTo>
                <a:lnTo>
                  <a:pt x="149301" y="388620"/>
                </a:lnTo>
                <a:lnTo>
                  <a:pt x="149469" y="387350"/>
                </a:lnTo>
                <a:close/>
              </a:path>
              <a:path w="268808" h="431800">
                <a:moveTo>
                  <a:pt x="37439" y="396240"/>
                </a:moveTo>
                <a:lnTo>
                  <a:pt x="18389" y="396240"/>
                </a:lnTo>
                <a:lnTo>
                  <a:pt x="29921" y="397510"/>
                </a:lnTo>
                <a:lnTo>
                  <a:pt x="33959" y="398780"/>
                </a:lnTo>
                <a:lnTo>
                  <a:pt x="35394" y="397510"/>
                </a:lnTo>
                <a:lnTo>
                  <a:pt x="37439" y="396240"/>
                </a:lnTo>
                <a:close/>
              </a:path>
              <a:path w="268808" h="431800">
                <a:moveTo>
                  <a:pt x="55422" y="290830"/>
                </a:moveTo>
                <a:lnTo>
                  <a:pt x="50800" y="293370"/>
                </a:lnTo>
                <a:lnTo>
                  <a:pt x="49187" y="297180"/>
                </a:lnTo>
                <a:lnTo>
                  <a:pt x="46088" y="299720"/>
                </a:lnTo>
                <a:lnTo>
                  <a:pt x="45932" y="304800"/>
                </a:lnTo>
                <a:lnTo>
                  <a:pt x="41961" y="312420"/>
                </a:lnTo>
                <a:lnTo>
                  <a:pt x="32872" y="330200"/>
                </a:lnTo>
                <a:lnTo>
                  <a:pt x="26041" y="344170"/>
                </a:lnTo>
                <a:lnTo>
                  <a:pt x="23609" y="351790"/>
                </a:lnTo>
                <a:lnTo>
                  <a:pt x="24041" y="353060"/>
                </a:lnTo>
                <a:lnTo>
                  <a:pt x="27546" y="355600"/>
                </a:lnTo>
                <a:lnTo>
                  <a:pt x="26962" y="356870"/>
                </a:lnTo>
                <a:lnTo>
                  <a:pt x="24663" y="364490"/>
                </a:lnTo>
                <a:lnTo>
                  <a:pt x="23672" y="365760"/>
                </a:lnTo>
                <a:lnTo>
                  <a:pt x="25273" y="368300"/>
                </a:lnTo>
                <a:lnTo>
                  <a:pt x="23952" y="372110"/>
                </a:lnTo>
                <a:lnTo>
                  <a:pt x="20447" y="372110"/>
                </a:lnTo>
                <a:lnTo>
                  <a:pt x="12522" y="382270"/>
                </a:lnTo>
                <a:lnTo>
                  <a:pt x="11036" y="384810"/>
                </a:lnTo>
                <a:lnTo>
                  <a:pt x="6756" y="384810"/>
                </a:lnTo>
                <a:lnTo>
                  <a:pt x="3962" y="386080"/>
                </a:lnTo>
                <a:lnTo>
                  <a:pt x="0" y="388620"/>
                </a:lnTo>
                <a:lnTo>
                  <a:pt x="711" y="393700"/>
                </a:lnTo>
                <a:lnTo>
                  <a:pt x="977" y="396240"/>
                </a:lnTo>
                <a:lnTo>
                  <a:pt x="10782" y="397510"/>
                </a:lnTo>
                <a:lnTo>
                  <a:pt x="18389" y="396240"/>
                </a:lnTo>
                <a:lnTo>
                  <a:pt x="37439" y="396240"/>
                </a:lnTo>
                <a:lnTo>
                  <a:pt x="39484" y="394970"/>
                </a:lnTo>
                <a:lnTo>
                  <a:pt x="35839" y="387350"/>
                </a:lnTo>
                <a:lnTo>
                  <a:pt x="35026" y="386080"/>
                </a:lnTo>
                <a:lnTo>
                  <a:pt x="34899" y="375920"/>
                </a:lnTo>
                <a:lnTo>
                  <a:pt x="33934" y="374650"/>
                </a:lnTo>
                <a:lnTo>
                  <a:pt x="34150" y="373380"/>
                </a:lnTo>
                <a:lnTo>
                  <a:pt x="36563" y="373380"/>
                </a:lnTo>
                <a:lnTo>
                  <a:pt x="40957" y="370840"/>
                </a:lnTo>
                <a:lnTo>
                  <a:pt x="42138" y="364490"/>
                </a:lnTo>
                <a:lnTo>
                  <a:pt x="49593" y="364490"/>
                </a:lnTo>
                <a:lnTo>
                  <a:pt x="51066" y="361950"/>
                </a:lnTo>
                <a:lnTo>
                  <a:pt x="51181" y="359410"/>
                </a:lnTo>
                <a:lnTo>
                  <a:pt x="60948" y="344170"/>
                </a:lnTo>
                <a:lnTo>
                  <a:pt x="67983" y="331470"/>
                </a:lnTo>
                <a:lnTo>
                  <a:pt x="72517" y="322580"/>
                </a:lnTo>
                <a:lnTo>
                  <a:pt x="74523" y="317500"/>
                </a:lnTo>
                <a:lnTo>
                  <a:pt x="75057" y="314960"/>
                </a:lnTo>
                <a:lnTo>
                  <a:pt x="76835" y="311150"/>
                </a:lnTo>
                <a:lnTo>
                  <a:pt x="86791" y="307340"/>
                </a:lnTo>
                <a:lnTo>
                  <a:pt x="88544" y="302260"/>
                </a:lnTo>
                <a:lnTo>
                  <a:pt x="95783" y="299720"/>
                </a:lnTo>
                <a:lnTo>
                  <a:pt x="100825" y="293370"/>
                </a:lnTo>
                <a:lnTo>
                  <a:pt x="56654" y="293370"/>
                </a:lnTo>
                <a:lnTo>
                  <a:pt x="55422" y="290830"/>
                </a:lnTo>
                <a:close/>
              </a:path>
              <a:path w="268808" h="431800">
                <a:moveTo>
                  <a:pt x="166077" y="283210"/>
                </a:moveTo>
                <a:lnTo>
                  <a:pt x="131254" y="283210"/>
                </a:lnTo>
                <a:lnTo>
                  <a:pt x="130721" y="289560"/>
                </a:lnTo>
                <a:lnTo>
                  <a:pt x="126758" y="289560"/>
                </a:lnTo>
                <a:lnTo>
                  <a:pt x="129921" y="304800"/>
                </a:lnTo>
                <a:lnTo>
                  <a:pt x="125247" y="311150"/>
                </a:lnTo>
                <a:lnTo>
                  <a:pt x="128792" y="328930"/>
                </a:lnTo>
                <a:lnTo>
                  <a:pt x="128257" y="341630"/>
                </a:lnTo>
                <a:lnTo>
                  <a:pt x="125387" y="347980"/>
                </a:lnTo>
                <a:lnTo>
                  <a:pt x="120942" y="350520"/>
                </a:lnTo>
                <a:lnTo>
                  <a:pt x="125501" y="359410"/>
                </a:lnTo>
                <a:lnTo>
                  <a:pt x="129984" y="369570"/>
                </a:lnTo>
                <a:lnTo>
                  <a:pt x="135623" y="372110"/>
                </a:lnTo>
                <a:lnTo>
                  <a:pt x="131470" y="378460"/>
                </a:lnTo>
                <a:lnTo>
                  <a:pt x="131946" y="382270"/>
                </a:lnTo>
                <a:lnTo>
                  <a:pt x="132041" y="384810"/>
                </a:lnTo>
                <a:lnTo>
                  <a:pt x="131762" y="389890"/>
                </a:lnTo>
                <a:lnTo>
                  <a:pt x="135750" y="387350"/>
                </a:lnTo>
                <a:lnTo>
                  <a:pt x="149469" y="387350"/>
                </a:lnTo>
                <a:lnTo>
                  <a:pt x="149974" y="383540"/>
                </a:lnTo>
                <a:lnTo>
                  <a:pt x="151625" y="382270"/>
                </a:lnTo>
                <a:lnTo>
                  <a:pt x="152501" y="373380"/>
                </a:lnTo>
                <a:lnTo>
                  <a:pt x="160357" y="373380"/>
                </a:lnTo>
                <a:lnTo>
                  <a:pt x="160825" y="358140"/>
                </a:lnTo>
                <a:lnTo>
                  <a:pt x="159245" y="342900"/>
                </a:lnTo>
                <a:lnTo>
                  <a:pt x="156743" y="332740"/>
                </a:lnTo>
                <a:lnTo>
                  <a:pt x="155130" y="326390"/>
                </a:lnTo>
                <a:lnTo>
                  <a:pt x="154800" y="323850"/>
                </a:lnTo>
                <a:lnTo>
                  <a:pt x="152171" y="322580"/>
                </a:lnTo>
                <a:lnTo>
                  <a:pt x="157822" y="321310"/>
                </a:lnTo>
                <a:lnTo>
                  <a:pt x="159194" y="313690"/>
                </a:lnTo>
                <a:lnTo>
                  <a:pt x="159639" y="308610"/>
                </a:lnTo>
                <a:lnTo>
                  <a:pt x="166179" y="293370"/>
                </a:lnTo>
                <a:lnTo>
                  <a:pt x="166077" y="283210"/>
                </a:lnTo>
                <a:close/>
              </a:path>
              <a:path w="268808" h="431800">
                <a:moveTo>
                  <a:pt x="160357" y="373380"/>
                </a:moveTo>
                <a:lnTo>
                  <a:pt x="152501" y="373380"/>
                </a:lnTo>
                <a:lnTo>
                  <a:pt x="160312" y="374650"/>
                </a:lnTo>
                <a:lnTo>
                  <a:pt x="160357" y="373380"/>
                </a:lnTo>
                <a:close/>
              </a:path>
              <a:path w="268808" h="431800">
                <a:moveTo>
                  <a:pt x="49593" y="364490"/>
                </a:moveTo>
                <a:lnTo>
                  <a:pt x="42138" y="364490"/>
                </a:lnTo>
                <a:lnTo>
                  <a:pt x="48120" y="367030"/>
                </a:lnTo>
                <a:lnTo>
                  <a:pt x="49593" y="364490"/>
                </a:lnTo>
                <a:close/>
              </a:path>
              <a:path w="268808" h="431800">
                <a:moveTo>
                  <a:pt x="102679" y="194310"/>
                </a:moveTo>
                <a:lnTo>
                  <a:pt x="101320" y="212090"/>
                </a:lnTo>
                <a:lnTo>
                  <a:pt x="100736" y="222250"/>
                </a:lnTo>
                <a:lnTo>
                  <a:pt x="105943" y="229870"/>
                </a:lnTo>
                <a:lnTo>
                  <a:pt x="107959" y="234950"/>
                </a:lnTo>
                <a:lnTo>
                  <a:pt x="103473" y="240030"/>
                </a:lnTo>
                <a:lnTo>
                  <a:pt x="95098" y="248920"/>
                </a:lnTo>
                <a:lnTo>
                  <a:pt x="70072" y="276860"/>
                </a:lnTo>
                <a:lnTo>
                  <a:pt x="59346" y="288290"/>
                </a:lnTo>
                <a:lnTo>
                  <a:pt x="56654" y="293370"/>
                </a:lnTo>
                <a:lnTo>
                  <a:pt x="100825" y="293370"/>
                </a:lnTo>
                <a:lnTo>
                  <a:pt x="103162" y="292100"/>
                </a:lnTo>
                <a:lnTo>
                  <a:pt x="105460" y="292100"/>
                </a:lnTo>
                <a:lnTo>
                  <a:pt x="108318" y="285750"/>
                </a:lnTo>
                <a:lnTo>
                  <a:pt x="115722" y="285750"/>
                </a:lnTo>
                <a:lnTo>
                  <a:pt x="116751" y="284480"/>
                </a:lnTo>
                <a:lnTo>
                  <a:pt x="121412" y="283210"/>
                </a:lnTo>
                <a:lnTo>
                  <a:pt x="166077" y="283210"/>
                </a:lnTo>
                <a:lnTo>
                  <a:pt x="165354" y="278130"/>
                </a:lnTo>
                <a:lnTo>
                  <a:pt x="168249" y="274320"/>
                </a:lnTo>
                <a:lnTo>
                  <a:pt x="171348" y="265430"/>
                </a:lnTo>
                <a:lnTo>
                  <a:pt x="174396" y="256540"/>
                </a:lnTo>
                <a:lnTo>
                  <a:pt x="174421" y="254000"/>
                </a:lnTo>
                <a:lnTo>
                  <a:pt x="175983" y="251460"/>
                </a:lnTo>
                <a:lnTo>
                  <a:pt x="182067" y="251460"/>
                </a:lnTo>
                <a:lnTo>
                  <a:pt x="185254" y="247650"/>
                </a:lnTo>
                <a:lnTo>
                  <a:pt x="194843" y="243840"/>
                </a:lnTo>
                <a:lnTo>
                  <a:pt x="192836" y="233680"/>
                </a:lnTo>
                <a:lnTo>
                  <a:pt x="190881" y="223520"/>
                </a:lnTo>
                <a:lnTo>
                  <a:pt x="191554" y="219710"/>
                </a:lnTo>
                <a:lnTo>
                  <a:pt x="195338" y="215900"/>
                </a:lnTo>
                <a:lnTo>
                  <a:pt x="194322" y="213360"/>
                </a:lnTo>
                <a:lnTo>
                  <a:pt x="193344" y="210820"/>
                </a:lnTo>
                <a:lnTo>
                  <a:pt x="194005" y="209550"/>
                </a:lnTo>
                <a:lnTo>
                  <a:pt x="194106" y="199390"/>
                </a:lnTo>
                <a:lnTo>
                  <a:pt x="193175" y="196850"/>
                </a:lnTo>
                <a:lnTo>
                  <a:pt x="107657" y="196850"/>
                </a:lnTo>
                <a:lnTo>
                  <a:pt x="102679" y="194310"/>
                </a:lnTo>
                <a:close/>
              </a:path>
              <a:path w="268808" h="431800">
                <a:moveTo>
                  <a:pt x="245533" y="182880"/>
                </a:moveTo>
                <a:lnTo>
                  <a:pt x="108191" y="182880"/>
                </a:lnTo>
                <a:lnTo>
                  <a:pt x="110528" y="189230"/>
                </a:lnTo>
                <a:lnTo>
                  <a:pt x="107657" y="196850"/>
                </a:lnTo>
                <a:lnTo>
                  <a:pt x="193175" y="196850"/>
                </a:lnTo>
                <a:lnTo>
                  <a:pt x="192709" y="195580"/>
                </a:lnTo>
                <a:lnTo>
                  <a:pt x="208749" y="191770"/>
                </a:lnTo>
                <a:lnTo>
                  <a:pt x="233448" y="191770"/>
                </a:lnTo>
                <a:lnTo>
                  <a:pt x="236283" y="190500"/>
                </a:lnTo>
                <a:lnTo>
                  <a:pt x="241376" y="187960"/>
                </a:lnTo>
                <a:lnTo>
                  <a:pt x="245533" y="182880"/>
                </a:lnTo>
                <a:close/>
              </a:path>
              <a:path w="268808" h="431800">
                <a:moveTo>
                  <a:pt x="233448" y="191770"/>
                </a:moveTo>
                <a:lnTo>
                  <a:pt x="208749" y="191770"/>
                </a:lnTo>
                <a:lnTo>
                  <a:pt x="208559" y="194310"/>
                </a:lnTo>
                <a:lnTo>
                  <a:pt x="216547" y="194310"/>
                </a:lnTo>
                <a:lnTo>
                  <a:pt x="224942" y="195580"/>
                </a:lnTo>
                <a:lnTo>
                  <a:pt x="233448" y="191770"/>
                </a:lnTo>
                <a:close/>
              </a:path>
              <a:path w="268808" h="431800">
                <a:moveTo>
                  <a:pt x="94949" y="185420"/>
                </a:moveTo>
                <a:lnTo>
                  <a:pt x="87617" y="185420"/>
                </a:lnTo>
                <a:lnTo>
                  <a:pt x="90678" y="186690"/>
                </a:lnTo>
                <a:lnTo>
                  <a:pt x="90817" y="187960"/>
                </a:lnTo>
                <a:lnTo>
                  <a:pt x="93116" y="189230"/>
                </a:lnTo>
                <a:lnTo>
                  <a:pt x="94780" y="187960"/>
                </a:lnTo>
                <a:lnTo>
                  <a:pt x="94949" y="185420"/>
                </a:lnTo>
                <a:close/>
              </a:path>
              <a:path w="268808" h="431800">
                <a:moveTo>
                  <a:pt x="40055" y="144780"/>
                </a:moveTo>
                <a:lnTo>
                  <a:pt x="35750" y="144780"/>
                </a:lnTo>
                <a:lnTo>
                  <a:pt x="32956" y="146050"/>
                </a:lnTo>
                <a:lnTo>
                  <a:pt x="30073" y="149860"/>
                </a:lnTo>
                <a:lnTo>
                  <a:pt x="27203" y="152400"/>
                </a:lnTo>
                <a:lnTo>
                  <a:pt x="24333" y="156210"/>
                </a:lnTo>
                <a:lnTo>
                  <a:pt x="19862" y="158750"/>
                </a:lnTo>
                <a:lnTo>
                  <a:pt x="23475" y="165100"/>
                </a:lnTo>
                <a:lnTo>
                  <a:pt x="60014" y="182880"/>
                </a:lnTo>
                <a:lnTo>
                  <a:pt x="79908" y="186690"/>
                </a:lnTo>
                <a:lnTo>
                  <a:pt x="87617" y="185420"/>
                </a:lnTo>
                <a:lnTo>
                  <a:pt x="94949" y="185420"/>
                </a:lnTo>
                <a:lnTo>
                  <a:pt x="95034" y="184150"/>
                </a:lnTo>
                <a:lnTo>
                  <a:pt x="106908" y="184150"/>
                </a:lnTo>
                <a:lnTo>
                  <a:pt x="108191" y="182880"/>
                </a:lnTo>
                <a:lnTo>
                  <a:pt x="245533" y="182880"/>
                </a:lnTo>
                <a:lnTo>
                  <a:pt x="248651" y="179070"/>
                </a:lnTo>
                <a:lnTo>
                  <a:pt x="254696" y="167640"/>
                </a:lnTo>
                <a:lnTo>
                  <a:pt x="222631" y="167640"/>
                </a:lnTo>
                <a:lnTo>
                  <a:pt x="222244" y="165100"/>
                </a:lnTo>
                <a:lnTo>
                  <a:pt x="76771" y="165100"/>
                </a:lnTo>
                <a:lnTo>
                  <a:pt x="65786" y="162560"/>
                </a:lnTo>
                <a:lnTo>
                  <a:pt x="54800" y="161290"/>
                </a:lnTo>
                <a:lnTo>
                  <a:pt x="43649" y="158750"/>
                </a:lnTo>
                <a:lnTo>
                  <a:pt x="46151" y="157480"/>
                </a:lnTo>
                <a:lnTo>
                  <a:pt x="40055" y="144780"/>
                </a:lnTo>
                <a:close/>
              </a:path>
              <a:path w="268808" h="431800">
                <a:moveTo>
                  <a:pt x="106908" y="184150"/>
                </a:moveTo>
                <a:lnTo>
                  <a:pt x="99656" y="184150"/>
                </a:lnTo>
                <a:lnTo>
                  <a:pt x="99847" y="185420"/>
                </a:lnTo>
                <a:lnTo>
                  <a:pt x="101815" y="186690"/>
                </a:lnTo>
                <a:lnTo>
                  <a:pt x="104851" y="185420"/>
                </a:lnTo>
                <a:lnTo>
                  <a:pt x="106908" y="184150"/>
                </a:lnTo>
                <a:close/>
              </a:path>
              <a:path w="268808" h="431800">
                <a:moveTo>
                  <a:pt x="253389" y="44450"/>
                </a:moveTo>
                <a:lnTo>
                  <a:pt x="126225" y="44450"/>
                </a:lnTo>
                <a:lnTo>
                  <a:pt x="129581" y="45720"/>
                </a:lnTo>
                <a:lnTo>
                  <a:pt x="135950" y="45720"/>
                </a:lnTo>
                <a:lnTo>
                  <a:pt x="147304" y="48260"/>
                </a:lnTo>
                <a:lnTo>
                  <a:pt x="203686" y="58420"/>
                </a:lnTo>
                <a:lnTo>
                  <a:pt x="237972" y="97790"/>
                </a:lnTo>
                <a:lnTo>
                  <a:pt x="243801" y="107950"/>
                </a:lnTo>
                <a:lnTo>
                  <a:pt x="243967" y="114300"/>
                </a:lnTo>
                <a:lnTo>
                  <a:pt x="246037" y="119380"/>
                </a:lnTo>
                <a:lnTo>
                  <a:pt x="246786" y="120650"/>
                </a:lnTo>
                <a:lnTo>
                  <a:pt x="246062" y="121920"/>
                </a:lnTo>
                <a:lnTo>
                  <a:pt x="243789" y="132080"/>
                </a:lnTo>
                <a:lnTo>
                  <a:pt x="245300" y="137160"/>
                </a:lnTo>
                <a:lnTo>
                  <a:pt x="242519" y="139700"/>
                </a:lnTo>
                <a:lnTo>
                  <a:pt x="238544" y="149860"/>
                </a:lnTo>
                <a:lnTo>
                  <a:pt x="235750" y="154940"/>
                </a:lnTo>
                <a:lnTo>
                  <a:pt x="222631" y="167640"/>
                </a:lnTo>
                <a:lnTo>
                  <a:pt x="254696" y="167640"/>
                </a:lnTo>
                <a:lnTo>
                  <a:pt x="259359" y="156210"/>
                </a:lnTo>
                <a:lnTo>
                  <a:pt x="262559" y="146050"/>
                </a:lnTo>
                <a:lnTo>
                  <a:pt x="261543" y="142240"/>
                </a:lnTo>
                <a:lnTo>
                  <a:pt x="262559" y="140970"/>
                </a:lnTo>
                <a:lnTo>
                  <a:pt x="264883" y="139700"/>
                </a:lnTo>
                <a:lnTo>
                  <a:pt x="265252" y="138430"/>
                </a:lnTo>
                <a:lnTo>
                  <a:pt x="265658" y="138430"/>
                </a:lnTo>
                <a:lnTo>
                  <a:pt x="267919" y="134620"/>
                </a:lnTo>
                <a:lnTo>
                  <a:pt x="268020" y="124460"/>
                </a:lnTo>
                <a:lnTo>
                  <a:pt x="268808" y="120650"/>
                </a:lnTo>
                <a:lnTo>
                  <a:pt x="262699" y="115570"/>
                </a:lnTo>
                <a:lnTo>
                  <a:pt x="256336" y="115570"/>
                </a:lnTo>
                <a:lnTo>
                  <a:pt x="255981" y="114300"/>
                </a:lnTo>
                <a:lnTo>
                  <a:pt x="252806" y="107950"/>
                </a:lnTo>
                <a:lnTo>
                  <a:pt x="250396" y="104140"/>
                </a:lnTo>
                <a:lnTo>
                  <a:pt x="246087" y="104140"/>
                </a:lnTo>
                <a:lnTo>
                  <a:pt x="240423" y="91440"/>
                </a:lnTo>
                <a:lnTo>
                  <a:pt x="242417" y="80010"/>
                </a:lnTo>
                <a:lnTo>
                  <a:pt x="242697" y="69850"/>
                </a:lnTo>
                <a:lnTo>
                  <a:pt x="244195" y="69850"/>
                </a:lnTo>
                <a:lnTo>
                  <a:pt x="248920" y="67310"/>
                </a:lnTo>
                <a:lnTo>
                  <a:pt x="249313" y="63500"/>
                </a:lnTo>
                <a:lnTo>
                  <a:pt x="249656" y="60960"/>
                </a:lnTo>
                <a:lnTo>
                  <a:pt x="250939" y="50800"/>
                </a:lnTo>
                <a:lnTo>
                  <a:pt x="253389" y="44450"/>
                </a:lnTo>
                <a:close/>
              </a:path>
              <a:path w="268808" h="431800">
                <a:moveTo>
                  <a:pt x="84467" y="161290"/>
                </a:moveTo>
                <a:lnTo>
                  <a:pt x="82181" y="162560"/>
                </a:lnTo>
                <a:lnTo>
                  <a:pt x="79908" y="165100"/>
                </a:lnTo>
                <a:lnTo>
                  <a:pt x="222244" y="165100"/>
                </a:lnTo>
                <a:lnTo>
                  <a:pt x="222051" y="163830"/>
                </a:lnTo>
                <a:lnTo>
                  <a:pt x="87337" y="163830"/>
                </a:lnTo>
                <a:lnTo>
                  <a:pt x="84467" y="161290"/>
                </a:lnTo>
                <a:close/>
              </a:path>
              <a:path w="268808" h="431800">
                <a:moveTo>
                  <a:pt x="101727" y="148590"/>
                </a:moveTo>
                <a:lnTo>
                  <a:pt x="98475" y="156210"/>
                </a:lnTo>
                <a:lnTo>
                  <a:pt x="97256" y="160020"/>
                </a:lnTo>
                <a:lnTo>
                  <a:pt x="89255" y="163830"/>
                </a:lnTo>
                <a:lnTo>
                  <a:pt x="222051" y="163830"/>
                </a:lnTo>
                <a:lnTo>
                  <a:pt x="221665" y="161290"/>
                </a:lnTo>
                <a:lnTo>
                  <a:pt x="213487" y="161290"/>
                </a:lnTo>
                <a:lnTo>
                  <a:pt x="205409" y="160020"/>
                </a:lnTo>
                <a:lnTo>
                  <a:pt x="204821" y="158750"/>
                </a:lnTo>
                <a:lnTo>
                  <a:pt x="177558" y="158750"/>
                </a:lnTo>
                <a:lnTo>
                  <a:pt x="174866" y="157480"/>
                </a:lnTo>
                <a:lnTo>
                  <a:pt x="172199" y="154940"/>
                </a:lnTo>
                <a:lnTo>
                  <a:pt x="166535" y="154940"/>
                </a:lnTo>
                <a:lnTo>
                  <a:pt x="166801" y="152400"/>
                </a:lnTo>
                <a:lnTo>
                  <a:pt x="167497" y="149860"/>
                </a:lnTo>
                <a:lnTo>
                  <a:pt x="104914" y="149860"/>
                </a:lnTo>
                <a:lnTo>
                  <a:pt x="101727" y="148590"/>
                </a:lnTo>
                <a:close/>
              </a:path>
              <a:path w="268808" h="431800">
                <a:moveTo>
                  <a:pt x="180047" y="152400"/>
                </a:moveTo>
                <a:lnTo>
                  <a:pt x="177558" y="158750"/>
                </a:lnTo>
                <a:lnTo>
                  <a:pt x="204821" y="158750"/>
                </a:lnTo>
                <a:lnTo>
                  <a:pt x="203644" y="156210"/>
                </a:lnTo>
                <a:lnTo>
                  <a:pt x="196926" y="153670"/>
                </a:lnTo>
                <a:lnTo>
                  <a:pt x="186131" y="153670"/>
                </a:lnTo>
                <a:lnTo>
                  <a:pt x="180047" y="152400"/>
                </a:lnTo>
                <a:close/>
              </a:path>
              <a:path w="268808" h="431800">
                <a:moveTo>
                  <a:pt x="190207" y="151130"/>
                </a:moveTo>
                <a:lnTo>
                  <a:pt x="186131" y="153670"/>
                </a:lnTo>
                <a:lnTo>
                  <a:pt x="196926" y="153670"/>
                </a:lnTo>
                <a:lnTo>
                  <a:pt x="190207" y="151130"/>
                </a:lnTo>
                <a:close/>
              </a:path>
              <a:path w="268808" h="431800">
                <a:moveTo>
                  <a:pt x="111391" y="146050"/>
                </a:moveTo>
                <a:lnTo>
                  <a:pt x="104914" y="149860"/>
                </a:lnTo>
                <a:lnTo>
                  <a:pt x="167497" y="149860"/>
                </a:lnTo>
                <a:lnTo>
                  <a:pt x="167845" y="148590"/>
                </a:lnTo>
                <a:lnTo>
                  <a:pt x="112852" y="148590"/>
                </a:lnTo>
                <a:lnTo>
                  <a:pt x="111391" y="146050"/>
                </a:lnTo>
                <a:close/>
              </a:path>
              <a:path w="268808" h="431800">
                <a:moveTo>
                  <a:pt x="116395" y="142240"/>
                </a:moveTo>
                <a:lnTo>
                  <a:pt x="112852" y="148590"/>
                </a:lnTo>
                <a:lnTo>
                  <a:pt x="167845" y="148590"/>
                </a:lnTo>
                <a:lnTo>
                  <a:pt x="168541" y="146050"/>
                </a:lnTo>
                <a:lnTo>
                  <a:pt x="170167" y="146050"/>
                </a:lnTo>
                <a:lnTo>
                  <a:pt x="171716" y="144780"/>
                </a:lnTo>
                <a:lnTo>
                  <a:pt x="171373" y="143510"/>
                </a:lnTo>
                <a:lnTo>
                  <a:pt x="117995" y="143510"/>
                </a:lnTo>
                <a:lnTo>
                  <a:pt x="116395" y="142240"/>
                </a:lnTo>
                <a:close/>
              </a:path>
              <a:path w="268808" h="431800">
                <a:moveTo>
                  <a:pt x="121094" y="0"/>
                </a:moveTo>
                <a:lnTo>
                  <a:pt x="115366" y="0"/>
                </a:lnTo>
                <a:lnTo>
                  <a:pt x="114160" y="3810"/>
                </a:lnTo>
                <a:lnTo>
                  <a:pt x="112991" y="7620"/>
                </a:lnTo>
                <a:lnTo>
                  <a:pt x="106883" y="13970"/>
                </a:lnTo>
                <a:lnTo>
                  <a:pt x="103225" y="22860"/>
                </a:lnTo>
                <a:lnTo>
                  <a:pt x="101422" y="30480"/>
                </a:lnTo>
                <a:lnTo>
                  <a:pt x="98894" y="39370"/>
                </a:lnTo>
                <a:lnTo>
                  <a:pt x="103632" y="43180"/>
                </a:lnTo>
                <a:lnTo>
                  <a:pt x="105295" y="46990"/>
                </a:lnTo>
                <a:lnTo>
                  <a:pt x="105432" y="55880"/>
                </a:lnTo>
                <a:lnTo>
                  <a:pt x="106975" y="71120"/>
                </a:lnTo>
                <a:lnTo>
                  <a:pt x="111080" y="91440"/>
                </a:lnTo>
                <a:lnTo>
                  <a:pt x="113166" y="102870"/>
                </a:lnTo>
                <a:lnTo>
                  <a:pt x="114096" y="115570"/>
                </a:lnTo>
                <a:lnTo>
                  <a:pt x="114503" y="129540"/>
                </a:lnTo>
                <a:lnTo>
                  <a:pt x="113969" y="132080"/>
                </a:lnTo>
                <a:lnTo>
                  <a:pt x="116852" y="137160"/>
                </a:lnTo>
                <a:lnTo>
                  <a:pt x="117246" y="142240"/>
                </a:lnTo>
                <a:lnTo>
                  <a:pt x="117995" y="143510"/>
                </a:lnTo>
                <a:lnTo>
                  <a:pt x="171373" y="143510"/>
                </a:lnTo>
                <a:lnTo>
                  <a:pt x="171030" y="142240"/>
                </a:lnTo>
                <a:lnTo>
                  <a:pt x="126746" y="142240"/>
                </a:lnTo>
                <a:lnTo>
                  <a:pt x="126212" y="140970"/>
                </a:lnTo>
                <a:lnTo>
                  <a:pt x="122488" y="140970"/>
                </a:lnTo>
                <a:lnTo>
                  <a:pt x="121119" y="133350"/>
                </a:lnTo>
                <a:lnTo>
                  <a:pt x="118953" y="119380"/>
                </a:lnTo>
                <a:lnTo>
                  <a:pt x="116561" y="102870"/>
                </a:lnTo>
                <a:lnTo>
                  <a:pt x="113505" y="76200"/>
                </a:lnTo>
                <a:lnTo>
                  <a:pt x="112023" y="64770"/>
                </a:lnTo>
                <a:lnTo>
                  <a:pt x="109385" y="46990"/>
                </a:lnTo>
                <a:lnTo>
                  <a:pt x="119640" y="46990"/>
                </a:lnTo>
                <a:lnTo>
                  <a:pt x="119621" y="45720"/>
                </a:lnTo>
                <a:lnTo>
                  <a:pt x="126225" y="44450"/>
                </a:lnTo>
                <a:lnTo>
                  <a:pt x="253389" y="44450"/>
                </a:lnTo>
                <a:lnTo>
                  <a:pt x="256819" y="35560"/>
                </a:lnTo>
                <a:lnTo>
                  <a:pt x="258635" y="33020"/>
                </a:lnTo>
                <a:lnTo>
                  <a:pt x="251767" y="30480"/>
                </a:lnTo>
                <a:lnTo>
                  <a:pt x="242786" y="26670"/>
                </a:lnTo>
                <a:lnTo>
                  <a:pt x="226728" y="20320"/>
                </a:lnTo>
                <a:lnTo>
                  <a:pt x="217948" y="17780"/>
                </a:lnTo>
                <a:lnTo>
                  <a:pt x="206747" y="15240"/>
                </a:lnTo>
                <a:lnTo>
                  <a:pt x="193689" y="11430"/>
                </a:lnTo>
                <a:lnTo>
                  <a:pt x="149014" y="3810"/>
                </a:lnTo>
                <a:lnTo>
                  <a:pt x="136146" y="2540"/>
                </a:lnTo>
                <a:lnTo>
                  <a:pt x="128536" y="1270"/>
                </a:lnTo>
                <a:lnTo>
                  <a:pt x="122262" y="1270"/>
                </a:lnTo>
                <a:lnTo>
                  <a:pt x="121094" y="0"/>
                </a:lnTo>
                <a:close/>
              </a:path>
              <a:path w="268808" h="431800">
                <a:moveTo>
                  <a:pt x="138786" y="113030"/>
                </a:moveTo>
                <a:lnTo>
                  <a:pt x="131878" y="118110"/>
                </a:lnTo>
                <a:lnTo>
                  <a:pt x="131064" y="138430"/>
                </a:lnTo>
                <a:lnTo>
                  <a:pt x="130581" y="140970"/>
                </a:lnTo>
                <a:lnTo>
                  <a:pt x="126746" y="142240"/>
                </a:lnTo>
                <a:lnTo>
                  <a:pt x="171030" y="142240"/>
                </a:lnTo>
                <a:lnTo>
                  <a:pt x="173304" y="139700"/>
                </a:lnTo>
                <a:lnTo>
                  <a:pt x="172339" y="134620"/>
                </a:lnTo>
                <a:lnTo>
                  <a:pt x="170851" y="129540"/>
                </a:lnTo>
                <a:lnTo>
                  <a:pt x="168916" y="124460"/>
                </a:lnTo>
                <a:lnTo>
                  <a:pt x="160714" y="116840"/>
                </a:lnTo>
                <a:lnTo>
                  <a:pt x="138786" y="113030"/>
                </a:lnTo>
                <a:close/>
              </a:path>
              <a:path w="268808" h="431800">
                <a:moveTo>
                  <a:pt x="119640" y="46990"/>
                </a:moveTo>
                <a:lnTo>
                  <a:pt x="109385" y="46990"/>
                </a:lnTo>
                <a:lnTo>
                  <a:pt x="117610" y="49530"/>
                </a:lnTo>
                <a:lnTo>
                  <a:pt x="118171" y="71120"/>
                </a:lnTo>
                <a:lnTo>
                  <a:pt x="120181" y="118110"/>
                </a:lnTo>
                <a:lnTo>
                  <a:pt x="124637" y="140970"/>
                </a:lnTo>
                <a:lnTo>
                  <a:pt x="126212" y="140970"/>
                </a:lnTo>
                <a:lnTo>
                  <a:pt x="125679" y="139700"/>
                </a:lnTo>
                <a:lnTo>
                  <a:pt x="122603" y="118110"/>
                </a:lnTo>
                <a:lnTo>
                  <a:pt x="121174" y="104140"/>
                </a:lnTo>
                <a:lnTo>
                  <a:pt x="120299" y="87630"/>
                </a:lnTo>
                <a:lnTo>
                  <a:pt x="120087" y="76200"/>
                </a:lnTo>
                <a:lnTo>
                  <a:pt x="119640" y="46990"/>
                </a:lnTo>
                <a:close/>
              </a:path>
              <a:path w="268808" h="431800">
                <a:moveTo>
                  <a:pt x="261683" y="113030"/>
                </a:moveTo>
                <a:lnTo>
                  <a:pt x="259384" y="114300"/>
                </a:lnTo>
                <a:lnTo>
                  <a:pt x="256336" y="115570"/>
                </a:lnTo>
                <a:lnTo>
                  <a:pt x="262699" y="115570"/>
                </a:lnTo>
                <a:lnTo>
                  <a:pt x="261683" y="113030"/>
                </a:lnTo>
                <a:close/>
              </a:path>
              <a:path w="268808" h="431800">
                <a:moveTo>
                  <a:pt x="249593" y="102870"/>
                </a:moveTo>
                <a:lnTo>
                  <a:pt x="246087" y="104140"/>
                </a:lnTo>
                <a:lnTo>
                  <a:pt x="250396" y="104140"/>
                </a:lnTo>
                <a:lnTo>
                  <a:pt x="249593" y="102870"/>
                </a:lnTo>
                <a:close/>
              </a:path>
              <a:path w="268808" h="431800">
                <a:moveTo>
                  <a:pt x="115366" y="0"/>
                </a:moveTo>
                <a:lnTo>
                  <a:pt x="115062" y="0"/>
                </a:lnTo>
                <a:lnTo>
                  <a:pt x="114490" y="1270"/>
                </a:lnTo>
                <a:lnTo>
                  <a:pt x="115366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83917" y="5369396"/>
            <a:ext cx="280136" cy="567143"/>
          </a:xfrm>
          <a:custGeom>
            <a:avLst/>
            <a:gdLst/>
            <a:ahLst/>
            <a:cxnLst/>
            <a:rect l="l" t="t" r="r" b="b"/>
            <a:pathLst>
              <a:path w="280136" h="567143">
                <a:moveTo>
                  <a:pt x="1041" y="0"/>
                </a:moveTo>
                <a:lnTo>
                  <a:pt x="0" y="546"/>
                </a:lnTo>
                <a:lnTo>
                  <a:pt x="279082" y="567143"/>
                </a:lnTo>
                <a:lnTo>
                  <a:pt x="280136" y="566623"/>
                </a:lnTo>
                <a:lnTo>
                  <a:pt x="104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89823" y="5569605"/>
            <a:ext cx="413905" cy="383730"/>
          </a:xfrm>
          <a:custGeom>
            <a:avLst/>
            <a:gdLst/>
            <a:ahLst/>
            <a:cxnLst/>
            <a:rect l="l" t="t" r="r" b="b"/>
            <a:pathLst>
              <a:path w="413905" h="383730">
                <a:moveTo>
                  <a:pt x="409193" y="0"/>
                </a:moveTo>
                <a:lnTo>
                  <a:pt x="0" y="378650"/>
                </a:lnTo>
                <a:lnTo>
                  <a:pt x="4686" y="383730"/>
                </a:lnTo>
                <a:lnTo>
                  <a:pt x="413905" y="5105"/>
                </a:lnTo>
                <a:lnTo>
                  <a:pt x="409193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604344" y="5420875"/>
            <a:ext cx="166446" cy="504418"/>
          </a:xfrm>
          <a:custGeom>
            <a:avLst/>
            <a:gdLst/>
            <a:ahLst/>
            <a:cxnLst/>
            <a:rect l="l" t="t" r="r" b="b"/>
            <a:pathLst>
              <a:path w="166446" h="504418">
                <a:moveTo>
                  <a:pt x="6616" y="0"/>
                </a:moveTo>
                <a:lnTo>
                  <a:pt x="0" y="2070"/>
                </a:lnTo>
                <a:lnTo>
                  <a:pt x="159829" y="504418"/>
                </a:lnTo>
                <a:lnTo>
                  <a:pt x="166446" y="502335"/>
                </a:lnTo>
                <a:lnTo>
                  <a:pt x="6616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858879" y="5406544"/>
            <a:ext cx="358470" cy="538022"/>
          </a:xfrm>
          <a:custGeom>
            <a:avLst/>
            <a:gdLst/>
            <a:ahLst/>
            <a:cxnLst/>
            <a:rect l="l" t="t" r="r" b="b"/>
            <a:pathLst>
              <a:path w="358470" h="538022">
                <a:moveTo>
                  <a:pt x="352678" y="0"/>
                </a:moveTo>
                <a:lnTo>
                  <a:pt x="0" y="534200"/>
                </a:lnTo>
                <a:lnTo>
                  <a:pt x="5778" y="538022"/>
                </a:lnTo>
                <a:lnTo>
                  <a:pt x="358470" y="3822"/>
                </a:lnTo>
                <a:lnTo>
                  <a:pt x="35267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761237" y="5353998"/>
            <a:ext cx="46443" cy="576516"/>
          </a:xfrm>
          <a:custGeom>
            <a:avLst/>
            <a:gdLst/>
            <a:ahLst/>
            <a:cxnLst/>
            <a:rect l="l" t="t" r="r" b="b"/>
            <a:pathLst>
              <a:path w="46443" h="576516">
                <a:moveTo>
                  <a:pt x="6921" y="0"/>
                </a:moveTo>
                <a:lnTo>
                  <a:pt x="0" y="482"/>
                </a:lnTo>
                <a:lnTo>
                  <a:pt x="39522" y="576516"/>
                </a:lnTo>
                <a:lnTo>
                  <a:pt x="46443" y="576021"/>
                </a:lnTo>
                <a:lnTo>
                  <a:pt x="692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20206" y="1803273"/>
            <a:ext cx="3745186" cy="2964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7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73769" y="4062700"/>
            <a:ext cx="875802" cy="5691649"/>
          </a:xfrm>
          <a:custGeom>
            <a:avLst/>
            <a:gdLst/>
            <a:ahLst/>
            <a:cxnLst/>
            <a:rect l="l" t="t" r="r" b="b"/>
            <a:pathLst>
              <a:path w="875802" h="5691649">
                <a:moveTo>
                  <a:pt x="276010" y="5691649"/>
                </a:moveTo>
                <a:lnTo>
                  <a:pt x="230843" y="5535529"/>
                </a:lnTo>
                <a:lnTo>
                  <a:pt x="103960" y="4915197"/>
                </a:lnTo>
                <a:lnTo>
                  <a:pt x="26330" y="4278325"/>
                </a:lnTo>
                <a:lnTo>
                  <a:pt x="0" y="3626956"/>
                </a:lnTo>
                <a:lnTo>
                  <a:pt x="26330" y="2975589"/>
                </a:lnTo>
                <a:lnTo>
                  <a:pt x="103960" y="2338718"/>
                </a:lnTo>
                <a:lnTo>
                  <a:pt x="230843" y="1718388"/>
                </a:lnTo>
                <a:lnTo>
                  <a:pt x="404935" y="1116643"/>
                </a:lnTo>
                <a:lnTo>
                  <a:pt x="624191" y="535527"/>
                </a:lnTo>
                <a:lnTo>
                  <a:pt x="875802" y="0"/>
                </a:lnTo>
              </a:path>
            </a:pathLst>
          </a:custGeom>
          <a:ln w="9525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73769" y="4062700"/>
            <a:ext cx="875802" cy="5691649"/>
          </a:xfrm>
          <a:custGeom>
            <a:avLst/>
            <a:gdLst/>
            <a:ahLst/>
            <a:cxnLst/>
            <a:rect l="l" t="t" r="r" b="b"/>
            <a:pathLst>
              <a:path w="875802" h="5691649">
                <a:moveTo>
                  <a:pt x="276010" y="5691649"/>
                </a:moveTo>
                <a:lnTo>
                  <a:pt x="230843" y="5535529"/>
                </a:lnTo>
                <a:lnTo>
                  <a:pt x="103960" y="4915197"/>
                </a:lnTo>
                <a:lnTo>
                  <a:pt x="26330" y="4278325"/>
                </a:lnTo>
                <a:lnTo>
                  <a:pt x="0" y="3626956"/>
                </a:lnTo>
                <a:lnTo>
                  <a:pt x="26330" y="2975589"/>
                </a:lnTo>
                <a:lnTo>
                  <a:pt x="103960" y="2338718"/>
                </a:lnTo>
                <a:lnTo>
                  <a:pt x="230843" y="1718388"/>
                </a:lnTo>
                <a:lnTo>
                  <a:pt x="404935" y="1116643"/>
                </a:lnTo>
                <a:lnTo>
                  <a:pt x="624191" y="535527"/>
                </a:lnTo>
                <a:lnTo>
                  <a:pt x="875802" y="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73769" y="4062700"/>
            <a:ext cx="875802" cy="5691649"/>
          </a:xfrm>
          <a:custGeom>
            <a:avLst/>
            <a:gdLst/>
            <a:ahLst/>
            <a:cxnLst/>
            <a:rect l="l" t="t" r="r" b="b"/>
            <a:pathLst>
              <a:path w="875802" h="5691649">
                <a:moveTo>
                  <a:pt x="276010" y="5691649"/>
                </a:moveTo>
                <a:lnTo>
                  <a:pt x="230843" y="5535529"/>
                </a:lnTo>
                <a:lnTo>
                  <a:pt x="103960" y="4915197"/>
                </a:lnTo>
                <a:lnTo>
                  <a:pt x="26330" y="4278325"/>
                </a:lnTo>
                <a:lnTo>
                  <a:pt x="0" y="3626956"/>
                </a:lnTo>
                <a:lnTo>
                  <a:pt x="26330" y="2975589"/>
                </a:lnTo>
                <a:lnTo>
                  <a:pt x="103960" y="2338718"/>
                </a:lnTo>
                <a:lnTo>
                  <a:pt x="230843" y="1718388"/>
                </a:lnTo>
                <a:lnTo>
                  <a:pt x="404935" y="1116643"/>
                </a:lnTo>
                <a:lnTo>
                  <a:pt x="624191" y="535527"/>
                </a:lnTo>
                <a:lnTo>
                  <a:pt x="875802" y="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" y="381"/>
            <a:ext cx="17348200" cy="9753600"/>
          </a:xfrm>
          <a:custGeom>
            <a:avLst/>
            <a:gdLst/>
            <a:ahLst/>
            <a:cxnLst/>
            <a:rect l="l" t="t" r="r" b="b"/>
            <a:pathLst>
              <a:path w="17348200" h="9753600">
                <a:moveTo>
                  <a:pt x="17348200" y="9753600"/>
                </a:moveTo>
                <a:lnTo>
                  <a:pt x="0" y="9753600"/>
                </a:lnTo>
                <a:lnTo>
                  <a:pt x="0" y="0"/>
                </a:lnTo>
                <a:lnTo>
                  <a:pt x="17348200" y="0"/>
                </a:lnTo>
                <a:lnTo>
                  <a:pt x="17348200" y="9753600"/>
                </a:lnTo>
                <a:close/>
              </a:path>
            </a:pathLst>
          </a:custGeom>
          <a:solidFill>
            <a:srgbClr val="00B19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67" y="1917116"/>
            <a:ext cx="7324458" cy="7349553"/>
          </a:xfrm>
          <a:custGeom>
            <a:avLst/>
            <a:gdLst/>
            <a:ahLst/>
            <a:cxnLst/>
            <a:rect l="l" t="t" r="r" b="b"/>
            <a:pathLst>
              <a:path w="7324458" h="7349553">
                <a:moveTo>
                  <a:pt x="7324458" y="7349553"/>
                </a:moveTo>
                <a:lnTo>
                  <a:pt x="0" y="7349553"/>
                </a:lnTo>
                <a:lnTo>
                  <a:pt x="0" y="0"/>
                </a:lnTo>
                <a:lnTo>
                  <a:pt x="7324458" y="0"/>
                </a:lnTo>
                <a:lnTo>
                  <a:pt x="7324458" y="7349553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880" y="2149781"/>
            <a:ext cx="4498340" cy="242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9470"/>
              </a:lnSpc>
            </a:pPr>
            <a:r>
              <a:rPr sz="9450" spc="-385" dirty="0">
                <a:solidFill>
                  <a:srgbClr val="FFFFFF"/>
                </a:solidFill>
                <a:latin typeface="Segoe UI Symbol"/>
                <a:cs typeface="Segoe UI Symbol"/>
              </a:rPr>
              <a:t>Generate</a:t>
            </a:r>
            <a:r>
              <a:rPr sz="9450" spc="-27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245" dirty="0">
                <a:solidFill>
                  <a:srgbClr val="FFFFFF"/>
                </a:solidFill>
                <a:latin typeface="Segoe UI Symbol"/>
                <a:cs typeface="Segoe UI Symbol"/>
              </a:rPr>
              <a:t>buzz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090" y="5610451"/>
            <a:ext cx="3067050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9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eople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ove</a:t>
            </a:r>
            <a:r>
              <a:rPr sz="1900" spc="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whe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med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with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endless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ads,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weets,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status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dates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whic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means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you’ll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have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figu</a:t>
            </a:r>
            <a:r>
              <a:rPr sz="1900" spc="-6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some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way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ough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noise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grab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their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attention.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9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ou won’t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shouting.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But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doing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 som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hing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emarkable.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3214" y="5611175"/>
            <a:ext cx="2998470" cy="214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ce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people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sta</a:t>
            </a:r>
            <a:r>
              <a:rPr sz="1900" spc="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emarking,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fuel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r 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buzz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giving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them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crazy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ops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mad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me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chandise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(sti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ke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rs,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-sh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3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ts,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poste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rs,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or whatever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eam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).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74197" y="718299"/>
            <a:ext cx="1783390" cy="2161758"/>
          </a:xfrm>
          <a:custGeom>
            <a:avLst/>
            <a:gdLst/>
            <a:ahLst/>
            <a:cxnLst/>
            <a:rect l="l" t="t" r="r" b="b"/>
            <a:pathLst>
              <a:path w="1783390" h="2161758">
                <a:moveTo>
                  <a:pt x="1103591" y="0"/>
                </a:moveTo>
                <a:lnTo>
                  <a:pt x="1043866" y="4984"/>
                </a:lnTo>
                <a:lnTo>
                  <a:pt x="983504" y="15664"/>
                </a:lnTo>
                <a:lnTo>
                  <a:pt x="922651" y="32160"/>
                </a:lnTo>
                <a:lnTo>
                  <a:pt x="861455" y="54590"/>
                </a:lnTo>
                <a:lnTo>
                  <a:pt x="800062" y="83076"/>
                </a:lnTo>
                <a:lnTo>
                  <a:pt x="738617" y="117738"/>
                </a:lnTo>
                <a:lnTo>
                  <a:pt x="677267" y="158695"/>
                </a:lnTo>
                <a:lnTo>
                  <a:pt x="616158" y="206068"/>
                </a:lnTo>
                <a:lnTo>
                  <a:pt x="555437" y="259976"/>
                </a:lnTo>
                <a:lnTo>
                  <a:pt x="495249" y="320541"/>
                </a:lnTo>
                <a:lnTo>
                  <a:pt x="435742" y="387882"/>
                </a:lnTo>
                <a:lnTo>
                  <a:pt x="377062" y="462118"/>
                </a:lnTo>
                <a:lnTo>
                  <a:pt x="319354" y="543371"/>
                </a:lnTo>
                <a:lnTo>
                  <a:pt x="265015" y="624136"/>
                </a:lnTo>
                <a:lnTo>
                  <a:pt x="216238" y="697635"/>
                </a:lnTo>
                <a:lnTo>
                  <a:pt x="172866" y="765081"/>
                </a:lnTo>
                <a:lnTo>
                  <a:pt x="134742" y="827688"/>
                </a:lnTo>
                <a:lnTo>
                  <a:pt x="101712" y="886670"/>
                </a:lnTo>
                <a:lnTo>
                  <a:pt x="73619" y="943240"/>
                </a:lnTo>
                <a:lnTo>
                  <a:pt x="50307" y="998613"/>
                </a:lnTo>
                <a:lnTo>
                  <a:pt x="31619" y="1054002"/>
                </a:lnTo>
                <a:lnTo>
                  <a:pt x="17401" y="1110621"/>
                </a:lnTo>
                <a:lnTo>
                  <a:pt x="7496" y="1169684"/>
                </a:lnTo>
                <a:lnTo>
                  <a:pt x="1747" y="1232405"/>
                </a:lnTo>
                <a:lnTo>
                  <a:pt x="0" y="1299997"/>
                </a:lnTo>
                <a:lnTo>
                  <a:pt x="2097" y="1373674"/>
                </a:lnTo>
                <a:lnTo>
                  <a:pt x="7883" y="1454650"/>
                </a:lnTo>
                <a:lnTo>
                  <a:pt x="17202" y="1544139"/>
                </a:lnTo>
                <a:lnTo>
                  <a:pt x="29897" y="1643355"/>
                </a:lnTo>
                <a:lnTo>
                  <a:pt x="45814" y="1753510"/>
                </a:lnTo>
                <a:lnTo>
                  <a:pt x="64795" y="1875820"/>
                </a:lnTo>
                <a:lnTo>
                  <a:pt x="86685" y="2011498"/>
                </a:lnTo>
                <a:lnTo>
                  <a:pt x="111328" y="2161758"/>
                </a:lnTo>
                <a:lnTo>
                  <a:pt x="118923" y="2159987"/>
                </a:lnTo>
                <a:lnTo>
                  <a:pt x="175862" y="2145607"/>
                </a:lnTo>
                <a:lnTo>
                  <a:pt x="222653" y="2132853"/>
                </a:lnTo>
                <a:lnTo>
                  <a:pt x="279958" y="2116293"/>
                </a:lnTo>
                <a:lnTo>
                  <a:pt x="346501" y="2095854"/>
                </a:lnTo>
                <a:lnTo>
                  <a:pt x="421005" y="2071465"/>
                </a:lnTo>
                <a:lnTo>
                  <a:pt x="502195" y="2043053"/>
                </a:lnTo>
                <a:lnTo>
                  <a:pt x="588796" y="2010546"/>
                </a:lnTo>
                <a:lnTo>
                  <a:pt x="679530" y="1973871"/>
                </a:lnTo>
                <a:lnTo>
                  <a:pt x="773124" y="1932956"/>
                </a:lnTo>
                <a:lnTo>
                  <a:pt x="868300" y="1887728"/>
                </a:lnTo>
                <a:lnTo>
                  <a:pt x="963783" y="1838117"/>
                </a:lnTo>
                <a:lnTo>
                  <a:pt x="1058297" y="1784048"/>
                </a:lnTo>
                <a:lnTo>
                  <a:pt x="1150567" y="1725450"/>
                </a:lnTo>
                <a:lnTo>
                  <a:pt x="1239315" y="1662250"/>
                </a:lnTo>
                <a:lnTo>
                  <a:pt x="1323268" y="1594376"/>
                </a:lnTo>
                <a:lnTo>
                  <a:pt x="1401148" y="1521756"/>
                </a:lnTo>
                <a:lnTo>
                  <a:pt x="1471680" y="1444317"/>
                </a:lnTo>
                <a:lnTo>
                  <a:pt x="1533588" y="1361988"/>
                </a:lnTo>
                <a:lnTo>
                  <a:pt x="1587267" y="1278019"/>
                </a:lnTo>
                <a:lnTo>
                  <a:pt x="1634078" y="1195780"/>
                </a:lnTo>
                <a:lnTo>
                  <a:pt x="1674186" y="1115361"/>
                </a:lnTo>
                <a:lnTo>
                  <a:pt x="1707758" y="1036852"/>
                </a:lnTo>
                <a:lnTo>
                  <a:pt x="1734960" y="960344"/>
                </a:lnTo>
                <a:lnTo>
                  <a:pt x="1755958" y="885928"/>
                </a:lnTo>
                <a:lnTo>
                  <a:pt x="1770918" y="813695"/>
                </a:lnTo>
                <a:lnTo>
                  <a:pt x="1780007" y="743734"/>
                </a:lnTo>
                <a:lnTo>
                  <a:pt x="1783390" y="676137"/>
                </a:lnTo>
                <a:lnTo>
                  <a:pt x="1781233" y="610994"/>
                </a:lnTo>
                <a:lnTo>
                  <a:pt x="1773704" y="548396"/>
                </a:lnTo>
                <a:lnTo>
                  <a:pt x="1760967" y="488433"/>
                </a:lnTo>
                <a:lnTo>
                  <a:pt x="1743190" y="431197"/>
                </a:lnTo>
                <a:lnTo>
                  <a:pt x="1720538" y="376776"/>
                </a:lnTo>
                <a:lnTo>
                  <a:pt x="1693178" y="325264"/>
                </a:lnTo>
                <a:lnTo>
                  <a:pt x="1661275" y="276749"/>
                </a:lnTo>
                <a:lnTo>
                  <a:pt x="1624996" y="231322"/>
                </a:lnTo>
                <a:lnTo>
                  <a:pt x="1584507" y="189075"/>
                </a:lnTo>
                <a:lnTo>
                  <a:pt x="1539974" y="150097"/>
                </a:lnTo>
                <a:lnTo>
                  <a:pt x="1491564" y="114480"/>
                </a:lnTo>
                <a:lnTo>
                  <a:pt x="1440389" y="82962"/>
                </a:lnTo>
                <a:lnTo>
                  <a:pt x="1387554" y="56298"/>
                </a:lnTo>
                <a:lnTo>
                  <a:pt x="1333204" y="34609"/>
                </a:lnTo>
                <a:lnTo>
                  <a:pt x="1277487" y="18014"/>
                </a:lnTo>
                <a:lnTo>
                  <a:pt x="1220548" y="6635"/>
                </a:lnTo>
                <a:lnTo>
                  <a:pt x="1162534" y="590"/>
                </a:lnTo>
                <a:lnTo>
                  <a:pt x="1103591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4457" y="1421222"/>
            <a:ext cx="1795277" cy="1476066"/>
          </a:xfrm>
          <a:custGeom>
            <a:avLst/>
            <a:gdLst/>
            <a:ahLst/>
            <a:cxnLst/>
            <a:rect l="l" t="t" r="r" b="b"/>
            <a:pathLst>
              <a:path w="1795277" h="1476066">
                <a:moveTo>
                  <a:pt x="1258571" y="0"/>
                </a:moveTo>
                <a:lnTo>
                  <a:pt x="1203494" y="170"/>
                </a:lnTo>
                <a:lnTo>
                  <a:pt x="1146513" y="5094"/>
                </a:lnTo>
                <a:lnTo>
                  <a:pt x="1087712" y="14908"/>
                </a:lnTo>
                <a:lnTo>
                  <a:pt x="1027170" y="29751"/>
                </a:lnTo>
                <a:lnTo>
                  <a:pt x="964970" y="49760"/>
                </a:lnTo>
                <a:lnTo>
                  <a:pt x="901194" y="75072"/>
                </a:lnTo>
                <a:lnTo>
                  <a:pt x="835922" y="105825"/>
                </a:lnTo>
                <a:lnTo>
                  <a:pt x="769237" y="142157"/>
                </a:lnTo>
                <a:lnTo>
                  <a:pt x="701219" y="184206"/>
                </a:lnTo>
                <a:lnTo>
                  <a:pt x="631951" y="232108"/>
                </a:lnTo>
                <a:lnTo>
                  <a:pt x="505554" y="324905"/>
                </a:lnTo>
                <a:lnTo>
                  <a:pt x="451651" y="365970"/>
                </a:lnTo>
                <a:lnTo>
                  <a:pt x="403313" y="404706"/>
                </a:lnTo>
                <a:lnTo>
                  <a:pt x="360066" y="442031"/>
                </a:lnTo>
                <a:lnTo>
                  <a:pt x="321436" y="478864"/>
                </a:lnTo>
                <a:lnTo>
                  <a:pt x="286949" y="516125"/>
                </a:lnTo>
                <a:lnTo>
                  <a:pt x="256132" y="554733"/>
                </a:lnTo>
                <a:lnTo>
                  <a:pt x="228510" y="595606"/>
                </a:lnTo>
                <a:lnTo>
                  <a:pt x="203609" y="639665"/>
                </a:lnTo>
                <a:lnTo>
                  <a:pt x="180956" y="687828"/>
                </a:lnTo>
                <a:lnTo>
                  <a:pt x="160075" y="741014"/>
                </a:lnTo>
                <a:lnTo>
                  <a:pt x="140495" y="800143"/>
                </a:lnTo>
                <a:lnTo>
                  <a:pt x="121739" y="866134"/>
                </a:lnTo>
                <a:lnTo>
                  <a:pt x="103335" y="939905"/>
                </a:lnTo>
                <a:lnTo>
                  <a:pt x="84809" y="1022377"/>
                </a:lnTo>
                <a:lnTo>
                  <a:pt x="65686" y="1114467"/>
                </a:lnTo>
                <a:lnTo>
                  <a:pt x="45493" y="1217096"/>
                </a:lnTo>
                <a:lnTo>
                  <a:pt x="23755" y="1331182"/>
                </a:lnTo>
                <a:lnTo>
                  <a:pt x="0" y="1457645"/>
                </a:lnTo>
                <a:lnTo>
                  <a:pt x="6544" y="1458429"/>
                </a:lnTo>
                <a:lnTo>
                  <a:pt x="55918" y="1463426"/>
                </a:lnTo>
                <a:lnTo>
                  <a:pt x="96764" y="1466788"/>
                </a:lnTo>
                <a:lnTo>
                  <a:pt x="147059" y="1470158"/>
                </a:lnTo>
                <a:lnTo>
                  <a:pt x="205809" y="1473111"/>
                </a:lnTo>
                <a:lnTo>
                  <a:pt x="272023" y="1475223"/>
                </a:lnTo>
                <a:lnTo>
                  <a:pt x="344708" y="1476066"/>
                </a:lnTo>
                <a:lnTo>
                  <a:pt x="422872" y="1475217"/>
                </a:lnTo>
                <a:lnTo>
                  <a:pt x="505521" y="1472250"/>
                </a:lnTo>
                <a:lnTo>
                  <a:pt x="591664" y="1466739"/>
                </a:lnTo>
                <a:lnTo>
                  <a:pt x="680308" y="1458260"/>
                </a:lnTo>
                <a:lnTo>
                  <a:pt x="770459" y="1446386"/>
                </a:lnTo>
                <a:lnTo>
                  <a:pt x="861126" y="1430692"/>
                </a:lnTo>
                <a:lnTo>
                  <a:pt x="951317" y="1410754"/>
                </a:lnTo>
                <a:lnTo>
                  <a:pt x="1040037" y="1386145"/>
                </a:lnTo>
                <a:lnTo>
                  <a:pt x="1126296" y="1356440"/>
                </a:lnTo>
                <a:lnTo>
                  <a:pt x="1209100" y="1321215"/>
                </a:lnTo>
                <a:lnTo>
                  <a:pt x="1287456" y="1280043"/>
                </a:lnTo>
                <a:lnTo>
                  <a:pt x="1360373" y="1232500"/>
                </a:lnTo>
                <a:lnTo>
                  <a:pt x="1427226" y="1181283"/>
                </a:lnTo>
                <a:lnTo>
                  <a:pt x="1488124" y="1129458"/>
                </a:lnTo>
                <a:lnTo>
                  <a:pt x="1543174" y="1077146"/>
                </a:lnTo>
                <a:lnTo>
                  <a:pt x="1592481" y="1024467"/>
                </a:lnTo>
                <a:lnTo>
                  <a:pt x="1636151" y="971539"/>
                </a:lnTo>
                <a:lnTo>
                  <a:pt x="1674289" y="918484"/>
                </a:lnTo>
                <a:lnTo>
                  <a:pt x="1707002" y="865421"/>
                </a:lnTo>
                <a:lnTo>
                  <a:pt x="1734396" y="812470"/>
                </a:lnTo>
                <a:lnTo>
                  <a:pt x="1756576" y="759750"/>
                </a:lnTo>
                <a:lnTo>
                  <a:pt x="1773648" y="707383"/>
                </a:lnTo>
                <a:lnTo>
                  <a:pt x="1785719" y="655488"/>
                </a:lnTo>
                <a:lnTo>
                  <a:pt x="1792893" y="604184"/>
                </a:lnTo>
                <a:lnTo>
                  <a:pt x="1795277" y="553592"/>
                </a:lnTo>
                <a:lnTo>
                  <a:pt x="1792977" y="503832"/>
                </a:lnTo>
                <a:lnTo>
                  <a:pt x="1786099" y="455024"/>
                </a:lnTo>
                <a:lnTo>
                  <a:pt x="1774748" y="407287"/>
                </a:lnTo>
                <a:lnTo>
                  <a:pt x="1759031" y="360741"/>
                </a:lnTo>
                <a:lnTo>
                  <a:pt x="1739053" y="315507"/>
                </a:lnTo>
                <a:lnTo>
                  <a:pt x="1714919" y="271705"/>
                </a:lnTo>
                <a:lnTo>
                  <a:pt x="1686737" y="229454"/>
                </a:lnTo>
                <a:lnTo>
                  <a:pt x="1655176" y="189659"/>
                </a:lnTo>
                <a:lnTo>
                  <a:pt x="1620895" y="153242"/>
                </a:lnTo>
                <a:lnTo>
                  <a:pt x="1583978" y="120339"/>
                </a:lnTo>
                <a:lnTo>
                  <a:pt x="1544505" y="91090"/>
                </a:lnTo>
                <a:lnTo>
                  <a:pt x="1502559" y="65630"/>
                </a:lnTo>
                <a:lnTo>
                  <a:pt x="1458219" y="44098"/>
                </a:lnTo>
                <a:lnTo>
                  <a:pt x="1411570" y="26632"/>
                </a:lnTo>
                <a:lnTo>
                  <a:pt x="1362691" y="13368"/>
                </a:lnTo>
                <a:lnTo>
                  <a:pt x="1311664" y="4445"/>
                </a:lnTo>
                <a:lnTo>
                  <a:pt x="1258571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84929" y="1420794"/>
            <a:ext cx="1645945" cy="1458547"/>
          </a:xfrm>
          <a:custGeom>
            <a:avLst/>
            <a:gdLst/>
            <a:ahLst/>
            <a:cxnLst/>
            <a:rect l="l" t="t" r="r" b="b"/>
            <a:pathLst>
              <a:path w="1645945" h="1458547">
                <a:moveTo>
                  <a:pt x="1223541" y="0"/>
                </a:moveTo>
                <a:lnTo>
                  <a:pt x="1170863" y="2813"/>
                </a:lnTo>
                <a:lnTo>
                  <a:pt x="1116555" y="9866"/>
                </a:lnTo>
                <a:lnTo>
                  <a:pt x="1060684" y="21273"/>
                </a:lnTo>
                <a:lnTo>
                  <a:pt x="1003318" y="37146"/>
                </a:lnTo>
                <a:lnTo>
                  <a:pt x="944523" y="57600"/>
                </a:lnTo>
                <a:lnTo>
                  <a:pt x="884367" y="82747"/>
                </a:lnTo>
                <a:lnTo>
                  <a:pt x="822917" y="112699"/>
                </a:lnTo>
                <a:lnTo>
                  <a:pt x="760239" y="147572"/>
                </a:lnTo>
                <a:lnTo>
                  <a:pt x="696400" y="187476"/>
                </a:lnTo>
                <a:lnTo>
                  <a:pt x="631469" y="232527"/>
                </a:lnTo>
                <a:lnTo>
                  <a:pt x="565857" y="285517"/>
                </a:lnTo>
                <a:lnTo>
                  <a:pt x="504374" y="345238"/>
                </a:lnTo>
                <a:lnTo>
                  <a:pt x="446930" y="410709"/>
                </a:lnTo>
                <a:lnTo>
                  <a:pt x="393434" y="480954"/>
                </a:lnTo>
                <a:lnTo>
                  <a:pt x="343794" y="554992"/>
                </a:lnTo>
                <a:lnTo>
                  <a:pt x="297920" y="631847"/>
                </a:lnTo>
                <a:lnTo>
                  <a:pt x="255719" y="710539"/>
                </a:lnTo>
                <a:lnTo>
                  <a:pt x="217102" y="790091"/>
                </a:lnTo>
                <a:lnTo>
                  <a:pt x="181976" y="869522"/>
                </a:lnTo>
                <a:lnTo>
                  <a:pt x="150252" y="947856"/>
                </a:lnTo>
                <a:lnTo>
                  <a:pt x="121837" y="1024114"/>
                </a:lnTo>
                <a:lnTo>
                  <a:pt x="96640" y="1097316"/>
                </a:lnTo>
                <a:lnTo>
                  <a:pt x="74571" y="1166486"/>
                </a:lnTo>
                <a:lnTo>
                  <a:pt x="55538" y="1230643"/>
                </a:lnTo>
                <a:lnTo>
                  <a:pt x="39450" y="1288811"/>
                </a:lnTo>
                <a:lnTo>
                  <a:pt x="26217" y="1340010"/>
                </a:lnTo>
                <a:lnTo>
                  <a:pt x="15746" y="1383261"/>
                </a:lnTo>
                <a:lnTo>
                  <a:pt x="2728" y="1442010"/>
                </a:lnTo>
                <a:lnTo>
                  <a:pt x="0" y="1455550"/>
                </a:lnTo>
                <a:lnTo>
                  <a:pt x="419" y="1458179"/>
                </a:lnTo>
                <a:lnTo>
                  <a:pt x="2222" y="1458407"/>
                </a:lnTo>
                <a:lnTo>
                  <a:pt x="3644" y="1458547"/>
                </a:lnTo>
                <a:lnTo>
                  <a:pt x="19664" y="1454711"/>
                </a:lnTo>
                <a:lnTo>
                  <a:pt x="88761" y="1436750"/>
                </a:lnTo>
                <a:lnTo>
                  <a:pt x="139519" y="1422495"/>
                </a:lnTo>
                <a:lnTo>
                  <a:pt x="199538" y="1404635"/>
                </a:lnTo>
                <a:lnTo>
                  <a:pt x="267659" y="1383105"/>
                </a:lnTo>
                <a:lnTo>
                  <a:pt x="342722" y="1357839"/>
                </a:lnTo>
                <a:lnTo>
                  <a:pt x="423568" y="1328771"/>
                </a:lnTo>
                <a:lnTo>
                  <a:pt x="509039" y="1295835"/>
                </a:lnTo>
                <a:lnTo>
                  <a:pt x="597974" y="1258966"/>
                </a:lnTo>
                <a:lnTo>
                  <a:pt x="689215" y="1218099"/>
                </a:lnTo>
                <a:lnTo>
                  <a:pt x="781602" y="1173166"/>
                </a:lnTo>
                <a:lnTo>
                  <a:pt x="873976" y="1124103"/>
                </a:lnTo>
                <a:lnTo>
                  <a:pt x="965178" y="1070844"/>
                </a:lnTo>
                <a:lnTo>
                  <a:pt x="1054049" y="1013323"/>
                </a:lnTo>
                <a:lnTo>
                  <a:pt x="1139429" y="951475"/>
                </a:lnTo>
                <a:lnTo>
                  <a:pt x="1220159" y="885233"/>
                </a:lnTo>
                <a:lnTo>
                  <a:pt x="1295080" y="814531"/>
                </a:lnTo>
                <a:lnTo>
                  <a:pt x="1363032" y="739305"/>
                </a:lnTo>
                <a:lnTo>
                  <a:pt x="1422857" y="659488"/>
                </a:lnTo>
                <a:lnTo>
                  <a:pt x="1456130" y="608535"/>
                </a:lnTo>
                <a:lnTo>
                  <a:pt x="1486867" y="558202"/>
                </a:lnTo>
                <a:lnTo>
                  <a:pt x="1515106" y="508508"/>
                </a:lnTo>
                <a:lnTo>
                  <a:pt x="1540884" y="459472"/>
                </a:lnTo>
                <a:lnTo>
                  <a:pt x="1564238" y="411114"/>
                </a:lnTo>
                <a:lnTo>
                  <a:pt x="1585205" y="363455"/>
                </a:lnTo>
                <a:lnTo>
                  <a:pt x="1603822" y="316513"/>
                </a:lnTo>
                <a:lnTo>
                  <a:pt x="1620126" y="270309"/>
                </a:lnTo>
                <a:lnTo>
                  <a:pt x="1634155" y="224861"/>
                </a:lnTo>
                <a:lnTo>
                  <a:pt x="1645945" y="180190"/>
                </a:lnTo>
                <a:lnTo>
                  <a:pt x="1613250" y="146824"/>
                </a:lnTo>
                <a:lnTo>
                  <a:pt x="1578256" y="116567"/>
                </a:lnTo>
                <a:lnTo>
                  <a:pt x="1541028" y="89532"/>
                </a:lnTo>
                <a:lnTo>
                  <a:pt x="1501635" y="65831"/>
                </a:lnTo>
                <a:lnTo>
                  <a:pt x="1460142" y="45579"/>
                </a:lnTo>
                <a:lnTo>
                  <a:pt x="1416618" y="28887"/>
                </a:lnTo>
                <a:lnTo>
                  <a:pt x="1371128" y="15871"/>
                </a:lnTo>
                <a:lnTo>
                  <a:pt x="1323741" y="6642"/>
                </a:lnTo>
                <a:lnTo>
                  <a:pt x="1274523" y="1314"/>
                </a:lnTo>
                <a:lnTo>
                  <a:pt x="1223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3064" y="3272642"/>
            <a:ext cx="2323160" cy="1668285"/>
          </a:xfrm>
          <a:custGeom>
            <a:avLst/>
            <a:gdLst/>
            <a:ahLst/>
            <a:cxnLst/>
            <a:rect l="l" t="t" r="r" b="b"/>
            <a:pathLst>
              <a:path w="2323160" h="1668285">
                <a:moveTo>
                  <a:pt x="1307567" y="0"/>
                </a:moveTo>
                <a:lnTo>
                  <a:pt x="1249295" y="3494"/>
                </a:lnTo>
                <a:lnTo>
                  <a:pt x="1191405" y="11608"/>
                </a:lnTo>
                <a:lnTo>
                  <a:pt x="1132675" y="24270"/>
                </a:lnTo>
                <a:lnTo>
                  <a:pt x="1071884" y="41408"/>
                </a:lnTo>
                <a:lnTo>
                  <a:pt x="1007809" y="62952"/>
                </a:lnTo>
                <a:lnTo>
                  <a:pt x="939230" y="88830"/>
                </a:lnTo>
                <a:lnTo>
                  <a:pt x="864924" y="118971"/>
                </a:lnTo>
                <a:lnTo>
                  <a:pt x="694245" y="191756"/>
                </a:lnTo>
                <a:lnTo>
                  <a:pt x="603716" y="233433"/>
                </a:lnTo>
                <a:lnTo>
                  <a:pt x="519903" y="277364"/>
                </a:lnTo>
                <a:lnTo>
                  <a:pt x="442713" y="323383"/>
                </a:lnTo>
                <a:lnTo>
                  <a:pt x="372056" y="371323"/>
                </a:lnTo>
                <a:lnTo>
                  <a:pt x="307841" y="421021"/>
                </a:lnTo>
                <a:lnTo>
                  <a:pt x="249977" y="472308"/>
                </a:lnTo>
                <a:lnTo>
                  <a:pt x="198373" y="525019"/>
                </a:lnTo>
                <a:lnTo>
                  <a:pt x="152939" y="578989"/>
                </a:lnTo>
                <a:lnTo>
                  <a:pt x="113583" y="634051"/>
                </a:lnTo>
                <a:lnTo>
                  <a:pt x="80214" y="690039"/>
                </a:lnTo>
                <a:lnTo>
                  <a:pt x="52742" y="746787"/>
                </a:lnTo>
                <a:lnTo>
                  <a:pt x="31076" y="804131"/>
                </a:lnTo>
                <a:lnTo>
                  <a:pt x="15124" y="861902"/>
                </a:lnTo>
                <a:lnTo>
                  <a:pt x="4795" y="919936"/>
                </a:lnTo>
                <a:lnTo>
                  <a:pt x="0" y="978067"/>
                </a:lnTo>
                <a:lnTo>
                  <a:pt x="646" y="1036128"/>
                </a:lnTo>
                <a:lnTo>
                  <a:pt x="6642" y="1093954"/>
                </a:lnTo>
                <a:lnTo>
                  <a:pt x="17899" y="1151378"/>
                </a:lnTo>
                <a:lnTo>
                  <a:pt x="34325" y="1208236"/>
                </a:lnTo>
                <a:lnTo>
                  <a:pt x="55829" y="1264360"/>
                </a:lnTo>
                <a:lnTo>
                  <a:pt x="81874" y="1318526"/>
                </a:lnTo>
                <a:lnTo>
                  <a:pt x="111940" y="1369503"/>
                </a:lnTo>
                <a:lnTo>
                  <a:pt x="145966" y="1417111"/>
                </a:lnTo>
                <a:lnTo>
                  <a:pt x="183895" y="1461170"/>
                </a:lnTo>
                <a:lnTo>
                  <a:pt x="225669" y="1501500"/>
                </a:lnTo>
                <a:lnTo>
                  <a:pt x="271230" y="1537921"/>
                </a:lnTo>
                <a:lnTo>
                  <a:pt x="320519" y="1570253"/>
                </a:lnTo>
                <a:lnTo>
                  <a:pt x="373477" y="1598315"/>
                </a:lnTo>
                <a:lnTo>
                  <a:pt x="430047" y="1621928"/>
                </a:lnTo>
                <a:lnTo>
                  <a:pt x="490170" y="1640912"/>
                </a:lnTo>
                <a:lnTo>
                  <a:pt x="553789" y="1655086"/>
                </a:lnTo>
                <a:lnTo>
                  <a:pt x="620844" y="1664270"/>
                </a:lnTo>
                <a:lnTo>
                  <a:pt x="691278" y="1668285"/>
                </a:lnTo>
                <a:lnTo>
                  <a:pt x="765031" y="1666949"/>
                </a:lnTo>
                <a:lnTo>
                  <a:pt x="842047" y="1660084"/>
                </a:lnTo>
                <a:lnTo>
                  <a:pt x="922266" y="1647509"/>
                </a:lnTo>
                <a:lnTo>
                  <a:pt x="1005630" y="1629044"/>
                </a:lnTo>
                <a:lnTo>
                  <a:pt x="1092082" y="1604509"/>
                </a:lnTo>
                <a:lnTo>
                  <a:pt x="1181562" y="1573724"/>
                </a:lnTo>
                <a:lnTo>
                  <a:pt x="1274013" y="1536508"/>
                </a:lnTo>
                <a:lnTo>
                  <a:pt x="1366377" y="1490907"/>
                </a:lnTo>
                <a:lnTo>
                  <a:pt x="1455531" y="1435925"/>
                </a:lnTo>
                <a:lnTo>
                  <a:pt x="1541308" y="1372830"/>
                </a:lnTo>
                <a:lnTo>
                  <a:pt x="1623546" y="1302890"/>
                </a:lnTo>
                <a:lnTo>
                  <a:pt x="1702077" y="1227371"/>
                </a:lnTo>
                <a:lnTo>
                  <a:pt x="1776738" y="1147540"/>
                </a:lnTo>
                <a:lnTo>
                  <a:pt x="1847362" y="1064665"/>
                </a:lnTo>
                <a:lnTo>
                  <a:pt x="1913787" y="980013"/>
                </a:lnTo>
                <a:lnTo>
                  <a:pt x="1975845" y="894851"/>
                </a:lnTo>
                <a:lnTo>
                  <a:pt x="2033373" y="810446"/>
                </a:lnTo>
                <a:lnTo>
                  <a:pt x="2086205" y="728066"/>
                </a:lnTo>
                <a:lnTo>
                  <a:pt x="2134176" y="648977"/>
                </a:lnTo>
                <a:lnTo>
                  <a:pt x="2177122" y="574447"/>
                </a:lnTo>
                <a:lnTo>
                  <a:pt x="2214877" y="505743"/>
                </a:lnTo>
                <a:lnTo>
                  <a:pt x="2247276" y="444132"/>
                </a:lnTo>
                <a:lnTo>
                  <a:pt x="2274154" y="390882"/>
                </a:lnTo>
                <a:lnTo>
                  <a:pt x="2295347" y="347259"/>
                </a:lnTo>
                <a:lnTo>
                  <a:pt x="2320015" y="293965"/>
                </a:lnTo>
                <a:lnTo>
                  <a:pt x="2323160" y="286828"/>
                </a:lnTo>
                <a:lnTo>
                  <a:pt x="1934090" y="146896"/>
                </a:lnTo>
                <a:lnTo>
                  <a:pt x="1828782" y="110869"/>
                </a:lnTo>
                <a:lnTo>
                  <a:pt x="1733630" y="80031"/>
                </a:lnTo>
                <a:lnTo>
                  <a:pt x="1647412" y="54312"/>
                </a:lnTo>
                <a:lnTo>
                  <a:pt x="1568906" y="33641"/>
                </a:lnTo>
                <a:lnTo>
                  <a:pt x="1496890" y="17945"/>
                </a:lnTo>
                <a:lnTo>
                  <a:pt x="1430143" y="7154"/>
                </a:lnTo>
                <a:lnTo>
                  <a:pt x="1367442" y="1196"/>
                </a:lnTo>
                <a:lnTo>
                  <a:pt x="1307567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3751" y="3558145"/>
            <a:ext cx="1671503" cy="1606483"/>
          </a:xfrm>
          <a:custGeom>
            <a:avLst/>
            <a:gdLst/>
            <a:ahLst/>
            <a:cxnLst/>
            <a:rect l="l" t="t" r="r" b="b"/>
            <a:pathLst>
              <a:path w="1671503" h="1606483">
                <a:moveTo>
                  <a:pt x="1542829" y="0"/>
                </a:moveTo>
                <a:lnTo>
                  <a:pt x="1322099" y="1098"/>
                </a:lnTo>
                <a:lnTo>
                  <a:pt x="1228061" y="2847"/>
                </a:lnTo>
                <a:lnTo>
                  <a:pt x="1143587" y="5790"/>
                </a:lnTo>
                <a:lnTo>
                  <a:pt x="1067684" y="10223"/>
                </a:lnTo>
                <a:lnTo>
                  <a:pt x="999363" y="16441"/>
                </a:lnTo>
                <a:lnTo>
                  <a:pt x="937633" y="24741"/>
                </a:lnTo>
                <a:lnTo>
                  <a:pt x="881501" y="35418"/>
                </a:lnTo>
                <a:lnTo>
                  <a:pt x="829978" y="48766"/>
                </a:lnTo>
                <a:lnTo>
                  <a:pt x="782073" y="65084"/>
                </a:lnTo>
                <a:lnTo>
                  <a:pt x="736794" y="84665"/>
                </a:lnTo>
                <a:lnTo>
                  <a:pt x="693150" y="107805"/>
                </a:lnTo>
                <a:lnTo>
                  <a:pt x="650151" y="134801"/>
                </a:lnTo>
                <a:lnTo>
                  <a:pt x="606805" y="165947"/>
                </a:lnTo>
                <a:lnTo>
                  <a:pt x="562122" y="201541"/>
                </a:lnTo>
                <a:lnTo>
                  <a:pt x="515110" y="241876"/>
                </a:lnTo>
                <a:lnTo>
                  <a:pt x="464779" y="287249"/>
                </a:lnTo>
                <a:lnTo>
                  <a:pt x="410138" y="337956"/>
                </a:lnTo>
                <a:lnTo>
                  <a:pt x="350195" y="394292"/>
                </a:lnTo>
                <a:lnTo>
                  <a:pt x="290302" y="453498"/>
                </a:lnTo>
                <a:lnTo>
                  <a:pt x="236394" y="512559"/>
                </a:lnTo>
                <a:lnTo>
                  <a:pt x="188349" y="571369"/>
                </a:lnTo>
                <a:lnTo>
                  <a:pt x="146048" y="629823"/>
                </a:lnTo>
                <a:lnTo>
                  <a:pt x="109370" y="687814"/>
                </a:lnTo>
                <a:lnTo>
                  <a:pt x="78196" y="745237"/>
                </a:lnTo>
                <a:lnTo>
                  <a:pt x="52405" y="801987"/>
                </a:lnTo>
                <a:lnTo>
                  <a:pt x="31878" y="857957"/>
                </a:lnTo>
                <a:lnTo>
                  <a:pt x="16494" y="913043"/>
                </a:lnTo>
                <a:lnTo>
                  <a:pt x="6133" y="967138"/>
                </a:lnTo>
                <a:lnTo>
                  <a:pt x="675" y="1020138"/>
                </a:lnTo>
                <a:lnTo>
                  <a:pt x="0" y="1071935"/>
                </a:lnTo>
                <a:lnTo>
                  <a:pt x="3987" y="1122425"/>
                </a:lnTo>
                <a:lnTo>
                  <a:pt x="12518" y="1171502"/>
                </a:lnTo>
                <a:lnTo>
                  <a:pt x="25472" y="1219060"/>
                </a:lnTo>
                <a:lnTo>
                  <a:pt x="42728" y="1264993"/>
                </a:lnTo>
                <a:lnTo>
                  <a:pt x="64167" y="1309197"/>
                </a:lnTo>
                <a:lnTo>
                  <a:pt x="89669" y="1351565"/>
                </a:lnTo>
                <a:lnTo>
                  <a:pt x="119113" y="1391991"/>
                </a:lnTo>
                <a:lnTo>
                  <a:pt x="152379" y="1430371"/>
                </a:lnTo>
                <a:lnTo>
                  <a:pt x="188685" y="1465886"/>
                </a:lnTo>
                <a:lnTo>
                  <a:pt x="227265" y="1497709"/>
                </a:lnTo>
                <a:lnTo>
                  <a:pt x="268020" y="1525713"/>
                </a:lnTo>
                <a:lnTo>
                  <a:pt x="310853" y="1549773"/>
                </a:lnTo>
                <a:lnTo>
                  <a:pt x="355665" y="1569761"/>
                </a:lnTo>
                <a:lnTo>
                  <a:pt x="402357" y="1585553"/>
                </a:lnTo>
                <a:lnTo>
                  <a:pt x="450833" y="1597021"/>
                </a:lnTo>
                <a:lnTo>
                  <a:pt x="500992" y="1604040"/>
                </a:lnTo>
                <a:lnTo>
                  <a:pt x="552738" y="1606483"/>
                </a:lnTo>
                <a:lnTo>
                  <a:pt x="605971" y="1604224"/>
                </a:lnTo>
                <a:lnTo>
                  <a:pt x="660594" y="1597137"/>
                </a:lnTo>
                <a:lnTo>
                  <a:pt x="716507" y="1585096"/>
                </a:lnTo>
                <a:lnTo>
                  <a:pt x="773614" y="1567973"/>
                </a:lnTo>
                <a:lnTo>
                  <a:pt x="831815" y="1545644"/>
                </a:lnTo>
                <a:lnTo>
                  <a:pt x="891013" y="1517982"/>
                </a:lnTo>
                <a:lnTo>
                  <a:pt x="951108" y="1484860"/>
                </a:lnTo>
                <a:lnTo>
                  <a:pt x="1012003" y="1446153"/>
                </a:lnTo>
                <a:lnTo>
                  <a:pt x="1073600" y="1401734"/>
                </a:lnTo>
                <a:lnTo>
                  <a:pt x="1135799" y="1351477"/>
                </a:lnTo>
                <a:lnTo>
                  <a:pt x="1198504" y="1295256"/>
                </a:lnTo>
                <a:lnTo>
                  <a:pt x="1258720" y="1232396"/>
                </a:lnTo>
                <a:lnTo>
                  <a:pt x="1313682" y="1163012"/>
                </a:lnTo>
                <a:lnTo>
                  <a:pt x="1363622" y="1088158"/>
                </a:lnTo>
                <a:lnTo>
                  <a:pt x="1408776" y="1008887"/>
                </a:lnTo>
                <a:lnTo>
                  <a:pt x="1449378" y="926253"/>
                </a:lnTo>
                <a:lnTo>
                  <a:pt x="1485663" y="841311"/>
                </a:lnTo>
                <a:lnTo>
                  <a:pt x="1517863" y="755115"/>
                </a:lnTo>
                <a:lnTo>
                  <a:pt x="1546215" y="668719"/>
                </a:lnTo>
                <a:lnTo>
                  <a:pt x="1570952" y="583177"/>
                </a:lnTo>
                <a:lnTo>
                  <a:pt x="1592309" y="499543"/>
                </a:lnTo>
                <a:lnTo>
                  <a:pt x="1610519" y="418872"/>
                </a:lnTo>
                <a:lnTo>
                  <a:pt x="1625818" y="342217"/>
                </a:lnTo>
                <a:lnTo>
                  <a:pt x="1638439" y="270632"/>
                </a:lnTo>
                <a:lnTo>
                  <a:pt x="1648617" y="205172"/>
                </a:lnTo>
                <a:lnTo>
                  <a:pt x="1656586" y="146891"/>
                </a:lnTo>
                <a:lnTo>
                  <a:pt x="1662581" y="96842"/>
                </a:lnTo>
                <a:lnTo>
                  <a:pt x="1666836" y="56081"/>
                </a:lnTo>
                <a:lnTo>
                  <a:pt x="1671119" y="5790"/>
                </a:lnTo>
                <a:lnTo>
                  <a:pt x="1671503" y="59"/>
                </a:lnTo>
                <a:lnTo>
                  <a:pt x="1542829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3843" y="3558204"/>
            <a:ext cx="1671349" cy="1381505"/>
          </a:xfrm>
          <a:custGeom>
            <a:avLst/>
            <a:gdLst/>
            <a:ahLst/>
            <a:cxnLst/>
            <a:rect l="l" t="t" r="r" b="b"/>
            <a:pathLst>
              <a:path w="1671349" h="1381505">
                <a:moveTo>
                  <a:pt x="1668847" y="0"/>
                </a:moveTo>
                <a:lnTo>
                  <a:pt x="1630073" y="780"/>
                </a:lnTo>
                <a:lnTo>
                  <a:pt x="1550456" y="4375"/>
                </a:lnTo>
                <a:lnTo>
                  <a:pt x="1497693" y="7904"/>
                </a:lnTo>
                <a:lnTo>
                  <a:pt x="1437553" y="12949"/>
                </a:lnTo>
                <a:lnTo>
                  <a:pt x="1370982" y="19780"/>
                </a:lnTo>
                <a:lnTo>
                  <a:pt x="1298924" y="28667"/>
                </a:lnTo>
                <a:lnTo>
                  <a:pt x="1222323" y="39881"/>
                </a:lnTo>
                <a:lnTo>
                  <a:pt x="1142124" y="53694"/>
                </a:lnTo>
                <a:lnTo>
                  <a:pt x="1059273" y="70374"/>
                </a:lnTo>
                <a:lnTo>
                  <a:pt x="974713" y="90194"/>
                </a:lnTo>
                <a:lnTo>
                  <a:pt x="889389" y="113424"/>
                </a:lnTo>
                <a:lnTo>
                  <a:pt x="804246" y="140333"/>
                </a:lnTo>
                <a:lnTo>
                  <a:pt x="720229" y="171194"/>
                </a:lnTo>
                <a:lnTo>
                  <a:pt x="638282" y="206276"/>
                </a:lnTo>
                <a:lnTo>
                  <a:pt x="559350" y="245851"/>
                </a:lnTo>
                <a:lnTo>
                  <a:pt x="484378" y="290188"/>
                </a:lnTo>
                <a:lnTo>
                  <a:pt x="414311" y="339558"/>
                </a:lnTo>
                <a:lnTo>
                  <a:pt x="350092" y="394233"/>
                </a:lnTo>
                <a:lnTo>
                  <a:pt x="293804" y="449703"/>
                </a:lnTo>
                <a:lnTo>
                  <a:pt x="242776" y="505052"/>
                </a:lnTo>
                <a:lnTo>
                  <a:pt x="196907" y="560193"/>
                </a:lnTo>
                <a:lnTo>
                  <a:pt x="156100" y="615039"/>
                </a:lnTo>
                <a:lnTo>
                  <a:pt x="120256" y="669502"/>
                </a:lnTo>
                <a:lnTo>
                  <a:pt x="89275" y="723497"/>
                </a:lnTo>
                <a:lnTo>
                  <a:pt x="63059" y="776935"/>
                </a:lnTo>
                <a:lnTo>
                  <a:pt x="41510" y="829731"/>
                </a:lnTo>
                <a:lnTo>
                  <a:pt x="24528" y="881797"/>
                </a:lnTo>
                <a:lnTo>
                  <a:pt x="12015" y="933046"/>
                </a:lnTo>
                <a:lnTo>
                  <a:pt x="3872" y="983392"/>
                </a:lnTo>
                <a:lnTo>
                  <a:pt x="0" y="1032747"/>
                </a:lnTo>
                <a:lnTo>
                  <a:pt x="300" y="1081025"/>
                </a:lnTo>
                <a:lnTo>
                  <a:pt x="4673" y="1128139"/>
                </a:lnTo>
                <a:lnTo>
                  <a:pt x="13021" y="1174002"/>
                </a:lnTo>
                <a:lnTo>
                  <a:pt x="25246" y="1218526"/>
                </a:lnTo>
                <a:lnTo>
                  <a:pt x="41247" y="1261626"/>
                </a:lnTo>
                <a:lnTo>
                  <a:pt x="60927" y="1303213"/>
                </a:lnTo>
                <a:lnTo>
                  <a:pt x="84186" y="1343202"/>
                </a:lnTo>
                <a:lnTo>
                  <a:pt x="110926" y="1381505"/>
                </a:lnTo>
                <a:lnTo>
                  <a:pt x="133818" y="1380098"/>
                </a:lnTo>
                <a:lnTo>
                  <a:pt x="180489" y="1375753"/>
                </a:lnTo>
                <a:lnTo>
                  <a:pt x="228332" y="1369332"/>
                </a:lnTo>
                <a:lnTo>
                  <a:pt x="277333" y="1360796"/>
                </a:lnTo>
                <a:lnTo>
                  <a:pt x="327481" y="1350103"/>
                </a:lnTo>
                <a:lnTo>
                  <a:pt x="378763" y="1337214"/>
                </a:lnTo>
                <a:lnTo>
                  <a:pt x="431167" y="1322088"/>
                </a:lnTo>
                <a:lnTo>
                  <a:pt x="484680" y="1304685"/>
                </a:lnTo>
                <a:lnTo>
                  <a:pt x="539289" y="1284964"/>
                </a:lnTo>
                <a:lnTo>
                  <a:pt x="594982" y="1262886"/>
                </a:lnTo>
                <a:lnTo>
                  <a:pt x="712739" y="1206929"/>
                </a:lnTo>
                <a:lnTo>
                  <a:pt x="799241" y="1154072"/>
                </a:lnTo>
                <a:lnTo>
                  <a:pt x="882585" y="1093529"/>
                </a:lnTo>
                <a:lnTo>
                  <a:pt x="962622" y="1026453"/>
                </a:lnTo>
                <a:lnTo>
                  <a:pt x="1039203" y="953994"/>
                </a:lnTo>
                <a:lnTo>
                  <a:pt x="1112176" y="877303"/>
                </a:lnTo>
                <a:lnTo>
                  <a:pt x="1181393" y="797533"/>
                </a:lnTo>
                <a:lnTo>
                  <a:pt x="1246704" y="715834"/>
                </a:lnTo>
                <a:lnTo>
                  <a:pt x="1307957" y="633358"/>
                </a:lnTo>
                <a:lnTo>
                  <a:pt x="1365005" y="551256"/>
                </a:lnTo>
                <a:lnTo>
                  <a:pt x="1417696" y="470679"/>
                </a:lnTo>
                <a:lnTo>
                  <a:pt x="1465880" y="392780"/>
                </a:lnTo>
                <a:lnTo>
                  <a:pt x="1509408" y="318708"/>
                </a:lnTo>
                <a:lnTo>
                  <a:pt x="1548130" y="249617"/>
                </a:lnTo>
                <a:lnTo>
                  <a:pt x="1581896" y="186656"/>
                </a:lnTo>
                <a:lnTo>
                  <a:pt x="1610555" y="130977"/>
                </a:lnTo>
                <a:lnTo>
                  <a:pt x="1633959" y="83733"/>
                </a:lnTo>
                <a:lnTo>
                  <a:pt x="1651956" y="46073"/>
                </a:lnTo>
                <a:lnTo>
                  <a:pt x="1671133" y="4114"/>
                </a:lnTo>
                <a:lnTo>
                  <a:pt x="1671349" y="888"/>
                </a:lnTo>
                <a:lnTo>
                  <a:pt x="1668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342" y="2640854"/>
            <a:ext cx="2017842" cy="2152018"/>
          </a:xfrm>
          <a:custGeom>
            <a:avLst/>
            <a:gdLst/>
            <a:ahLst/>
            <a:cxnLst/>
            <a:rect l="l" t="t" r="r" b="b"/>
            <a:pathLst>
              <a:path w="2017842" h="2152018">
                <a:moveTo>
                  <a:pt x="984523" y="0"/>
                </a:moveTo>
                <a:lnTo>
                  <a:pt x="912558" y="4337"/>
                </a:lnTo>
                <a:lnTo>
                  <a:pt x="841138" y="14820"/>
                </a:lnTo>
                <a:lnTo>
                  <a:pt x="770441" y="31276"/>
                </a:lnTo>
                <a:lnTo>
                  <a:pt x="700648" y="53534"/>
                </a:lnTo>
                <a:lnTo>
                  <a:pt x="631939" y="81421"/>
                </a:lnTo>
                <a:lnTo>
                  <a:pt x="564494" y="114764"/>
                </a:lnTo>
                <a:lnTo>
                  <a:pt x="498494" y="153391"/>
                </a:lnTo>
                <a:lnTo>
                  <a:pt x="434117" y="197130"/>
                </a:lnTo>
                <a:lnTo>
                  <a:pt x="371546" y="245808"/>
                </a:lnTo>
                <a:lnTo>
                  <a:pt x="312127" y="298292"/>
                </a:lnTo>
                <a:lnTo>
                  <a:pt x="257228" y="353463"/>
                </a:lnTo>
                <a:lnTo>
                  <a:pt x="207052" y="411177"/>
                </a:lnTo>
                <a:lnTo>
                  <a:pt x="161802" y="471288"/>
                </a:lnTo>
                <a:lnTo>
                  <a:pt x="121680" y="533651"/>
                </a:lnTo>
                <a:lnTo>
                  <a:pt x="86890" y="598121"/>
                </a:lnTo>
                <a:lnTo>
                  <a:pt x="57633" y="664552"/>
                </a:lnTo>
                <a:lnTo>
                  <a:pt x="34113" y="732801"/>
                </a:lnTo>
                <a:lnTo>
                  <a:pt x="16532" y="802722"/>
                </a:lnTo>
                <a:lnTo>
                  <a:pt x="5093" y="874169"/>
                </a:lnTo>
                <a:lnTo>
                  <a:pt x="0" y="946998"/>
                </a:lnTo>
                <a:lnTo>
                  <a:pt x="1453" y="1021064"/>
                </a:lnTo>
                <a:lnTo>
                  <a:pt x="9657" y="1096221"/>
                </a:lnTo>
                <a:lnTo>
                  <a:pt x="24814" y="1172325"/>
                </a:lnTo>
                <a:lnTo>
                  <a:pt x="47126" y="1249230"/>
                </a:lnTo>
                <a:lnTo>
                  <a:pt x="76797" y="1326791"/>
                </a:lnTo>
                <a:lnTo>
                  <a:pt x="114030" y="1404864"/>
                </a:lnTo>
                <a:lnTo>
                  <a:pt x="159026" y="1483303"/>
                </a:lnTo>
                <a:lnTo>
                  <a:pt x="211988" y="1561963"/>
                </a:lnTo>
                <a:lnTo>
                  <a:pt x="273121" y="1640700"/>
                </a:lnTo>
                <a:lnTo>
                  <a:pt x="335348" y="1715551"/>
                </a:lnTo>
                <a:lnTo>
                  <a:pt x="392303" y="1782909"/>
                </a:lnTo>
                <a:lnTo>
                  <a:pt x="445242" y="1843153"/>
                </a:lnTo>
                <a:lnTo>
                  <a:pt x="495421" y="1896663"/>
                </a:lnTo>
                <a:lnTo>
                  <a:pt x="544094" y="1943817"/>
                </a:lnTo>
                <a:lnTo>
                  <a:pt x="592519" y="1984995"/>
                </a:lnTo>
                <a:lnTo>
                  <a:pt x="641951" y="2020577"/>
                </a:lnTo>
                <a:lnTo>
                  <a:pt x="693646" y="2050941"/>
                </a:lnTo>
                <a:lnTo>
                  <a:pt x="748859" y="2076467"/>
                </a:lnTo>
                <a:lnTo>
                  <a:pt x="808848" y="2097535"/>
                </a:lnTo>
                <a:lnTo>
                  <a:pt x="874867" y="2114522"/>
                </a:lnTo>
                <a:lnTo>
                  <a:pt x="948173" y="2127810"/>
                </a:lnTo>
                <a:lnTo>
                  <a:pt x="1030021" y="2137776"/>
                </a:lnTo>
                <a:lnTo>
                  <a:pt x="1121667" y="2144801"/>
                </a:lnTo>
                <a:lnTo>
                  <a:pt x="1224368" y="2149263"/>
                </a:lnTo>
                <a:lnTo>
                  <a:pt x="1339379" y="2151543"/>
                </a:lnTo>
                <a:lnTo>
                  <a:pt x="1467956" y="2152018"/>
                </a:lnTo>
                <a:lnTo>
                  <a:pt x="1947641" y="2146414"/>
                </a:lnTo>
                <a:lnTo>
                  <a:pt x="1961246" y="2070870"/>
                </a:lnTo>
                <a:lnTo>
                  <a:pt x="1969965" y="2015922"/>
                </a:lnTo>
                <a:lnTo>
                  <a:pt x="1979611" y="1948469"/>
                </a:lnTo>
                <a:lnTo>
                  <a:pt x="1989486" y="1869941"/>
                </a:lnTo>
                <a:lnTo>
                  <a:pt x="1998891" y="1781765"/>
                </a:lnTo>
                <a:lnTo>
                  <a:pt x="2007128" y="1685370"/>
                </a:lnTo>
                <a:lnTo>
                  <a:pt x="2013498" y="1582182"/>
                </a:lnTo>
                <a:lnTo>
                  <a:pt x="2017302" y="1473630"/>
                </a:lnTo>
                <a:lnTo>
                  <a:pt x="2017842" y="1361141"/>
                </a:lnTo>
                <a:lnTo>
                  <a:pt x="2014419" y="1246145"/>
                </a:lnTo>
                <a:lnTo>
                  <a:pt x="2006334" y="1130068"/>
                </a:lnTo>
                <a:lnTo>
                  <a:pt x="1992889" y="1014339"/>
                </a:lnTo>
                <a:lnTo>
                  <a:pt x="1973385" y="900385"/>
                </a:lnTo>
                <a:lnTo>
                  <a:pt x="1947124" y="789634"/>
                </a:lnTo>
                <a:lnTo>
                  <a:pt x="1913407" y="683515"/>
                </a:lnTo>
                <a:lnTo>
                  <a:pt x="1871535" y="583455"/>
                </a:lnTo>
                <a:lnTo>
                  <a:pt x="1820809" y="490883"/>
                </a:lnTo>
                <a:lnTo>
                  <a:pt x="1760532" y="407225"/>
                </a:lnTo>
                <a:lnTo>
                  <a:pt x="1694469" y="332579"/>
                </a:lnTo>
                <a:lnTo>
                  <a:pt x="1626969" y="265976"/>
                </a:lnTo>
                <a:lnTo>
                  <a:pt x="1558213" y="207242"/>
                </a:lnTo>
                <a:lnTo>
                  <a:pt x="1488379" y="156206"/>
                </a:lnTo>
                <a:lnTo>
                  <a:pt x="1417650" y="112695"/>
                </a:lnTo>
                <a:lnTo>
                  <a:pt x="1346203" y="76536"/>
                </a:lnTo>
                <a:lnTo>
                  <a:pt x="1274220" y="47558"/>
                </a:lnTo>
                <a:lnTo>
                  <a:pt x="1201880" y="25588"/>
                </a:lnTo>
                <a:lnTo>
                  <a:pt x="1129364" y="10453"/>
                </a:lnTo>
                <a:lnTo>
                  <a:pt x="1056852" y="1981"/>
                </a:lnTo>
                <a:lnTo>
                  <a:pt x="984523" y="0"/>
                </a:lnTo>
                <a:close/>
              </a:path>
            </a:pathLst>
          </a:custGeom>
          <a:solidFill>
            <a:srgbClr val="FBD11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99721" y="3544839"/>
            <a:ext cx="1314441" cy="1194331"/>
          </a:xfrm>
          <a:custGeom>
            <a:avLst/>
            <a:gdLst/>
            <a:ahLst/>
            <a:cxnLst/>
            <a:rect l="l" t="t" r="r" b="b"/>
            <a:pathLst>
              <a:path w="1314441" h="1194331">
                <a:moveTo>
                  <a:pt x="1287400" y="0"/>
                </a:moveTo>
                <a:lnTo>
                  <a:pt x="0" y="1067603"/>
                </a:lnTo>
                <a:lnTo>
                  <a:pt x="26369" y="1077398"/>
                </a:lnTo>
                <a:lnTo>
                  <a:pt x="137611" y="1112027"/>
                </a:lnTo>
                <a:lnTo>
                  <a:pt x="250186" y="1141453"/>
                </a:lnTo>
                <a:lnTo>
                  <a:pt x="362563" y="1166098"/>
                </a:lnTo>
                <a:lnTo>
                  <a:pt x="473208" y="1186385"/>
                </a:lnTo>
                <a:lnTo>
                  <a:pt x="525393" y="1194331"/>
                </a:lnTo>
                <a:lnTo>
                  <a:pt x="1277444" y="570682"/>
                </a:lnTo>
                <a:lnTo>
                  <a:pt x="1283906" y="532185"/>
                </a:lnTo>
                <a:lnTo>
                  <a:pt x="1298526" y="430433"/>
                </a:lnTo>
                <a:lnTo>
                  <a:pt x="1308582" y="339069"/>
                </a:lnTo>
                <a:lnTo>
                  <a:pt x="1313934" y="256790"/>
                </a:lnTo>
                <a:lnTo>
                  <a:pt x="1314441" y="182292"/>
                </a:lnTo>
                <a:lnTo>
                  <a:pt x="1309964" y="114269"/>
                </a:lnTo>
                <a:lnTo>
                  <a:pt x="1300361" y="51418"/>
                </a:lnTo>
                <a:lnTo>
                  <a:pt x="12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5853" y="2890166"/>
            <a:ext cx="1749360" cy="1537485"/>
          </a:xfrm>
          <a:custGeom>
            <a:avLst/>
            <a:gdLst/>
            <a:ahLst/>
            <a:cxnLst/>
            <a:rect l="l" t="t" r="r" b="b"/>
            <a:pathLst>
              <a:path w="1749360" h="1537485">
                <a:moveTo>
                  <a:pt x="1461731" y="0"/>
                </a:moveTo>
                <a:lnTo>
                  <a:pt x="0" y="1212171"/>
                </a:lnTo>
                <a:lnTo>
                  <a:pt x="12515" y="1233988"/>
                </a:lnTo>
                <a:lnTo>
                  <a:pt x="65478" y="1312648"/>
                </a:lnTo>
                <a:lnTo>
                  <a:pt x="126610" y="1391384"/>
                </a:lnTo>
                <a:lnTo>
                  <a:pt x="197667" y="1466099"/>
                </a:lnTo>
                <a:lnTo>
                  <a:pt x="279254" y="1533077"/>
                </a:lnTo>
                <a:lnTo>
                  <a:pt x="285946" y="1537485"/>
                </a:lnTo>
                <a:lnTo>
                  <a:pt x="1749360" y="323919"/>
                </a:lnTo>
                <a:lnTo>
                  <a:pt x="1676064" y="232927"/>
                </a:lnTo>
                <a:lnTo>
                  <a:pt x="1614021" y="157922"/>
                </a:lnTo>
                <a:lnTo>
                  <a:pt x="1578502" y="116563"/>
                </a:lnTo>
                <a:lnTo>
                  <a:pt x="1542540" y="77578"/>
                </a:lnTo>
                <a:lnTo>
                  <a:pt x="1506163" y="40938"/>
                </a:lnTo>
                <a:lnTo>
                  <a:pt x="1469400" y="6617"/>
                </a:lnTo>
                <a:lnTo>
                  <a:pt x="146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99343" y="2640736"/>
            <a:ext cx="1264630" cy="1086130"/>
          </a:xfrm>
          <a:custGeom>
            <a:avLst/>
            <a:gdLst/>
            <a:ahLst/>
            <a:cxnLst/>
            <a:rect l="l" t="t" r="r" b="b"/>
            <a:pathLst>
              <a:path w="1264630" h="1086130">
                <a:moveTo>
                  <a:pt x="998278" y="0"/>
                </a:moveTo>
                <a:lnTo>
                  <a:pt x="932053" y="2666"/>
                </a:lnTo>
                <a:lnTo>
                  <a:pt x="866242" y="10562"/>
                </a:lnTo>
                <a:lnTo>
                  <a:pt x="800986" y="23554"/>
                </a:lnTo>
                <a:lnTo>
                  <a:pt x="736425" y="41507"/>
                </a:lnTo>
                <a:lnTo>
                  <a:pt x="672701" y="64288"/>
                </a:lnTo>
                <a:lnTo>
                  <a:pt x="609953" y="91764"/>
                </a:lnTo>
                <a:lnTo>
                  <a:pt x="548323" y="123800"/>
                </a:lnTo>
                <a:lnTo>
                  <a:pt x="487952" y="160263"/>
                </a:lnTo>
                <a:lnTo>
                  <a:pt x="428979" y="201019"/>
                </a:lnTo>
                <a:lnTo>
                  <a:pt x="371546" y="245935"/>
                </a:lnTo>
                <a:lnTo>
                  <a:pt x="312127" y="298419"/>
                </a:lnTo>
                <a:lnTo>
                  <a:pt x="257228" y="353590"/>
                </a:lnTo>
                <a:lnTo>
                  <a:pt x="207052" y="411303"/>
                </a:lnTo>
                <a:lnTo>
                  <a:pt x="161802" y="471414"/>
                </a:lnTo>
                <a:lnTo>
                  <a:pt x="121680" y="533776"/>
                </a:lnTo>
                <a:lnTo>
                  <a:pt x="86890" y="598245"/>
                </a:lnTo>
                <a:lnTo>
                  <a:pt x="57633" y="664676"/>
                </a:lnTo>
                <a:lnTo>
                  <a:pt x="34113" y="732924"/>
                </a:lnTo>
                <a:lnTo>
                  <a:pt x="16532" y="802843"/>
                </a:lnTo>
                <a:lnTo>
                  <a:pt x="5093" y="874290"/>
                </a:lnTo>
                <a:lnTo>
                  <a:pt x="0" y="947118"/>
                </a:lnTo>
                <a:lnTo>
                  <a:pt x="1453" y="1021183"/>
                </a:lnTo>
                <a:lnTo>
                  <a:pt x="8543" y="1086130"/>
                </a:lnTo>
                <a:lnTo>
                  <a:pt x="1264630" y="44502"/>
                </a:lnTo>
                <a:lnTo>
                  <a:pt x="1194122" y="23743"/>
                </a:lnTo>
                <a:lnTo>
                  <a:pt x="1154932" y="15120"/>
                </a:lnTo>
                <a:lnTo>
                  <a:pt x="1115725" y="8461"/>
                </a:lnTo>
                <a:lnTo>
                  <a:pt x="1076528" y="3739"/>
                </a:lnTo>
                <a:lnTo>
                  <a:pt x="1037369" y="928"/>
                </a:lnTo>
                <a:lnTo>
                  <a:pt x="998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801" y="2176274"/>
            <a:ext cx="1074984" cy="1074977"/>
          </a:xfrm>
          <a:custGeom>
            <a:avLst/>
            <a:gdLst/>
            <a:ahLst/>
            <a:cxnLst/>
            <a:rect l="l" t="t" r="r" b="b"/>
            <a:pathLst>
              <a:path w="1074984" h="1074977">
                <a:moveTo>
                  <a:pt x="546235" y="0"/>
                </a:moveTo>
                <a:lnTo>
                  <a:pt x="504930" y="888"/>
                </a:lnTo>
                <a:lnTo>
                  <a:pt x="463723" y="4948"/>
                </a:lnTo>
                <a:lnTo>
                  <a:pt x="422807" y="12198"/>
                </a:lnTo>
                <a:lnTo>
                  <a:pt x="382378" y="22656"/>
                </a:lnTo>
                <a:lnTo>
                  <a:pt x="342630" y="36340"/>
                </a:lnTo>
                <a:lnTo>
                  <a:pt x="303758" y="53268"/>
                </a:lnTo>
                <a:lnTo>
                  <a:pt x="265956" y="73459"/>
                </a:lnTo>
                <a:lnTo>
                  <a:pt x="229420" y="96931"/>
                </a:lnTo>
                <a:lnTo>
                  <a:pt x="194345" y="123702"/>
                </a:lnTo>
                <a:lnTo>
                  <a:pt x="161546" y="153216"/>
                </a:lnTo>
                <a:lnTo>
                  <a:pt x="131719" y="184776"/>
                </a:lnTo>
                <a:lnTo>
                  <a:pt x="104882" y="218188"/>
                </a:lnTo>
                <a:lnTo>
                  <a:pt x="81052" y="253255"/>
                </a:lnTo>
                <a:lnTo>
                  <a:pt x="60249" y="289784"/>
                </a:lnTo>
                <a:lnTo>
                  <a:pt x="42491" y="327579"/>
                </a:lnTo>
                <a:lnTo>
                  <a:pt x="27795" y="366447"/>
                </a:lnTo>
                <a:lnTo>
                  <a:pt x="16179" y="406191"/>
                </a:lnTo>
                <a:lnTo>
                  <a:pt x="7663" y="446618"/>
                </a:lnTo>
                <a:lnTo>
                  <a:pt x="2264" y="487532"/>
                </a:lnTo>
                <a:lnTo>
                  <a:pt x="0" y="528738"/>
                </a:lnTo>
                <a:lnTo>
                  <a:pt x="889" y="570043"/>
                </a:lnTo>
                <a:lnTo>
                  <a:pt x="4950" y="611250"/>
                </a:lnTo>
                <a:lnTo>
                  <a:pt x="12200" y="652166"/>
                </a:lnTo>
                <a:lnTo>
                  <a:pt x="22659" y="692594"/>
                </a:lnTo>
                <a:lnTo>
                  <a:pt x="36344" y="732342"/>
                </a:lnTo>
                <a:lnTo>
                  <a:pt x="53273" y="771213"/>
                </a:lnTo>
                <a:lnTo>
                  <a:pt x="73464" y="809014"/>
                </a:lnTo>
                <a:lnTo>
                  <a:pt x="96936" y="845548"/>
                </a:lnTo>
                <a:lnTo>
                  <a:pt x="123707" y="880622"/>
                </a:lnTo>
                <a:lnTo>
                  <a:pt x="153222" y="913421"/>
                </a:lnTo>
                <a:lnTo>
                  <a:pt x="184782" y="943248"/>
                </a:lnTo>
                <a:lnTo>
                  <a:pt x="218193" y="970086"/>
                </a:lnTo>
                <a:lnTo>
                  <a:pt x="253260" y="993916"/>
                </a:lnTo>
                <a:lnTo>
                  <a:pt x="289789" y="1014719"/>
                </a:lnTo>
                <a:lnTo>
                  <a:pt x="327585" y="1032479"/>
                </a:lnTo>
                <a:lnTo>
                  <a:pt x="366452" y="1047176"/>
                </a:lnTo>
                <a:lnTo>
                  <a:pt x="406196" y="1058793"/>
                </a:lnTo>
                <a:lnTo>
                  <a:pt x="446623" y="1067310"/>
                </a:lnTo>
                <a:lnTo>
                  <a:pt x="487537" y="1072711"/>
                </a:lnTo>
                <a:lnTo>
                  <a:pt x="528744" y="1074977"/>
                </a:lnTo>
                <a:lnTo>
                  <a:pt x="570048" y="1074089"/>
                </a:lnTo>
                <a:lnTo>
                  <a:pt x="611255" y="1070030"/>
                </a:lnTo>
                <a:lnTo>
                  <a:pt x="652171" y="1062781"/>
                </a:lnTo>
                <a:lnTo>
                  <a:pt x="692600" y="1052324"/>
                </a:lnTo>
                <a:lnTo>
                  <a:pt x="732347" y="1038641"/>
                </a:lnTo>
                <a:lnTo>
                  <a:pt x="771219" y="1021714"/>
                </a:lnTo>
                <a:lnTo>
                  <a:pt x="809019" y="1001524"/>
                </a:lnTo>
                <a:lnTo>
                  <a:pt x="845554" y="978054"/>
                </a:lnTo>
                <a:lnTo>
                  <a:pt x="880627" y="951285"/>
                </a:lnTo>
                <a:lnTo>
                  <a:pt x="913428" y="921769"/>
                </a:lnTo>
                <a:lnTo>
                  <a:pt x="943257" y="890207"/>
                </a:lnTo>
                <a:lnTo>
                  <a:pt x="970095" y="856794"/>
                </a:lnTo>
                <a:lnTo>
                  <a:pt x="993926" y="821726"/>
                </a:lnTo>
                <a:lnTo>
                  <a:pt x="1014730" y="785196"/>
                </a:lnTo>
                <a:lnTo>
                  <a:pt x="1032490" y="747399"/>
                </a:lnTo>
                <a:lnTo>
                  <a:pt x="1047187" y="708531"/>
                </a:lnTo>
                <a:lnTo>
                  <a:pt x="1058803" y="668786"/>
                </a:lnTo>
                <a:lnTo>
                  <a:pt x="1067320" y="628359"/>
                </a:lnTo>
                <a:lnTo>
                  <a:pt x="1072720" y="587444"/>
                </a:lnTo>
                <a:lnTo>
                  <a:pt x="1074984" y="546237"/>
                </a:lnTo>
                <a:lnTo>
                  <a:pt x="1074095" y="504932"/>
                </a:lnTo>
                <a:lnTo>
                  <a:pt x="1070035" y="463725"/>
                </a:lnTo>
                <a:lnTo>
                  <a:pt x="1062784" y="422809"/>
                </a:lnTo>
                <a:lnTo>
                  <a:pt x="1052326" y="382380"/>
                </a:lnTo>
                <a:lnTo>
                  <a:pt x="1038641" y="342632"/>
                </a:lnTo>
                <a:lnTo>
                  <a:pt x="1021712" y="303761"/>
                </a:lnTo>
                <a:lnTo>
                  <a:pt x="1001521" y="265960"/>
                </a:lnTo>
                <a:lnTo>
                  <a:pt x="978048" y="229426"/>
                </a:lnTo>
                <a:lnTo>
                  <a:pt x="951277" y="194352"/>
                </a:lnTo>
                <a:lnTo>
                  <a:pt x="921761" y="161553"/>
                </a:lnTo>
                <a:lnTo>
                  <a:pt x="890200" y="131726"/>
                </a:lnTo>
                <a:lnTo>
                  <a:pt x="856788" y="104888"/>
                </a:lnTo>
                <a:lnTo>
                  <a:pt x="821719" y="81058"/>
                </a:lnTo>
                <a:lnTo>
                  <a:pt x="785190" y="60255"/>
                </a:lnTo>
                <a:lnTo>
                  <a:pt x="747394" y="42495"/>
                </a:lnTo>
                <a:lnTo>
                  <a:pt x="708527" y="27798"/>
                </a:lnTo>
                <a:lnTo>
                  <a:pt x="668782" y="16182"/>
                </a:lnTo>
                <a:lnTo>
                  <a:pt x="628356" y="7665"/>
                </a:lnTo>
                <a:lnTo>
                  <a:pt x="587442" y="2265"/>
                </a:lnTo>
                <a:lnTo>
                  <a:pt x="546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6804" y="2221575"/>
            <a:ext cx="610626" cy="516878"/>
          </a:xfrm>
          <a:custGeom>
            <a:avLst/>
            <a:gdLst/>
            <a:ahLst/>
            <a:cxnLst/>
            <a:rect l="l" t="t" r="r" b="b"/>
            <a:pathLst>
              <a:path w="610626" h="516878">
                <a:moveTo>
                  <a:pt x="67231" y="0"/>
                </a:moveTo>
                <a:lnTo>
                  <a:pt x="52915" y="51680"/>
                </a:lnTo>
                <a:lnTo>
                  <a:pt x="40168" y="98267"/>
                </a:lnTo>
                <a:lnTo>
                  <a:pt x="29051" y="140104"/>
                </a:lnTo>
                <a:lnTo>
                  <a:pt x="19626" y="177532"/>
                </a:lnTo>
                <a:lnTo>
                  <a:pt x="6092" y="240526"/>
                </a:lnTo>
                <a:lnTo>
                  <a:pt x="54" y="289982"/>
                </a:lnTo>
                <a:lnTo>
                  <a:pt x="0" y="310488"/>
                </a:lnTo>
                <a:lnTo>
                  <a:pt x="2002" y="328634"/>
                </a:lnTo>
                <a:lnTo>
                  <a:pt x="20963" y="372331"/>
                </a:lnTo>
                <a:lnTo>
                  <a:pt x="60636" y="407090"/>
                </a:lnTo>
                <a:lnTo>
                  <a:pt x="99405" y="429851"/>
                </a:lnTo>
                <a:lnTo>
                  <a:pt x="148600" y="455472"/>
                </a:lnTo>
                <a:lnTo>
                  <a:pt x="205735" y="479596"/>
                </a:lnTo>
                <a:lnTo>
                  <a:pt x="266496" y="496739"/>
                </a:lnTo>
                <a:lnTo>
                  <a:pt x="328610" y="507949"/>
                </a:lnTo>
                <a:lnTo>
                  <a:pt x="389809" y="514271"/>
                </a:lnTo>
                <a:lnTo>
                  <a:pt x="447821" y="516751"/>
                </a:lnTo>
                <a:lnTo>
                  <a:pt x="474923" y="516878"/>
                </a:lnTo>
                <a:lnTo>
                  <a:pt x="500377" y="516435"/>
                </a:lnTo>
                <a:lnTo>
                  <a:pt x="545205" y="514369"/>
                </a:lnTo>
                <a:lnTo>
                  <a:pt x="592993" y="510275"/>
                </a:lnTo>
                <a:lnTo>
                  <a:pt x="608572" y="508409"/>
                </a:lnTo>
                <a:lnTo>
                  <a:pt x="610626" y="508127"/>
                </a:lnTo>
              </a:path>
            </a:pathLst>
          </a:custGeom>
          <a:ln w="268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3282" y="2151047"/>
            <a:ext cx="142335" cy="141723"/>
          </a:xfrm>
          <a:custGeom>
            <a:avLst/>
            <a:gdLst/>
            <a:ahLst/>
            <a:cxnLst/>
            <a:rect l="l" t="t" r="r" b="b"/>
            <a:pathLst>
              <a:path w="142335" h="141723">
                <a:moveTo>
                  <a:pt x="77466" y="0"/>
                </a:moveTo>
                <a:lnTo>
                  <a:pt x="30396" y="12686"/>
                </a:lnTo>
                <a:lnTo>
                  <a:pt x="2121" y="51128"/>
                </a:lnTo>
                <a:lnTo>
                  <a:pt x="0" y="74246"/>
                </a:lnTo>
                <a:lnTo>
                  <a:pt x="1834" y="86108"/>
                </a:lnTo>
                <a:lnTo>
                  <a:pt x="19479" y="120493"/>
                </a:lnTo>
                <a:lnTo>
                  <a:pt x="61228" y="141244"/>
                </a:lnTo>
                <a:lnTo>
                  <a:pt x="73015" y="141723"/>
                </a:lnTo>
                <a:lnTo>
                  <a:pt x="84884" y="140244"/>
                </a:lnTo>
                <a:lnTo>
                  <a:pt x="127220" y="114555"/>
                </a:lnTo>
                <a:lnTo>
                  <a:pt x="142335" y="69858"/>
                </a:lnTo>
                <a:lnTo>
                  <a:pt x="141239" y="57974"/>
                </a:lnTo>
                <a:lnTo>
                  <a:pt x="118815" y="17473"/>
                </a:lnTo>
                <a:lnTo>
                  <a:pt x="77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5359" y="1682479"/>
            <a:ext cx="451722" cy="643595"/>
          </a:xfrm>
          <a:custGeom>
            <a:avLst/>
            <a:gdLst/>
            <a:ahLst/>
            <a:cxnLst/>
            <a:rect l="l" t="t" r="r" b="b"/>
            <a:pathLst>
              <a:path w="451722" h="643595">
                <a:moveTo>
                  <a:pt x="0" y="15567"/>
                </a:moveTo>
                <a:lnTo>
                  <a:pt x="53436" y="11063"/>
                </a:lnTo>
                <a:lnTo>
                  <a:pt x="101577" y="7159"/>
                </a:lnTo>
                <a:lnTo>
                  <a:pt x="144748" y="3977"/>
                </a:lnTo>
                <a:lnTo>
                  <a:pt x="183274" y="1641"/>
                </a:lnTo>
                <a:lnTo>
                  <a:pt x="247684" y="0"/>
                </a:lnTo>
                <a:lnTo>
                  <a:pt x="274218" y="940"/>
                </a:lnTo>
                <a:lnTo>
                  <a:pt x="317565" y="6960"/>
                </a:lnTo>
                <a:lnTo>
                  <a:pt x="363151" y="28185"/>
                </a:lnTo>
                <a:lnTo>
                  <a:pt x="393200" y="67000"/>
                </a:lnTo>
                <a:lnTo>
                  <a:pt x="408928" y="104292"/>
                </a:lnTo>
                <a:lnTo>
                  <a:pt x="424239" y="151866"/>
                </a:lnTo>
                <a:lnTo>
                  <a:pt x="440149" y="209710"/>
                </a:lnTo>
                <a:lnTo>
                  <a:pt x="449339" y="271711"/>
                </a:lnTo>
                <a:lnTo>
                  <a:pt x="451722" y="334964"/>
                </a:lnTo>
                <a:lnTo>
                  <a:pt x="450813" y="366423"/>
                </a:lnTo>
                <a:lnTo>
                  <a:pt x="445701" y="427733"/>
                </a:lnTo>
                <a:lnTo>
                  <a:pt x="437402" y="485201"/>
                </a:lnTo>
                <a:lnTo>
                  <a:pt x="427364" y="536789"/>
                </a:lnTo>
                <a:lnTo>
                  <a:pt x="417036" y="580460"/>
                </a:lnTo>
                <a:lnTo>
                  <a:pt x="404168" y="626665"/>
                </a:lnTo>
                <a:lnTo>
                  <a:pt x="399450" y="641629"/>
                </a:lnTo>
                <a:lnTo>
                  <a:pt x="398792" y="643595"/>
                </a:lnTo>
              </a:path>
            </a:pathLst>
          </a:custGeom>
          <a:ln w="268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4357" y="1627013"/>
            <a:ext cx="142259" cy="142589"/>
          </a:xfrm>
          <a:custGeom>
            <a:avLst/>
            <a:gdLst/>
            <a:ahLst/>
            <a:cxnLst/>
            <a:rect l="l" t="t" r="r" b="b"/>
            <a:pathLst>
              <a:path w="142259" h="142589">
                <a:moveTo>
                  <a:pt x="64414" y="0"/>
                </a:moveTo>
                <a:lnTo>
                  <a:pt x="21361" y="20862"/>
                </a:lnTo>
                <a:lnTo>
                  <a:pt x="368" y="64936"/>
                </a:lnTo>
                <a:lnTo>
                  <a:pt x="0" y="76424"/>
                </a:lnTo>
                <a:lnTo>
                  <a:pt x="1544" y="87720"/>
                </a:lnTo>
                <a:lnTo>
                  <a:pt x="24753" y="125685"/>
                </a:lnTo>
                <a:lnTo>
                  <a:pt x="68907" y="142589"/>
                </a:lnTo>
                <a:lnTo>
                  <a:pt x="80809" y="141955"/>
                </a:lnTo>
                <a:lnTo>
                  <a:pt x="123806" y="118823"/>
                </a:lnTo>
                <a:lnTo>
                  <a:pt x="142259" y="74690"/>
                </a:lnTo>
                <a:lnTo>
                  <a:pt x="142015" y="62954"/>
                </a:lnTo>
                <a:lnTo>
                  <a:pt x="120113" y="19927"/>
                </a:lnTo>
                <a:lnTo>
                  <a:pt x="76012" y="93"/>
                </a:lnTo>
                <a:lnTo>
                  <a:pt x="6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069217" y="1492825"/>
            <a:ext cx="2907665" cy="1615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Give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away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limit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ed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number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people</a:t>
            </a:r>
            <a:r>
              <a:rPr sz="21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drive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up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numbe</a:t>
            </a:r>
            <a:r>
              <a:rPr sz="2100" spc="-1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give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v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iews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boost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50082" y="7626658"/>
            <a:ext cx="4291330" cy="97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Invit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biggest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fans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join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21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for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an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in-pe</a:t>
            </a:r>
            <a:r>
              <a:rPr sz="2100" spc="-1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son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eve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or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com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petit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ion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built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ound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app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09073" y="4477198"/>
            <a:ext cx="2817495" cy="1615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41680" algn="r"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Launch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10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ou</a:t>
            </a:r>
            <a:r>
              <a:rPr sz="2100" spc="-21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contest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whe</a:t>
            </a: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fans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send</a:t>
            </a:r>
            <a:r>
              <a:rPr sz="21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in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videos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themse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lves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 competing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or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using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your app</a:t>
            </a: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in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unique</a:t>
            </a:r>
            <a:r>
              <a:rPr sz="21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way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61141" y="564565"/>
            <a:ext cx="8176045" cy="9189784"/>
          </a:xfrm>
          <a:custGeom>
            <a:avLst/>
            <a:gdLst/>
            <a:ahLst/>
            <a:cxnLst/>
            <a:rect l="l" t="t" r="r" b="b"/>
            <a:pathLst>
              <a:path w="8176045" h="9189784">
                <a:moveTo>
                  <a:pt x="572874" y="4293103"/>
                </a:moveTo>
                <a:lnTo>
                  <a:pt x="659856" y="4347418"/>
                </a:lnTo>
                <a:lnTo>
                  <a:pt x="738409" y="4396176"/>
                </a:lnTo>
                <a:lnTo>
                  <a:pt x="809246" y="4439533"/>
                </a:lnTo>
                <a:lnTo>
                  <a:pt x="873084" y="4477647"/>
                </a:lnTo>
                <a:lnTo>
                  <a:pt x="930635" y="4510675"/>
                </a:lnTo>
                <a:lnTo>
                  <a:pt x="982614" y="4538775"/>
                </a:lnTo>
                <a:lnTo>
                  <a:pt x="1029737" y="4562102"/>
                </a:lnTo>
                <a:lnTo>
                  <a:pt x="1072716" y="4580815"/>
                </a:lnTo>
                <a:lnTo>
                  <a:pt x="1112266" y="4595071"/>
                </a:lnTo>
                <a:lnTo>
                  <a:pt x="1149102" y="4605026"/>
                </a:lnTo>
                <a:lnTo>
                  <a:pt x="1217488" y="4612665"/>
                </a:lnTo>
                <a:lnTo>
                  <a:pt x="1250467" y="4610662"/>
                </a:lnTo>
                <a:lnTo>
                  <a:pt x="1317567" y="4595800"/>
                </a:lnTo>
                <a:lnTo>
                  <a:pt x="1390955" y="4567508"/>
                </a:lnTo>
                <a:lnTo>
                  <a:pt x="1431792" y="4548719"/>
                </a:lnTo>
                <a:lnTo>
                  <a:pt x="1476343" y="4527044"/>
                </a:lnTo>
                <a:lnTo>
                  <a:pt x="1525324" y="4502640"/>
                </a:lnTo>
                <a:lnTo>
                  <a:pt x="1572347" y="4473334"/>
                </a:lnTo>
                <a:lnTo>
                  <a:pt x="1611197" y="4437341"/>
                </a:lnTo>
                <a:lnTo>
                  <a:pt x="1642848" y="4395405"/>
                </a:lnTo>
                <a:lnTo>
                  <a:pt x="1668268" y="4348268"/>
                </a:lnTo>
                <a:lnTo>
                  <a:pt x="1688432" y="4296674"/>
                </a:lnTo>
                <a:lnTo>
                  <a:pt x="1704309" y="4241365"/>
                </a:lnTo>
                <a:lnTo>
                  <a:pt x="1716871" y="4183084"/>
                </a:lnTo>
                <a:lnTo>
                  <a:pt x="1727090" y="4122575"/>
                </a:lnTo>
                <a:lnTo>
                  <a:pt x="1735938" y="4060579"/>
                </a:lnTo>
                <a:lnTo>
                  <a:pt x="1744386" y="3997841"/>
                </a:lnTo>
                <a:lnTo>
                  <a:pt x="1753405" y="3935102"/>
                </a:lnTo>
                <a:lnTo>
                  <a:pt x="1763967" y="3873107"/>
                </a:lnTo>
                <a:lnTo>
                  <a:pt x="1777044" y="3812598"/>
                </a:lnTo>
                <a:lnTo>
                  <a:pt x="1793607" y="3754317"/>
                </a:lnTo>
                <a:lnTo>
                  <a:pt x="1814628" y="3699008"/>
                </a:lnTo>
                <a:lnTo>
                  <a:pt x="1841077" y="3647413"/>
                </a:lnTo>
                <a:lnTo>
                  <a:pt x="1873928" y="3600277"/>
                </a:lnTo>
                <a:lnTo>
                  <a:pt x="1914150" y="3558340"/>
                </a:lnTo>
                <a:lnTo>
                  <a:pt x="1962717" y="3522348"/>
                </a:lnTo>
                <a:lnTo>
                  <a:pt x="2020598" y="3493041"/>
                </a:lnTo>
                <a:lnTo>
                  <a:pt x="2083830" y="3471550"/>
                </a:lnTo>
                <a:lnTo>
                  <a:pt x="2147563" y="3458258"/>
                </a:lnTo>
                <a:lnTo>
                  <a:pt x="2211438" y="3452796"/>
                </a:lnTo>
                <a:lnTo>
                  <a:pt x="2275099" y="3454791"/>
                </a:lnTo>
                <a:lnTo>
                  <a:pt x="2338188" y="3463872"/>
                </a:lnTo>
                <a:lnTo>
                  <a:pt x="2400348" y="3479668"/>
                </a:lnTo>
                <a:lnTo>
                  <a:pt x="2461223" y="3501807"/>
                </a:lnTo>
                <a:lnTo>
                  <a:pt x="2520455" y="3529918"/>
                </a:lnTo>
                <a:lnTo>
                  <a:pt x="2577686" y="3563629"/>
                </a:lnTo>
                <a:lnTo>
                  <a:pt x="2632560" y="3602569"/>
                </a:lnTo>
                <a:lnTo>
                  <a:pt x="2684720" y="3646367"/>
                </a:lnTo>
                <a:lnTo>
                  <a:pt x="2733807" y="3694651"/>
                </a:lnTo>
                <a:lnTo>
                  <a:pt x="2779466" y="3747049"/>
                </a:lnTo>
                <a:lnTo>
                  <a:pt x="2821338" y="3803191"/>
                </a:lnTo>
                <a:lnTo>
                  <a:pt x="2859067" y="3862705"/>
                </a:lnTo>
                <a:lnTo>
                  <a:pt x="2892296" y="3925220"/>
                </a:lnTo>
                <a:lnTo>
                  <a:pt x="2920666" y="3990363"/>
                </a:lnTo>
                <a:lnTo>
                  <a:pt x="2943822" y="4057764"/>
                </a:lnTo>
                <a:lnTo>
                  <a:pt x="2961406" y="4127051"/>
                </a:lnTo>
                <a:lnTo>
                  <a:pt x="2973060" y="4197853"/>
                </a:lnTo>
                <a:lnTo>
                  <a:pt x="2974183" y="4266662"/>
                </a:lnTo>
                <a:lnTo>
                  <a:pt x="2961476" y="4329999"/>
                </a:lnTo>
                <a:lnTo>
                  <a:pt x="2936539" y="4387536"/>
                </a:lnTo>
                <a:lnTo>
                  <a:pt x="2900974" y="4438943"/>
                </a:lnTo>
                <a:lnTo>
                  <a:pt x="2856379" y="4483892"/>
                </a:lnTo>
                <a:lnTo>
                  <a:pt x="2804356" y="4522055"/>
                </a:lnTo>
                <a:lnTo>
                  <a:pt x="2746503" y="4553102"/>
                </a:lnTo>
                <a:lnTo>
                  <a:pt x="2684422" y="4576707"/>
                </a:lnTo>
                <a:lnTo>
                  <a:pt x="2619713" y="4592539"/>
                </a:lnTo>
                <a:lnTo>
                  <a:pt x="2553974" y="4600270"/>
                </a:lnTo>
                <a:lnTo>
                  <a:pt x="2488808" y="4599572"/>
                </a:lnTo>
                <a:lnTo>
                  <a:pt x="2425813" y="4590116"/>
                </a:lnTo>
                <a:lnTo>
                  <a:pt x="2366590" y="4571574"/>
                </a:lnTo>
                <a:lnTo>
                  <a:pt x="2312738" y="4543616"/>
                </a:lnTo>
                <a:lnTo>
                  <a:pt x="2265859" y="4505915"/>
                </a:lnTo>
                <a:lnTo>
                  <a:pt x="2227552" y="4458141"/>
                </a:lnTo>
                <a:lnTo>
                  <a:pt x="2199417" y="4399967"/>
                </a:lnTo>
                <a:lnTo>
                  <a:pt x="2183055" y="4331063"/>
                </a:lnTo>
                <a:lnTo>
                  <a:pt x="2180065" y="4251101"/>
                </a:lnTo>
                <a:lnTo>
                  <a:pt x="2192048" y="4159753"/>
                </a:lnTo>
                <a:lnTo>
                  <a:pt x="2212543" y="4090207"/>
                </a:lnTo>
                <a:lnTo>
                  <a:pt x="2243838" y="4024830"/>
                </a:lnTo>
                <a:lnTo>
                  <a:pt x="2284953" y="3963309"/>
                </a:lnTo>
                <a:lnTo>
                  <a:pt x="2334911" y="3905331"/>
                </a:lnTo>
                <a:lnTo>
                  <a:pt x="2392732" y="3850584"/>
                </a:lnTo>
                <a:lnTo>
                  <a:pt x="2457439" y="3798753"/>
                </a:lnTo>
                <a:lnTo>
                  <a:pt x="2528052" y="3749526"/>
                </a:lnTo>
                <a:lnTo>
                  <a:pt x="2603593" y="3702591"/>
                </a:lnTo>
                <a:lnTo>
                  <a:pt x="2683084" y="3657634"/>
                </a:lnTo>
                <a:lnTo>
                  <a:pt x="2765545" y="3614342"/>
                </a:lnTo>
                <a:lnTo>
                  <a:pt x="2849999" y="3572403"/>
                </a:lnTo>
                <a:lnTo>
                  <a:pt x="2935467" y="3531503"/>
                </a:lnTo>
                <a:lnTo>
                  <a:pt x="3020971" y="3491329"/>
                </a:lnTo>
                <a:lnTo>
                  <a:pt x="3105531" y="3451569"/>
                </a:lnTo>
                <a:lnTo>
                  <a:pt x="3188169" y="3411910"/>
                </a:lnTo>
                <a:lnTo>
                  <a:pt x="3267907" y="3372038"/>
                </a:lnTo>
                <a:lnTo>
                  <a:pt x="3343767" y="3331640"/>
                </a:lnTo>
                <a:lnTo>
                  <a:pt x="3414769" y="3290405"/>
                </a:lnTo>
                <a:lnTo>
                  <a:pt x="3479935" y="3248018"/>
                </a:lnTo>
                <a:lnTo>
                  <a:pt x="3538286" y="3204167"/>
                </a:lnTo>
                <a:lnTo>
                  <a:pt x="3643619" y="3093575"/>
                </a:lnTo>
                <a:lnTo>
                  <a:pt x="3711106" y="2968675"/>
                </a:lnTo>
                <a:lnTo>
                  <a:pt x="3745144" y="2831188"/>
                </a:lnTo>
                <a:lnTo>
                  <a:pt x="3750133" y="2682834"/>
                </a:lnTo>
                <a:lnTo>
                  <a:pt x="3730471" y="2525335"/>
                </a:lnTo>
                <a:lnTo>
                  <a:pt x="3690556" y="2360412"/>
                </a:lnTo>
                <a:lnTo>
                  <a:pt x="3634787" y="2189786"/>
                </a:lnTo>
                <a:lnTo>
                  <a:pt x="3567562" y="2015177"/>
                </a:lnTo>
                <a:lnTo>
                  <a:pt x="3493279" y="1838306"/>
                </a:lnTo>
                <a:lnTo>
                  <a:pt x="3416338" y="1660895"/>
                </a:lnTo>
                <a:lnTo>
                  <a:pt x="3341136" y="1484664"/>
                </a:lnTo>
                <a:lnTo>
                  <a:pt x="3272071" y="1311334"/>
                </a:lnTo>
                <a:lnTo>
                  <a:pt x="3213544" y="1142627"/>
                </a:lnTo>
                <a:lnTo>
                  <a:pt x="3169951" y="980263"/>
                </a:lnTo>
                <a:lnTo>
                  <a:pt x="3145691" y="825963"/>
                </a:lnTo>
                <a:lnTo>
                  <a:pt x="3145163" y="681448"/>
                </a:lnTo>
                <a:lnTo>
                  <a:pt x="3172764" y="548438"/>
                </a:lnTo>
                <a:lnTo>
                  <a:pt x="3232895" y="428656"/>
                </a:lnTo>
                <a:lnTo>
                  <a:pt x="3329952" y="323822"/>
                </a:lnTo>
                <a:lnTo>
                  <a:pt x="3468335" y="235656"/>
                </a:lnTo>
                <a:lnTo>
                  <a:pt x="3621378" y="172345"/>
                </a:lnTo>
                <a:lnTo>
                  <a:pt x="3800467" y="119408"/>
                </a:lnTo>
                <a:lnTo>
                  <a:pt x="4002296" y="76549"/>
                </a:lnTo>
                <a:lnTo>
                  <a:pt x="4223558" y="43475"/>
                </a:lnTo>
                <a:lnTo>
                  <a:pt x="4460949" y="19889"/>
                </a:lnTo>
                <a:lnTo>
                  <a:pt x="4711162" y="5495"/>
                </a:lnTo>
                <a:lnTo>
                  <a:pt x="4970891" y="0"/>
                </a:lnTo>
                <a:lnTo>
                  <a:pt x="5236830" y="3106"/>
                </a:lnTo>
                <a:lnTo>
                  <a:pt x="5505674" y="14519"/>
                </a:lnTo>
                <a:lnTo>
                  <a:pt x="5774116" y="33944"/>
                </a:lnTo>
                <a:lnTo>
                  <a:pt x="6038851" y="61085"/>
                </a:lnTo>
                <a:lnTo>
                  <a:pt x="6296573" y="95646"/>
                </a:lnTo>
                <a:lnTo>
                  <a:pt x="6543975" y="137333"/>
                </a:lnTo>
                <a:lnTo>
                  <a:pt x="6777752" y="185850"/>
                </a:lnTo>
                <a:lnTo>
                  <a:pt x="6994599" y="240902"/>
                </a:lnTo>
                <a:lnTo>
                  <a:pt x="7191208" y="302193"/>
                </a:lnTo>
                <a:lnTo>
                  <a:pt x="7364274" y="369427"/>
                </a:lnTo>
                <a:lnTo>
                  <a:pt x="7510492" y="442311"/>
                </a:lnTo>
                <a:lnTo>
                  <a:pt x="7626554" y="520547"/>
                </a:lnTo>
                <a:lnTo>
                  <a:pt x="7709157" y="603842"/>
                </a:lnTo>
                <a:lnTo>
                  <a:pt x="7764683" y="688381"/>
                </a:lnTo>
                <a:lnTo>
                  <a:pt x="7813571" y="785116"/>
                </a:lnTo>
                <a:lnTo>
                  <a:pt x="7856040" y="892657"/>
                </a:lnTo>
                <a:lnTo>
                  <a:pt x="7892314" y="1009618"/>
                </a:lnTo>
                <a:lnTo>
                  <a:pt x="7922614" y="1134611"/>
                </a:lnTo>
                <a:lnTo>
                  <a:pt x="7947160" y="1266247"/>
                </a:lnTo>
                <a:lnTo>
                  <a:pt x="7966174" y="1403138"/>
                </a:lnTo>
                <a:lnTo>
                  <a:pt x="7979879" y="1543898"/>
                </a:lnTo>
                <a:lnTo>
                  <a:pt x="7988494" y="1687138"/>
                </a:lnTo>
                <a:lnTo>
                  <a:pt x="7992243" y="1831470"/>
                </a:lnTo>
                <a:lnTo>
                  <a:pt x="7991346" y="1975507"/>
                </a:lnTo>
                <a:lnTo>
                  <a:pt x="7986024" y="2117860"/>
                </a:lnTo>
                <a:lnTo>
                  <a:pt x="7976500" y="2257142"/>
                </a:lnTo>
                <a:lnTo>
                  <a:pt x="7962995" y="2391965"/>
                </a:lnTo>
                <a:lnTo>
                  <a:pt x="7945729" y="2520941"/>
                </a:lnTo>
                <a:lnTo>
                  <a:pt x="7924925" y="2642682"/>
                </a:lnTo>
                <a:lnTo>
                  <a:pt x="7900805" y="2755800"/>
                </a:lnTo>
                <a:lnTo>
                  <a:pt x="7873589" y="2858908"/>
                </a:lnTo>
                <a:lnTo>
                  <a:pt x="7843499" y="2950618"/>
                </a:lnTo>
                <a:lnTo>
                  <a:pt x="7810757" y="3029542"/>
                </a:lnTo>
                <a:lnTo>
                  <a:pt x="7758290" y="3124476"/>
                </a:lnTo>
                <a:lnTo>
                  <a:pt x="7696909" y="3207577"/>
                </a:lnTo>
                <a:lnTo>
                  <a:pt x="7627768" y="3279192"/>
                </a:lnTo>
                <a:lnTo>
                  <a:pt x="7552020" y="3339666"/>
                </a:lnTo>
                <a:lnTo>
                  <a:pt x="7470818" y="3389344"/>
                </a:lnTo>
                <a:lnTo>
                  <a:pt x="7385317" y="3428571"/>
                </a:lnTo>
                <a:lnTo>
                  <a:pt x="7296670" y="3457694"/>
                </a:lnTo>
                <a:lnTo>
                  <a:pt x="7206030" y="3477058"/>
                </a:lnTo>
                <a:lnTo>
                  <a:pt x="7114551" y="3487008"/>
                </a:lnTo>
                <a:lnTo>
                  <a:pt x="7023387" y="3487890"/>
                </a:lnTo>
                <a:lnTo>
                  <a:pt x="6933691" y="3480049"/>
                </a:lnTo>
                <a:lnTo>
                  <a:pt x="6846617" y="3463831"/>
                </a:lnTo>
                <a:lnTo>
                  <a:pt x="6763319" y="3439581"/>
                </a:lnTo>
                <a:lnTo>
                  <a:pt x="6684949" y="3407645"/>
                </a:lnTo>
                <a:lnTo>
                  <a:pt x="6612662" y="3368368"/>
                </a:lnTo>
                <a:lnTo>
                  <a:pt x="6547612" y="3322096"/>
                </a:lnTo>
                <a:lnTo>
                  <a:pt x="6490951" y="3269175"/>
                </a:lnTo>
                <a:lnTo>
                  <a:pt x="6443834" y="3209949"/>
                </a:lnTo>
                <a:lnTo>
                  <a:pt x="6407414" y="3144764"/>
                </a:lnTo>
                <a:lnTo>
                  <a:pt x="6382845" y="3073967"/>
                </a:lnTo>
                <a:lnTo>
                  <a:pt x="6369702" y="3002983"/>
                </a:lnTo>
                <a:lnTo>
                  <a:pt x="6366254" y="2936794"/>
                </a:lnTo>
                <a:lnTo>
                  <a:pt x="6371799" y="2875530"/>
                </a:lnTo>
                <a:lnTo>
                  <a:pt x="6385636" y="2819319"/>
                </a:lnTo>
                <a:lnTo>
                  <a:pt x="6407066" y="2768288"/>
                </a:lnTo>
                <a:lnTo>
                  <a:pt x="6435387" y="2722568"/>
                </a:lnTo>
                <a:lnTo>
                  <a:pt x="6469898" y="2682286"/>
                </a:lnTo>
                <a:lnTo>
                  <a:pt x="6509899" y="2647571"/>
                </a:lnTo>
                <a:lnTo>
                  <a:pt x="6554689" y="2618552"/>
                </a:lnTo>
                <a:lnTo>
                  <a:pt x="6603568" y="2595358"/>
                </a:lnTo>
                <a:lnTo>
                  <a:pt x="6655834" y="2578116"/>
                </a:lnTo>
                <a:lnTo>
                  <a:pt x="6710787" y="2566956"/>
                </a:lnTo>
                <a:lnTo>
                  <a:pt x="6767727" y="2562005"/>
                </a:lnTo>
                <a:lnTo>
                  <a:pt x="6825952" y="2563394"/>
                </a:lnTo>
                <a:lnTo>
                  <a:pt x="6884761" y="2571250"/>
                </a:lnTo>
                <a:lnTo>
                  <a:pt x="6943455" y="2585702"/>
                </a:lnTo>
                <a:lnTo>
                  <a:pt x="7001332" y="2606879"/>
                </a:lnTo>
                <a:lnTo>
                  <a:pt x="7057692" y="2634909"/>
                </a:lnTo>
                <a:lnTo>
                  <a:pt x="7111834" y="2669920"/>
                </a:lnTo>
                <a:lnTo>
                  <a:pt x="7163057" y="2712042"/>
                </a:lnTo>
                <a:lnTo>
                  <a:pt x="7195450" y="2746051"/>
                </a:lnTo>
                <a:lnTo>
                  <a:pt x="7222780" y="2783212"/>
                </a:lnTo>
                <a:lnTo>
                  <a:pt x="7245257" y="2823140"/>
                </a:lnTo>
                <a:lnTo>
                  <a:pt x="7263089" y="2865447"/>
                </a:lnTo>
                <a:lnTo>
                  <a:pt x="7276486" y="2909747"/>
                </a:lnTo>
                <a:lnTo>
                  <a:pt x="7285657" y="2955652"/>
                </a:lnTo>
                <a:lnTo>
                  <a:pt x="7290813" y="3002775"/>
                </a:lnTo>
                <a:lnTo>
                  <a:pt x="7292161" y="3050729"/>
                </a:lnTo>
                <a:lnTo>
                  <a:pt x="7289913" y="3099129"/>
                </a:lnTo>
                <a:lnTo>
                  <a:pt x="7284277" y="3147585"/>
                </a:lnTo>
                <a:lnTo>
                  <a:pt x="7275462" y="3195713"/>
                </a:lnTo>
                <a:lnTo>
                  <a:pt x="7263678" y="3243124"/>
                </a:lnTo>
                <a:lnTo>
                  <a:pt x="7249135" y="3289431"/>
                </a:lnTo>
                <a:lnTo>
                  <a:pt x="7232042" y="3334249"/>
                </a:lnTo>
                <a:lnTo>
                  <a:pt x="7212608" y="3377189"/>
                </a:lnTo>
                <a:lnTo>
                  <a:pt x="7191042" y="3417866"/>
                </a:lnTo>
                <a:lnTo>
                  <a:pt x="7167555" y="3455891"/>
                </a:lnTo>
                <a:lnTo>
                  <a:pt x="7142356" y="3490878"/>
                </a:lnTo>
                <a:lnTo>
                  <a:pt x="7115653" y="3522441"/>
                </a:lnTo>
                <a:lnTo>
                  <a:pt x="7087657" y="3550191"/>
                </a:lnTo>
                <a:lnTo>
                  <a:pt x="7060487" y="3580765"/>
                </a:lnTo>
                <a:lnTo>
                  <a:pt x="7036235" y="3620485"/>
                </a:lnTo>
                <a:lnTo>
                  <a:pt x="7015068" y="3668492"/>
                </a:lnTo>
                <a:lnTo>
                  <a:pt x="6997156" y="3723930"/>
                </a:lnTo>
                <a:lnTo>
                  <a:pt x="6982665" y="3785941"/>
                </a:lnTo>
                <a:lnTo>
                  <a:pt x="6971763" y="3853668"/>
                </a:lnTo>
                <a:lnTo>
                  <a:pt x="6964619" y="3926253"/>
                </a:lnTo>
                <a:lnTo>
                  <a:pt x="6961400" y="4002839"/>
                </a:lnTo>
                <a:lnTo>
                  <a:pt x="6962275" y="4082568"/>
                </a:lnTo>
                <a:lnTo>
                  <a:pt x="6967410" y="4164584"/>
                </a:lnTo>
                <a:lnTo>
                  <a:pt x="6976974" y="4248028"/>
                </a:lnTo>
                <a:lnTo>
                  <a:pt x="6991136" y="4332043"/>
                </a:lnTo>
                <a:lnTo>
                  <a:pt x="7010061" y="4415773"/>
                </a:lnTo>
                <a:lnTo>
                  <a:pt x="7033920" y="4498358"/>
                </a:lnTo>
                <a:lnTo>
                  <a:pt x="7062879" y="4578943"/>
                </a:lnTo>
                <a:lnTo>
                  <a:pt x="7097106" y="4656669"/>
                </a:lnTo>
                <a:lnTo>
                  <a:pt x="7136770" y="4730680"/>
                </a:lnTo>
                <a:lnTo>
                  <a:pt x="7182037" y="4800117"/>
                </a:lnTo>
                <a:lnTo>
                  <a:pt x="7233077" y="4864123"/>
                </a:lnTo>
                <a:lnTo>
                  <a:pt x="7290057" y="4921842"/>
                </a:lnTo>
                <a:lnTo>
                  <a:pt x="7352676" y="4976569"/>
                </a:lnTo>
                <a:lnTo>
                  <a:pt x="7419747" y="5032317"/>
                </a:lnTo>
                <a:lnTo>
                  <a:pt x="7490110" y="5089305"/>
                </a:lnTo>
                <a:lnTo>
                  <a:pt x="7562603" y="5147749"/>
                </a:lnTo>
                <a:lnTo>
                  <a:pt x="7636066" y="5207868"/>
                </a:lnTo>
                <a:lnTo>
                  <a:pt x="7709336" y="5269878"/>
                </a:lnTo>
                <a:lnTo>
                  <a:pt x="7781254" y="5333999"/>
                </a:lnTo>
                <a:lnTo>
                  <a:pt x="7850657" y="5400446"/>
                </a:lnTo>
                <a:lnTo>
                  <a:pt x="7916386" y="5469438"/>
                </a:lnTo>
                <a:lnTo>
                  <a:pt x="7977278" y="5541192"/>
                </a:lnTo>
                <a:lnTo>
                  <a:pt x="8032172" y="5615927"/>
                </a:lnTo>
                <a:lnTo>
                  <a:pt x="8079908" y="5693859"/>
                </a:lnTo>
                <a:lnTo>
                  <a:pt x="8119325" y="5775206"/>
                </a:lnTo>
                <a:lnTo>
                  <a:pt x="8149260" y="5860186"/>
                </a:lnTo>
                <a:lnTo>
                  <a:pt x="8168554" y="5949017"/>
                </a:lnTo>
                <a:lnTo>
                  <a:pt x="8176045" y="6041915"/>
                </a:lnTo>
                <a:lnTo>
                  <a:pt x="8170572" y="6139100"/>
                </a:lnTo>
                <a:lnTo>
                  <a:pt x="8150973" y="6240787"/>
                </a:lnTo>
                <a:lnTo>
                  <a:pt x="8116089" y="6347195"/>
                </a:lnTo>
                <a:lnTo>
                  <a:pt x="8064757" y="6458542"/>
                </a:lnTo>
                <a:lnTo>
                  <a:pt x="8020730" y="6527767"/>
                </a:lnTo>
                <a:lnTo>
                  <a:pt x="7965514" y="6590658"/>
                </a:lnTo>
                <a:lnTo>
                  <a:pt x="7900101" y="6647206"/>
                </a:lnTo>
                <a:lnTo>
                  <a:pt x="7825487" y="6697403"/>
                </a:lnTo>
                <a:lnTo>
                  <a:pt x="7742665" y="6741240"/>
                </a:lnTo>
                <a:lnTo>
                  <a:pt x="7652630" y="6778709"/>
                </a:lnTo>
                <a:lnTo>
                  <a:pt x="7556376" y="6809802"/>
                </a:lnTo>
                <a:lnTo>
                  <a:pt x="7454897" y="6834510"/>
                </a:lnTo>
                <a:lnTo>
                  <a:pt x="7349187" y="6852826"/>
                </a:lnTo>
                <a:lnTo>
                  <a:pt x="7240241" y="6864740"/>
                </a:lnTo>
                <a:lnTo>
                  <a:pt x="7129053" y="6870245"/>
                </a:lnTo>
                <a:lnTo>
                  <a:pt x="7016617" y="6869333"/>
                </a:lnTo>
                <a:lnTo>
                  <a:pt x="6903927" y="6861994"/>
                </a:lnTo>
                <a:lnTo>
                  <a:pt x="6791977" y="6848220"/>
                </a:lnTo>
                <a:lnTo>
                  <a:pt x="6681762" y="6828004"/>
                </a:lnTo>
                <a:lnTo>
                  <a:pt x="6574277" y="6801337"/>
                </a:lnTo>
                <a:lnTo>
                  <a:pt x="6470514" y="6768211"/>
                </a:lnTo>
                <a:lnTo>
                  <a:pt x="6371469" y="6728617"/>
                </a:lnTo>
                <a:lnTo>
                  <a:pt x="6278135" y="6682546"/>
                </a:lnTo>
                <a:lnTo>
                  <a:pt x="6191507" y="6629992"/>
                </a:lnTo>
                <a:lnTo>
                  <a:pt x="6049318" y="6526283"/>
                </a:lnTo>
                <a:lnTo>
                  <a:pt x="5935824" y="6426875"/>
                </a:lnTo>
                <a:lnTo>
                  <a:pt x="5849143" y="6332162"/>
                </a:lnTo>
                <a:lnTo>
                  <a:pt x="5787393" y="6242540"/>
                </a:lnTo>
                <a:lnTo>
                  <a:pt x="5748693" y="6158405"/>
                </a:lnTo>
                <a:lnTo>
                  <a:pt x="5731163" y="6080152"/>
                </a:lnTo>
                <a:lnTo>
                  <a:pt x="5732922" y="6008175"/>
                </a:lnTo>
                <a:lnTo>
                  <a:pt x="5752087" y="5942871"/>
                </a:lnTo>
                <a:lnTo>
                  <a:pt x="5786778" y="5884635"/>
                </a:lnTo>
                <a:lnTo>
                  <a:pt x="5835113" y="5833861"/>
                </a:lnTo>
                <a:lnTo>
                  <a:pt x="5895212" y="5790945"/>
                </a:lnTo>
                <a:lnTo>
                  <a:pt x="5965193" y="5756283"/>
                </a:lnTo>
                <a:lnTo>
                  <a:pt x="6043175" y="5730269"/>
                </a:lnTo>
                <a:lnTo>
                  <a:pt x="6127276" y="5713300"/>
                </a:lnTo>
                <a:lnTo>
                  <a:pt x="6215617" y="5705769"/>
                </a:lnTo>
                <a:lnTo>
                  <a:pt x="6306315" y="5708074"/>
                </a:lnTo>
                <a:lnTo>
                  <a:pt x="6397489" y="5720608"/>
                </a:lnTo>
                <a:lnTo>
                  <a:pt x="6487258" y="5743767"/>
                </a:lnTo>
                <a:lnTo>
                  <a:pt x="6573741" y="5777947"/>
                </a:lnTo>
                <a:lnTo>
                  <a:pt x="6655057" y="5823542"/>
                </a:lnTo>
                <a:lnTo>
                  <a:pt x="6706726" y="5864091"/>
                </a:lnTo>
                <a:lnTo>
                  <a:pt x="6750798" y="5912122"/>
                </a:lnTo>
                <a:lnTo>
                  <a:pt x="6786557" y="5966323"/>
                </a:lnTo>
                <a:lnTo>
                  <a:pt x="6813287" y="6025382"/>
                </a:lnTo>
                <a:lnTo>
                  <a:pt x="6830275" y="6087987"/>
                </a:lnTo>
                <a:lnTo>
                  <a:pt x="6836803" y="6152824"/>
                </a:lnTo>
                <a:lnTo>
                  <a:pt x="6832158" y="6218582"/>
                </a:lnTo>
                <a:lnTo>
                  <a:pt x="6815624" y="6283949"/>
                </a:lnTo>
                <a:lnTo>
                  <a:pt x="6786485" y="6347612"/>
                </a:lnTo>
                <a:lnTo>
                  <a:pt x="6744027" y="6408260"/>
                </a:lnTo>
                <a:lnTo>
                  <a:pt x="6687533" y="6464578"/>
                </a:lnTo>
                <a:lnTo>
                  <a:pt x="6616290" y="6515256"/>
                </a:lnTo>
                <a:lnTo>
                  <a:pt x="6529581" y="6558981"/>
                </a:lnTo>
                <a:lnTo>
                  <a:pt x="6426691" y="6594441"/>
                </a:lnTo>
                <a:lnTo>
                  <a:pt x="6306906" y="6620324"/>
                </a:lnTo>
                <a:lnTo>
                  <a:pt x="6169510" y="6635316"/>
                </a:lnTo>
                <a:lnTo>
                  <a:pt x="6013787" y="6638107"/>
                </a:lnTo>
                <a:lnTo>
                  <a:pt x="5839022" y="6627383"/>
                </a:lnTo>
                <a:lnTo>
                  <a:pt x="5644500" y="6601832"/>
                </a:lnTo>
                <a:lnTo>
                  <a:pt x="5429507" y="6560142"/>
                </a:lnTo>
                <a:lnTo>
                  <a:pt x="5180349" y="6512272"/>
                </a:lnTo>
                <a:lnTo>
                  <a:pt x="4938017" y="6479651"/>
                </a:lnTo>
                <a:lnTo>
                  <a:pt x="4702988" y="6460171"/>
                </a:lnTo>
                <a:lnTo>
                  <a:pt x="4475738" y="6451724"/>
                </a:lnTo>
                <a:lnTo>
                  <a:pt x="4256742" y="6452201"/>
                </a:lnTo>
                <a:lnTo>
                  <a:pt x="4046478" y="6459494"/>
                </a:lnTo>
                <a:lnTo>
                  <a:pt x="3845422" y="6471494"/>
                </a:lnTo>
                <a:lnTo>
                  <a:pt x="3654049" y="6486093"/>
                </a:lnTo>
                <a:lnTo>
                  <a:pt x="3472836" y="6501184"/>
                </a:lnTo>
                <a:lnTo>
                  <a:pt x="3302260" y="6514657"/>
                </a:lnTo>
                <a:lnTo>
                  <a:pt x="3142796" y="6524404"/>
                </a:lnTo>
                <a:lnTo>
                  <a:pt x="2994920" y="6528317"/>
                </a:lnTo>
                <a:lnTo>
                  <a:pt x="2859110" y="6524288"/>
                </a:lnTo>
                <a:lnTo>
                  <a:pt x="2735840" y="6510208"/>
                </a:lnTo>
                <a:lnTo>
                  <a:pt x="2625588" y="6483968"/>
                </a:lnTo>
                <a:lnTo>
                  <a:pt x="2528830" y="6443461"/>
                </a:lnTo>
                <a:lnTo>
                  <a:pt x="2446041" y="6386579"/>
                </a:lnTo>
                <a:lnTo>
                  <a:pt x="2377699" y="6311212"/>
                </a:lnTo>
                <a:lnTo>
                  <a:pt x="2324279" y="6215252"/>
                </a:lnTo>
                <a:lnTo>
                  <a:pt x="2286257" y="6096592"/>
                </a:lnTo>
                <a:lnTo>
                  <a:pt x="2253585" y="5989215"/>
                </a:lnTo>
                <a:lnTo>
                  <a:pt x="2207787" y="5889928"/>
                </a:lnTo>
                <a:lnTo>
                  <a:pt x="2150038" y="5798670"/>
                </a:lnTo>
                <a:lnTo>
                  <a:pt x="2081512" y="5715381"/>
                </a:lnTo>
                <a:lnTo>
                  <a:pt x="2003383" y="5640000"/>
                </a:lnTo>
                <a:lnTo>
                  <a:pt x="1916826" y="5572466"/>
                </a:lnTo>
                <a:lnTo>
                  <a:pt x="1823014" y="5512719"/>
                </a:lnTo>
                <a:lnTo>
                  <a:pt x="1723122" y="5460698"/>
                </a:lnTo>
                <a:lnTo>
                  <a:pt x="1618325" y="5416342"/>
                </a:lnTo>
                <a:lnTo>
                  <a:pt x="1509796" y="5379591"/>
                </a:lnTo>
                <a:lnTo>
                  <a:pt x="1398711" y="5350384"/>
                </a:lnTo>
                <a:lnTo>
                  <a:pt x="1286242" y="5328661"/>
                </a:lnTo>
                <a:lnTo>
                  <a:pt x="1173566" y="5314360"/>
                </a:lnTo>
                <a:lnTo>
                  <a:pt x="1061855" y="5307420"/>
                </a:lnTo>
                <a:lnTo>
                  <a:pt x="952285" y="5307783"/>
                </a:lnTo>
                <a:lnTo>
                  <a:pt x="846029" y="5315386"/>
                </a:lnTo>
                <a:lnTo>
                  <a:pt x="744262" y="5330168"/>
                </a:lnTo>
                <a:lnTo>
                  <a:pt x="648158" y="5352070"/>
                </a:lnTo>
                <a:lnTo>
                  <a:pt x="558892" y="5381031"/>
                </a:lnTo>
                <a:lnTo>
                  <a:pt x="477637" y="5416990"/>
                </a:lnTo>
                <a:lnTo>
                  <a:pt x="379488" y="5473108"/>
                </a:lnTo>
                <a:lnTo>
                  <a:pt x="292933" y="5534144"/>
                </a:lnTo>
                <a:lnTo>
                  <a:pt x="217833" y="5599207"/>
                </a:lnTo>
                <a:lnTo>
                  <a:pt x="154048" y="5667406"/>
                </a:lnTo>
                <a:lnTo>
                  <a:pt x="101441" y="5737852"/>
                </a:lnTo>
                <a:lnTo>
                  <a:pt x="59871" y="5809653"/>
                </a:lnTo>
                <a:lnTo>
                  <a:pt x="29200" y="5881919"/>
                </a:lnTo>
                <a:lnTo>
                  <a:pt x="9289" y="5953760"/>
                </a:lnTo>
                <a:lnTo>
                  <a:pt x="0" y="6024285"/>
                </a:lnTo>
                <a:lnTo>
                  <a:pt x="1192" y="6092604"/>
                </a:lnTo>
                <a:lnTo>
                  <a:pt x="12727" y="6157826"/>
                </a:lnTo>
                <a:lnTo>
                  <a:pt x="34467" y="6219061"/>
                </a:lnTo>
                <a:lnTo>
                  <a:pt x="66271" y="6275418"/>
                </a:lnTo>
                <a:lnTo>
                  <a:pt x="108002" y="6326007"/>
                </a:lnTo>
                <a:lnTo>
                  <a:pt x="159520" y="6369937"/>
                </a:lnTo>
                <a:lnTo>
                  <a:pt x="220687" y="6406318"/>
                </a:lnTo>
                <a:lnTo>
                  <a:pt x="291363" y="6434260"/>
                </a:lnTo>
                <a:lnTo>
                  <a:pt x="371409" y="6452871"/>
                </a:lnTo>
                <a:lnTo>
                  <a:pt x="460687" y="6461262"/>
                </a:lnTo>
                <a:lnTo>
                  <a:pt x="559057" y="6458542"/>
                </a:lnTo>
                <a:lnTo>
                  <a:pt x="636990" y="6447715"/>
                </a:lnTo>
                <a:lnTo>
                  <a:pt x="707799" y="6429474"/>
                </a:lnTo>
                <a:lnTo>
                  <a:pt x="772246" y="6404745"/>
                </a:lnTo>
                <a:lnTo>
                  <a:pt x="831092" y="6374450"/>
                </a:lnTo>
                <a:lnTo>
                  <a:pt x="885097" y="6339515"/>
                </a:lnTo>
                <a:lnTo>
                  <a:pt x="935025" y="6300863"/>
                </a:lnTo>
                <a:lnTo>
                  <a:pt x="981635" y="6259418"/>
                </a:lnTo>
                <a:lnTo>
                  <a:pt x="1025691" y="6216105"/>
                </a:lnTo>
                <a:lnTo>
                  <a:pt x="1067952" y="6171849"/>
                </a:lnTo>
                <a:lnTo>
                  <a:pt x="1109181" y="6127572"/>
                </a:lnTo>
                <a:lnTo>
                  <a:pt x="1150139" y="6084200"/>
                </a:lnTo>
                <a:lnTo>
                  <a:pt x="1191587" y="6042656"/>
                </a:lnTo>
                <a:lnTo>
                  <a:pt x="1234288" y="6003866"/>
                </a:lnTo>
                <a:lnTo>
                  <a:pt x="1279002" y="5968752"/>
                </a:lnTo>
                <a:lnTo>
                  <a:pt x="1326490" y="5938239"/>
                </a:lnTo>
                <a:lnTo>
                  <a:pt x="1377515" y="5913252"/>
                </a:lnTo>
                <a:lnTo>
                  <a:pt x="1432838" y="5894715"/>
                </a:lnTo>
                <a:lnTo>
                  <a:pt x="1493220" y="5883551"/>
                </a:lnTo>
                <a:lnTo>
                  <a:pt x="1559422" y="5880685"/>
                </a:lnTo>
                <a:lnTo>
                  <a:pt x="1632207" y="5887042"/>
                </a:lnTo>
                <a:lnTo>
                  <a:pt x="1706722" y="5905139"/>
                </a:lnTo>
                <a:lnTo>
                  <a:pt x="1763703" y="5934090"/>
                </a:lnTo>
                <a:lnTo>
                  <a:pt x="1804757" y="5973033"/>
                </a:lnTo>
                <a:lnTo>
                  <a:pt x="1831495" y="6021106"/>
                </a:lnTo>
                <a:lnTo>
                  <a:pt x="1845527" y="6077446"/>
                </a:lnTo>
                <a:lnTo>
                  <a:pt x="1848462" y="6141193"/>
                </a:lnTo>
                <a:lnTo>
                  <a:pt x="1841911" y="6211483"/>
                </a:lnTo>
                <a:lnTo>
                  <a:pt x="1827482" y="6287455"/>
                </a:lnTo>
                <a:lnTo>
                  <a:pt x="1806786" y="6368246"/>
                </a:lnTo>
                <a:lnTo>
                  <a:pt x="1781432" y="6452995"/>
                </a:lnTo>
                <a:lnTo>
                  <a:pt x="1753030" y="6540840"/>
                </a:lnTo>
                <a:lnTo>
                  <a:pt x="1723190" y="6630917"/>
                </a:lnTo>
                <a:lnTo>
                  <a:pt x="1693521" y="6722366"/>
                </a:lnTo>
                <a:lnTo>
                  <a:pt x="1665633" y="6814325"/>
                </a:lnTo>
                <a:lnTo>
                  <a:pt x="1641136" y="6905930"/>
                </a:lnTo>
                <a:lnTo>
                  <a:pt x="1621640" y="6996321"/>
                </a:lnTo>
                <a:lnTo>
                  <a:pt x="1608755" y="7084634"/>
                </a:lnTo>
                <a:lnTo>
                  <a:pt x="1604089" y="7170009"/>
                </a:lnTo>
                <a:lnTo>
                  <a:pt x="1609253" y="7251582"/>
                </a:lnTo>
                <a:lnTo>
                  <a:pt x="1625857" y="7328492"/>
                </a:lnTo>
                <a:lnTo>
                  <a:pt x="1653464" y="7400993"/>
                </a:lnTo>
                <a:lnTo>
                  <a:pt x="1689744" y="7470180"/>
                </a:lnTo>
                <a:lnTo>
                  <a:pt x="1733462" y="7536454"/>
                </a:lnTo>
                <a:lnTo>
                  <a:pt x="1783386" y="7600214"/>
                </a:lnTo>
                <a:lnTo>
                  <a:pt x="1838282" y="7661860"/>
                </a:lnTo>
                <a:lnTo>
                  <a:pt x="1896917" y="7721792"/>
                </a:lnTo>
                <a:lnTo>
                  <a:pt x="1958056" y="7780410"/>
                </a:lnTo>
                <a:lnTo>
                  <a:pt x="2020467" y="7838114"/>
                </a:lnTo>
                <a:lnTo>
                  <a:pt x="2082917" y="7895304"/>
                </a:lnTo>
                <a:lnTo>
                  <a:pt x="2144171" y="7952379"/>
                </a:lnTo>
                <a:lnTo>
                  <a:pt x="2202996" y="8009741"/>
                </a:lnTo>
                <a:lnTo>
                  <a:pt x="2258159" y="8067788"/>
                </a:lnTo>
                <a:lnTo>
                  <a:pt x="2308426" y="8126921"/>
                </a:lnTo>
                <a:lnTo>
                  <a:pt x="2352564" y="8187539"/>
                </a:lnTo>
                <a:lnTo>
                  <a:pt x="2389340" y="8250043"/>
                </a:lnTo>
                <a:lnTo>
                  <a:pt x="2417519" y="8314832"/>
                </a:lnTo>
                <a:lnTo>
                  <a:pt x="2435869" y="8382307"/>
                </a:lnTo>
                <a:lnTo>
                  <a:pt x="2443156" y="8452867"/>
                </a:lnTo>
                <a:lnTo>
                  <a:pt x="2438146" y="8526912"/>
                </a:lnTo>
                <a:lnTo>
                  <a:pt x="2419607" y="8604842"/>
                </a:lnTo>
                <a:lnTo>
                  <a:pt x="2391841" y="8681605"/>
                </a:lnTo>
                <a:lnTo>
                  <a:pt x="2360345" y="8752054"/>
                </a:lnTo>
                <a:lnTo>
                  <a:pt x="2325678" y="8816446"/>
                </a:lnTo>
                <a:lnTo>
                  <a:pt x="2288395" y="8875037"/>
                </a:lnTo>
                <a:lnTo>
                  <a:pt x="2249055" y="8928086"/>
                </a:lnTo>
                <a:lnTo>
                  <a:pt x="2208214" y="8975849"/>
                </a:lnTo>
                <a:lnTo>
                  <a:pt x="2166431" y="9018582"/>
                </a:lnTo>
                <a:lnTo>
                  <a:pt x="2124261" y="9056545"/>
                </a:lnTo>
                <a:lnTo>
                  <a:pt x="2082263" y="9089992"/>
                </a:lnTo>
                <a:lnTo>
                  <a:pt x="2040993" y="9119182"/>
                </a:lnTo>
                <a:lnTo>
                  <a:pt x="2001009" y="9144372"/>
                </a:lnTo>
                <a:lnTo>
                  <a:pt x="1962868" y="9165819"/>
                </a:lnTo>
                <a:lnTo>
                  <a:pt x="1927127" y="9183780"/>
                </a:lnTo>
                <a:lnTo>
                  <a:pt x="1913766" y="9189784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45438" y="1639541"/>
            <a:ext cx="1453770" cy="1407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956553" y="2054242"/>
            <a:ext cx="224154" cy="56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20" dirty="0">
                <a:latin typeface="Segoe UI"/>
                <a:cs typeface="Segoe UI"/>
              </a:rPr>
              <a:t>1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017835" y="4607751"/>
            <a:ext cx="1428369" cy="1381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593317" y="5011048"/>
            <a:ext cx="288925" cy="56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Segoe UI"/>
                <a:cs typeface="Segoe UI"/>
              </a:rPr>
              <a:t>2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14592" y="7405558"/>
            <a:ext cx="1428370" cy="1381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289914" y="7802864"/>
            <a:ext cx="288925" cy="56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Segoe UI"/>
                <a:cs typeface="Segoe UI"/>
              </a:rPr>
              <a:t>3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30" dirty="0" smtClean="0">
                <a:solidFill>
                  <a:srgbClr val="221F1F"/>
                </a:solidFill>
                <a:latin typeface="Segoe UI"/>
                <a:cs typeface="Segoe UI"/>
              </a:rPr>
              <a:t>8</a:t>
            </a:fld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94600" cy="9753599"/>
          </a:xfrm>
          <a:custGeom>
            <a:avLst/>
            <a:gdLst/>
            <a:ahLst/>
            <a:cxnLst/>
            <a:rect l="l" t="t" r="r" b="b"/>
            <a:pathLst>
              <a:path w="7594600" h="9753599">
                <a:moveTo>
                  <a:pt x="0" y="9753599"/>
                </a:moveTo>
                <a:lnTo>
                  <a:pt x="7594600" y="9753599"/>
                </a:lnTo>
                <a:lnTo>
                  <a:pt x="7594600" y="0"/>
                </a:lnTo>
                <a:lnTo>
                  <a:pt x="0" y="0"/>
                </a:lnTo>
                <a:lnTo>
                  <a:pt x="0" y="9753599"/>
                </a:lnTo>
                <a:close/>
              </a:path>
            </a:pathLst>
          </a:custGeom>
          <a:solidFill>
            <a:srgbClr val="B9D7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28851" y="7689651"/>
            <a:ext cx="659562" cy="2063960"/>
          </a:xfrm>
          <a:custGeom>
            <a:avLst/>
            <a:gdLst/>
            <a:ahLst/>
            <a:cxnLst/>
            <a:rect l="l" t="t" r="r" b="b"/>
            <a:pathLst>
              <a:path w="659562" h="2063960">
                <a:moveTo>
                  <a:pt x="659562" y="0"/>
                </a:moveTo>
                <a:lnTo>
                  <a:pt x="647738" y="292497"/>
                </a:lnTo>
                <a:lnTo>
                  <a:pt x="612880" y="578484"/>
                </a:lnTo>
                <a:lnTo>
                  <a:pt x="555904" y="857044"/>
                </a:lnTo>
                <a:lnTo>
                  <a:pt x="477729" y="1127257"/>
                </a:lnTo>
                <a:lnTo>
                  <a:pt x="379274" y="1388207"/>
                </a:lnTo>
                <a:lnTo>
                  <a:pt x="261455" y="1638974"/>
                </a:lnTo>
                <a:lnTo>
                  <a:pt x="125193" y="1878641"/>
                </a:lnTo>
                <a:lnTo>
                  <a:pt x="0" y="2063960"/>
                </a:lnTo>
              </a:path>
            </a:pathLst>
          </a:custGeom>
          <a:ln w="6985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5434" y="4123161"/>
            <a:ext cx="7132980" cy="5630451"/>
          </a:xfrm>
          <a:custGeom>
            <a:avLst/>
            <a:gdLst/>
            <a:ahLst/>
            <a:cxnLst/>
            <a:rect l="l" t="t" r="r" b="b"/>
            <a:pathLst>
              <a:path w="7132980" h="5630451">
                <a:moveTo>
                  <a:pt x="659569" y="5630451"/>
                </a:moveTo>
                <a:lnTo>
                  <a:pt x="534375" y="5445131"/>
                </a:lnTo>
                <a:lnTo>
                  <a:pt x="398111" y="5205464"/>
                </a:lnTo>
                <a:lnTo>
                  <a:pt x="280291" y="4954697"/>
                </a:lnTo>
                <a:lnTo>
                  <a:pt x="181835" y="4693748"/>
                </a:lnTo>
                <a:lnTo>
                  <a:pt x="103659" y="4423534"/>
                </a:lnTo>
                <a:lnTo>
                  <a:pt x="46683" y="4144975"/>
                </a:lnTo>
                <a:lnTo>
                  <a:pt x="11823" y="3858987"/>
                </a:lnTo>
                <a:lnTo>
                  <a:pt x="0" y="3566490"/>
                </a:lnTo>
                <a:lnTo>
                  <a:pt x="11823" y="3273992"/>
                </a:lnTo>
                <a:lnTo>
                  <a:pt x="46683" y="2988005"/>
                </a:lnTo>
                <a:lnTo>
                  <a:pt x="103659" y="2709445"/>
                </a:lnTo>
                <a:lnTo>
                  <a:pt x="181835" y="2439232"/>
                </a:lnTo>
                <a:lnTo>
                  <a:pt x="280291" y="2178282"/>
                </a:lnTo>
                <a:lnTo>
                  <a:pt x="398111" y="1927515"/>
                </a:lnTo>
                <a:lnTo>
                  <a:pt x="534375" y="1687848"/>
                </a:lnTo>
                <a:lnTo>
                  <a:pt x="688165" y="1460199"/>
                </a:lnTo>
                <a:lnTo>
                  <a:pt x="858564" y="1245487"/>
                </a:lnTo>
                <a:lnTo>
                  <a:pt x="1044652" y="1044628"/>
                </a:lnTo>
                <a:lnTo>
                  <a:pt x="1245513" y="858542"/>
                </a:lnTo>
                <a:lnTo>
                  <a:pt x="1460227" y="688147"/>
                </a:lnTo>
                <a:lnTo>
                  <a:pt x="1687876" y="534360"/>
                </a:lnTo>
                <a:lnTo>
                  <a:pt x="1927543" y="398099"/>
                </a:lnTo>
                <a:lnTo>
                  <a:pt x="2178309" y="280283"/>
                </a:lnTo>
                <a:lnTo>
                  <a:pt x="2439256" y="181829"/>
                </a:lnTo>
                <a:lnTo>
                  <a:pt x="2709466" y="103656"/>
                </a:lnTo>
                <a:lnTo>
                  <a:pt x="2988020" y="46681"/>
                </a:lnTo>
                <a:lnTo>
                  <a:pt x="3274001" y="11823"/>
                </a:lnTo>
                <a:lnTo>
                  <a:pt x="3566490" y="0"/>
                </a:lnTo>
                <a:lnTo>
                  <a:pt x="3858982" y="11823"/>
                </a:lnTo>
                <a:lnTo>
                  <a:pt x="4144965" y="46681"/>
                </a:lnTo>
                <a:lnTo>
                  <a:pt x="4423522" y="103656"/>
                </a:lnTo>
                <a:lnTo>
                  <a:pt x="4693733" y="181829"/>
                </a:lnTo>
                <a:lnTo>
                  <a:pt x="4954681" y="280283"/>
                </a:lnTo>
                <a:lnTo>
                  <a:pt x="5205447" y="398099"/>
                </a:lnTo>
                <a:lnTo>
                  <a:pt x="5445114" y="534360"/>
                </a:lnTo>
                <a:lnTo>
                  <a:pt x="5672764" y="688147"/>
                </a:lnTo>
                <a:lnTo>
                  <a:pt x="5887477" y="858542"/>
                </a:lnTo>
                <a:lnTo>
                  <a:pt x="6088337" y="1044628"/>
                </a:lnTo>
                <a:lnTo>
                  <a:pt x="6274424" y="1245487"/>
                </a:lnTo>
                <a:lnTo>
                  <a:pt x="6444822" y="1460199"/>
                </a:lnTo>
                <a:lnTo>
                  <a:pt x="6598611" y="1687848"/>
                </a:lnTo>
                <a:lnTo>
                  <a:pt x="6734873" y="1927515"/>
                </a:lnTo>
                <a:lnTo>
                  <a:pt x="6852691" y="2178282"/>
                </a:lnTo>
                <a:lnTo>
                  <a:pt x="6951147" y="2439232"/>
                </a:lnTo>
                <a:lnTo>
                  <a:pt x="7029322" y="2709445"/>
                </a:lnTo>
                <a:lnTo>
                  <a:pt x="7086298" y="2988005"/>
                </a:lnTo>
                <a:lnTo>
                  <a:pt x="7121156" y="3273992"/>
                </a:lnTo>
                <a:lnTo>
                  <a:pt x="7132980" y="3566490"/>
                </a:lnTo>
              </a:path>
            </a:pathLst>
          </a:custGeom>
          <a:ln w="6985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5395" y="4241601"/>
            <a:ext cx="1104493" cy="78854"/>
          </a:xfrm>
          <a:custGeom>
            <a:avLst/>
            <a:gdLst/>
            <a:ahLst/>
            <a:cxnLst/>
            <a:rect l="l" t="t" r="r" b="b"/>
            <a:pathLst>
              <a:path w="1104493" h="78854">
                <a:moveTo>
                  <a:pt x="0" y="78854"/>
                </a:moveTo>
                <a:lnTo>
                  <a:pt x="71464" y="64098"/>
                </a:lnTo>
                <a:lnTo>
                  <a:pt x="143459" y="50824"/>
                </a:lnTo>
                <a:lnTo>
                  <a:pt x="215968" y="39049"/>
                </a:lnTo>
                <a:lnTo>
                  <a:pt x="288974" y="28789"/>
                </a:lnTo>
                <a:lnTo>
                  <a:pt x="362461" y="20062"/>
                </a:lnTo>
                <a:lnTo>
                  <a:pt x="436412" y="12884"/>
                </a:lnTo>
                <a:lnTo>
                  <a:pt x="510810" y="7272"/>
                </a:lnTo>
                <a:lnTo>
                  <a:pt x="585639" y="3243"/>
                </a:lnTo>
                <a:lnTo>
                  <a:pt x="660882" y="813"/>
                </a:lnTo>
                <a:lnTo>
                  <a:pt x="736523" y="0"/>
                </a:lnTo>
                <a:lnTo>
                  <a:pt x="755156" y="49"/>
                </a:lnTo>
                <a:lnTo>
                  <a:pt x="810915" y="786"/>
                </a:lnTo>
                <a:lnTo>
                  <a:pt x="866458" y="2402"/>
                </a:lnTo>
                <a:lnTo>
                  <a:pt x="921780" y="4891"/>
                </a:lnTo>
                <a:lnTo>
                  <a:pt x="976873" y="8244"/>
                </a:lnTo>
                <a:lnTo>
                  <a:pt x="1031729" y="12455"/>
                </a:lnTo>
                <a:lnTo>
                  <a:pt x="1086344" y="17517"/>
                </a:lnTo>
                <a:lnTo>
                  <a:pt x="1104493" y="1939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6882" y="5844608"/>
            <a:ext cx="3690073" cy="3690073"/>
          </a:xfrm>
          <a:custGeom>
            <a:avLst/>
            <a:gdLst/>
            <a:ahLst/>
            <a:cxnLst/>
            <a:rect l="l" t="t" r="r" b="b"/>
            <a:pathLst>
              <a:path w="3690073" h="3690073">
                <a:moveTo>
                  <a:pt x="3690073" y="1845043"/>
                </a:moveTo>
                <a:lnTo>
                  <a:pt x="3683957" y="1996359"/>
                </a:lnTo>
                <a:lnTo>
                  <a:pt x="3665923" y="2144308"/>
                </a:lnTo>
                <a:lnTo>
                  <a:pt x="3636448" y="2288413"/>
                </a:lnTo>
                <a:lnTo>
                  <a:pt x="3596005" y="2428201"/>
                </a:lnTo>
                <a:lnTo>
                  <a:pt x="3545071" y="2563197"/>
                </a:lnTo>
                <a:lnTo>
                  <a:pt x="3484120" y="2692925"/>
                </a:lnTo>
                <a:lnTo>
                  <a:pt x="3413628" y="2816910"/>
                </a:lnTo>
                <a:lnTo>
                  <a:pt x="3334068" y="2934678"/>
                </a:lnTo>
                <a:lnTo>
                  <a:pt x="3245917" y="3045754"/>
                </a:lnTo>
                <a:lnTo>
                  <a:pt x="3149649" y="3149663"/>
                </a:lnTo>
                <a:lnTo>
                  <a:pt x="3045739" y="3245930"/>
                </a:lnTo>
                <a:lnTo>
                  <a:pt x="2934662" y="3334079"/>
                </a:lnTo>
                <a:lnTo>
                  <a:pt x="2816893" y="3413637"/>
                </a:lnTo>
                <a:lnTo>
                  <a:pt x="2692908" y="3484128"/>
                </a:lnTo>
                <a:lnTo>
                  <a:pt x="2563181" y="3545077"/>
                </a:lnTo>
                <a:lnTo>
                  <a:pt x="2428187" y="3596009"/>
                </a:lnTo>
                <a:lnTo>
                  <a:pt x="2288401" y="3636450"/>
                </a:lnTo>
                <a:lnTo>
                  <a:pt x="2144298" y="3665924"/>
                </a:lnTo>
                <a:lnTo>
                  <a:pt x="1996354" y="3683957"/>
                </a:lnTo>
                <a:lnTo>
                  <a:pt x="1845043" y="3690073"/>
                </a:lnTo>
                <a:lnTo>
                  <a:pt x="1693732" y="3683957"/>
                </a:lnTo>
                <a:lnTo>
                  <a:pt x="1545787" y="3665924"/>
                </a:lnTo>
                <a:lnTo>
                  <a:pt x="1401684" y="3636450"/>
                </a:lnTo>
                <a:lnTo>
                  <a:pt x="1261898" y="3596009"/>
                </a:lnTo>
                <a:lnTo>
                  <a:pt x="1126903" y="3545077"/>
                </a:lnTo>
                <a:lnTo>
                  <a:pt x="997175" y="3484128"/>
                </a:lnTo>
                <a:lnTo>
                  <a:pt x="873189" y="3413637"/>
                </a:lnTo>
                <a:lnTo>
                  <a:pt x="755419" y="3334079"/>
                </a:lnTo>
                <a:lnTo>
                  <a:pt x="644341" y="3245930"/>
                </a:lnTo>
                <a:lnTo>
                  <a:pt x="540431" y="3149663"/>
                </a:lnTo>
                <a:lnTo>
                  <a:pt x="444161" y="3045754"/>
                </a:lnTo>
                <a:lnTo>
                  <a:pt x="356009" y="2934678"/>
                </a:lnTo>
                <a:lnTo>
                  <a:pt x="276449" y="2816910"/>
                </a:lnTo>
                <a:lnTo>
                  <a:pt x="205955" y="2692925"/>
                </a:lnTo>
                <a:lnTo>
                  <a:pt x="145004" y="2563197"/>
                </a:lnTo>
                <a:lnTo>
                  <a:pt x="94069" y="2428201"/>
                </a:lnTo>
                <a:lnTo>
                  <a:pt x="53626" y="2288413"/>
                </a:lnTo>
                <a:lnTo>
                  <a:pt x="24150" y="2144308"/>
                </a:lnTo>
                <a:lnTo>
                  <a:pt x="6116" y="1996359"/>
                </a:lnTo>
                <a:lnTo>
                  <a:pt x="0" y="1845043"/>
                </a:lnTo>
                <a:lnTo>
                  <a:pt x="6116" y="1693726"/>
                </a:lnTo>
                <a:lnTo>
                  <a:pt x="24150" y="1545778"/>
                </a:lnTo>
                <a:lnTo>
                  <a:pt x="53626" y="1401671"/>
                </a:lnTo>
                <a:lnTo>
                  <a:pt x="94069" y="1261883"/>
                </a:lnTo>
                <a:lnTo>
                  <a:pt x="145004" y="1126887"/>
                </a:lnTo>
                <a:lnTo>
                  <a:pt x="205955" y="997158"/>
                </a:lnTo>
                <a:lnTo>
                  <a:pt x="276449" y="873172"/>
                </a:lnTo>
                <a:lnTo>
                  <a:pt x="356009" y="755403"/>
                </a:lnTo>
                <a:lnTo>
                  <a:pt x="444161" y="644326"/>
                </a:lnTo>
                <a:lnTo>
                  <a:pt x="540431" y="540416"/>
                </a:lnTo>
                <a:lnTo>
                  <a:pt x="644341" y="444149"/>
                </a:lnTo>
                <a:lnTo>
                  <a:pt x="755419" y="355998"/>
                </a:lnTo>
                <a:lnTo>
                  <a:pt x="873189" y="276440"/>
                </a:lnTo>
                <a:lnTo>
                  <a:pt x="997175" y="205948"/>
                </a:lnTo>
                <a:lnTo>
                  <a:pt x="1126903" y="144998"/>
                </a:lnTo>
                <a:lnTo>
                  <a:pt x="1261898" y="94065"/>
                </a:lnTo>
                <a:lnTo>
                  <a:pt x="1401684" y="53624"/>
                </a:lnTo>
                <a:lnTo>
                  <a:pt x="1545787" y="24149"/>
                </a:lnTo>
                <a:lnTo>
                  <a:pt x="1693732" y="6116"/>
                </a:lnTo>
                <a:lnTo>
                  <a:pt x="1845043" y="0"/>
                </a:lnTo>
                <a:lnTo>
                  <a:pt x="1996354" y="6116"/>
                </a:lnTo>
                <a:lnTo>
                  <a:pt x="2144298" y="24149"/>
                </a:lnTo>
                <a:lnTo>
                  <a:pt x="2288401" y="53624"/>
                </a:lnTo>
                <a:lnTo>
                  <a:pt x="2428187" y="94065"/>
                </a:lnTo>
                <a:lnTo>
                  <a:pt x="2563181" y="144998"/>
                </a:lnTo>
                <a:lnTo>
                  <a:pt x="2692908" y="205948"/>
                </a:lnTo>
                <a:lnTo>
                  <a:pt x="2816893" y="276440"/>
                </a:lnTo>
                <a:lnTo>
                  <a:pt x="2934662" y="355998"/>
                </a:lnTo>
                <a:lnTo>
                  <a:pt x="3045739" y="444149"/>
                </a:lnTo>
                <a:lnTo>
                  <a:pt x="3149649" y="540416"/>
                </a:lnTo>
                <a:lnTo>
                  <a:pt x="3245917" y="644326"/>
                </a:lnTo>
                <a:lnTo>
                  <a:pt x="3334068" y="755403"/>
                </a:lnTo>
                <a:lnTo>
                  <a:pt x="3413628" y="873172"/>
                </a:lnTo>
                <a:lnTo>
                  <a:pt x="3484120" y="997158"/>
                </a:lnTo>
                <a:lnTo>
                  <a:pt x="3545071" y="1126887"/>
                </a:lnTo>
                <a:lnTo>
                  <a:pt x="3596005" y="1261883"/>
                </a:lnTo>
                <a:lnTo>
                  <a:pt x="3636448" y="1401671"/>
                </a:lnTo>
                <a:lnTo>
                  <a:pt x="3665923" y="1545778"/>
                </a:lnTo>
                <a:lnTo>
                  <a:pt x="3683957" y="1693726"/>
                </a:lnTo>
                <a:lnTo>
                  <a:pt x="3690073" y="1845043"/>
                </a:lnTo>
                <a:close/>
              </a:path>
            </a:pathLst>
          </a:custGeom>
          <a:ln w="5080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7317" y="8000185"/>
            <a:ext cx="537679" cy="969810"/>
          </a:xfrm>
          <a:custGeom>
            <a:avLst/>
            <a:gdLst/>
            <a:ahLst/>
            <a:cxnLst/>
            <a:rect l="l" t="t" r="r" b="b"/>
            <a:pathLst>
              <a:path w="537679" h="969810">
                <a:moveTo>
                  <a:pt x="537679" y="969810"/>
                </a:moveTo>
                <a:lnTo>
                  <a:pt x="497070" y="931569"/>
                </a:lnTo>
                <a:lnTo>
                  <a:pt x="457708" y="892052"/>
                </a:lnTo>
                <a:lnTo>
                  <a:pt x="419626" y="851292"/>
                </a:lnTo>
                <a:lnTo>
                  <a:pt x="382858" y="809321"/>
                </a:lnTo>
                <a:lnTo>
                  <a:pt x="347436" y="766172"/>
                </a:lnTo>
                <a:lnTo>
                  <a:pt x="313393" y="721879"/>
                </a:lnTo>
                <a:lnTo>
                  <a:pt x="280761" y="676473"/>
                </a:lnTo>
                <a:lnTo>
                  <a:pt x="249575" y="629989"/>
                </a:lnTo>
                <a:lnTo>
                  <a:pt x="219866" y="582459"/>
                </a:lnTo>
                <a:lnTo>
                  <a:pt x="191668" y="533915"/>
                </a:lnTo>
                <a:lnTo>
                  <a:pt x="165013" y="484392"/>
                </a:lnTo>
                <a:lnTo>
                  <a:pt x="139935" y="433921"/>
                </a:lnTo>
                <a:lnTo>
                  <a:pt x="116465" y="382536"/>
                </a:lnTo>
                <a:lnTo>
                  <a:pt x="94638" y="330269"/>
                </a:lnTo>
                <a:lnTo>
                  <a:pt x="74486" y="277153"/>
                </a:lnTo>
                <a:lnTo>
                  <a:pt x="56041" y="223222"/>
                </a:lnTo>
                <a:lnTo>
                  <a:pt x="39338" y="168508"/>
                </a:lnTo>
                <a:lnTo>
                  <a:pt x="24407" y="113045"/>
                </a:lnTo>
                <a:lnTo>
                  <a:pt x="11284" y="56864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1924" y="7689651"/>
            <a:ext cx="1732356" cy="1732343"/>
          </a:xfrm>
          <a:custGeom>
            <a:avLst/>
            <a:gdLst/>
            <a:ahLst/>
            <a:cxnLst/>
            <a:rect l="l" t="t" r="r" b="b"/>
            <a:pathLst>
              <a:path w="1732356" h="1732343">
                <a:moveTo>
                  <a:pt x="1732356" y="0"/>
                </a:moveTo>
                <a:lnTo>
                  <a:pt x="1726613" y="142074"/>
                </a:lnTo>
                <a:lnTo>
                  <a:pt x="1709680" y="280987"/>
                </a:lnTo>
                <a:lnTo>
                  <a:pt x="1682005" y="416292"/>
                </a:lnTo>
                <a:lnTo>
                  <a:pt x="1644033" y="547542"/>
                </a:lnTo>
                <a:lnTo>
                  <a:pt x="1596210" y="674293"/>
                </a:lnTo>
                <a:lnTo>
                  <a:pt x="1538981" y="796098"/>
                </a:lnTo>
                <a:lnTo>
                  <a:pt x="1472794" y="912511"/>
                </a:lnTo>
                <a:lnTo>
                  <a:pt x="1398093" y="1023086"/>
                </a:lnTo>
                <a:lnTo>
                  <a:pt x="1315326" y="1127378"/>
                </a:lnTo>
                <a:lnTo>
                  <a:pt x="1224937" y="1224940"/>
                </a:lnTo>
                <a:lnTo>
                  <a:pt x="1127373" y="1315327"/>
                </a:lnTo>
                <a:lnTo>
                  <a:pt x="1023079" y="1398092"/>
                </a:lnTo>
                <a:lnTo>
                  <a:pt x="912503" y="1472791"/>
                </a:lnTo>
                <a:lnTo>
                  <a:pt x="796089" y="1538976"/>
                </a:lnTo>
                <a:lnTo>
                  <a:pt x="674284" y="1596203"/>
                </a:lnTo>
                <a:lnTo>
                  <a:pt x="547534" y="1644024"/>
                </a:lnTo>
                <a:lnTo>
                  <a:pt x="416284" y="1681995"/>
                </a:lnTo>
                <a:lnTo>
                  <a:pt x="280981" y="1709669"/>
                </a:lnTo>
                <a:lnTo>
                  <a:pt x="142071" y="1726600"/>
                </a:lnTo>
                <a:lnTo>
                  <a:pt x="0" y="1732343"/>
                </a:lnTo>
              </a:path>
            </a:pathLst>
          </a:custGeom>
          <a:ln w="119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19783" y="7689651"/>
            <a:ext cx="384011" cy="2063960"/>
          </a:xfrm>
          <a:custGeom>
            <a:avLst/>
            <a:gdLst/>
            <a:ahLst/>
            <a:cxnLst/>
            <a:rect l="l" t="t" r="r" b="b"/>
            <a:pathLst>
              <a:path w="384011" h="2063960">
                <a:moveTo>
                  <a:pt x="384011" y="0"/>
                </a:moveTo>
                <a:lnTo>
                  <a:pt x="364843" y="474182"/>
                </a:lnTo>
                <a:lnTo>
                  <a:pt x="308331" y="937812"/>
                </a:lnTo>
                <a:lnTo>
                  <a:pt x="215964" y="1389400"/>
                </a:lnTo>
                <a:lnTo>
                  <a:pt x="89231" y="1827459"/>
                </a:lnTo>
                <a:lnTo>
                  <a:pt x="0" y="2063960"/>
                </a:lnTo>
              </a:path>
            </a:pathLst>
          </a:custGeom>
          <a:ln w="7620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063" y="1907773"/>
            <a:ext cx="11563731" cy="7845839"/>
          </a:xfrm>
          <a:custGeom>
            <a:avLst/>
            <a:gdLst/>
            <a:ahLst/>
            <a:cxnLst/>
            <a:rect l="l" t="t" r="r" b="b"/>
            <a:pathLst>
              <a:path w="11563731" h="7845839">
                <a:moveTo>
                  <a:pt x="384014" y="7845839"/>
                </a:moveTo>
                <a:lnTo>
                  <a:pt x="294782" y="7609338"/>
                </a:lnTo>
                <a:lnTo>
                  <a:pt x="168047" y="7171278"/>
                </a:lnTo>
                <a:lnTo>
                  <a:pt x="75680" y="6719690"/>
                </a:lnTo>
                <a:lnTo>
                  <a:pt x="19168" y="6256060"/>
                </a:lnTo>
                <a:lnTo>
                  <a:pt x="0" y="5781878"/>
                </a:lnTo>
                <a:lnTo>
                  <a:pt x="19168" y="5307692"/>
                </a:lnTo>
                <a:lnTo>
                  <a:pt x="75680" y="4844059"/>
                </a:lnTo>
                <a:lnTo>
                  <a:pt x="168047" y="4392469"/>
                </a:lnTo>
                <a:lnTo>
                  <a:pt x="294782" y="3954408"/>
                </a:lnTo>
                <a:lnTo>
                  <a:pt x="454395" y="3531366"/>
                </a:lnTo>
                <a:lnTo>
                  <a:pt x="645399" y="3124830"/>
                </a:lnTo>
                <a:lnTo>
                  <a:pt x="866304" y="2736290"/>
                </a:lnTo>
                <a:lnTo>
                  <a:pt x="1115622" y="2367233"/>
                </a:lnTo>
                <a:lnTo>
                  <a:pt x="1391864" y="2019148"/>
                </a:lnTo>
                <a:lnTo>
                  <a:pt x="1693543" y="1693522"/>
                </a:lnTo>
                <a:lnTo>
                  <a:pt x="2019169" y="1391845"/>
                </a:lnTo>
                <a:lnTo>
                  <a:pt x="2367255" y="1115605"/>
                </a:lnTo>
                <a:lnTo>
                  <a:pt x="2736311" y="866289"/>
                </a:lnTo>
                <a:lnTo>
                  <a:pt x="3124850" y="645387"/>
                </a:lnTo>
                <a:lnTo>
                  <a:pt x="3531382" y="454387"/>
                </a:lnTo>
                <a:lnTo>
                  <a:pt x="3954419" y="294776"/>
                </a:lnTo>
                <a:lnTo>
                  <a:pt x="4392474" y="168044"/>
                </a:lnTo>
                <a:lnTo>
                  <a:pt x="4844056" y="75678"/>
                </a:lnTo>
                <a:lnTo>
                  <a:pt x="5307679" y="19167"/>
                </a:lnTo>
                <a:lnTo>
                  <a:pt x="5781852" y="0"/>
                </a:lnTo>
                <a:lnTo>
                  <a:pt x="6256033" y="19167"/>
                </a:lnTo>
                <a:lnTo>
                  <a:pt x="6719661" y="75678"/>
                </a:lnTo>
                <a:lnTo>
                  <a:pt x="7171249" y="168044"/>
                </a:lnTo>
                <a:lnTo>
                  <a:pt x="7609307" y="294776"/>
                </a:lnTo>
                <a:lnTo>
                  <a:pt x="8032348" y="454387"/>
                </a:lnTo>
                <a:lnTo>
                  <a:pt x="8438883" y="645387"/>
                </a:lnTo>
                <a:lnTo>
                  <a:pt x="8827423" y="866289"/>
                </a:lnTo>
                <a:lnTo>
                  <a:pt x="9196481" y="1115605"/>
                </a:lnTo>
                <a:lnTo>
                  <a:pt x="9544567" y="1391845"/>
                </a:lnTo>
                <a:lnTo>
                  <a:pt x="9870193" y="1693522"/>
                </a:lnTo>
                <a:lnTo>
                  <a:pt x="10171872" y="2019148"/>
                </a:lnTo>
                <a:lnTo>
                  <a:pt x="10448114" y="2367233"/>
                </a:lnTo>
                <a:lnTo>
                  <a:pt x="10697431" y="2736290"/>
                </a:lnTo>
                <a:lnTo>
                  <a:pt x="10918335" y="3124830"/>
                </a:lnTo>
                <a:lnTo>
                  <a:pt x="11109338" y="3531366"/>
                </a:lnTo>
                <a:lnTo>
                  <a:pt x="11268950" y="3954408"/>
                </a:lnTo>
                <a:lnTo>
                  <a:pt x="11395684" y="4392469"/>
                </a:lnTo>
                <a:lnTo>
                  <a:pt x="11488051" y="4844059"/>
                </a:lnTo>
                <a:lnTo>
                  <a:pt x="11544563" y="5307692"/>
                </a:lnTo>
                <a:lnTo>
                  <a:pt x="11563731" y="5781878"/>
                </a:lnTo>
              </a:path>
            </a:pathLst>
          </a:custGeom>
          <a:ln w="7620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88462" y="7689651"/>
            <a:ext cx="275795" cy="2063960"/>
          </a:xfrm>
          <a:custGeom>
            <a:avLst/>
            <a:gdLst/>
            <a:ahLst/>
            <a:cxnLst/>
            <a:rect l="l" t="t" r="r" b="b"/>
            <a:pathLst>
              <a:path w="275795" h="2063960">
                <a:moveTo>
                  <a:pt x="275795" y="0"/>
                </a:moveTo>
                <a:lnTo>
                  <a:pt x="249465" y="651368"/>
                </a:lnTo>
                <a:lnTo>
                  <a:pt x="171836" y="1288241"/>
                </a:lnTo>
                <a:lnTo>
                  <a:pt x="44955" y="1908572"/>
                </a:lnTo>
                <a:lnTo>
                  <a:pt x="0" y="2063960"/>
                </a:lnTo>
              </a:path>
            </a:pathLst>
          </a:custGeom>
          <a:ln w="9525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837860" cy="3628474"/>
          </a:xfrm>
          <a:custGeom>
            <a:avLst/>
            <a:gdLst/>
            <a:ahLst/>
            <a:cxnLst/>
            <a:rect l="l" t="t" r="r" b="b"/>
            <a:pathLst>
              <a:path w="4837860" h="3628474">
                <a:moveTo>
                  <a:pt x="0" y="3628473"/>
                </a:moveTo>
                <a:lnTo>
                  <a:pt x="69599" y="3506058"/>
                </a:lnTo>
                <a:lnTo>
                  <a:pt x="412080" y="2999099"/>
                </a:lnTo>
                <a:lnTo>
                  <a:pt x="791547" y="2520947"/>
                </a:lnTo>
                <a:lnTo>
                  <a:pt x="1205954" y="2073648"/>
                </a:lnTo>
                <a:lnTo>
                  <a:pt x="1653257" y="1659245"/>
                </a:lnTo>
                <a:lnTo>
                  <a:pt x="2131411" y="1279783"/>
                </a:lnTo>
                <a:lnTo>
                  <a:pt x="2638372" y="937307"/>
                </a:lnTo>
                <a:lnTo>
                  <a:pt x="3172094" y="633861"/>
                </a:lnTo>
                <a:lnTo>
                  <a:pt x="3730533" y="371490"/>
                </a:lnTo>
                <a:lnTo>
                  <a:pt x="4311645" y="152238"/>
                </a:lnTo>
                <a:lnTo>
                  <a:pt x="4837860" y="0"/>
                </a:lnTo>
              </a:path>
            </a:pathLst>
          </a:custGeom>
          <a:ln w="9525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05995" y="0"/>
            <a:ext cx="5958262" cy="7689651"/>
          </a:xfrm>
          <a:custGeom>
            <a:avLst/>
            <a:gdLst/>
            <a:ahLst/>
            <a:cxnLst/>
            <a:rect l="l" t="t" r="r" b="b"/>
            <a:pathLst>
              <a:path w="5958262" h="7689651">
                <a:moveTo>
                  <a:pt x="0" y="0"/>
                </a:moveTo>
                <a:lnTo>
                  <a:pt x="526217" y="152238"/>
                </a:lnTo>
                <a:lnTo>
                  <a:pt x="1107331" y="371490"/>
                </a:lnTo>
                <a:lnTo>
                  <a:pt x="1665771" y="633861"/>
                </a:lnTo>
                <a:lnTo>
                  <a:pt x="2199494" y="937307"/>
                </a:lnTo>
                <a:lnTo>
                  <a:pt x="2706454" y="1279783"/>
                </a:lnTo>
                <a:lnTo>
                  <a:pt x="3184607" y="1659245"/>
                </a:lnTo>
                <a:lnTo>
                  <a:pt x="3631908" y="2073648"/>
                </a:lnTo>
                <a:lnTo>
                  <a:pt x="4046313" y="2520947"/>
                </a:lnTo>
                <a:lnTo>
                  <a:pt x="4425777" y="2999099"/>
                </a:lnTo>
                <a:lnTo>
                  <a:pt x="4768256" y="3506058"/>
                </a:lnTo>
                <a:lnTo>
                  <a:pt x="5071704" y="4039781"/>
                </a:lnTo>
                <a:lnTo>
                  <a:pt x="5334077" y="4598222"/>
                </a:lnTo>
                <a:lnTo>
                  <a:pt x="5553332" y="5179338"/>
                </a:lnTo>
                <a:lnTo>
                  <a:pt x="5727422" y="5781083"/>
                </a:lnTo>
                <a:lnTo>
                  <a:pt x="5854303" y="6401413"/>
                </a:lnTo>
                <a:lnTo>
                  <a:pt x="5931932" y="7038284"/>
                </a:lnTo>
                <a:lnTo>
                  <a:pt x="5958262" y="7689651"/>
                </a:lnTo>
              </a:path>
            </a:pathLst>
          </a:custGeom>
          <a:ln w="9525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28851" y="7689651"/>
            <a:ext cx="659562" cy="2063960"/>
          </a:xfrm>
          <a:custGeom>
            <a:avLst/>
            <a:gdLst/>
            <a:ahLst/>
            <a:cxnLst/>
            <a:rect l="l" t="t" r="r" b="b"/>
            <a:pathLst>
              <a:path w="659562" h="2063960">
                <a:moveTo>
                  <a:pt x="659562" y="0"/>
                </a:moveTo>
                <a:lnTo>
                  <a:pt x="647738" y="292497"/>
                </a:lnTo>
                <a:lnTo>
                  <a:pt x="612880" y="578484"/>
                </a:lnTo>
                <a:lnTo>
                  <a:pt x="555904" y="857044"/>
                </a:lnTo>
                <a:lnTo>
                  <a:pt x="477729" y="1127257"/>
                </a:lnTo>
                <a:lnTo>
                  <a:pt x="379274" y="1388207"/>
                </a:lnTo>
                <a:lnTo>
                  <a:pt x="261455" y="1638974"/>
                </a:lnTo>
                <a:lnTo>
                  <a:pt x="125193" y="1878641"/>
                </a:lnTo>
                <a:lnTo>
                  <a:pt x="0" y="206396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5434" y="4123161"/>
            <a:ext cx="7132980" cy="5630451"/>
          </a:xfrm>
          <a:custGeom>
            <a:avLst/>
            <a:gdLst/>
            <a:ahLst/>
            <a:cxnLst/>
            <a:rect l="l" t="t" r="r" b="b"/>
            <a:pathLst>
              <a:path w="7132980" h="5630451">
                <a:moveTo>
                  <a:pt x="659569" y="5630451"/>
                </a:moveTo>
                <a:lnTo>
                  <a:pt x="534375" y="5445131"/>
                </a:lnTo>
                <a:lnTo>
                  <a:pt x="398111" y="5205464"/>
                </a:lnTo>
                <a:lnTo>
                  <a:pt x="280291" y="4954697"/>
                </a:lnTo>
                <a:lnTo>
                  <a:pt x="181835" y="4693748"/>
                </a:lnTo>
                <a:lnTo>
                  <a:pt x="103659" y="4423534"/>
                </a:lnTo>
                <a:lnTo>
                  <a:pt x="46683" y="4144975"/>
                </a:lnTo>
                <a:lnTo>
                  <a:pt x="11823" y="3858987"/>
                </a:lnTo>
                <a:lnTo>
                  <a:pt x="0" y="3566490"/>
                </a:lnTo>
                <a:lnTo>
                  <a:pt x="11823" y="3273992"/>
                </a:lnTo>
                <a:lnTo>
                  <a:pt x="46683" y="2988005"/>
                </a:lnTo>
                <a:lnTo>
                  <a:pt x="103659" y="2709445"/>
                </a:lnTo>
                <a:lnTo>
                  <a:pt x="181835" y="2439232"/>
                </a:lnTo>
                <a:lnTo>
                  <a:pt x="280291" y="2178282"/>
                </a:lnTo>
                <a:lnTo>
                  <a:pt x="398111" y="1927515"/>
                </a:lnTo>
                <a:lnTo>
                  <a:pt x="534375" y="1687848"/>
                </a:lnTo>
                <a:lnTo>
                  <a:pt x="688165" y="1460199"/>
                </a:lnTo>
                <a:lnTo>
                  <a:pt x="858564" y="1245487"/>
                </a:lnTo>
                <a:lnTo>
                  <a:pt x="1044652" y="1044628"/>
                </a:lnTo>
                <a:lnTo>
                  <a:pt x="1245513" y="858542"/>
                </a:lnTo>
                <a:lnTo>
                  <a:pt x="1460227" y="688147"/>
                </a:lnTo>
                <a:lnTo>
                  <a:pt x="1687876" y="534360"/>
                </a:lnTo>
                <a:lnTo>
                  <a:pt x="1927543" y="398099"/>
                </a:lnTo>
                <a:lnTo>
                  <a:pt x="2178309" y="280283"/>
                </a:lnTo>
                <a:lnTo>
                  <a:pt x="2439256" y="181829"/>
                </a:lnTo>
                <a:lnTo>
                  <a:pt x="2709466" y="103656"/>
                </a:lnTo>
                <a:lnTo>
                  <a:pt x="2988020" y="46681"/>
                </a:lnTo>
                <a:lnTo>
                  <a:pt x="3274001" y="11823"/>
                </a:lnTo>
                <a:lnTo>
                  <a:pt x="3566490" y="0"/>
                </a:lnTo>
                <a:lnTo>
                  <a:pt x="3858982" y="11823"/>
                </a:lnTo>
                <a:lnTo>
                  <a:pt x="4144965" y="46681"/>
                </a:lnTo>
                <a:lnTo>
                  <a:pt x="4423522" y="103656"/>
                </a:lnTo>
                <a:lnTo>
                  <a:pt x="4693733" y="181829"/>
                </a:lnTo>
                <a:lnTo>
                  <a:pt x="4954681" y="280283"/>
                </a:lnTo>
                <a:lnTo>
                  <a:pt x="5205447" y="398099"/>
                </a:lnTo>
                <a:lnTo>
                  <a:pt x="5445114" y="534360"/>
                </a:lnTo>
                <a:lnTo>
                  <a:pt x="5672764" y="688147"/>
                </a:lnTo>
                <a:lnTo>
                  <a:pt x="5887477" y="858542"/>
                </a:lnTo>
                <a:lnTo>
                  <a:pt x="6088337" y="1044628"/>
                </a:lnTo>
                <a:lnTo>
                  <a:pt x="6274424" y="1245487"/>
                </a:lnTo>
                <a:lnTo>
                  <a:pt x="6444822" y="1460199"/>
                </a:lnTo>
                <a:lnTo>
                  <a:pt x="6598611" y="1687848"/>
                </a:lnTo>
                <a:lnTo>
                  <a:pt x="6734873" y="1927515"/>
                </a:lnTo>
                <a:lnTo>
                  <a:pt x="6852691" y="2178282"/>
                </a:lnTo>
                <a:lnTo>
                  <a:pt x="6951147" y="2439232"/>
                </a:lnTo>
                <a:lnTo>
                  <a:pt x="7029322" y="2709445"/>
                </a:lnTo>
                <a:lnTo>
                  <a:pt x="7086298" y="2988005"/>
                </a:lnTo>
                <a:lnTo>
                  <a:pt x="7121156" y="3273992"/>
                </a:lnTo>
                <a:lnTo>
                  <a:pt x="7132980" y="356649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 rot="14700000">
            <a:off x="3398591" y="9100617"/>
            <a:ext cx="35178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 rot="14820000">
            <a:off x="3366435" y="9013764"/>
            <a:ext cx="33634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 rot="14880000">
            <a:off x="3313791" y="8906514"/>
            <a:ext cx="34929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 rot="15060000">
            <a:off x="3268810" y="8783080"/>
            <a:ext cx="34621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 rot="15180000">
            <a:off x="3226445" y="8661979"/>
            <a:ext cx="34785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 rot="15360000">
            <a:off x="3176253" y="8480821"/>
            <a:ext cx="34159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 rot="15480000">
            <a:off x="3135728" y="8349455"/>
            <a:ext cx="35841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/>
          <p:nvPr/>
        </p:nvSpPr>
        <p:spPr>
          <a:xfrm rot="15600000">
            <a:off x="3113536" y="8211347"/>
            <a:ext cx="34530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 rot="15720000">
            <a:off x="3105763" y="8117380"/>
            <a:ext cx="32889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 rot="15780000">
            <a:off x="3080952" y="8017302"/>
            <a:ext cx="34978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 rot="15900000">
            <a:off x="3080030" y="7916116"/>
            <a:ext cx="32864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 txBox="1"/>
          <p:nvPr/>
        </p:nvSpPr>
        <p:spPr>
          <a:xfrm rot="16080000">
            <a:off x="3032796" y="7703153"/>
            <a:ext cx="39390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m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4011" y="7568452"/>
            <a:ext cx="337820" cy="16700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9" name="object 29"/>
          <p:cNvSpPr txBox="1"/>
          <p:nvPr/>
        </p:nvSpPr>
        <p:spPr>
          <a:xfrm rot="16380000">
            <a:off x="3053701" y="7371654"/>
            <a:ext cx="35462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0" name="object 30"/>
          <p:cNvSpPr txBox="1"/>
          <p:nvPr/>
        </p:nvSpPr>
        <p:spPr>
          <a:xfrm rot="16500000">
            <a:off x="3072247" y="7251120"/>
            <a:ext cx="33377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1" name="object 31"/>
          <p:cNvSpPr txBox="1"/>
          <p:nvPr/>
        </p:nvSpPr>
        <p:spPr>
          <a:xfrm rot="16620000">
            <a:off x="3082291" y="7174440"/>
            <a:ext cx="32901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2" name="object 32"/>
          <p:cNvSpPr txBox="1"/>
          <p:nvPr/>
        </p:nvSpPr>
        <p:spPr>
          <a:xfrm rot="16680000">
            <a:off x="3081141" y="7064187"/>
            <a:ext cx="3575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3" name="object 33"/>
          <p:cNvSpPr txBox="1"/>
          <p:nvPr/>
        </p:nvSpPr>
        <p:spPr>
          <a:xfrm rot="16860000">
            <a:off x="3106874" y="6911543"/>
            <a:ext cx="35595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4" name="object 34"/>
          <p:cNvSpPr txBox="1"/>
          <p:nvPr/>
        </p:nvSpPr>
        <p:spPr>
          <a:xfrm rot="16980000">
            <a:off x="3139800" y="6781860"/>
            <a:ext cx="34139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5" name="object 35"/>
          <p:cNvSpPr txBox="1"/>
          <p:nvPr/>
        </p:nvSpPr>
        <p:spPr>
          <a:xfrm rot="17160000">
            <a:off x="3181777" y="6594834"/>
            <a:ext cx="35028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6" name="object 36"/>
          <p:cNvSpPr txBox="1"/>
          <p:nvPr/>
        </p:nvSpPr>
        <p:spPr>
          <a:xfrm rot="17280000">
            <a:off x="3220503" y="6456259"/>
            <a:ext cx="35489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7" name="object 37"/>
          <p:cNvSpPr txBox="1"/>
          <p:nvPr/>
        </p:nvSpPr>
        <p:spPr>
          <a:xfrm rot="17460000">
            <a:off x="3269894" y="6309916"/>
            <a:ext cx="35868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8" name="object 38"/>
          <p:cNvSpPr txBox="1"/>
          <p:nvPr/>
        </p:nvSpPr>
        <p:spPr>
          <a:xfrm rot="17640000">
            <a:off x="3354210" y="6109161"/>
            <a:ext cx="35102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39" name="object 39"/>
          <p:cNvSpPr txBox="1"/>
          <p:nvPr/>
        </p:nvSpPr>
        <p:spPr>
          <a:xfrm rot="17820000">
            <a:off x="3414348" y="5976231"/>
            <a:ext cx="3562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0" name="object 40"/>
          <p:cNvSpPr txBox="1"/>
          <p:nvPr/>
        </p:nvSpPr>
        <p:spPr>
          <a:xfrm rot="17940000">
            <a:off x="3483719" y="5839132"/>
            <a:ext cx="35813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1" name="object 41"/>
          <p:cNvSpPr txBox="1"/>
          <p:nvPr/>
        </p:nvSpPr>
        <p:spPr>
          <a:xfrm rot="18060000">
            <a:off x="3561220" y="5710152"/>
            <a:ext cx="34929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2" name="object 42"/>
          <p:cNvSpPr txBox="1"/>
          <p:nvPr/>
        </p:nvSpPr>
        <p:spPr>
          <a:xfrm rot="18240000">
            <a:off x="3636094" y="5585217"/>
            <a:ext cx="35868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3" name="object 43"/>
          <p:cNvSpPr txBox="1"/>
          <p:nvPr/>
        </p:nvSpPr>
        <p:spPr>
          <a:xfrm rot="18360000">
            <a:off x="3724054" y="5461728"/>
            <a:ext cx="3512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4" name="object 44"/>
          <p:cNvSpPr txBox="1"/>
          <p:nvPr/>
        </p:nvSpPr>
        <p:spPr>
          <a:xfrm rot="18600000">
            <a:off x="3855162" y="5277011"/>
            <a:ext cx="37430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5" name="object 45"/>
          <p:cNvSpPr txBox="1"/>
          <p:nvPr/>
        </p:nvSpPr>
        <p:spPr>
          <a:xfrm rot="18720000">
            <a:off x="3960486" y="5179074"/>
            <a:ext cx="32864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6" name="object 46"/>
          <p:cNvSpPr txBox="1"/>
          <p:nvPr/>
        </p:nvSpPr>
        <p:spPr>
          <a:xfrm rot="18780000">
            <a:off x="4009337" y="5121810"/>
            <a:ext cx="33410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7" name="object 47"/>
          <p:cNvSpPr txBox="1"/>
          <p:nvPr/>
        </p:nvSpPr>
        <p:spPr>
          <a:xfrm rot="18900000">
            <a:off x="4082053" y="5034620"/>
            <a:ext cx="35542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8" name="object 48"/>
          <p:cNvSpPr txBox="1"/>
          <p:nvPr/>
        </p:nvSpPr>
        <p:spPr>
          <a:xfrm rot="19080000">
            <a:off x="4221090" y="4912506"/>
            <a:ext cx="32864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49" name="object 49"/>
          <p:cNvSpPr txBox="1"/>
          <p:nvPr/>
        </p:nvSpPr>
        <p:spPr>
          <a:xfrm rot="19200000">
            <a:off x="4288688" y="4840964"/>
            <a:ext cx="35649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0" name="object 50"/>
          <p:cNvSpPr txBox="1"/>
          <p:nvPr/>
        </p:nvSpPr>
        <p:spPr>
          <a:xfrm rot="19260000">
            <a:off x="4389536" y="4764857"/>
            <a:ext cx="33220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1" name="object 51"/>
          <p:cNvSpPr txBox="1"/>
          <p:nvPr/>
        </p:nvSpPr>
        <p:spPr>
          <a:xfrm rot="19380000">
            <a:off x="4449745" y="4718716"/>
            <a:ext cx="32889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2" name="object 52"/>
          <p:cNvSpPr txBox="1"/>
          <p:nvPr/>
        </p:nvSpPr>
        <p:spPr>
          <a:xfrm rot="19440000">
            <a:off x="4522482" y="4653646"/>
            <a:ext cx="35489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3" name="object 53"/>
          <p:cNvSpPr txBox="1"/>
          <p:nvPr/>
        </p:nvSpPr>
        <p:spPr>
          <a:xfrm rot="19620000">
            <a:off x="4644719" y="4569905"/>
            <a:ext cx="35229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4" name="object 54"/>
          <p:cNvSpPr txBox="1"/>
          <p:nvPr/>
        </p:nvSpPr>
        <p:spPr>
          <a:xfrm rot="19740000">
            <a:off x="4766002" y="4490487"/>
            <a:ext cx="35569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5" name="object 55"/>
          <p:cNvSpPr txBox="1"/>
          <p:nvPr/>
        </p:nvSpPr>
        <p:spPr>
          <a:xfrm rot="19860000">
            <a:off x="4890166" y="4420150"/>
            <a:ext cx="34507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6" name="object 56"/>
          <p:cNvSpPr txBox="1"/>
          <p:nvPr/>
        </p:nvSpPr>
        <p:spPr>
          <a:xfrm rot="19980000">
            <a:off x="5004771" y="4356824"/>
            <a:ext cx="35102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7" name="object 57"/>
          <p:cNvSpPr txBox="1"/>
          <p:nvPr/>
        </p:nvSpPr>
        <p:spPr>
          <a:xfrm rot="20100000">
            <a:off x="5118770" y="4304345"/>
            <a:ext cx="33546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8" name="object 58"/>
          <p:cNvSpPr txBox="1"/>
          <p:nvPr/>
        </p:nvSpPr>
        <p:spPr>
          <a:xfrm rot="20220000">
            <a:off x="5212538" y="4260780"/>
            <a:ext cx="34139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9" name="object 59"/>
          <p:cNvSpPr txBox="1"/>
          <p:nvPr/>
        </p:nvSpPr>
        <p:spPr>
          <a:xfrm rot="20400000">
            <a:off x="5399683" y="4178822"/>
            <a:ext cx="37302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0" name="object 60"/>
          <p:cNvSpPr txBox="1"/>
          <p:nvPr/>
        </p:nvSpPr>
        <p:spPr>
          <a:xfrm rot="20520000">
            <a:off x="5543181" y="4136844"/>
            <a:ext cx="32817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1" name="object 61"/>
          <p:cNvSpPr txBox="1"/>
          <p:nvPr/>
        </p:nvSpPr>
        <p:spPr>
          <a:xfrm rot="20640000">
            <a:off x="5613891" y="4114211"/>
            <a:ext cx="33460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2" name="object 62"/>
          <p:cNvSpPr txBox="1"/>
          <p:nvPr/>
        </p:nvSpPr>
        <p:spPr>
          <a:xfrm rot="20760000">
            <a:off x="5719197" y="4081812"/>
            <a:ext cx="3562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3" name="object 63"/>
          <p:cNvSpPr txBox="1"/>
          <p:nvPr/>
        </p:nvSpPr>
        <p:spPr>
          <a:xfrm rot="20940000">
            <a:off x="5942010" y="4027634"/>
            <a:ext cx="37207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4" name="object 64"/>
          <p:cNvSpPr txBox="1"/>
          <p:nvPr/>
        </p:nvSpPr>
        <p:spPr>
          <a:xfrm rot="21120000">
            <a:off x="6120271" y="3998753"/>
            <a:ext cx="3575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5" name="object 65"/>
          <p:cNvSpPr txBox="1"/>
          <p:nvPr/>
        </p:nvSpPr>
        <p:spPr>
          <a:xfrm rot="21300000">
            <a:off x="6276342" y="3980105"/>
            <a:ext cx="35868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6" name="object 66"/>
          <p:cNvSpPr txBox="1"/>
          <p:nvPr/>
        </p:nvSpPr>
        <p:spPr>
          <a:xfrm rot="21420000">
            <a:off x="6411434" y="3969312"/>
            <a:ext cx="33460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7" name="object 67"/>
          <p:cNvSpPr txBox="1"/>
          <p:nvPr/>
        </p:nvSpPr>
        <p:spPr>
          <a:xfrm rot="21480000">
            <a:off x="6518521" y="3962835"/>
            <a:ext cx="35052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51660" y="3931492"/>
            <a:ext cx="177165" cy="337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9" name="object 69"/>
          <p:cNvSpPr txBox="1"/>
          <p:nvPr/>
        </p:nvSpPr>
        <p:spPr>
          <a:xfrm rot="60000">
            <a:off x="6783306" y="3962897"/>
            <a:ext cx="33026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0" name="object 70"/>
          <p:cNvSpPr txBox="1"/>
          <p:nvPr/>
        </p:nvSpPr>
        <p:spPr>
          <a:xfrm rot="180000">
            <a:off x="6858652" y="3966456"/>
            <a:ext cx="33439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1" name="object 71"/>
          <p:cNvSpPr txBox="1"/>
          <p:nvPr/>
        </p:nvSpPr>
        <p:spPr>
          <a:xfrm rot="300000">
            <a:off x="6965696" y="3974868"/>
            <a:ext cx="35111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76882" y="5844608"/>
            <a:ext cx="3690073" cy="3690073"/>
          </a:xfrm>
          <a:custGeom>
            <a:avLst/>
            <a:gdLst/>
            <a:ahLst/>
            <a:cxnLst/>
            <a:rect l="l" t="t" r="r" b="b"/>
            <a:pathLst>
              <a:path w="3690073" h="3690073">
                <a:moveTo>
                  <a:pt x="3690073" y="1845043"/>
                </a:moveTo>
                <a:lnTo>
                  <a:pt x="3683957" y="1996359"/>
                </a:lnTo>
                <a:lnTo>
                  <a:pt x="3665923" y="2144308"/>
                </a:lnTo>
                <a:lnTo>
                  <a:pt x="3636448" y="2288413"/>
                </a:lnTo>
                <a:lnTo>
                  <a:pt x="3596005" y="2428201"/>
                </a:lnTo>
                <a:lnTo>
                  <a:pt x="3545071" y="2563197"/>
                </a:lnTo>
                <a:lnTo>
                  <a:pt x="3484120" y="2692925"/>
                </a:lnTo>
                <a:lnTo>
                  <a:pt x="3413628" y="2816910"/>
                </a:lnTo>
                <a:lnTo>
                  <a:pt x="3334068" y="2934678"/>
                </a:lnTo>
                <a:lnTo>
                  <a:pt x="3245917" y="3045754"/>
                </a:lnTo>
                <a:lnTo>
                  <a:pt x="3149649" y="3149663"/>
                </a:lnTo>
                <a:lnTo>
                  <a:pt x="3045739" y="3245930"/>
                </a:lnTo>
                <a:lnTo>
                  <a:pt x="2934662" y="3334079"/>
                </a:lnTo>
                <a:lnTo>
                  <a:pt x="2816893" y="3413637"/>
                </a:lnTo>
                <a:lnTo>
                  <a:pt x="2692908" y="3484128"/>
                </a:lnTo>
                <a:lnTo>
                  <a:pt x="2563181" y="3545077"/>
                </a:lnTo>
                <a:lnTo>
                  <a:pt x="2428187" y="3596009"/>
                </a:lnTo>
                <a:lnTo>
                  <a:pt x="2288401" y="3636450"/>
                </a:lnTo>
                <a:lnTo>
                  <a:pt x="2144298" y="3665924"/>
                </a:lnTo>
                <a:lnTo>
                  <a:pt x="1996354" y="3683957"/>
                </a:lnTo>
                <a:lnTo>
                  <a:pt x="1845043" y="3690073"/>
                </a:lnTo>
                <a:lnTo>
                  <a:pt x="1693732" y="3683957"/>
                </a:lnTo>
                <a:lnTo>
                  <a:pt x="1545787" y="3665924"/>
                </a:lnTo>
                <a:lnTo>
                  <a:pt x="1401684" y="3636450"/>
                </a:lnTo>
                <a:lnTo>
                  <a:pt x="1261898" y="3596009"/>
                </a:lnTo>
                <a:lnTo>
                  <a:pt x="1126903" y="3545077"/>
                </a:lnTo>
                <a:lnTo>
                  <a:pt x="997175" y="3484128"/>
                </a:lnTo>
                <a:lnTo>
                  <a:pt x="873189" y="3413637"/>
                </a:lnTo>
                <a:lnTo>
                  <a:pt x="755419" y="3334079"/>
                </a:lnTo>
                <a:lnTo>
                  <a:pt x="644341" y="3245930"/>
                </a:lnTo>
                <a:lnTo>
                  <a:pt x="540431" y="3149663"/>
                </a:lnTo>
                <a:lnTo>
                  <a:pt x="444161" y="3045754"/>
                </a:lnTo>
                <a:lnTo>
                  <a:pt x="356009" y="2934678"/>
                </a:lnTo>
                <a:lnTo>
                  <a:pt x="276449" y="2816910"/>
                </a:lnTo>
                <a:lnTo>
                  <a:pt x="205955" y="2692925"/>
                </a:lnTo>
                <a:lnTo>
                  <a:pt x="145004" y="2563197"/>
                </a:lnTo>
                <a:lnTo>
                  <a:pt x="94069" y="2428201"/>
                </a:lnTo>
                <a:lnTo>
                  <a:pt x="53626" y="2288413"/>
                </a:lnTo>
                <a:lnTo>
                  <a:pt x="24150" y="2144308"/>
                </a:lnTo>
                <a:lnTo>
                  <a:pt x="6116" y="1996359"/>
                </a:lnTo>
                <a:lnTo>
                  <a:pt x="0" y="1845043"/>
                </a:lnTo>
                <a:lnTo>
                  <a:pt x="6116" y="1693726"/>
                </a:lnTo>
                <a:lnTo>
                  <a:pt x="24150" y="1545778"/>
                </a:lnTo>
                <a:lnTo>
                  <a:pt x="53626" y="1401671"/>
                </a:lnTo>
                <a:lnTo>
                  <a:pt x="94069" y="1261883"/>
                </a:lnTo>
                <a:lnTo>
                  <a:pt x="145004" y="1126887"/>
                </a:lnTo>
                <a:lnTo>
                  <a:pt x="205955" y="997158"/>
                </a:lnTo>
                <a:lnTo>
                  <a:pt x="276449" y="873172"/>
                </a:lnTo>
                <a:lnTo>
                  <a:pt x="356009" y="755403"/>
                </a:lnTo>
                <a:lnTo>
                  <a:pt x="444161" y="644326"/>
                </a:lnTo>
                <a:lnTo>
                  <a:pt x="540431" y="540416"/>
                </a:lnTo>
                <a:lnTo>
                  <a:pt x="644341" y="444149"/>
                </a:lnTo>
                <a:lnTo>
                  <a:pt x="755419" y="355998"/>
                </a:lnTo>
                <a:lnTo>
                  <a:pt x="873189" y="276440"/>
                </a:lnTo>
                <a:lnTo>
                  <a:pt x="997175" y="205948"/>
                </a:lnTo>
                <a:lnTo>
                  <a:pt x="1126903" y="144998"/>
                </a:lnTo>
                <a:lnTo>
                  <a:pt x="1261898" y="94065"/>
                </a:lnTo>
                <a:lnTo>
                  <a:pt x="1401684" y="53624"/>
                </a:lnTo>
                <a:lnTo>
                  <a:pt x="1545787" y="24149"/>
                </a:lnTo>
                <a:lnTo>
                  <a:pt x="1693732" y="6116"/>
                </a:lnTo>
                <a:lnTo>
                  <a:pt x="1845043" y="0"/>
                </a:lnTo>
                <a:lnTo>
                  <a:pt x="1996354" y="6116"/>
                </a:lnTo>
                <a:lnTo>
                  <a:pt x="2144298" y="24149"/>
                </a:lnTo>
                <a:lnTo>
                  <a:pt x="2288401" y="53624"/>
                </a:lnTo>
                <a:lnTo>
                  <a:pt x="2428187" y="94065"/>
                </a:lnTo>
                <a:lnTo>
                  <a:pt x="2563181" y="144998"/>
                </a:lnTo>
                <a:lnTo>
                  <a:pt x="2692908" y="205948"/>
                </a:lnTo>
                <a:lnTo>
                  <a:pt x="2816893" y="276440"/>
                </a:lnTo>
                <a:lnTo>
                  <a:pt x="2934662" y="355998"/>
                </a:lnTo>
                <a:lnTo>
                  <a:pt x="3045739" y="444149"/>
                </a:lnTo>
                <a:lnTo>
                  <a:pt x="3149649" y="540416"/>
                </a:lnTo>
                <a:lnTo>
                  <a:pt x="3245917" y="644326"/>
                </a:lnTo>
                <a:lnTo>
                  <a:pt x="3334068" y="755403"/>
                </a:lnTo>
                <a:lnTo>
                  <a:pt x="3413628" y="873172"/>
                </a:lnTo>
                <a:lnTo>
                  <a:pt x="3484120" y="997158"/>
                </a:lnTo>
                <a:lnTo>
                  <a:pt x="3545071" y="1126887"/>
                </a:lnTo>
                <a:lnTo>
                  <a:pt x="3596005" y="1261883"/>
                </a:lnTo>
                <a:lnTo>
                  <a:pt x="3636448" y="1401671"/>
                </a:lnTo>
                <a:lnTo>
                  <a:pt x="3665923" y="1545778"/>
                </a:lnTo>
                <a:lnTo>
                  <a:pt x="3683957" y="1693726"/>
                </a:lnTo>
                <a:lnTo>
                  <a:pt x="3690073" y="1845043"/>
                </a:lnTo>
                <a:close/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 rot="12600000">
            <a:off x="5719398" y="9189796"/>
            <a:ext cx="3698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4" name="object 74"/>
          <p:cNvSpPr txBox="1"/>
          <p:nvPr/>
        </p:nvSpPr>
        <p:spPr>
          <a:xfrm rot="12840000">
            <a:off x="5607777" y="9112897"/>
            <a:ext cx="34056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5" name="object 75"/>
          <p:cNvSpPr txBox="1"/>
          <p:nvPr/>
        </p:nvSpPr>
        <p:spPr>
          <a:xfrm rot="13080000">
            <a:off x="5498786" y="9037681"/>
            <a:ext cx="35102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6" name="object 76"/>
          <p:cNvSpPr txBox="1"/>
          <p:nvPr/>
        </p:nvSpPr>
        <p:spPr>
          <a:xfrm rot="13560000">
            <a:off x="5283516" y="8866476"/>
            <a:ext cx="39795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M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7" name="object 77"/>
          <p:cNvSpPr txBox="1"/>
          <p:nvPr/>
        </p:nvSpPr>
        <p:spPr>
          <a:xfrm rot="13920000">
            <a:off x="5183093" y="8726142"/>
            <a:ext cx="35052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8" name="object 78"/>
          <p:cNvSpPr txBox="1"/>
          <p:nvPr/>
        </p:nvSpPr>
        <p:spPr>
          <a:xfrm rot="14100000">
            <a:off x="5119786" y="8632873"/>
            <a:ext cx="33528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9" name="object 79"/>
          <p:cNvSpPr txBox="1"/>
          <p:nvPr/>
        </p:nvSpPr>
        <p:spPr>
          <a:xfrm rot="14340000">
            <a:off x="5051694" y="8537491"/>
            <a:ext cx="34738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0" name="object 80"/>
          <p:cNvSpPr txBox="1"/>
          <p:nvPr/>
        </p:nvSpPr>
        <p:spPr>
          <a:xfrm rot="14580000">
            <a:off x="4982235" y="8418888"/>
            <a:ext cx="35153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1" name="object 81"/>
          <p:cNvSpPr txBox="1"/>
          <p:nvPr/>
        </p:nvSpPr>
        <p:spPr>
          <a:xfrm rot="14880000">
            <a:off x="4915125" y="8282333"/>
            <a:ext cx="35896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2" name="object 82"/>
          <p:cNvSpPr txBox="1"/>
          <p:nvPr/>
        </p:nvSpPr>
        <p:spPr>
          <a:xfrm rot="15180000">
            <a:off x="4850574" y="8122202"/>
            <a:ext cx="3698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3" name="object 83"/>
          <p:cNvSpPr txBox="1"/>
          <p:nvPr/>
        </p:nvSpPr>
        <p:spPr>
          <a:xfrm rot="15480000">
            <a:off x="4812246" y="7957868"/>
            <a:ext cx="3578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4" name="object 84"/>
          <p:cNvSpPr txBox="1"/>
          <p:nvPr/>
        </p:nvSpPr>
        <p:spPr>
          <a:xfrm rot="15840000">
            <a:off x="4792704" y="7767720"/>
            <a:ext cx="33410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5" name="object 85"/>
          <p:cNvSpPr txBox="1"/>
          <p:nvPr/>
        </p:nvSpPr>
        <p:spPr>
          <a:xfrm rot="16080000">
            <a:off x="4771303" y="7643602"/>
            <a:ext cx="35841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6" name="object 86"/>
          <p:cNvSpPr txBox="1"/>
          <p:nvPr/>
        </p:nvSpPr>
        <p:spPr>
          <a:xfrm rot="16440000">
            <a:off x="4777414" y="7427584"/>
            <a:ext cx="34954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7" name="object 87"/>
          <p:cNvSpPr txBox="1"/>
          <p:nvPr/>
        </p:nvSpPr>
        <p:spPr>
          <a:xfrm rot="16740000">
            <a:off x="4790442" y="7282679"/>
            <a:ext cx="35595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8" name="object 88"/>
          <p:cNvSpPr txBox="1"/>
          <p:nvPr/>
        </p:nvSpPr>
        <p:spPr>
          <a:xfrm rot="16980000">
            <a:off x="4819693" y="7139433"/>
            <a:ext cx="34954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9" name="object 89"/>
          <p:cNvSpPr txBox="1"/>
          <p:nvPr/>
        </p:nvSpPr>
        <p:spPr>
          <a:xfrm rot="17160000">
            <a:off x="4855528" y="7040646"/>
            <a:ext cx="32817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0" name="object 90"/>
          <p:cNvSpPr txBox="1"/>
          <p:nvPr/>
        </p:nvSpPr>
        <p:spPr>
          <a:xfrm rot="17340000">
            <a:off x="4876101" y="6946734"/>
            <a:ext cx="3459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1" name="object 91"/>
          <p:cNvSpPr txBox="1"/>
          <p:nvPr/>
        </p:nvSpPr>
        <p:spPr>
          <a:xfrm rot="17580000">
            <a:off x="4922772" y="6826174"/>
            <a:ext cx="34507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5" dirty="0">
                <a:solidFill>
                  <a:srgbClr val="FFFFFF"/>
                </a:solidFill>
                <a:latin typeface="Segoe UI Symbol"/>
                <a:cs typeface="Segoe UI Symbol"/>
              </a:rPr>
              <a:t>z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2" name="object 92"/>
          <p:cNvSpPr txBox="1"/>
          <p:nvPr/>
        </p:nvSpPr>
        <p:spPr>
          <a:xfrm rot="17880000">
            <a:off x="4977271" y="6704298"/>
            <a:ext cx="35229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3" name="object 93"/>
          <p:cNvSpPr txBox="1"/>
          <p:nvPr/>
        </p:nvSpPr>
        <p:spPr>
          <a:xfrm rot="18240000">
            <a:off x="5083111" y="6524007"/>
            <a:ext cx="35028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4" name="object 94"/>
          <p:cNvSpPr txBox="1"/>
          <p:nvPr/>
        </p:nvSpPr>
        <p:spPr>
          <a:xfrm rot="18540000">
            <a:off x="5166132" y="6403745"/>
            <a:ext cx="35924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5" name="object 95"/>
          <p:cNvSpPr txBox="1"/>
          <p:nvPr/>
        </p:nvSpPr>
        <p:spPr>
          <a:xfrm rot="18780000">
            <a:off x="5268391" y="6282975"/>
            <a:ext cx="3575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6" name="object 96"/>
          <p:cNvSpPr txBox="1"/>
          <p:nvPr/>
        </p:nvSpPr>
        <p:spPr>
          <a:xfrm rot="19200000">
            <a:off x="5432310" y="6126281"/>
            <a:ext cx="3578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7" name="object 97"/>
          <p:cNvSpPr txBox="1"/>
          <p:nvPr/>
        </p:nvSpPr>
        <p:spPr>
          <a:xfrm rot="19500000">
            <a:off x="5553824" y="6034092"/>
            <a:ext cx="35178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8" name="object 98"/>
          <p:cNvSpPr txBox="1"/>
          <p:nvPr/>
        </p:nvSpPr>
        <p:spPr>
          <a:xfrm rot="19680000">
            <a:off x="5660673" y="5966986"/>
            <a:ext cx="33511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99" name="object 99"/>
          <p:cNvSpPr txBox="1"/>
          <p:nvPr/>
        </p:nvSpPr>
        <p:spPr>
          <a:xfrm rot="19860000">
            <a:off x="5744013" y="5918588"/>
            <a:ext cx="33220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0" name="object 100"/>
          <p:cNvSpPr txBox="1"/>
          <p:nvPr/>
        </p:nvSpPr>
        <p:spPr>
          <a:xfrm rot="20100000">
            <a:off x="5839563" y="5863175"/>
            <a:ext cx="3578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1" name="object 101"/>
          <p:cNvSpPr txBox="1"/>
          <p:nvPr/>
        </p:nvSpPr>
        <p:spPr>
          <a:xfrm rot="20340000">
            <a:off x="5967448" y="5812347"/>
            <a:ext cx="33581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2" name="object 102"/>
          <p:cNvSpPr txBox="1"/>
          <p:nvPr/>
        </p:nvSpPr>
        <p:spPr>
          <a:xfrm rot="20640000">
            <a:off x="6091183" y="5760216"/>
            <a:ext cx="39463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m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3" name="object 103"/>
          <p:cNvSpPr txBox="1"/>
          <p:nvPr/>
        </p:nvSpPr>
        <p:spPr>
          <a:xfrm rot="21000000">
            <a:off x="6291749" y="5716638"/>
            <a:ext cx="3507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4" name="object 104"/>
          <p:cNvSpPr txBox="1"/>
          <p:nvPr/>
        </p:nvSpPr>
        <p:spPr>
          <a:xfrm rot="21240000">
            <a:off x="6433256" y="5694346"/>
            <a:ext cx="35542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5" name="object 105"/>
          <p:cNvSpPr txBox="1"/>
          <p:nvPr/>
        </p:nvSpPr>
        <p:spPr>
          <a:xfrm rot="21480000">
            <a:off x="6576940" y="5683633"/>
            <a:ext cx="34485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6" name="object 106"/>
          <p:cNvSpPr txBox="1"/>
          <p:nvPr/>
        </p:nvSpPr>
        <p:spPr>
          <a:xfrm rot="60000">
            <a:off x="6705889" y="5683268"/>
            <a:ext cx="35436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2219783" y="7689651"/>
            <a:ext cx="384011" cy="2063960"/>
          </a:xfrm>
          <a:custGeom>
            <a:avLst/>
            <a:gdLst/>
            <a:ahLst/>
            <a:cxnLst/>
            <a:rect l="l" t="t" r="r" b="b"/>
            <a:pathLst>
              <a:path w="384011" h="2063960">
                <a:moveTo>
                  <a:pt x="384011" y="0"/>
                </a:moveTo>
                <a:lnTo>
                  <a:pt x="364843" y="474182"/>
                </a:lnTo>
                <a:lnTo>
                  <a:pt x="308331" y="937812"/>
                </a:lnTo>
                <a:lnTo>
                  <a:pt x="215964" y="1389400"/>
                </a:lnTo>
                <a:lnTo>
                  <a:pt x="89231" y="1827459"/>
                </a:lnTo>
                <a:lnTo>
                  <a:pt x="0" y="206396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40063" y="1907773"/>
            <a:ext cx="11563731" cy="7845839"/>
          </a:xfrm>
          <a:custGeom>
            <a:avLst/>
            <a:gdLst/>
            <a:ahLst/>
            <a:cxnLst/>
            <a:rect l="l" t="t" r="r" b="b"/>
            <a:pathLst>
              <a:path w="11563731" h="7845839">
                <a:moveTo>
                  <a:pt x="384014" y="7845839"/>
                </a:moveTo>
                <a:lnTo>
                  <a:pt x="294782" y="7609338"/>
                </a:lnTo>
                <a:lnTo>
                  <a:pt x="168047" y="7171278"/>
                </a:lnTo>
                <a:lnTo>
                  <a:pt x="75680" y="6719690"/>
                </a:lnTo>
                <a:lnTo>
                  <a:pt x="19168" y="6256060"/>
                </a:lnTo>
                <a:lnTo>
                  <a:pt x="0" y="5781878"/>
                </a:lnTo>
                <a:lnTo>
                  <a:pt x="19168" y="5307692"/>
                </a:lnTo>
                <a:lnTo>
                  <a:pt x="75680" y="4844059"/>
                </a:lnTo>
                <a:lnTo>
                  <a:pt x="168047" y="4392469"/>
                </a:lnTo>
                <a:lnTo>
                  <a:pt x="294782" y="3954408"/>
                </a:lnTo>
                <a:lnTo>
                  <a:pt x="454395" y="3531366"/>
                </a:lnTo>
                <a:lnTo>
                  <a:pt x="645399" y="3124830"/>
                </a:lnTo>
                <a:lnTo>
                  <a:pt x="866304" y="2736290"/>
                </a:lnTo>
                <a:lnTo>
                  <a:pt x="1115622" y="2367233"/>
                </a:lnTo>
                <a:lnTo>
                  <a:pt x="1391864" y="2019148"/>
                </a:lnTo>
                <a:lnTo>
                  <a:pt x="1693543" y="1693522"/>
                </a:lnTo>
                <a:lnTo>
                  <a:pt x="2019169" y="1391845"/>
                </a:lnTo>
                <a:lnTo>
                  <a:pt x="2367255" y="1115605"/>
                </a:lnTo>
                <a:lnTo>
                  <a:pt x="2736311" y="866289"/>
                </a:lnTo>
                <a:lnTo>
                  <a:pt x="3124850" y="645387"/>
                </a:lnTo>
                <a:lnTo>
                  <a:pt x="3531382" y="454387"/>
                </a:lnTo>
                <a:lnTo>
                  <a:pt x="3954419" y="294776"/>
                </a:lnTo>
                <a:lnTo>
                  <a:pt x="4392474" y="168044"/>
                </a:lnTo>
                <a:lnTo>
                  <a:pt x="4844056" y="75678"/>
                </a:lnTo>
                <a:lnTo>
                  <a:pt x="5307679" y="19167"/>
                </a:lnTo>
                <a:lnTo>
                  <a:pt x="5781852" y="0"/>
                </a:lnTo>
                <a:lnTo>
                  <a:pt x="6256033" y="19167"/>
                </a:lnTo>
                <a:lnTo>
                  <a:pt x="6719661" y="75678"/>
                </a:lnTo>
                <a:lnTo>
                  <a:pt x="7171249" y="168044"/>
                </a:lnTo>
                <a:lnTo>
                  <a:pt x="7609307" y="294776"/>
                </a:lnTo>
                <a:lnTo>
                  <a:pt x="8032348" y="454387"/>
                </a:lnTo>
                <a:lnTo>
                  <a:pt x="8438883" y="645387"/>
                </a:lnTo>
                <a:lnTo>
                  <a:pt x="8827423" y="866289"/>
                </a:lnTo>
                <a:lnTo>
                  <a:pt x="9196481" y="1115605"/>
                </a:lnTo>
                <a:lnTo>
                  <a:pt x="9544567" y="1391845"/>
                </a:lnTo>
                <a:lnTo>
                  <a:pt x="9870193" y="1693522"/>
                </a:lnTo>
                <a:lnTo>
                  <a:pt x="10171872" y="2019148"/>
                </a:lnTo>
                <a:lnTo>
                  <a:pt x="10448114" y="2367233"/>
                </a:lnTo>
                <a:lnTo>
                  <a:pt x="10697431" y="2736290"/>
                </a:lnTo>
                <a:lnTo>
                  <a:pt x="10918335" y="3124830"/>
                </a:lnTo>
                <a:lnTo>
                  <a:pt x="11109338" y="3531366"/>
                </a:lnTo>
                <a:lnTo>
                  <a:pt x="11268950" y="3954408"/>
                </a:lnTo>
                <a:lnTo>
                  <a:pt x="11395684" y="4392469"/>
                </a:lnTo>
                <a:lnTo>
                  <a:pt x="11488051" y="4844059"/>
                </a:lnTo>
                <a:lnTo>
                  <a:pt x="11544563" y="5307692"/>
                </a:lnTo>
                <a:lnTo>
                  <a:pt x="11563731" y="5781878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 rot="16440000">
            <a:off x="839782" y="7162390"/>
            <a:ext cx="36894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0" name="object 110"/>
          <p:cNvSpPr txBox="1"/>
          <p:nvPr/>
        </p:nvSpPr>
        <p:spPr>
          <a:xfrm rot="16560000">
            <a:off x="865740" y="7014674"/>
            <a:ext cx="34139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1" name="object 111"/>
          <p:cNvSpPr txBox="1"/>
          <p:nvPr/>
        </p:nvSpPr>
        <p:spPr>
          <a:xfrm rot="16620000">
            <a:off x="873684" y="6888059"/>
            <a:ext cx="35153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2" name="object 112"/>
          <p:cNvSpPr txBox="1"/>
          <p:nvPr/>
        </p:nvSpPr>
        <p:spPr>
          <a:xfrm rot="16740000">
            <a:off x="902383" y="6685520"/>
            <a:ext cx="34761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3" name="object 113"/>
          <p:cNvSpPr txBox="1"/>
          <p:nvPr/>
        </p:nvSpPr>
        <p:spPr>
          <a:xfrm rot="16800000">
            <a:off x="921151" y="6561512"/>
            <a:ext cx="34954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4" name="object 114"/>
          <p:cNvSpPr txBox="1"/>
          <p:nvPr/>
        </p:nvSpPr>
        <p:spPr>
          <a:xfrm rot="16920000">
            <a:off x="947591" y="6431716"/>
            <a:ext cx="3459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5" name="object 115"/>
          <p:cNvSpPr txBox="1"/>
          <p:nvPr/>
        </p:nvSpPr>
        <p:spPr>
          <a:xfrm rot="16980000">
            <a:off x="971846" y="6300577"/>
            <a:ext cx="35153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6" name="object 116"/>
          <p:cNvSpPr txBox="1"/>
          <p:nvPr/>
        </p:nvSpPr>
        <p:spPr>
          <a:xfrm rot="17040000">
            <a:off x="1002484" y="6154867"/>
            <a:ext cx="35731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7" name="object 117"/>
          <p:cNvSpPr txBox="1"/>
          <p:nvPr/>
        </p:nvSpPr>
        <p:spPr>
          <a:xfrm rot="17160000">
            <a:off x="1042688" y="6002265"/>
            <a:ext cx="35813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8" name="object 118"/>
          <p:cNvSpPr txBox="1"/>
          <p:nvPr/>
        </p:nvSpPr>
        <p:spPr>
          <a:xfrm rot="17280000">
            <a:off x="1087055" y="5850773"/>
            <a:ext cx="35896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19" name="object 119"/>
          <p:cNvSpPr txBox="1"/>
          <p:nvPr/>
        </p:nvSpPr>
        <p:spPr>
          <a:xfrm rot="17340000">
            <a:off x="1136242" y="5713589"/>
            <a:ext cx="34714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0" name="object 120"/>
          <p:cNvSpPr txBox="1"/>
          <p:nvPr/>
        </p:nvSpPr>
        <p:spPr>
          <a:xfrm rot="17460000">
            <a:off x="1200310" y="5554760"/>
            <a:ext cx="33005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1" name="object 121"/>
          <p:cNvSpPr txBox="1"/>
          <p:nvPr/>
        </p:nvSpPr>
        <p:spPr>
          <a:xfrm rot="17520000">
            <a:off x="1227111" y="5451012"/>
            <a:ext cx="35595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2" name="object 122"/>
          <p:cNvSpPr txBox="1"/>
          <p:nvPr/>
        </p:nvSpPr>
        <p:spPr>
          <a:xfrm rot="17580000">
            <a:off x="1283409" y="5328096"/>
            <a:ext cx="34097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3" name="object 123"/>
          <p:cNvSpPr txBox="1"/>
          <p:nvPr/>
        </p:nvSpPr>
        <p:spPr>
          <a:xfrm rot="17640000">
            <a:off x="1324316" y="5246033"/>
            <a:ext cx="3285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4" name="object 124"/>
          <p:cNvSpPr txBox="1"/>
          <p:nvPr/>
        </p:nvSpPr>
        <p:spPr>
          <a:xfrm rot="17700000">
            <a:off x="1355160" y="5144518"/>
            <a:ext cx="35813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5" name="object 125"/>
          <p:cNvSpPr txBox="1"/>
          <p:nvPr/>
        </p:nvSpPr>
        <p:spPr>
          <a:xfrm rot="17820000">
            <a:off x="1422927" y="5004497"/>
            <a:ext cx="3562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6" name="object 126"/>
          <p:cNvSpPr txBox="1"/>
          <p:nvPr/>
        </p:nvSpPr>
        <p:spPr>
          <a:xfrm rot="17880000">
            <a:off x="1487444" y="4896428"/>
            <a:ext cx="33443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7" name="object 127"/>
          <p:cNvSpPr txBox="1"/>
          <p:nvPr/>
        </p:nvSpPr>
        <p:spPr>
          <a:xfrm rot="17940000">
            <a:off x="1531493" y="4806547"/>
            <a:ext cx="34139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8" name="object 128"/>
          <p:cNvSpPr txBox="1"/>
          <p:nvPr/>
        </p:nvSpPr>
        <p:spPr>
          <a:xfrm rot="18000000">
            <a:off x="1616786" y="4659124"/>
            <a:ext cx="33361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29" name="object 129"/>
          <p:cNvSpPr txBox="1"/>
          <p:nvPr/>
        </p:nvSpPr>
        <p:spPr>
          <a:xfrm rot="18120000">
            <a:off x="1668325" y="4552756"/>
            <a:ext cx="35868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0" name="object 130"/>
          <p:cNvSpPr txBox="1"/>
          <p:nvPr/>
        </p:nvSpPr>
        <p:spPr>
          <a:xfrm rot="18240000">
            <a:off x="1789537" y="4352348"/>
            <a:ext cx="37081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1" name="object 131"/>
          <p:cNvSpPr txBox="1"/>
          <p:nvPr/>
        </p:nvSpPr>
        <p:spPr>
          <a:xfrm rot="18360000">
            <a:off x="1891370" y="4217217"/>
            <a:ext cx="3507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2" name="object 132"/>
          <p:cNvSpPr txBox="1"/>
          <p:nvPr/>
        </p:nvSpPr>
        <p:spPr>
          <a:xfrm rot="18420000">
            <a:off x="1970808" y="4110045"/>
            <a:ext cx="34552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3" name="object 133"/>
          <p:cNvSpPr txBox="1"/>
          <p:nvPr/>
        </p:nvSpPr>
        <p:spPr>
          <a:xfrm rot="18480000">
            <a:off x="2047222" y="4007522"/>
            <a:ext cx="34667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4" name="object 134"/>
          <p:cNvSpPr txBox="1"/>
          <p:nvPr/>
        </p:nvSpPr>
        <p:spPr>
          <a:xfrm rot="18600000">
            <a:off x="2172033" y="3849013"/>
            <a:ext cx="3512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5" name="object 135"/>
          <p:cNvSpPr txBox="1"/>
          <p:nvPr/>
        </p:nvSpPr>
        <p:spPr>
          <a:xfrm rot="18720000">
            <a:off x="2265296" y="3737537"/>
            <a:ext cx="3562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6" name="object 136"/>
          <p:cNvSpPr txBox="1"/>
          <p:nvPr/>
        </p:nvSpPr>
        <p:spPr>
          <a:xfrm rot="18780000">
            <a:off x="2367276" y="3621819"/>
            <a:ext cx="3578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7" name="object 137"/>
          <p:cNvSpPr txBox="1"/>
          <p:nvPr/>
        </p:nvSpPr>
        <p:spPr>
          <a:xfrm rot="18900000">
            <a:off x="2473448" y="3514096"/>
            <a:ext cx="35102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8" name="object 138"/>
          <p:cNvSpPr txBox="1"/>
          <p:nvPr/>
        </p:nvSpPr>
        <p:spPr>
          <a:xfrm rot="18960000">
            <a:off x="2573698" y="3408865"/>
            <a:ext cx="35813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39" name="object 139"/>
          <p:cNvSpPr txBox="1"/>
          <p:nvPr/>
        </p:nvSpPr>
        <p:spPr>
          <a:xfrm rot="19080000">
            <a:off x="2685260" y="3305602"/>
            <a:ext cx="35229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0" name="object 140"/>
          <p:cNvSpPr txBox="1"/>
          <p:nvPr/>
        </p:nvSpPr>
        <p:spPr>
          <a:xfrm rot="19140000">
            <a:off x="2801761" y="3180759"/>
            <a:ext cx="39354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5" dirty="0">
                <a:solidFill>
                  <a:srgbClr val="FFFFFF"/>
                </a:solidFill>
                <a:latin typeface="Segoe UI Symbol"/>
                <a:cs typeface="Segoe UI Symbol"/>
              </a:rPr>
              <a:t>m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1" name="object 141"/>
          <p:cNvSpPr txBox="1"/>
          <p:nvPr/>
        </p:nvSpPr>
        <p:spPr>
          <a:xfrm rot="19260000">
            <a:off x="2964482" y="3061044"/>
            <a:ext cx="3512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2" name="object 142"/>
          <p:cNvSpPr txBox="1"/>
          <p:nvPr/>
        </p:nvSpPr>
        <p:spPr>
          <a:xfrm rot="19380000">
            <a:off x="3077280" y="2969728"/>
            <a:ext cx="3562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3" name="object 143"/>
          <p:cNvSpPr txBox="1"/>
          <p:nvPr/>
        </p:nvSpPr>
        <p:spPr>
          <a:xfrm rot="19440000">
            <a:off x="3183809" y="2896034"/>
            <a:ext cx="33443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4" name="object 144"/>
          <p:cNvSpPr txBox="1"/>
          <p:nvPr/>
        </p:nvSpPr>
        <p:spPr>
          <a:xfrm rot="19560000">
            <a:off x="3333084" y="2775147"/>
            <a:ext cx="37430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5" name="object 145"/>
          <p:cNvSpPr txBox="1"/>
          <p:nvPr/>
        </p:nvSpPr>
        <p:spPr>
          <a:xfrm rot="19620000">
            <a:off x="3461588" y="2702876"/>
            <a:ext cx="3285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6" name="object 146"/>
          <p:cNvSpPr txBox="1"/>
          <p:nvPr/>
        </p:nvSpPr>
        <p:spPr>
          <a:xfrm rot="19680000">
            <a:off x="3523637" y="2660843"/>
            <a:ext cx="33443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7" name="object 147"/>
          <p:cNvSpPr txBox="1"/>
          <p:nvPr/>
        </p:nvSpPr>
        <p:spPr>
          <a:xfrm rot="19740000">
            <a:off x="3615313" y="2596927"/>
            <a:ext cx="35542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8" name="object 148"/>
          <p:cNvSpPr txBox="1"/>
          <p:nvPr/>
        </p:nvSpPr>
        <p:spPr>
          <a:xfrm rot="19860000">
            <a:off x="3799052" y="2491294"/>
            <a:ext cx="34667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49" name="object 149"/>
          <p:cNvSpPr txBox="1"/>
          <p:nvPr/>
        </p:nvSpPr>
        <p:spPr>
          <a:xfrm rot="19980000">
            <a:off x="3919758" y="2422871"/>
            <a:ext cx="35924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0" name="object 150"/>
          <p:cNvSpPr txBox="1"/>
          <p:nvPr/>
        </p:nvSpPr>
        <p:spPr>
          <a:xfrm rot="20040000">
            <a:off x="4058254" y="2351676"/>
            <a:ext cx="35542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1" name="object 151"/>
          <p:cNvSpPr txBox="1"/>
          <p:nvPr/>
        </p:nvSpPr>
        <p:spPr>
          <a:xfrm rot="20100000">
            <a:off x="4179663" y="2297317"/>
            <a:ext cx="33546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2" name="object 152"/>
          <p:cNvSpPr txBox="1"/>
          <p:nvPr/>
        </p:nvSpPr>
        <p:spPr>
          <a:xfrm rot="20220000">
            <a:off x="4338571" y="2222951"/>
            <a:ext cx="34761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3" name="object 153"/>
          <p:cNvSpPr txBox="1"/>
          <p:nvPr/>
        </p:nvSpPr>
        <p:spPr>
          <a:xfrm rot="20280000">
            <a:off x="4452673" y="2174183"/>
            <a:ext cx="34954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4" name="object 154"/>
          <p:cNvSpPr txBox="1"/>
          <p:nvPr/>
        </p:nvSpPr>
        <p:spPr>
          <a:xfrm rot="20400000">
            <a:off x="4578002" y="2126188"/>
            <a:ext cx="3459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5" name="object 155"/>
          <p:cNvSpPr txBox="1"/>
          <p:nvPr/>
        </p:nvSpPr>
        <p:spPr>
          <a:xfrm rot="20460000">
            <a:off x="4700459" y="2079734"/>
            <a:ext cx="35153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6" name="object 156"/>
          <p:cNvSpPr txBox="1"/>
          <p:nvPr/>
        </p:nvSpPr>
        <p:spPr>
          <a:xfrm rot="20520000">
            <a:off x="4839002" y="2030972"/>
            <a:ext cx="35731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7" name="object 157"/>
          <p:cNvSpPr txBox="1"/>
          <p:nvPr/>
        </p:nvSpPr>
        <p:spPr>
          <a:xfrm rot="20640000">
            <a:off x="4989811" y="1984492"/>
            <a:ext cx="35813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8" name="object 158"/>
          <p:cNvSpPr txBox="1"/>
          <p:nvPr/>
        </p:nvSpPr>
        <p:spPr>
          <a:xfrm rot="20760000">
            <a:off x="5141427" y="1942295"/>
            <a:ext cx="35896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59" name="object 159"/>
          <p:cNvSpPr txBox="1"/>
          <p:nvPr/>
        </p:nvSpPr>
        <p:spPr>
          <a:xfrm rot="20820000">
            <a:off x="5286822" y="1906262"/>
            <a:ext cx="34714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60" name="object 160"/>
          <p:cNvSpPr txBox="1"/>
          <p:nvPr/>
        </p:nvSpPr>
        <p:spPr>
          <a:xfrm rot="20940000">
            <a:off x="5487503" y="1860679"/>
            <a:ext cx="35786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61" name="object 161"/>
          <p:cNvSpPr txBox="1"/>
          <p:nvPr/>
        </p:nvSpPr>
        <p:spPr>
          <a:xfrm rot="21060000">
            <a:off x="5637144" y="1833723"/>
            <a:ext cx="35102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62" name="object 162"/>
          <p:cNvSpPr txBox="1"/>
          <p:nvPr/>
        </p:nvSpPr>
        <p:spPr>
          <a:xfrm rot="21120000">
            <a:off x="5779551" y="1809581"/>
            <a:ext cx="35813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63" name="object 163"/>
          <p:cNvSpPr txBox="1"/>
          <p:nvPr/>
        </p:nvSpPr>
        <p:spPr>
          <a:xfrm rot="21240000">
            <a:off x="5931349" y="1789900"/>
            <a:ext cx="35229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4488462" y="7689651"/>
            <a:ext cx="275795" cy="2063960"/>
          </a:xfrm>
          <a:custGeom>
            <a:avLst/>
            <a:gdLst/>
            <a:ahLst/>
            <a:cxnLst/>
            <a:rect l="l" t="t" r="r" b="b"/>
            <a:pathLst>
              <a:path w="275795" h="2063960">
                <a:moveTo>
                  <a:pt x="275795" y="0"/>
                </a:moveTo>
                <a:lnTo>
                  <a:pt x="249465" y="651368"/>
                </a:lnTo>
                <a:lnTo>
                  <a:pt x="171836" y="1288241"/>
                </a:lnTo>
                <a:lnTo>
                  <a:pt x="44955" y="1908572"/>
                </a:lnTo>
                <a:lnTo>
                  <a:pt x="0" y="206396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0"/>
            <a:ext cx="4837860" cy="3628474"/>
          </a:xfrm>
          <a:custGeom>
            <a:avLst/>
            <a:gdLst/>
            <a:ahLst/>
            <a:cxnLst/>
            <a:rect l="l" t="t" r="r" b="b"/>
            <a:pathLst>
              <a:path w="4837860" h="3628474">
                <a:moveTo>
                  <a:pt x="0" y="3628473"/>
                </a:moveTo>
                <a:lnTo>
                  <a:pt x="69599" y="3506058"/>
                </a:lnTo>
                <a:lnTo>
                  <a:pt x="412080" y="2999099"/>
                </a:lnTo>
                <a:lnTo>
                  <a:pt x="791547" y="2520947"/>
                </a:lnTo>
                <a:lnTo>
                  <a:pt x="1205954" y="2073648"/>
                </a:lnTo>
                <a:lnTo>
                  <a:pt x="1653257" y="1659245"/>
                </a:lnTo>
                <a:lnTo>
                  <a:pt x="2131411" y="1279783"/>
                </a:lnTo>
                <a:lnTo>
                  <a:pt x="2638372" y="937307"/>
                </a:lnTo>
                <a:lnTo>
                  <a:pt x="3172094" y="633861"/>
                </a:lnTo>
                <a:lnTo>
                  <a:pt x="3730533" y="371490"/>
                </a:lnTo>
                <a:lnTo>
                  <a:pt x="4311645" y="152238"/>
                </a:lnTo>
                <a:lnTo>
                  <a:pt x="4837860" y="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805995" y="0"/>
            <a:ext cx="5958262" cy="7689651"/>
          </a:xfrm>
          <a:custGeom>
            <a:avLst/>
            <a:gdLst/>
            <a:ahLst/>
            <a:cxnLst/>
            <a:rect l="l" t="t" r="r" b="b"/>
            <a:pathLst>
              <a:path w="5958262" h="7689651">
                <a:moveTo>
                  <a:pt x="0" y="0"/>
                </a:moveTo>
                <a:lnTo>
                  <a:pt x="526217" y="152238"/>
                </a:lnTo>
                <a:lnTo>
                  <a:pt x="1107331" y="371490"/>
                </a:lnTo>
                <a:lnTo>
                  <a:pt x="1665771" y="633861"/>
                </a:lnTo>
                <a:lnTo>
                  <a:pt x="2199494" y="937307"/>
                </a:lnTo>
                <a:lnTo>
                  <a:pt x="2706454" y="1279783"/>
                </a:lnTo>
                <a:lnTo>
                  <a:pt x="3184607" y="1659245"/>
                </a:lnTo>
                <a:lnTo>
                  <a:pt x="3631908" y="2073648"/>
                </a:lnTo>
                <a:lnTo>
                  <a:pt x="4046313" y="2520947"/>
                </a:lnTo>
                <a:lnTo>
                  <a:pt x="4425777" y="2999099"/>
                </a:lnTo>
                <a:lnTo>
                  <a:pt x="4768256" y="3506058"/>
                </a:lnTo>
                <a:lnTo>
                  <a:pt x="5071704" y="4039781"/>
                </a:lnTo>
                <a:lnTo>
                  <a:pt x="5334077" y="4598222"/>
                </a:lnTo>
                <a:lnTo>
                  <a:pt x="5553332" y="5179338"/>
                </a:lnTo>
                <a:lnTo>
                  <a:pt x="5727422" y="5781083"/>
                </a:lnTo>
                <a:lnTo>
                  <a:pt x="5854303" y="6401413"/>
                </a:lnTo>
                <a:lnTo>
                  <a:pt x="5931932" y="7038284"/>
                </a:lnTo>
                <a:lnTo>
                  <a:pt x="5958262" y="7689651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53282" y="496767"/>
            <a:ext cx="1425676" cy="700430"/>
          </a:xfrm>
          <a:custGeom>
            <a:avLst/>
            <a:gdLst/>
            <a:ahLst/>
            <a:cxnLst/>
            <a:rect l="l" t="t" r="r" b="b"/>
            <a:pathLst>
              <a:path w="1425676" h="700430">
                <a:moveTo>
                  <a:pt x="0" y="700430"/>
                </a:moveTo>
                <a:lnTo>
                  <a:pt x="67186" y="658717"/>
                </a:lnTo>
                <a:lnTo>
                  <a:pt x="134832" y="617680"/>
                </a:lnTo>
                <a:lnTo>
                  <a:pt x="202933" y="577324"/>
                </a:lnTo>
                <a:lnTo>
                  <a:pt x="271483" y="537653"/>
                </a:lnTo>
                <a:lnTo>
                  <a:pt x="340480" y="498673"/>
                </a:lnTo>
                <a:lnTo>
                  <a:pt x="409917" y="460387"/>
                </a:lnTo>
                <a:lnTo>
                  <a:pt x="479790" y="422800"/>
                </a:lnTo>
                <a:lnTo>
                  <a:pt x="550094" y="385918"/>
                </a:lnTo>
                <a:lnTo>
                  <a:pt x="620825" y="349745"/>
                </a:lnTo>
                <a:lnTo>
                  <a:pt x="691978" y="314286"/>
                </a:lnTo>
                <a:lnTo>
                  <a:pt x="763548" y="279546"/>
                </a:lnTo>
                <a:lnTo>
                  <a:pt x="835531" y="245529"/>
                </a:lnTo>
                <a:lnTo>
                  <a:pt x="907921" y="212240"/>
                </a:lnTo>
                <a:lnTo>
                  <a:pt x="980714" y="179683"/>
                </a:lnTo>
                <a:lnTo>
                  <a:pt x="1053906" y="147864"/>
                </a:lnTo>
                <a:lnTo>
                  <a:pt x="1127492" y="116788"/>
                </a:lnTo>
                <a:lnTo>
                  <a:pt x="1201466" y="86458"/>
                </a:lnTo>
                <a:lnTo>
                  <a:pt x="1275825" y="56881"/>
                </a:lnTo>
                <a:lnTo>
                  <a:pt x="1350563" y="28059"/>
                </a:lnTo>
                <a:lnTo>
                  <a:pt x="1425676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488462" y="7689651"/>
            <a:ext cx="275795" cy="2063960"/>
          </a:xfrm>
          <a:custGeom>
            <a:avLst/>
            <a:gdLst/>
            <a:ahLst/>
            <a:cxnLst/>
            <a:rect l="l" t="t" r="r" b="b"/>
            <a:pathLst>
              <a:path w="275795" h="2063960">
                <a:moveTo>
                  <a:pt x="275795" y="0"/>
                </a:moveTo>
                <a:lnTo>
                  <a:pt x="249465" y="651368"/>
                </a:lnTo>
                <a:lnTo>
                  <a:pt x="171836" y="1288241"/>
                </a:lnTo>
                <a:lnTo>
                  <a:pt x="44955" y="1908572"/>
                </a:lnTo>
                <a:lnTo>
                  <a:pt x="0" y="206396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0" y="0"/>
            <a:ext cx="4837860" cy="3628474"/>
          </a:xfrm>
          <a:custGeom>
            <a:avLst/>
            <a:gdLst/>
            <a:ahLst/>
            <a:cxnLst/>
            <a:rect l="l" t="t" r="r" b="b"/>
            <a:pathLst>
              <a:path w="4837860" h="3628474">
                <a:moveTo>
                  <a:pt x="0" y="3628473"/>
                </a:moveTo>
                <a:lnTo>
                  <a:pt x="69599" y="3506058"/>
                </a:lnTo>
                <a:lnTo>
                  <a:pt x="412080" y="2999099"/>
                </a:lnTo>
                <a:lnTo>
                  <a:pt x="791547" y="2520947"/>
                </a:lnTo>
                <a:lnTo>
                  <a:pt x="1205954" y="2073648"/>
                </a:lnTo>
                <a:lnTo>
                  <a:pt x="1653257" y="1659245"/>
                </a:lnTo>
                <a:lnTo>
                  <a:pt x="2131411" y="1279783"/>
                </a:lnTo>
                <a:lnTo>
                  <a:pt x="2638372" y="937307"/>
                </a:lnTo>
                <a:lnTo>
                  <a:pt x="3172094" y="633861"/>
                </a:lnTo>
                <a:lnTo>
                  <a:pt x="3730533" y="371490"/>
                </a:lnTo>
                <a:lnTo>
                  <a:pt x="4311645" y="152238"/>
                </a:lnTo>
                <a:lnTo>
                  <a:pt x="4837860" y="0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805995" y="0"/>
            <a:ext cx="5958262" cy="7689651"/>
          </a:xfrm>
          <a:custGeom>
            <a:avLst/>
            <a:gdLst/>
            <a:ahLst/>
            <a:cxnLst/>
            <a:rect l="l" t="t" r="r" b="b"/>
            <a:pathLst>
              <a:path w="5958262" h="7689651">
                <a:moveTo>
                  <a:pt x="0" y="0"/>
                </a:moveTo>
                <a:lnTo>
                  <a:pt x="526217" y="152238"/>
                </a:lnTo>
                <a:lnTo>
                  <a:pt x="1107331" y="371490"/>
                </a:lnTo>
                <a:lnTo>
                  <a:pt x="1665771" y="633861"/>
                </a:lnTo>
                <a:lnTo>
                  <a:pt x="2199494" y="937307"/>
                </a:lnTo>
                <a:lnTo>
                  <a:pt x="2706454" y="1279783"/>
                </a:lnTo>
                <a:lnTo>
                  <a:pt x="3184607" y="1659245"/>
                </a:lnTo>
                <a:lnTo>
                  <a:pt x="3631908" y="2073648"/>
                </a:lnTo>
                <a:lnTo>
                  <a:pt x="4046313" y="2520947"/>
                </a:lnTo>
                <a:lnTo>
                  <a:pt x="4425777" y="2999099"/>
                </a:lnTo>
                <a:lnTo>
                  <a:pt x="4768256" y="3506058"/>
                </a:lnTo>
                <a:lnTo>
                  <a:pt x="5071704" y="4039781"/>
                </a:lnTo>
                <a:lnTo>
                  <a:pt x="5334077" y="4598222"/>
                </a:lnTo>
                <a:lnTo>
                  <a:pt x="5553332" y="5179338"/>
                </a:lnTo>
                <a:lnTo>
                  <a:pt x="5727422" y="5781083"/>
                </a:lnTo>
                <a:lnTo>
                  <a:pt x="5854303" y="6401413"/>
                </a:lnTo>
                <a:lnTo>
                  <a:pt x="5931932" y="7038284"/>
                </a:lnTo>
                <a:lnTo>
                  <a:pt x="5958262" y="7689651"/>
                </a:lnTo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 rot="18660000">
            <a:off x="453577" y="2280370"/>
            <a:ext cx="34978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2" name="object 172"/>
          <p:cNvSpPr txBox="1"/>
          <p:nvPr/>
        </p:nvSpPr>
        <p:spPr>
          <a:xfrm rot="18660000">
            <a:off x="704045" y="2495332"/>
            <a:ext cx="35052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11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3" name="object 173"/>
          <p:cNvSpPr txBox="1"/>
          <p:nvPr/>
        </p:nvSpPr>
        <p:spPr>
          <a:xfrm rot="18720000">
            <a:off x="551301" y="2146582"/>
            <a:ext cx="38887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4" name="object 174"/>
          <p:cNvSpPr txBox="1"/>
          <p:nvPr/>
        </p:nvSpPr>
        <p:spPr>
          <a:xfrm rot="18720000">
            <a:off x="794717" y="2387286"/>
            <a:ext cx="35676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5" name="object 175"/>
          <p:cNvSpPr txBox="1"/>
          <p:nvPr/>
        </p:nvSpPr>
        <p:spPr>
          <a:xfrm rot="18780000">
            <a:off x="689656" y="2017275"/>
            <a:ext cx="3446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y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6" name="object 176"/>
          <p:cNvSpPr txBox="1"/>
          <p:nvPr/>
        </p:nvSpPr>
        <p:spPr>
          <a:xfrm rot="18780000">
            <a:off x="893563" y="2279136"/>
            <a:ext cx="35384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7" name="object 177"/>
          <p:cNvSpPr txBox="1"/>
          <p:nvPr/>
        </p:nvSpPr>
        <p:spPr>
          <a:xfrm rot="18900000">
            <a:off x="827001" y="1868057"/>
            <a:ext cx="35704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8" name="object 178"/>
          <p:cNvSpPr txBox="1"/>
          <p:nvPr/>
        </p:nvSpPr>
        <p:spPr>
          <a:xfrm rot="18900000">
            <a:off x="1046911" y="2129518"/>
            <a:ext cx="32889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5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79" name="object 179"/>
          <p:cNvSpPr txBox="1"/>
          <p:nvPr/>
        </p:nvSpPr>
        <p:spPr>
          <a:xfrm rot="18960000">
            <a:off x="935077" y="1760787"/>
            <a:ext cx="35384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0" name="object 180"/>
          <p:cNvSpPr txBox="1"/>
          <p:nvPr/>
        </p:nvSpPr>
        <p:spPr>
          <a:xfrm rot="18960000">
            <a:off x="1148612" y="2016369"/>
            <a:ext cx="35003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1" name="object 181"/>
          <p:cNvSpPr txBox="1"/>
          <p:nvPr/>
        </p:nvSpPr>
        <p:spPr>
          <a:xfrm rot="19020000">
            <a:off x="1076266" y="1634318"/>
            <a:ext cx="33250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9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2" name="object 182"/>
          <p:cNvSpPr txBox="1"/>
          <p:nvPr/>
        </p:nvSpPr>
        <p:spPr>
          <a:xfrm rot="19020000">
            <a:off x="1244099" y="1921140"/>
            <a:ext cx="35436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3" name="object 183"/>
          <p:cNvSpPr txBox="1"/>
          <p:nvPr/>
        </p:nvSpPr>
        <p:spPr>
          <a:xfrm rot="19080000">
            <a:off x="1152188" y="1553355"/>
            <a:ext cx="35676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4" name="object 184"/>
          <p:cNvSpPr txBox="1"/>
          <p:nvPr/>
        </p:nvSpPr>
        <p:spPr>
          <a:xfrm rot="19080000">
            <a:off x="1348754" y="1821350"/>
            <a:ext cx="35704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5" name="object 185"/>
          <p:cNvSpPr txBox="1"/>
          <p:nvPr/>
        </p:nvSpPr>
        <p:spPr>
          <a:xfrm rot="19140000">
            <a:off x="1267416" y="1449855"/>
            <a:ext cx="35649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6" name="object 186"/>
          <p:cNvSpPr txBox="1"/>
          <p:nvPr/>
        </p:nvSpPr>
        <p:spPr>
          <a:xfrm rot="19140000">
            <a:off x="1492032" y="1702020"/>
            <a:ext cx="33266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9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7" name="object 187"/>
          <p:cNvSpPr txBox="1"/>
          <p:nvPr/>
        </p:nvSpPr>
        <p:spPr>
          <a:xfrm rot="19260000">
            <a:off x="1444488" y="1284724"/>
            <a:ext cx="39209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10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8" name="object 188"/>
          <p:cNvSpPr txBox="1"/>
          <p:nvPr/>
        </p:nvSpPr>
        <p:spPr>
          <a:xfrm rot="19260000">
            <a:off x="1732724" y="1489612"/>
            <a:ext cx="35306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89" name="object 189"/>
          <p:cNvSpPr txBox="1"/>
          <p:nvPr/>
        </p:nvSpPr>
        <p:spPr>
          <a:xfrm rot="19380000">
            <a:off x="1658446" y="1129192"/>
            <a:ext cx="35003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0" name="object 190"/>
          <p:cNvSpPr txBox="1"/>
          <p:nvPr/>
        </p:nvSpPr>
        <p:spPr>
          <a:xfrm rot="19380000">
            <a:off x="1858608" y="1369511"/>
            <a:ext cx="41097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95" dirty="0">
                <a:solidFill>
                  <a:srgbClr val="FFFFFF"/>
                </a:solidFill>
                <a:latin typeface="Segoe UI Symbol"/>
                <a:cs typeface="Segoe UI Symbol"/>
              </a:rPr>
              <a:t>d</a:t>
            </a: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1" name="object 191"/>
          <p:cNvSpPr txBox="1"/>
          <p:nvPr/>
        </p:nvSpPr>
        <p:spPr>
          <a:xfrm rot="19440000">
            <a:off x="1770971" y="1040812"/>
            <a:ext cx="35731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2" name="object 192"/>
          <p:cNvSpPr txBox="1"/>
          <p:nvPr/>
        </p:nvSpPr>
        <p:spPr>
          <a:xfrm rot="19500000">
            <a:off x="1895602" y="949155"/>
            <a:ext cx="35704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3" name="object 193"/>
          <p:cNvSpPr txBox="1"/>
          <p:nvPr/>
        </p:nvSpPr>
        <p:spPr>
          <a:xfrm rot="19500000">
            <a:off x="2102926" y="1201730"/>
            <a:ext cx="3711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110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4" name="object 194"/>
          <p:cNvSpPr txBox="1"/>
          <p:nvPr/>
        </p:nvSpPr>
        <p:spPr>
          <a:xfrm rot="19560000">
            <a:off x="2075203" y="823997"/>
            <a:ext cx="35332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5" name="object 195"/>
          <p:cNvSpPr txBox="1"/>
          <p:nvPr/>
        </p:nvSpPr>
        <p:spPr>
          <a:xfrm rot="19560000">
            <a:off x="2241959" y="1111455"/>
            <a:ext cx="35052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10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2100" spc="-9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6" name="object 196"/>
          <p:cNvSpPr txBox="1"/>
          <p:nvPr/>
        </p:nvSpPr>
        <p:spPr>
          <a:xfrm rot="19620000">
            <a:off x="2196452" y="744104"/>
            <a:ext cx="35003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7" name="object 197"/>
          <p:cNvSpPr txBox="1"/>
          <p:nvPr/>
        </p:nvSpPr>
        <p:spPr>
          <a:xfrm rot="19620000">
            <a:off x="2356080" y="1033412"/>
            <a:ext cx="35358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8" name="object 198"/>
          <p:cNvSpPr txBox="1"/>
          <p:nvPr/>
        </p:nvSpPr>
        <p:spPr>
          <a:xfrm rot="19680000">
            <a:off x="2324056" y="655823"/>
            <a:ext cx="36987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110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199" name="object 199"/>
          <p:cNvSpPr txBox="1"/>
          <p:nvPr/>
        </p:nvSpPr>
        <p:spPr>
          <a:xfrm rot="19740000">
            <a:off x="2465052" y="578749"/>
            <a:ext cx="33897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0" name="object 200"/>
          <p:cNvSpPr txBox="1"/>
          <p:nvPr/>
        </p:nvSpPr>
        <p:spPr>
          <a:xfrm rot="19800000">
            <a:off x="2544074" y="535127"/>
            <a:ext cx="32840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5" dirty="0">
                <a:solidFill>
                  <a:srgbClr val="FFFFFF"/>
                </a:solidFill>
                <a:latin typeface="Segoe UI Symbol"/>
                <a:cs typeface="Segoe UI Symbol"/>
              </a:rPr>
              <a:t>,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1" name="object 201"/>
          <p:cNvSpPr txBox="1"/>
          <p:nvPr/>
        </p:nvSpPr>
        <p:spPr>
          <a:xfrm rot="19800000">
            <a:off x="2643302" y="852661"/>
            <a:ext cx="3575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2" name="object 202"/>
          <p:cNvSpPr txBox="1"/>
          <p:nvPr/>
        </p:nvSpPr>
        <p:spPr>
          <a:xfrm rot="18240000">
            <a:off x="109244" y="3294223"/>
            <a:ext cx="34507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3" name="object 203"/>
          <p:cNvSpPr txBox="1"/>
          <p:nvPr/>
        </p:nvSpPr>
        <p:spPr>
          <a:xfrm rot="18300000">
            <a:off x="177250" y="3183311"/>
            <a:ext cx="3575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4" name="object 204"/>
          <p:cNvSpPr txBox="1"/>
          <p:nvPr/>
        </p:nvSpPr>
        <p:spPr>
          <a:xfrm rot="18360000">
            <a:off x="261361" y="3063536"/>
            <a:ext cx="35436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5" name="object 205"/>
          <p:cNvSpPr txBox="1"/>
          <p:nvPr/>
        </p:nvSpPr>
        <p:spPr>
          <a:xfrm rot="18420000">
            <a:off x="342028" y="2956859"/>
            <a:ext cx="3459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v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6" name="object 206"/>
          <p:cNvSpPr txBox="1"/>
          <p:nvPr/>
        </p:nvSpPr>
        <p:spPr>
          <a:xfrm rot="18480000">
            <a:off x="421091" y="2820656"/>
            <a:ext cx="39317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7" name="object 207"/>
          <p:cNvSpPr txBox="1"/>
          <p:nvPr/>
        </p:nvSpPr>
        <p:spPr>
          <a:xfrm rot="18540000">
            <a:off x="549892" y="2688172"/>
            <a:ext cx="33936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8" name="object 208"/>
          <p:cNvSpPr txBox="1"/>
          <p:nvPr/>
        </p:nvSpPr>
        <p:spPr>
          <a:xfrm rot="18600000">
            <a:off x="619097" y="2597145"/>
            <a:ext cx="34954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09" name="object 209"/>
          <p:cNvSpPr txBox="1"/>
          <p:nvPr/>
        </p:nvSpPr>
        <p:spPr>
          <a:xfrm rot="18840000">
            <a:off x="984439" y="2189145"/>
            <a:ext cx="33976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0" name="object 210"/>
          <p:cNvSpPr txBox="1"/>
          <p:nvPr/>
        </p:nvSpPr>
        <p:spPr>
          <a:xfrm rot="19200000">
            <a:off x="1575926" y="1605754"/>
            <a:ext cx="39029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10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1" name="object 211"/>
          <p:cNvSpPr txBox="1"/>
          <p:nvPr/>
        </p:nvSpPr>
        <p:spPr>
          <a:xfrm rot="19740000">
            <a:off x="2526775" y="925760"/>
            <a:ext cx="35052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0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2" name="object 212"/>
          <p:cNvSpPr txBox="1"/>
          <p:nvPr/>
        </p:nvSpPr>
        <p:spPr>
          <a:xfrm rot="19860000">
            <a:off x="2776570" y="771931"/>
            <a:ext cx="367419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3" name="object 213"/>
          <p:cNvSpPr txBox="1"/>
          <p:nvPr/>
        </p:nvSpPr>
        <p:spPr>
          <a:xfrm rot="19920000">
            <a:off x="2919877" y="696340"/>
            <a:ext cx="349543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3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4" name="object 214"/>
          <p:cNvSpPr txBox="1"/>
          <p:nvPr/>
        </p:nvSpPr>
        <p:spPr>
          <a:xfrm rot="19980000">
            <a:off x="3013288" y="651744"/>
            <a:ext cx="327941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5" name="object 215"/>
          <p:cNvSpPr txBox="1"/>
          <p:nvPr/>
        </p:nvSpPr>
        <p:spPr>
          <a:xfrm rot="20040000">
            <a:off x="3159836" y="560363"/>
            <a:ext cx="392814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155" dirty="0">
                <a:solidFill>
                  <a:srgbClr val="FFFFFF"/>
                </a:solidFill>
                <a:latin typeface="Segoe UI Symbol"/>
                <a:cs typeface="Segoe UI Symbol"/>
              </a:rPr>
              <a:t>M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6" name="object 216"/>
          <p:cNvSpPr txBox="1"/>
          <p:nvPr/>
        </p:nvSpPr>
        <p:spPr>
          <a:xfrm rot="20100000">
            <a:off x="3340203" y="483026"/>
            <a:ext cx="34978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7" name="object 217"/>
          <p:cNvSpPr txBox="1"/>
          <p:nvPr/>
        </p:nvSpPr>
        <p:spPr>
          <a:xfrm rot="20160000">
            <a:off x="3464332" y="425508"/>
            <a:ext cx="353062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8" name="object 218"/>
          <p:cNvSpPr txBox="1"/>
          <p:nvPr/>
        </p:nvSpPr>
        <p:spPr>
          <a:xfrm rot="20220000">
            <a:off x="3576224" y="381028"/>
            <a:ext cx="33250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9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19" name="object 219"/>
          <p:cNvSpPr txBox="1"/>
          <p:nvPr/>
        </p:nvSpPr>
        <p:spPr>
          <a:xfrm rot="20280000">
            <a:off x="3641345" y="354542"/>
            <a:ext cx="327827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8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20" name="object 220"/>
          <p:cNvSpPr txBox="1"/>
          <p:nvPr/>
        </p:nvSpPr>
        <p:spPr>
          <a:xfrm rot="20340000">
            <a:off x="3721690" y="316332"/>
            <a:ext cx="357586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6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21" name="object 221"/>
          <p:cNvSpPr txBox="1"/>
          <p:nvPr/>
        </p:nvSpPr>
        <p:spPr>
          <a:xfrm rot="20400000">
            <a:off x="3858606" y="262981"/>
            <a:ext cx="354628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100" spc="-7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7594600" y="12"/>
            <a:ext cx="9753600" cy="9753600"/>
          </a:xfrm>
          <a:custGeom>
            <a:avLst/>
            <a:gdLst/>
            <a:ahLst/>
            <a:cxnLst/>
            <a:rect l="l" t="t" r="r" b="b"/>
            <a:pathLst>
              <a:path w="9753600" h="9753600">
                <a:moveTo>
                  <a:pt x="9753600" y="9753600"/>
                </a:moveTo>
                <a:lnTo>
                  <a:pt x="0" y="97536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9753600"/>
                </a:lnTo>
                <a:close/>
              </a:path>
            </a:pathLst>
          </a:custGeom>
          <a:solidFill>
            <a:srgbClr val="008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91860" marR="12700">
              <a:lnSpc>
                <a:spcPts val="9470"/>
              </a:lnSpc>
            </a:pPr>
            <a:r>
              <a:rPr sz="9450" spc="-825" dirty="0">
                <a:solidFill>
                  <a:srgbClr val="FFFFFF"/>
                </a:solidFill>
                <a:latin typeface="Segoe UI Symbol"/>
                <a:cs typeface="Segoe UI Symbol"/>
              </a:rPr>
              <a:t>K</a:t>
            </a:r>
            <a:r>
              <a:rPr sz="9450" spc="-345" dirty="0">
                <a:solidFill>
                  <a:srgbClr val="FFFFFF"/>
                </a:solidFill>
                <a:latin typeface="Segoe UI Symbol"/>
                <a:cs typeface="Segoe UI Symbol"/>
              </a:rPr>
              <a:t>ee</a:t>
            </a:r>
            <a:r>
              <a:rPr sz="9450" spc="-22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5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9450" spc="-20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9450" spc="-67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320" dirty="0">
                <a:solidFill>
                  <a:srgbClr val="FFFFFF"/>
                </a:solidFill>
                <a:latin typeface="Segoe UI Symbol"/>
                <a:cs typeface="Segoe UI Symbol"/>
              </a:rPr>
              <a:t>ear</a:t>
            </a:r>
            <a:r>
              <a:rPr sz="9450" spc="-25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0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9450" spc="-44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45" dirty="0">
                <a:solidFill>
                  <a:srgbClr val="FFFFFF"/>
                </a:solidFill>
                <a:latin typeface="Segoe UI Symbol"/>
                <a:cs typeface="Segoe UI Symbol"/>
              </a:rPr>
              <a:t>th</a:t>
            </a:r>
            <a:r>
              <a:rPr sz="9450" spc="-35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9450" spc="-6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9450" spc="-425" dirty="0">
                <a:solidFill>
                  <a:srgbClr val="FFFFFF"/>
                </a:solidFill>
                <a:latin typeface="Segoe UI Symbol"/>
                <a:cs typeface="Segoe UI Symbol"/>
              </a:rPr>
              <a:t>g</a:t>
            </a:r>
            <a:r>
              <a:rPr sz="9450" spc="-50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9450" spc="-420" dirty="0">
                <a:solidFill>
                  <a:srgbClr val="FFFFFF"/>
                </a:solidFill>
                <a:latin typeface="Segoe UI Symbol"/>
                <a:cs typeface="Segoe UI Symbol"/>
              </a:rPr>
              <a:t>ound</a:t>
            </a:r>
            <a:endParaRPr sz="9450">
              <a:latin typeface="Segoe UI Symbol"/>
              <a:cs typeface="Segoe UI Symbo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9985095" y="4309782"/>
            <a:ext cx="3094088" cy="2724873"/>
          </a:xfrm>
          <a:custGeom>
            <a:avLst/>
            <a:gdLst/>
            <a:ahLst/>
            <a:cxnLst/>
            <a:rect l="l" t="t" r="r" b="b"/>
            <a:pathLst>
              <a:path w="3094088" h="2724873">
                <a:moveTo>
                  <a:pt x="3094088" y="2724873"/>
                </a:moveTo>
                <a:lnTo>
                  <a:pt x="0" y="2724873"/>
                </a:lnTo>
                <a:lnTo>
                  <a:pt x="0" y="0"/>
                </a:lnTo>
                <a:lnTo>
                  <a:pt x="3094088" y="0"/>
                </a:lnTo>
                <a:lnTo>
                  <a:pt x="3094088" y="2724873"/>
                </a:lnTo>
                <a:close/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9972402" y="4181013"/>
            <a:ext cx="3107055" cy="286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build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momentum,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130" dirty="0">
                <a:solidFill>
                  <a:srgbClr val="FFFFFF"/>
                </a:solidFill>
                <a:latin typeface="Segoe UI Symbol"/>
                <a:cs typeface="Segoe UI Symbol"/>
              </a:rPr>
              <a:t>’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impo</a:t>
            </a:r>
            <a:r>
              <a:rPr sz="1900" spc="3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tant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never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stop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lis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ening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what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people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saying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about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app. Embra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crit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cism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use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it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up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game.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Gra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under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fi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ear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mo</a:t>
            </a:r>
            <a:r>
              <a:rPr sz="1900" spc="-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follo</a:t>
            </a:r>
            <a:r>
              <a:rPr sz="1900" spc="-60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1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bad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3490130" y="4309782"/>
            <a:ext cx="3094088" cy="3182048"/>
          </a:xfrm>
          <a:custGeom>
            <a:avLst/>
            <a:gdLst/>
            <a:ahLst/>
            <a:cxnLst/>
            <a:rect l="l" t="t" r="r" b="b"/>
            <a:pathLst>
              <a:path w="3094088" h="3182048">
                <a:moveTo>
                  <a:pt x="3094088" y="3182048"/>
                </a:moveTo>
                <a:lnTo>
                  <a:pt x="0" y="3182048"/>
                </a:lnTo>
                <a:lnTo>
                  <a:pt x="0" y="0"/>
                </a:lnTo>
                <a:lnTo>
                  <a:pt x="3094088" y="0"/>
                </a:lnTo>
                <a:lnTo>
                  <a:pt x="3094088" y="3182048"/>
                </a:lnTo>
                <a:close/>
              </a:path>
            </a:pathLst>
          </a:custGeom>
          <a:ln w="12700">
            <a:solidFill>
              <a:srgbClr val="008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13477422" y="4181013"/>
            <a:ext cx="3048635" cy="2505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800"/>
              </a:lnSpc>
            </a:pP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comment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will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ever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lose.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get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series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f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negative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v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iew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s,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always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balance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it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out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by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asking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biggest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fans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head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on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over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to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the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Segoe UI Symbol"/>
                <a:cs typeface="Segoe UI Symbol"/>
              </a:rPr>
              <a:t>Windows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Segoe UI Symbol"/>
                <a:cs typeface="Segoe UI Symbol"/>
              </a:rPr>
              <a:t>Sto</a:t>
            </a:r>
            <a:r>
              <a:rPr sz="1900" spc="-5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Segoe UI Symbol"/>
                <a:cs typeface="Segoe UI Symbol"/>
              </a:rPr>
              <a:t>and</a:t>
            </a:r>
            <a:r>
              <a:rPr sz="1900" spc="-25" dirty="0">
                <a:solidFill>
                  <a:srgbClr val="FFFFFF"/>
                </a:solidFill>
                <a:latin typeface="Segoe UI Symbol"/>
                <a:cs typeface="Segoe UI Symbol"/>
              </a:rPr>
              <a:t> rate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Segoe UI Symbol"/>
                <a:cs typeface="Segoe UI Symbol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Segoe UI Symbol"/>
                <a:cs typeface="Segoe UI Symbol"/>
              </a:rPr>
              <a:t>app.</a:t>
            </a:r>
            <a:endParaRPr sz="1900">
              <a:latin typeface="Segoe UI Symbol"/>
              <a:cs typeface="Segoe UI Symbo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7824315" y="7359181"/>
            <a:ext cx="562038" cy="310946"/>
          </a:xfrm>
          <a:custGeom>
            <a:avLst/>
            <a:gdLst/>
            <a:ahLst/>
            <a:cxnLst/>
            <a:rect l="l" t="t" r="r" b="b"/>
            <a:pathLst>
              <a:path w="562038" h="310946">
                <a:moveTo>
                  <a:pt x="281012" y="0"/>
                </a:moveTo>
                <a:lnTo>
                  <a:pt x="238822" y="155"/>
                </a:lnTo>
                <a:lnTo>
                  <a:pt x="189311" y="2429"/>
                </a:lnTo>
                <a:lnTo>
                  <a:pt x="151270" y="9950"/>
                </a:lnTo>
                <a:lnTo>
                  <a:pt x="108556" y="33582"/>
                </a:lnTo>
                <a:lnTo>
                  <a:pt x="75149" y="65590"/>
                </a:lnTo>
                <a:lnTo>
                  <a:pt x="49064" y="95480"/>
                </a:lnTo>
                <a:lnTo>
                  <a:pt x="0" y="155473"/>
                </a:lnTo>
                <a:lnTo>
                  <a:pt x="931" y="156600"/>
                </a:lnTo>
                <a:lnTo>
                  <a:pt x="31362" y="189055"/>
                </a:lnTo>
                <a:lnTo>
                  <a:pt x="67638" y="221588"/>
                </a:lnTo>
                <a:lnTo>
                  <a:pt x="98124" y="244831"/>
                </a:lnTo>
                <a:lnTo>
                  <a:pt x="132978" y="267142"/>
                </a:lnTo>
                <a:lnTo>
                  <a:pt x="171621" y="286654"/>
                </a:lnTo>
                <a:lnTo>
                  <a:pt x="213475" y="301501"/>
                </a:lnTo>
                <a:lnTo>
                  <a:pt x="257962" y="309819"/>
                </a:lnTo>
                <a:lnTo>
                  <a:pt x="281012" y="310946"/>
                </a:lnTo>
                <a:lnTo>
                  <a:pt x="323206" y="310791"/>
                </a:lnTo>
                <a:lnTo>
                  <a:pt x="372721" y="308517"/>
                </a:lnTo>
                <a:lnTo>
                  <a:pt x="410765" y="300996"/>
                </a:lnTo>
                <a:lnTo>
                  <a:pt x="453481" y="277364"/>
                </a:lnTo>
                <a:lnTo>
                  <a:pt x="486888" y="245356"/>
                </a:lnTo>
                <a:lnTo>
                  <a:pt x="512974" y="215466"/>
                </a:lnTo>
                <a:lnTo>
                  <a:pt x="562038" y="155473"/>
                </a:lnTo>
                <a:lnTo>
                  <a:pt x="561107" y="154346"/>
                </a:lnTo>
                <a:lnTo>
                  <a:pt x="530675" y="121891"/>
                </a:lnTo>
                <a:lnTo>
                  <a:pt x="494399" y="89358"/>
                </a:lnTo>
                <a:lnTo>
                  <a:pt x="463911" y="66115"/>
                </a:lnTo>
                <a:lnTo>
                  <a:pt x="429056" y="43804"/>
                </a:lnTo>
                <a:lnTo>
                  <a:pt x="390411" y="24292"/>
                </a:lnTo>
                <a:lnTo>
                  <a:pt x="348555" y="9445"/>
                </a:lnTo>
                <a:lnTo>
                  <a:pt x="304064" y="1127"/>
                </a:lnTo>
                <a:lnTo>
                  <a:pt x="28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003862" y="7413538"/>
            <a:ext cx="203351" cy="202869"/>
          </a:xfrm>
          <a:custGeom>
            <a:avLst/>
            <a:gdLst/>
            <a:ahLst/>
            <a:cxnLst/>
            <a:rect l="l" t="t" r="r" b="b"/>
            <a:pathLst>
              <a:path w="203351" h="202869">
                <a:moveTo>
                  <a:pt x="89065" y="0"/>
                </a:moveTo>
                <a:lnTo>
                  <a:pt x="50924" y="12977"/>
                </a:lnTo>
                <a:lnTo>
                  <a:pt x="21277" y="40160"/>
                </a:lnTo>
                <a:lnTo>
                  <a:pt x="3533" y="79063"/>
                </a:lnTo>
                <a:lnTo>
                  <a:pt x="0" y="110282"/>
                </a:lnTo>
                <a:lnTo>
                  <a:pt x="2222" y="124156"/>
                </a:lnTo>
                <a:lnTo>
                  <a:pt x="19438" y="161098"/>
                </a:lnTo>
                <a:lnTo>
                  <a:pt x="50092" y="188218"/>
                </a:lnTo>
                <a:lnTo>
                  <a:pt x="91120" y="201911"/>
                </a:lnTo>
                <a:lnTo>
                  <a:pt x="106571" y="202869"/>
                </a:lnTo>
                <a:lnTo>
                  <a:pt x="120972" y="201130"/>
                </a:lnTo>
                <a:lnTo>
                  <a:pt x="159464" y="184889"/>
                </a:lnTo>
                <a:lnTo>
                  <a:pt x="187871" y="155128"/>
                </a:lnTo>
                <a:lnTo>
                  <a:pt x="202311" y="115723"/>
                </a:lnTo>
                <a:lnTo>
                  <a:pt x="203351" y="101115"/>
                </a:lnTo>
                <a:lnTo>
                  <a:pt x="203343" y="99803"/>
                </a:lnTo>
                <a:lnTo>
                  <a:pt x="194771" y="60624"/>
                </a:lnTo>
                <a:lnTo>
                  <a:pt x="171490" y="28750"/>
                </a:lnTo>
                <a:lnTo>
                  <a:pt x="135565" y="7453"/>
                </a:lnTo>
                <a:lnTo>
                  <a:pt x="89065" y="0"/>
                </a:lnTo>
                <a:close/>
              </a:path>
            </a:pathLst>
          </a:custGeom>
          <a:solidFill>
            <a:srgbClr val="008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727064" y="7595193"/>
            <a:ext cx="189713" cy="188968"/>
          </a:xfrm>
          <a:custGeom>
            <a:avLst/>
            <a:gdLst/>
            <a:ahLst/>
            <a:cxnLst/>
            <a:rect l="l" t="t" r="r" b="b"/>
            <a:pathLst>
              <a:path w="189713" h="188968">
                <a:moveTo>
                  <a:pt x="85962" y="0"/>
                </a:moveTo>
                <a:lnTo>
                  <a:pt x="46125" y="13075"/>
                </a:lnTo>
                <a:lnTo>
                  <a:pt x="16367" y="41350"/>
                </a:lnTo>
                <a:lnTo>
                  <a:pt x="1104" y="80508"/>
                </a:lnTo>
                <a:lnTo>
                  <a:pt x="0" y="95232"/>
                </a:lnTo>
                <a:lnTo>
                  <a:pt x="1135" y="109151"/>
                </a:lnTo>
                <a:lnTo>
                  <a:pt x="15936" y="146478"/>
                </a:lnTo>
                <a:lnTo>
                  <a:pt x="45575" y="174090"/>
                </a:lnTo>
                <a:lnTo>
                  <a:pt x="87148" y="188038"/>
                </a:lnTo>
                <a:lnTo>
                  <a:pt x="103156" y="188968"/>
                </a:lnTo>
                <a:lnTo>
                  <a:pt x="117366" y="186638"/>
                </a:lnTo>
                <a:lnTo>
                  <a:pt x="154579" y="168164"/>
                </a:lnTo>
                <a:lnTo>
                  <a:pt x="180190" y="135945"/>
                </a:lnTo>
                <a:lnTo>
                  <a:pt x="189662" y="95232"/>
                </a:lnTo>
                <a:lnTo>
                  <a:pt x="189713" y="93154"/>
                </a:lnTo>
                <a:lnTo>
                  <a:pt x="188509" y="79302"/>
                </a:lnTo>
                <a:lnTo>
                  <a:pt x="173565" y="42178"/>
                </a:lnTo>
                <a:lnTo>
                  <a:pt x="143812" y="14741"/>
                </a:lnTo>
                <a:lnTo>
                  <a:pt x="102060" y="910"/>
                </a:lnTo>
                <a:lnTo>
                  <a:pt x="85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462365" y="7330089"/>
            <a:ext cx="719112" cy="719124"/>
          </a:xfrm>
          <a:custGeom>
            <a:avLst/>
            <a:gdLst/>
            <a:ahLst/>
            <a:cxnLst/>
            <a:rect l="l" t="t" r="r" b="b"/>
            <a:pathLst>
              <a:path w="719112" h="719124">
                <a:moveTo>
                  <a:pt x="719112" y="359562"/>
                </a:moveTo>
                <a:lnTo>
                  <a:pt x="714405" y="417884"/>
                </a:lnTo>
                <a:lnTo>
                  <a:pt x="700781" y="473210"/>
                </a:lnTo>
                <a:lnTo>
                  <a:pt x="678977" y="524800"/>
                </a:lnTo>
                <a:lnTo>
                  <a:pt x="649736" y="571913"/>
                </a:lnTo>
                <a:lnTo>
                  <a:pt x="613797" y="613810"/>
                </a:lnTo>
                <a:lnTo>
                  <a:pt x="571901" y="649749"/>
                </a:lnTo>
                <a:lnTo>
                  <a:pt x="524787" y="678990"/>
                </a:lnTo>
                <a:lnTo>
                  <a:pt x="473197" y="700793"/>
                </a:lnTo>
                <a:lnTo>
                  <a:pt x="417871" y="714418"/>
                </a:lnTo>
                <a:lnTo>
                  <a:pt x="359549" y="719124"/>
                </a:lnTo>
                <a:lnTo>
                  <a:pt x="330062" y="717932"/>
                </a:lnTo>
                <a:lnTo>
                  <a:pt x="273148" y="708674"/>
                </a:lnTo>
                <a:lnTo>
                  <a:pt x="219600" y="690868"/>
                </a:lnTo>
                <a:lnTo>
                  <a:pt x="170158" y="665253"/>
                </a:lnTo>
                <a:lnTo>
                  <a:pt x="125562" y="632570"/>
                </a:lnTo>
                <a:lnTo>
                  <a:pt x="86553" y="593560"/>
                </a:lnTo>
                <a:lnTo>
                  <a:pt x="53871" y="548962"/>
                </a:lnTo>
                <a:lnTo>
                  <a:pt x="28256" y="499518"/>
                </a:lnTo>
                <a:lnTo>
                  <a:pt x="10450" y="445968"/>
                </a:lnTo>
                <a:lnTo>
                  <a:pt x="1191" y="389051"/>
                </a:lnTo>
                <a:lnTo>
                  <a:pt x="0" y="359562"/>
                </a:lnTo>
                <a:lnTo>
                  <a:pt x="1191" y="330073"/>
                </a:lnTo>
                <a:lnTo>
                  <a:pt x="10450" y="273156"/>
                </a:lnTo>
                <a:lnTo>
                  <a:pt x="28256" y="219606"/>
                </a:lnTo>
                <a:lnTo>
                  <a:pt x="53871" y="170161"/>
                </a:lnTo>
                <a:lnTo>
                  <a:pt x="86553" y="125564"/>
                </a:lnTo>
                <a:lnTo>
                  <a:pt x="125562" y="86554"/>
                </a:lnTo>
                <a:lnTo>
                  <a:pt x="170158" y="53871"/>
                </a:lnTo>
                <a:lnTo>
                  <a:pt x="219600" y="28256"/>
                </a:lnTo>
                <a:lnTo>
                  <a:pt x="273148" y="10450"/>
                </a:lnTo>
                <a:lnTo>
                  <a:pt x="330062" y="1191"/>
                </a:lnTo>
                <a:lnTo>
                  <a:pt x="359549" y="0"/>
                </a:lnTo>
                <a:lnTo>
                  <a:pt x="389038" y="1191"/>
                </a:lnTo>
                <a:lnTo>
                  <a:pt x="445955" y="10450"/>
                </a:lnTo>
                <a:lnTo>
                  <a:pt x="499506" y="28256"/>
                </a:lnTo>
                <a:lnTo>
                  <a:pt x="548950" y="53871"/>
                </a:lnTo>
                <a:lnTo>
                  <a:pt x="593547" y="86554"/>
                </a:lnTo>
                <a:lnTo>
                  <a:pt x="632557" y="125564"/>
                </a:lnTo>
                <a:lnTo>
                  <a:pt x="665240" y="170161"/>
                </a:lnTo>
                <a:lnTo>
                  <a:pt x="690855" y="219606"/>
                </a:lnTo>
                <a:lnTo>
                  <a:pt x="708662" y="273156"/>
                </a:lnTo>
                <a:lnTo>
                  <a:pt x="717920" y="330073"/>
                </a:lnTo>
                <a:lnTo>
                  <a:pt x="719112" y="359562"/>
                </a:lnTo>
                <a:close/>
              </a:path>
            </a:pathLst>
          </a:custGeom>
          <a:ln w="14117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21919" y="6362560"/>
            <a:ext cx="876249" cy="2419235"/>
          </a:xfrm>
          <a:custGeom>
            <a:avLst/>
            <a:gdLst/>
            <a:ahLst/>
            <a:cxnLst/>
            <a:rect l="l" t="t" r="r" b="b"/>
            <a:pathLst>
              <a:path w="876249" h="2419235">
                <a:moveTo>
                  <a:pt x="0" y="2419235"/>
                </a:moveTo>
                <a:lnTo>
                  <a:pt x="876249" y="2419235"/>
                </a:lnTo>
                <a:lnTo>
                  <a:pt x="876249" y="0"/>
                </a:lnTo>
                <a:lnTo>
                  <a:pt x="0" y="0"/>
                </a:lnTo>
                <a:lnTo>
                  <a:pt x="0" y="2419235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240592" y="9292964"/>
            <a:ext cx="208279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solidFill>
                  <a:srgbClr val="221F1F"/>
                </a:solidFill>
                <a:latin typeface="Segoe UI"/>
                <a:cs typeface="Segoe UI"/>
              </a:rPr>
              <a:t>10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1387</Words>
  <Application>Microsoft Office PowerPoint</Application>
  <PresentationFormat>Custom</PresentationFormat>
  <Paragraphs>323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your ear to the 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book v5 DJ2 REV2</dc:title>
  <dc:creator>Paul DeCarlo</dc:creator>
  <cp:lastModifiedBy>Paul DeCarlo</cp:lastModifiedBy>
  <cp:revision>5</cp:revision>
  <dcterms:created xsi:type="dcterms:W3CDTF">2013-10-10T13:01:43Z</dcterms:created>
  <dcterms:modified xsi:type="dcterms:W3CDTF">2019-02-13T00:06:29Z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2013-09-03T00:00:00Z</vt:filetime>
  </property>
  <property fmtid="{D5CDD505-2E9C-101B-9397-08002B2CF9AE}" pid="3" name="LastSaved">
    <vt:filetime>2013-10-10T00:00:00Z</vt:filetime>
  </property>
</Properties>
</file>