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9241"/>
            <a:ext cx="91440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1070"/>
            <a:ext cx="91440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AA-9040-406F-AEA4-C906CC0FB878}" type="datetimeFigureOut">
              <a:rPr lang="en-AU" smtClean="0"/>
              <a:t>24/07/2020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A059-8199-48CB-8F98-8243E6F2AD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567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AA-9040-406F-AEA4-C906CC0FB878}" type="datetimeFigureOut">
              <a:rPr lang="en-AU" smtClean="0"/>
              <a:t>24/07/2020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A059-8199-48CB-8F98-8243E6F2AD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7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1691"/>
            <a:ext cx="2628900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1691"/>
            <a:ext cx="7734300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AA-9040-406F-AEA4-C906CC0FB878}" type="datetimeFigureOut">
              <a:rPr lang="en-AU" smtClean="0"/>
              <a:t>24/07/2020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A059-8199-48CB-8F98-8243E6F2AD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8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AA-9040-406F-AEA4-C906CC0FB878}" type="datetimeFigureOut">
              <a:rPr lang="en-AU" smtClean="0"/>
              <a:t>24/07/2020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A059-8199-48CB-8F98-8243E6F2AD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36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97613"/>
            <a:ext cx="1051560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09468"/>
            <a:ext cx="1051560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AA-9040-406F-AEA4-C906CC0FB878}" type="datetimeFigureOut">
              <a:rPr lang="en-AU" smtClean="0"/>
              <a:t>24/07/2020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A059-8199-48CB-8F98-8243E6F2AD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622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453"/>
            <a:ext cx="5181600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453"/>
            <a:ext cx="5181600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AA-9040-406F-AEA4-C906CC0FB878}" type="datetimeFigureOut">
              <a:rPr lang="en-AU" smtClean="0"/>
              <a:t>24/07/2020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A059-8199-48CB-8F98-8243E6F2AD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744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91"/>
            <a:ext cx="10515600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610"/>
            <a:ext cx="515778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5164"/>
            <a:ext cx="5157787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82610"/>
            <a:ext cx="51831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15164"/>
            <a:ext cx="518318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AA-9040-406F-AEA4-C906CC0FB878}" type="datetimeFigureOut">
              <a:rPr lang="en-AU" smtClean="0"/>
              <a:t>24/07/2020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A059-8199-48CB-8F98-8243E6F2AD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897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AA-9040-406F-AEA4-C906CC0FB878}" type="datetimeFigureOut">
              <a:rPr lang="en-AU" smtClean="0"/>
              <a:t>24/07/2020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A059-8199-48CB-8F98-8243E6F2AD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7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AA-9040-406F-AEA4-C906CC0FB878}" type="datetimeFigureOut">
              <a:rPr lang="en-AU" smtClean="0"/>
              <a:t>24/07/2020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A059-8199-48CB-8F98-8243E6F2AD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59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98"/>
            <a:ext cx="617220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AA-9040-406F-AEA4-C906CC0FB878}" type="datetimeFigureOut">
              <a:rPr lang="en-AU" smtClean="0"/>
              <a:t>24/07/2020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A059-8199-48CB-8F98-8243E6F2AD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38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98"/>
            <a:ext cx="617220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919AA-9040-406F-AEA4-C906CC0FB878}" type="datetimeFigureOut">
              <a:rPr lang="en-AU" smtClean="0"/>
              <a:t>24/07/2020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AA059-8199-48CB-8F98-8243E6F2AD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455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453"/>
            <a:ext cx="1051560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919AA-9040-406F-AEA4-C906CC0FB878}" type="datetimeFigureOut">
              <a:rPr lang="en-AU" smtClean="0"/>
              <a:t>24/07/2020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7084"/>
            <a:ext cx="41148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AA059-8199-48CB-8F98-8243E6F2AD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go competition - we have a winner! - Raspberry Pi">
            <a:extLst>
              <a:ext uri="{FF2B5EF4-FFF2-40B4-BE49-F238E27FC236}">
                <a16:creationId xmlns:a16="http://schemas.microsoft.com/office/drawing/2014/main" id="{6E409642-0B00-46C1-870D-4476EE481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3" t="5683" r="19977" b="5354"/>
          <a:stretch/>
        </p:blipFill>
        <p:spPr bwMode="auto">
          <a:xfrm>
            <a:off x="9075025" y="-57334"/>
            <a:ext cx="2857100" cy="373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B09335A-E05A-4210-A061-584BEB8F3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52" y="122823"/>
            <a:ext cx="3390503" cy="339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21B9D4F-204A-4461-8CAD-A139EBB0F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964" y="122821"/>
            <a:ext cx="3739757" cy="339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04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(DEVELOPER RELATIONS)</dc:creator>
  <cp:lastModifiedBy>Dave Glover (DEVELOPER RELATIONS)</cp:lastModifiedBy>
  <cp:revision>3</cp:revision>
  <dcterms:created xsi:type="dcterms:W3CDTF">2020-07-24T02:11:31Z</dcterms:created>
  <dcterms:modified xsi:type="dcterms:W3CDTF">2020-07-24T02:30:11Z</dcterms:modified>
</cp:coreProperties>
</file>