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9C7"/>
    <a:srgbClr val="638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4FB2-329A-4E8F-B988-1630C8F8F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6B2D-2A7F-46E1-AC95-BB2D08A5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B686-2CCF-45C0-8A15-9D85F806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0CC9-2C25-4135-85E3-EBB1FEB8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74D5-D70B-4AE5-8E91-4F445262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7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0F82-D183-4FC1-8624-C6EA2BC4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98C3E-E1B4-46B2-AF2B-01C624CC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6606-11E5-441F-9363-5E4CAC66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4E33-2563-443B-B50A-9D546FC1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4578-1F9A-4115-8115-022FBD83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8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4BEF9-12F1-4781-A1BB-E5C99C19C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43BF8-A791-44E8-8BA1-B818FDEE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9ADC-3C8D-4094-8467-F26E5869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FB684-BAF4-44F9-AE0D-BA12344C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47CB-DB1A-4D8B-AB90-F91B78FD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1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9583-FE20-4A66-87B9-77A4DDBF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3A75-B255-4649-A24F-331DD68F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8FBA-A60E-4DE6-89E7-6AFE7C5D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BDDE-AC46-4B9E-86B6-0894722F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7D93-F194-408B-93DE-96CF47C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1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22E0-0754-4CF0-B022-9F3F4148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9D34-D5D1-4036-9AEE-6D0DFCEB8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3432-D72A-4FFA-A984-BE039DF5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C0E0-0010-483B-A186-FD4B0D5D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A853-25CA-4EB9-98BC-6F29D743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2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2D9E-4A09-4252-8B6B-6E23014D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5A1B-1D44-4655-8A23-C62FF64CB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C8552-56FE-4354-B6D8-0712FD8F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65A8-B17E-43D0-AA0E-F3D95C0A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E1F35-FD39-4070-8C6F-6B42DE4B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105-DF2C-43C2-86F9-78F30808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81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DF1F-7787-44AD-93EB-FE54812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BAEE-BC6F-4F83-8A11-154553C39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AE098-0F4B-44E9-9F63-178F88B4D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3E818-023D-4ADC-85C4-1123876FD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8E4A6-5780-4108-B2A6-278AF8D6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6509-786B-4A39-9968-A8FE7F5D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2F3BC-EC37-4B8B-A8A6-1278CCDD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1DC81-A011-49FF-BB94-5A8128F8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2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C5A8-A73A-4527-8EE7-A30267B5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02640-1430-4234-B3F8-AC23898F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563C-63C0-4D30-A1C2-3FCF6AB6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03277-668F-40DC-91F1-1D97223A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22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DACCD-1069-42A0-AFD5-B403E580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ABF0D-BCC0-412B-81C6-BCE168E2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B54B1-485D-43B5-B7AA-DD4CFC3D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44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1003-7BE1-4535-8C11-B408BEEE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CD7A-7DBE-4C4B-8924-A3AD794F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2096-2008-46E5-9250-33865CE70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B758-41BE-4926-9012-1E5F956C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15B22-FCB1-4C9E-A1C9-25401AA4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AD52F-1403-4788-A8EB-CE77B3CB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9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4EF0-54D4-4935-B5E8-C99951F0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365F0-83CD-4992-8461-35EDEEF39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7B39C-D8E2-4110-8CB6-A24BDE2ED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16641-FC39-4D60-BA22-7EA14AA7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4E552-C5AD-4240-909E-4F39F64C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93C2C-B1C0-412E-BEA8-D9625A38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8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E1DC9-2BEC-4A3E-8681-27D24765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4D3C-9180-4766-8C91-C6B4046A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820D-13CC-43DD-BFDA-132980189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E652-E474-40F7-9BF0-B6498DA583F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E552-8447-4512-8E62-51084A1AF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FB92-98D2-4691-89DC-4F1F96DBC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22E7-D04A-427A-9446-5AE61C739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50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wifi">
            <a:extLst>
              <a:ext uri="{FF2B5EF4-FFF2-40B4-BE49-F238E27FC236}">
                <a16:creationId xmlns:a16="http://schemas.microsoft.com/office/drawing/2014/main" id="{DB26678A-24BC-4C91-84EB-2AC5EE81B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6607034" y="3011887"/>
            <a:ext cx="1750002" cy="14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wifi">
            <a:extLst>
              <a:ext uri="{FF2B5EF4-FFF2-40B4-BE49-F238E27FC236}">
                <a16:creationId xmlns:a16="http://schemas.microsoft.com/office/drawing/2014/main" id="{C895D926-4E65-495C-9A70-0B430EED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H="1" flipV="1">
            <a:off x="8746458" y="5578698"/>
            <a:ext cx="849529" cy="68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wifi">
            <a:extLst>
              <a:ext uri="{FF2B5EF4-FFF2-40B4-BE49-F238E27FC236}">
                <a16:creationId xmlns:a16="http://schemas.microsoft.com/office/drawing/2014/main" id="{E134BF1B-58D8-4A21-802D-AE49C60A0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H="1" flipV="1">
            <a:off x="8746457" y="2448646"/>
            <a:ext cx="849529" cy="68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wifi">
            <a:extLst>
              <a:ext uri="{FF2B5EF4-FFF2-40B4-BE49-F238E27FC236}">
                <a16:creationId xmlns:a16="http://schemas.microsoft.com/office/drawing/2014/main" id="{9C5FE1A4-33BB-4BC0-881B-190AE9074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H="1" flipV="1">
            <a:off x="8746458" y="1215556"/>
            <a:ext cx="849529" cy="68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090FDE-08C8-48FF-9BED-A4F6617CAD37}"/>
              </a:ext>
            </a:extLst>
          </p:cNvPr>
          <p:cNvCxnSpPr>
            <a:cxnSpLocks/>
          </p:cNvCxnSpPr>
          <p:nvPr/>
        </p:nvCxnSpPr>
        <p:spPr>
          <a:xfrm>
            <a:off x="9040167" y="3600049"/>
            <a:ext cx="0" cy="1513401"/>
          </a:xfrm>
          <a:prstGeom prst="line">
            <a:avLst/>
          </a:prstGeom>
          <a:ln w="57150" cap="flat" cmpd="sng" algn="ctr">
            <a:solidFill>
              <a:srgbClr val="5889C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E07BE59F-2BEB-44CD-BF4D-96244F14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31" y="976518"/>
            <a:ext cx="1199305" cy="11642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B0F1296-6622-491E-88CF-7C6B86C0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31" y="2209608"/>
            <a:ext cx="1199305" cy="11642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DB5A61C-4DF9-4284-97AA-3DBC1219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31" y="5339660"/>
            <a:ext cx="1199305" cy="11642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4146EDD-BFA1-4794-ACD8-5823CB75FF39}"/>
              </a:ext>
            </a:extLst>
          </p:cNvPr>
          <p:cNvSpPr txBox="1"/>
          <p:nvPr/>
        </p:nvSpPr>
        <p:spPr>
          <a:xfrm>
            <a:off x="2205563" y="1133869"/>
            <a:ext cx="5983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5889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IoT, Python, and Visual Studio Code Hands on Lab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5889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x Wi-Fi Connected Developers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200" b="1" dirty="0">
                <a:solidFill>
                  <a:srgbClr val="5889C7"/>
                </a:solidFill>
                <a:latin typeface="Calibri" panose="020F0502020204030204"/>
              </a:rPr>
              <a:t>1 x Raspberry Pi </a:t>
            </a:r>
            <a:r>
              <a:rPr lang="en-AU" sz="2200" b="1">
                <a:solidFill>
                  <a:srgbClr val="5889C7"/>
                </a:solidFill>
                <a:latin typeface="Calibri" panose="020F0502020204030204"/>
              </a:rPr>
              <a:t>4B 4GB</a:t>
            </a:r>
            <a:endParaRPr kumimoji="0" lang="en-AU" sz="2200" b="1" i="0" u="none" strike="noStrike" kern="1200" cap="none" spc="0" normalizeH="0" baseline="0" noProof="0" dirty="0">
              <a:ln>
                <a:noFill/>
              </a:ln>
              <a:solidFill>
                <a:srgbClr val="5889C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719C5E-4EFD-4363-8BAE-D020F1A0C19E}"/>
              </a:ext>
            </a:extLst>
          </p:cNvPr>
          <p:cNvGrpSpPr/>
          <p:nvPr/>
        </p:nvGrpSpPr>
        <p:grpSpPr>
          <a:xfrm>
            <a:off x="2064808" y="2456520"/>
            <a:ext cx="4491162" cy="2522659"/>
            <a:chOff x="915202" y="1298120"/>
            <a:chExt cx="7457478" cy="4318909"/>
          </a:xfrm>
        </p:grpSpPr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1AC5DF4D-C340-422F-A5E7-1691FDE342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7"/>
            <a:stretch/>
          </p:blipFill>
          <p:spPr bwMode="auto">
            <a:xfrm>
              <a:off x="7374356" y="2797175"/>
              <a:ext cx="998324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Aluminium Heatsink Case for Raspberry Pi 4">
              <a:extLst>
                <a:ext uri="{FF2B5EF4-FFF2-40B4-BE49-F238E27FC236}">
                  <a16:creationId xmlns:a16="http://schemas.microsoft.com/office/drawing/2014/main" id="{C3B512D1-7154-4A56-A8DD-41302DAE40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89844" l="6152" r="96484">
                          <a14:foregroundMark x1="7813" y1="37402" x2="7813" y2="37402"/>
                          <a14:foregroundMark x1="83789" y1="32520" x2="83789" y2="32520"/>
                          <a14:foregroundMark x1="88770" y1="28613" x2="88770" y2="28613"/>
                          <a14:foregroundMark x1="88770" y1="28613" x2="88770" y2="28613"/>
                          <a14:foregroundMark x1="81055" y1="28027" x2="81055" y2="28027"/>
                          <a14:foregroundMark x1="84961" y1="30469" x2="84961" y2="30469"/>
                          <a14:foregroundMark x1="93848" y1="29590" x2="93848" y2="29590"/>
                          <a14:foregroundMark x1="93848" y1="48340" x2="93848" y2="48340"/>
                          <a14:foregroundMark x1="94141" y1="51758" x2="94141" y2="51758"/>
                          <a14:foregroundMark x1="95605" y1="43750" x2="95605" y2="43750"/>
                          <a14:foregroundMark x1="95020" y1="43457" x2="95020" y2="43457"/>
                          <a14:foregroundMark x1="95410" y1="43457" x2="95410" y2="43457"/>
                          <a14:foregroundMark x1="94922" y1="43555" x2="94922" y2="43555"/>
                          <a14:foregroundMark x1="95215" y1="43750" x2="95215" y2="43750"/>
                          <a14:foregroundMark x1="95117" y1="43750" x2="95117" y2="43750"/>
                          <a14:foregroundMark x1="94629" y1="43945" x2="94629" y2="43945"/>
                          <a14:foregroundMark x1="95117" y1="43945" x2="95117" y2="43945"/>
                          <a14:foregroundMark x1="95898" y1="43555" x2="95898" y2="43555"/>
                          <a14:foregroundMark x1="95898" y1="43555" x2="95898" y2="43555"/>
                          <a14:foregroundMark x1="95605" y1="43555" x2="95605" y2="43555"/>
                          <a14:foregroundMark x1="95215" y1="57910" x2="95215" y2="57910"/>
                          <a14:foregroundMark x1="95313" y1="58496" x2="95313" y2="58496"/>
                          <a14:foregroundMark x1="95605" y1="57813" x2="95605" y2="57813"/>
                          <a14:foregroundMark x1="95020" y1="57813" x2="95020" y2="57813"/>
                          <a14:foregroundMark x1="94922" y1="57813" x2="94922" y2="57813"/>
                          <a14:foregroundMark x1="94922" y1="58203" x2="94922" y2="58203"/>
                          <a14:foregroundMark x1="95703" y1="58203" x2="95703" y2="58203"/>
                          <a14:foregroundMark x1="95703" y1="58203" x2="94824" y2="58203"/>
                          <a14:foregroundMark x1="94336" y1="58203" x2="94336" y2="58203"/>
                          <a14:foregroundMark x1="94434" y1="57715" x2="94434" y2="57715"/>
                          <a14:foregroundMark x1="94922" y1="57715" x2="94922" y2="57715"/>
                          <a14:foregroundMark x1="95508" y1="57520" x2="95508" y2="57520"/>
                          <a14:foregroundMark x1="94727" y1="65918" x2="94727" y2="65918"/>
                          <a14:foregroundMark x1="93652" y1="65918" x2="93652" y2="65918"/>
                          <a14:foregroundMark x1="93945" y1="72656" x2="93945" y2="72656"/>
                          <a14:foregroundMark x1="95703" y1="76367" x2="95703" y2="76367"/>
                          <a14:foregroundMark x1="96094" y1="72949" x2="96094" y2="72949"/>
                          <a14:foregroundMark x1="96094" y1="70508" x2="96094" y2="70508"/>
                          <a14:foregroundMark x1="95996" y1="69922" x2="95996" y2="69922"/>
                          <a14:foregroundMark x1="96289" y1="69238" x2="96289" y2="69238"/>
                          <a14:foregroundMark x1="96582" y1="74805" x2="96582" y2="74805"/>
                          <a14:foregroundMark x1="96484" y1="76074" x2="96484" y2="76074"/>
                          <a14:foregroundMark x1="95996" y1="44727" x2="95996" y2="44727"/>
                          <a14:foregroundMark x1="96094" y1="46973" x2="96094" y2="46973"/>
                          <a14:foregroundMark x1="96094" y1="44727" x2="96094" y2="44727"/>
                          <a14:foregroundMark x1="96094" y1="44727" x2="96094" y2="44727"/>
                          <a14:foregroundMark x1="96094" y1="45215" x2="96094" y2="45508"/>
                          <a14:foregroundMark x1="96094" y1="44727" x2="96094" y2="45215"/>
                          <a14:foregroundMark x1="96094" y1="46582" x2="96094" y2="46582"/>
                          <a14:foregroundMark x1="96191" y1="47266" x2="96191" y2="47266"/>
                          <a14:foregroundMark x1="96289" y1="47168" x2="96289" y2="47168"/>
                          <a14:foregroundMark x1="96289" y1="44824" x2="96289" y2="44824"/>
                          <a14:foregroundMark x1="96387" y1="62891" x2="96387" y2="62891"/>
                          <a14:foregroundMark x1="96191" y1="62793" x2="96191" y2="62793"/>
                          <a14:foregroundMark x1="95898" y1="62109" x2="95898" y2="62109"/>
                          <a14:foregroundMark x1="96191" y1="62793" x2="96191" y2="62793"/>
                          <a14:foregroundMark x1="96289" y1="74023" x2="96289" y2="74023"/>
                          <a14:foregroundMark x1="56445" y1="79785" x2="63379" y2="79590"/>
                          <a14:foregroundMark x1="63379" y1="79590" x2="63477" y2="79590"/>
                          <a14:foregroundMark x1="12793" y1="79102" x2="20117" y2="79395"/>
                          <a14:foregroundMark x1="20117" y1="79395" x2="21582" y2="79102"/>
                          <a14:foregroundMark x1="27441" y1="79297" x2="35742" y2="79688"/>
                          <a14:foregroundMark x1="34766" y1="79297" x2="36133" y2="79297"/>
                          <a14:foregroundMark x1="40918" y1="79395" x2="47949" y2="79590"/>
                          <a14:foregroundMark x1="47949" y1="79590" x2="41113" y2="80078"/>
                          <a14:foregroundMark x1="49609" y1="79785" x2="47656" y2="78516"/>
                          <a14:foregroundMark x1="49316" y1="79883" x2="49512" y2="79785"/>
                          <a14:foregroundMark x1="49512" y1="79785" x2="49121" y2="78809"/>
                          <a14:foregroundMark x1="95801" y1="44141" x2="95801" y2="44141"/>
                          <a14:foregroundMark x1="95898" y1="44824" x2="95898" y2="44824"/>
                          <a14:foregroundMark x1="95801" y1="44824" x2="95801" y2="44824"/>
                          <a14:foregroundMark x1="95508" y1="56934" x2="95508" y2="56934"/>
                          <a14:foregroundMark x1="95898" y1="57324" x2="95898" y2="57324"/>
                          <a14:foregroundMark x1="95898" y1="58105" x2="95898" y2="58105"/>
                          <a14:foregroundMark x1="95605" y1="57715" x2="95605" y2="57715"/>
                          <a14:foregroundMark x1="95801" y1="57617" x2="95801" y2="57617"/>
                          <a14:foregroundMark x1="95801" y1="57813" x2="95801" y2="57813"/>
                          <a14:foregroundMark x1="95898" y1="57910" x2="95898" y2="57910"/>
                          <a14:foregroundMark x1="95898" y1="58008" x2="95898" y2="58008"/>
                          <a14:foregroundMark x1="95703" y1="58496" x2="95703" y2="58496"/>
                          <a14:foregroundMark x1="96387" y1="62402" x2="96387" y2="62402"/>
                          <a14:foregroundMark x1="96387" y1="62109" x2="96191" y2="62109"/>
                          <a14:foregroundMark x1="95410" y1="61914" x2="95410" y2="61914"/>
                          <a14:foregroundMark x1="95410" y1="61914" x2="95508" y2="61914"/>
                          <a14:foregroundMark x1="96387" y1="61816" x2="96387" y2="61816"/>
                          <a14:foregroundMark x1="96387" y1="61816" x2="96387" y2="61816"/>
                          <a14:foregroundMark x1="95801" y1="61426" x2="95801" y2="61426"/>
                          <a14:foregroundMark x1="95020" y1="61523" x2="95020" y2="61523"/>
                          <a14:foregroundMark x1="94238" y1="61621" x2="94238" y2="61621"/>
                          <a14:foregroundMark x1="94043" y1="62500" x2="93555" y2="62012"/>
                          <a14:foregroundMark x1="94434" y1="61816" x2="94531" y2="61816"/>
                          <a14:foregroundMark x1="95898" y1="61816" x2="93652" y2="58203"/>
                          <a14:foregroundMark x1="95313" y1="43164" x2="95605" y2="38477"/>
                          <a14:foregroundMark x1="91504" y1="76465" x2="93066" y2="76855"/>
                          <a14:foregroundMark x1="96191" y1="76953" x2="91895" y2="76660"/>
                          <a14:foregroundMark x1="96094" y1="76367" x2="77344" y2="78125"/>
                          <a14:foregroundMark x1="78516" y1="78320" x2="88770" y2="77734"/>
                          <a14:foregroundMark x1="77539" y1="78613" x2="63477" y2="78906"/>
                          <a14:foregroundMark x1="63477" y1="78906" x2="72266" y2="78613"/>
                          <a14:foregroundMark x1="63477" y1="79883" x2="57227" y2="79883"/>
                          <a14:foregroundMark x1="57227" y1="79883" x2="64160" y2="80957"/>
                          <a14:foregroundMark x1="64160" y1="80957" x2="63574" y2="80371"/>
                          <a14:foregroundMark x1="62402" y1="80762" x2="56836" y2="81055"/>
                          <a14:foregroundMark x1="6152" y1="37109" x2="6152" y2="37109"/>
                          <a14:foregroundMark x1="10645" y1="21289" x2="7715" y2="20508"/>
                          <a14:foregroundMark x1="11914" y1="20508" x2="12891" y2="21387"/>
                          <a14:foregroundMark x1="11621" y1="20801" x2="8105" y2="20703"/>
                          <a14:foregroundMark x1="12109" y1="20508" x2="9375" y2="20508"/>
                          <a14:foregroundMark x1="12793" y1="21387" x2="49609" y2="21777"/>
                          <a14:foregroundMark x1="49609" y1="21777" x2="57031" y2="21680"/>
                          <a14:foregroundMark x1="57031" y1="21680" x2="65332" y2="21680"/>
                          <a14:foregroundMark x1="78516" y1="79102" x2="86328" y2="78418"/>
                          <a14:foregroundMark x1="86328" y1="78418" x2="79199" y2="78027"/>
                          <a14:foregroundMark x1="79199" y1="78027" x2="82324" y2="78613"/>
                          <a14:foregroundMark x1="85449" y1="78906" x2="89551" y2="78125"/>
                          <a14:foregroundMark x1="91113" y1="77344" x2="93359" y2="76465"/>
                          <a14:foregroundMark x1="91113" y1="22461" x2="73242" y2="21777"/>
                          <a14:foregroundMark x1="77051" y1="21973" x2="83984" y2="22363"/>
                          <a14:foregroundMark x1="83984" y1="22363" x2="74512" y2="21680"/>
                          <a14:foregroundMark x1="68848" y1="24023" x2="66406" y2="24121"/>
                          <a14:backgroundMark x1="96387" y1="48535" x2="96387" y2="48535"/>
                          <a14:backgroundMark x1="96387" y1="48047" x2="96387" y2="48047"/>
                          <a14:backgroundMark x1="96387" y1="47949" x2="96387" y2="47949"/>
                          <a14:backgroundMark x1="96387" y1="47168" x2="96387" y2="47168"/>
                          <a14:backgroundMark x1="96387" y1="46875" x2="96387" y2="46875"/>
                          <a14:backgroundMark x1="96289" y1="46875" x2="96289" y2="46875"/>
                          <a14:backgroundMark x1="96289" y1="46777" x2="96289" y2="46777"/>
                          <a14:backgroundMark x1="96289" y1="46582" x2="96289" y2="46582"/>
                          <a14:backgroundMark x1="96191" y1="46289" x2="96191" y2="46289"/>
                          <a14:backgroundMark x1="96191" y1="46191" x2="96191" y2="46191"/>
                          <a14:backgroundMark x1="96191" y1="45508" x2="96191" y2="45508"/>
                          <a14:backgroundMark x1="96191" y1="45508" x2="96191" y2="45508"/>
                          <a14:backgroundMark x1="96191" y1="45215" x2="96191" y2="45215"/>
                          <a14:backgroundMark x1="96191" y1="45215" x2="96191" y2="45215"/>
                          <a14:backgroundMark x1="96191" y1="44922" x2="96191" y2="44922"/>
                          <a14:backgroundMark x1="96289" y1="45508" x2="96387" y2="45703"/>
                          <a14:backgroundMark x1="96484" y1="45801" x2="96484" y2="45801"/>
                          <a14:backgroundMark x1="96484" y1="45996" x2="96484" y2="46387"/>
                          <a14:backgroundMark x1="96484" y1="46680" x2="96484" y2="46680"/>
                          <a14:backgroundMark x1="96289" y1="47363" x2="96289" y2="47363"/>
                          <a14:backgroundMark x1="96289" y1="46875" x2="96289" y2="46875"/>
                          <a14:backgroundMark x1="96191" y1="47266" x2="96191" y2="47266"/>
                          <a14:backgroundMark x1="96191" y1="46680" x2="96191" y2="46680"/>
                          <a14:backgroundMark x1="96191" y1="47461" x2="96191" y2="47461"/>
                          <a14:backgroundMark x1="96094" y1="46973" x2="96094" y2="46973"/>
                          <a14:backgroundMark x1="96094" y1="46582" x2="96094" y2="46582"/>
                          <a14:backgroundMark x1="95996" y1="45020" x2="95996" y2="45020"/>
                          <a14:backgroundMark x1="95996" y1="44727" x2="95996" y2="44727"/>
                          <a14:backgroundMark x1="95996" y1="44727" x2="95996" y2="44727"/>
                          <a14:backgroundMark x1="95996" y1="44922" x2="95996" y2="44922"/>
                          <a14:backgroundMark x1="96094" y1="44922" x2="96094" y2="44922"/>
                          <a14:backgroundMark x1="96387" y1="44727" x2="96387" y2="44727"/>
                          <a14:backgroundMark x1="96094" y1="44629" x2="96094" y2="44629"/>
                          <a14:backgroundMark x1="96774" y1="56934" x2="96777" y2="57227"/>
                          <a14:backgroundMark x1="96680" y1="48535" x2="96774" y2="56934"/>
                          <a14:backgroundMark x1="96484" y1="48047" x2="96680" y2="496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29" b="18095"/>
            <a:stretch/>
          </p:blipFill>
          <p:spPr bwMode="auto">
            <a:xfrm>
              <a:off x="915202" y="1298120"/>
              <a:ext cx="6858000" cy="4318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C89CDAF-76C2-4940-B3AF-C3608F22EE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7" t="27876" r="29849" b="28976"/>
          <a:stretch/>
        </p:blipFill>
        <p:spPr>
          <a:xfrm>
            <a:off x="2286991" y="2456520"/>
            <a:ext cx="2772685" cy="24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47</cp:revision>
  <dcterms:created xsi:type="dcterms:W3CDTF">2019-12-02T07:14:33Z</dcterms:created>
  <dcterms:modified xsi:type="dcterms:W3CDTF">2019-12-05T09:05:52Z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2019-12-02T07:14:34Z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572f38be-32b7-40bb-a326-0000adaf4799</vt:lpwstr>
  </property>
  <property fmtid="{D5CDD505-2E9C-101B-9397-08002B2CF9AE}" pid="8" name="MSIP_Label_f42aa342-8706-4288-bd11-ebb85995028c_ContentBits">
    <vt:lpwstr>0</vt:lpwstr>
  </property>
</Properties>
</file>