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92156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</a:t>
            </a:r>
            <a:r>
              <a:rPr lang="en-AU" sz="1600" dirty="0" err="1"/>
              <a:t>raspberrypi.local</a:t>
            </a:r>
            <a:endParaRPr lang="en-AU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6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20</cp:revision>
  <dcterms:created xsi:type="dcterms:W3CDTF">2019-10-09T03:24:24Z</dcterms:created>
  <dcterms:modified xsi:type="dcterms:W3CDTF">2019-10-16T09:32:02Z</dcterms:modified>
</cp:coreProperties>
</file>