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cheme_of_four_disk_storage.svg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92156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</a:t>
            </a:r>
            <a:r>
              <a:rPr lang="en-AU" sz="1600" dirty="0" err="1"/>
              <a:t>raspberrypi.local</a:t>
            </a:r>
            <a:endParaRPr lang="en-AU" sz="1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3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6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9524B5-4E83-46E6-9A15-DF2D6D74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1532"/>
              </p:ext>
            </p:extLst>
          </p:nvPr>
        </p:nvGraphicFramePr>
        <p:xfrm>
          <a:off x="2718937" y="46996"/>
          <a:ext cx="8128000" cy="6764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101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 Mapped to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2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NFS Storage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01685"/>
                  </a:ext>
                </a:extLst>
              </a:tr>
              <a:tr h="52806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739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F5F8508-B406-453A-BEF1-C12A23AFF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340383" y="3036931"/>
            <a:ext cx="1072973" cy="1572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5C0FBA-39DA-4D79-8016-6B9D936E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76" y="2169509"/>
            <a:ext cx="2006870" cy="669739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D3F869A-AC65-413E-97D4-F13D9B8D2C69}"/>
              </a:ext>
            </a:extLst>
          </p:cNvPr>
          <p:cNvCxnSpPr>
            <a:cxnSpLocks/>
            <a:stCxn id="17" idx="0"/>
            <a:endCxn id="18" idx="1"/>
          </p:cNvCxnSpPr>
          <p:nvPr/>
        </p:nvCxnSpPr>
        <p:spPr>
          <a:xfrm rot="5400000" flipH="1" flipV="1">
            <a:off x="6191197" y="2190052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4424BC-AAB0-4ECE-BA8B-C4D1B723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505025" y="3042914"/>
            <a:ext cx="1072973" cy="157227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35AE91-848A-4B8B-82D3-BE764E9E0183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H="1" flipV="1">
            <a:off x="8041511" y="2839248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8ACDD-F69D-4684-99F8-EAB9AA3F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75" y="3490548"/>
            <a:ext cx="1403387" cy="669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02A1AB-A415-478B-ACE2-3C173C4D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714" y="5280907"/>
            <a:ext cx="1199305" cy="1164232"/>
          </a:xfrm>
          <a:prstGeom prst="rect">
            <a:avLst/>
          </a:prstGeom>
        </p:spPr>
      </p:pic>
      <p:pic>
        <p:nvPicPr>
          <p:cNvPr id="25" name="Picture 4" descr="Image result for wifi">
            <a:extLst>
              <a:ext uri="{FF2B5EF4-FFF2-40B4-BE49-F238E27FC236}">
                <a16:creationId xmlns:a16="http://schemas.microsoft.com/office/drawing/2014/main" id="{EDFB0CB0-3482-4A2F-9C89-D297F844B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349579" y="442111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0AF71-C055-41B2-9654-DE2661101028}"/>
              </a:ext>
            </a:extLst>
          </p:cNvPr>
          <p:cNvSpPr txBox="1"/>
          <p:nvPr/>
        </p:nvSpPr>
        <p:spPr>
          <a:xfrm>
            <a:off x="7191278" y="1781319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A3338-5C4C-4D7F-AD97-D689A0AEA83A}"/>
              </a:ext>
            </a:extLst>
          </p:cNvPr>
          <p:cNvSpPr txBox="1"/>
          <p:nvPr/>
        </p:nvSpPr>
        <p:spPr>
          <a:xfrm>
            <a:off x="5349846" y="4783457"/>
            <a:ext cx="2006869" cy="18158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  <a:p>
            <a:endParaRPr lang="en-A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9EF293-2EA1-45CB-9ECB-0EFF5863819E}"/>
              </a:ext>
            </a:extLst>
          </p:cNvPr>
          <p:cNvSpPr txBox="1"/>
          <p:nvPr/>
        </p:nvSpPr>
        <p:spPr>
          <a:xfrm>
            <a:off x="7493122" y="4783457"/>
            <a:ext cx="2092156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b="1" dirty="0"/>
              <a:t>NFS Server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4488E-8D6C-4649-8A77-CC8895A9B5F4}"/>
              </a:ext>
            </a:extLst>
          </p:cNvPr>
          <p:cNvSpPr/>
          <p:nvPr/>
        </p:nvSpPr>
        <p:spPr>
          <a:xfrm>
            <a:off x="2873019" y="3036931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31" name="Picture 4" descr="Image result for wifi">
            <a:extLst>
              <a:ext uri="{FF2B5EF4-FFF2-40B4-BE49-F238E27FC236}">
                <a16:creationId xmlns:a16="http://schemas.microsoft.com/office/drawing/2014/main" id="{A1CEEC6B-07AD-4A8B-B965-406A20BF9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07192" y="3533039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9CAFE-6D9A-415F-9741-015AC334B581}"/>
              </a:ext>
            </a:extLst>
          </p:cNvPr>
          <p:cNvSpPr txBox="1"/>
          <p:nvPr/>
        </p:nvSpPr>
        <p:spPr>
          <a:xfrm>
            <a:off x="8691480" y="301349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NFS Server</a:t>
            </a:r>
          </a:p>
        </p:txBody>
      </p:sp>
      <p:pic>
        <p:nvPicPr>
          <p:cNvPr id="8" name="Picture 7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id="{27CBA2AC-604A-4022-AAF1-1600933D7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92743" y="3382827"/>
            <a:ext cx="961164" cy="1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2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25</cp:revision>
  <dcterms:created xsi:type="dcterms:W3CDTF">2019-10-09T03:24:24Z</dcterms:created>
  <dcterms:modified xsi:type="dcterms:W3CDTF">2019-10-16T10:36:18Z</dcterms:modified>
</cp:coreProperties>
</file>