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F65-579F-4B84-A4E5-B9FA877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3E5F-246B-40F5-BF4D-39940C9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5CFB-8229-412C-9074-2DAC7D4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6EC-10DE-4EF2-837F-C98ADA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839F-18CA-413E-BB46-EDC4A83E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FE73-B83D-4292-A158-E5032BE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B98F8-6C48-4267-86D0-8A92C683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9F2-03EF-4C27-8898-19217656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D18-B174-4E6C-A150-98056688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32F2-4ACD-405E-8628-D7DBB547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8361-65CB-49D5-9E56-ACCE6234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73F9-1051-49FC-84AC-143FCA3D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D9BF-ED8A-43CA-84F2-63703977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2DFD-842E-48E4-BB70-9EB99E7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7FD1-EA60-4236-BB44-25B5235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6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1EA-8083-4747-A099-B51C72B4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2562-2743-478D-979B-964B11C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C82-78B7-4170-9EA6-2866DE2F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7A7D-1949-4CE2-8F02-52B0494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6C6-86A1-4E35-921E-5F380B9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6B2-A5D3-4974-9BE9-7DB2A2F7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EBF6-266E-4170-8DBA-E8FAC7DA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9D86-BD4E-4531-85FA-72E56D4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9184-BF54-4E5A-B295-CF74CCE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96E5-75FE-40CF-8AE4-68740EF9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C9A-D20A-4C67-B33A-998D5542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91D8-3A64-4A8F-93EB-A3B90B40A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5BFC-6617-498E-B5F7-696785BC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4FFC-3B07-4400-ABD7-D89F830F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6A9C-6CE1-46CF-918A-23A04CD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441-4A4F-42AA-9CE8-A66E57A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5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21F-3537-417F-A841-43F2836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2B0E-5D53-4A4A-846A-F5D3FA01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7F3-D89A-489E-9A34-99B33596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9199-E008-4192-9D47-A6C5BA63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C9F7-E09A-41E8-B5BA-E0CB25AA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7B87-9CCA-4251-8F3F-74410A8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9C59-7F9E-4112-B1CF-FFA995A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67BC-1B5F-4626-A09A-692F2BEE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E502-BE69-44B1-9FF0-65B06AB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3FE2-82B7-4374-92E8-78DE4EF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0464-9521-4715-ACCF-CA7CF57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0C06-B730-43FA-8781-23CB6DA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CEBF-577A-4061-8A1F-CA1E3778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61647-BD8A-4120-8C1C-5A04E4C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DBF5-806E-4E64-9501-A17420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B67-BD9A-4B0A-A2EF-D0B5E60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F7C5-8057-44E6-BFE8-E660910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78C9-B7EC-452A-898D-CE062ADD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C1C4-7F51-4D3A-A8FC-EB91731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4688-F530-4718-821B-0E60878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2E3D-6789-44EA-9EB7-F7CEC53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D6B-FB6D-4108-B02B-E0A7E421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2530B-BB67-4F74-BE45-B067C813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F780-6B22-471F-B062-23C17282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20F3-6556-46C7-9C2C-FFC388C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EC59-1643-40DE-99B6-CC8D6D3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3BB1-A25E-4160-9B61-DF2FCA2D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5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0DBD-BC5C-4FD5-A844-A04B1E3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6EC7-FA4F-462F-8879-A590BCC0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5D1D-8846-429E-9EFC-67C9815C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4678-CB09-40EB-866E-40ABA59F9E18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7A59-2BF3-492E-A08C-7B26E289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F814-A2A3-4B6B-BFE6-0AFCB157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0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cheme_of_four_disk_storage.svg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0293E-EFA8-457D-B139-B224672E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9918451" y="2332149"/>
            <a:ext cx="1072972" cy="157227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D50831-3D6A-42CB-93D9-B0881DF00947}"/>
              </a:ext>
            </a:extLst>
          </p:cNvPr>
          <p:cNvCxnSpPr>
            <a:cxnSpLocks/>
            <a:stCxn id="34" idx="0"/>
            <a:endCxn id="51" idx="3"/>
          </p:cNvCxnSpPr>
          <p:nvPr/>
        </p:nvCxnSpPr>
        <p:spPr>
          <a:xfrm rot="16200000" flipV="1">
            <a:off x="9619967" y="1497179"/>
            <a:ext cx="542003" cy="112793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6" y="2773967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5" y="4564326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661930" y="3704535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320129" y="807900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  <a:p>
            <a:pPr algn="ctr"/>
            <a:r>
              <a:rPr lang="en-AU" dirty="0"/>
              <a:t>192.168.100.0/24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18158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  <a:p>
            <a:r>
              <a:rPr lang="en-AU" sz="1600" dirty="0"/>
              <a:t>NFS Server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06869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D48-832B-4E4A-BA35-064A77E15F86}"/>
              </a:ext>
            </a:extLst>
          </p:cNvPr>
          <p:cNvSpPr txBox="1"/>
          <p:nvPr/>
        </p:nvSpPr>
        <p:spPr>
          <a:xfrm>
            <a:off x="9918451" y="4069224"/>
            <a:ext cx="2006868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k8snode2.local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175030" y="2122667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  <a:p>
            <a:pPr algn="ctr"/>
            <a:r>
              <a:rPr lang="en-AU" dirty="0"/>
              <a:t>192.168.0.0/24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F18F2B-B0FE-4CE1-8436-2FA1A644041F}"/>
              </a:ext>
            </a:extLst>
          </p:cNvPr>
          <p:cNvSpPr txBox="1"/>
          <p:nvPr/>
        </p:nvSpPr>
        <p:spPr>
          <a:xfrm rot="16200000">
            <a:off x="4733245" y="293362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192.168.0.55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2602B-5E43-4B28-A22C-FAC960ADE1FA}"/>
              </a:ext>
            </a:extLst>
          </p:cNvPr>
          <p:cNvSpPr txBox="1"/>
          <p:nvPr/>
        </p:nvSpPr>
        <p:spPr>
          <a:xfrm>
            <a:off x="2419861" y="2641232"/>
            <a:ext cx="21639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b="1" dirty="0"/>
              <a:t>Static Route</a:t>
            </a:r>
          </a:p>
          <a:p>
            <a:r>
              <a:rPr lang="en-AU" sz="1400" dirty="0"/>
              <a:t>Destination: 192.168.100.0</a:t>
            </a:r>
          </a:p>
          <a:p>
            <a:r>
              <a:rPr lang="en-AU" sz="1400" dirty="0"/>
              <a:t>Mask: 255.255.255.0</a:t>
            </a:r>
          </a:p>
          <a:p>
            <a:r>
              <a:rPr lang="en-AU" sz="1400" dirty="0"/>
              <a:t>Gateway: 192.168.0.55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48137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Image result for wifi">
            <a:extLst>
              <a:ext uri="{FF2B5EF4-FFF2-40B4-BE49-F238E27FC236}">
                <a16:creationId xmlns:a16="http://schemas.microsoft.com/office/drawing/2014/main" id="{C8C817FC-AC61-495D-AD2F-AFEF3A393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1718309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0293E-EFA8-457D-B139-B224672E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9918451" y="2332149"/>
            <a:ext cx="1072972" cy="157227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D50831-3D6A-42CB-93D9-B0881DF00947}"/>
              </a:ext>
            </a:extLst>
          </p:cNvPr>
          <p:cNvCxnSpPr>
            <a:cxnSpLocks/>
            <a:stCxn id="34" idx="0"/>
            <a:endCxn id="51" idx="3"/>
          </p:cNvCxnSpPr>
          <p:nvPr/>
        </p:nvCxnSpPr>
        <p:spPr>
          <a:xfrm rot="16200000" flipV="1">
            <a:off x="9619967" y="1497179"/>
            <a:ext cx="542003" cy="112793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6" y="2773967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5" y="4564326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661930" y="3704535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320129" y="807900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Switch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192.168.100.0/24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5847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k8smaster.local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192.168.100.1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60312" cy="5847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A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raspberrypi.local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AU" sz="1600" b="1" dirty="0">
                <a:solidFill>
                  <a:prstClr val="black"/>
                </a:solidFill>
              </a:rPr>
              <a:t>IP</a:t>
            </a:r>
            <a:r>
              <a:rPr lang="en-AU" sz="1600" dirty="0">
                <a:solidFill>
                  <a:prstClr val="black"/>
                </a:solidFill>
              </a:rPr>
              <a:t>: 192.168.100.50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D48-832B-4E4A-BA35-064A77E15F86}"/>
              </a:ext>
            </a:extLst>
          </p:cNvPr>
          <p:cNvSpPr txBox="1"/>
          <p:nvPr/>
        </p:nvSpPr>
        <p:spPr>
          <a:xfrm>
            <a:off x="9918451" y="4069224"/>
            <a:ext cx="2060312" cy="5847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A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raspberrypi.local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AU" sz="1600" b="1" dirty="0">
                <a:solidFill>
                  <a:prstClr val="black"/>
                </a:solidFill>
              </a:rPr>
              <a:t>IP</a:t>
            </a:r>
            <a:r>
              <a:rPr lang="en-AU" sz="1600" dirty="0">
                <a:solidFill>
                  <a:prstClr val="black"/>
                </a:solidFill>
              </a:rPr>
              <a:t>: 192.168.100.51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175030" y="2122667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Router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192.168.0.0/24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F18F2B-B0FE-4CE1-8436-2FA1A644041F}"/>
              </a:ext>
            </a:extLst>
          </p:cNvPr>
          <p:cNvSpPr txBox="1"/>
          <p:nvPr/>
        </p:nvSpPr>
        <p:spPr>
          <a:xfrm rot="16200000">
            <a:off x="4733245" y="293362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192.168.0.55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2602B-5E43-4B28-A22C-FAC960ADE1FA}"/>
              </a:ext>
            </a:extLst>
          </p:cNvPr>
          <p:cNvSpPr txBox="1"/>
          <p:nvPr/>
        </p:nvSpPr>
        <p:spPr>
          <a:xfrm>
            <a:off x="2419861" y="2641232"/>
            <a:ext cx="21639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 Route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Destination: 192.168.100.0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Mask: 255.255.255.0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Gateway: 192.168.0.55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48137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Image result for wifi">
            <a:extLst>
              <a:ext uri="{FF2B5EF4-FFF2-40B4-BE49-F238E27FC236}">
                <a16:creationId xmlns:a16="http://schemas.microsoft.com/office/drawing/2014/main" id="{C8C817FC-AC61-495D-AD2F-AFEF3A393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1718309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2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92156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3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9524B5-4E83-46E6-9A15-DF2D6D74A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1532"/>
              </p:ext>
            </p:extLst>
          </p:nvPr>
        </p:nvGraphicFramePr>
        <p:xfrm>
          <a:off x="2718937" y="46996"/>
          <a:ext cx="8128000" cy="6764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101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 Claim Mapped to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2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3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NFS Storage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01685"/>
                  </a:ext>
                </a:extLst>
              </a:tr>
              <a:tr h="52806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739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7F5F8508-B406-453A-BEF1-C12A23AFF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340383" y="3036931"/>
            <a:ext cx="1072973" cy="1572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5C0FBA-39DA-4D79-8016-6B9D936E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76" y="2169509"/>
            <a:ext cx="2006870" cy="669739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D3F869A-AC65-413E-97D4-F13D9B8D2C69}"/>
              </a:ext>
            </a:extLst>
          </p:cNvPr>
          <p:cNvCxnSpPr>
            <a:cxnSpLocks/>
            <a:stCxn id="17" idx="0"/>
            <a:endCxn id="18" idx="1"/>
          </p:cNvCxnSpPr>
          <p:nvPr/>
        </p:nvCxnSpPr>
        <p:spPr>
          <a:xfrm rot="5400000" flipH="1" flipV="1">
            <a:off x="6191197" y="2190052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8ACDD-F69D-4684-99F8-EAB9AA3F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675" y="3490548"/>
            <a:ext cx="1403387" cy="669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02A1AB-A415-478B-ACE2-3C173C4D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714" y="5280907"/>
            <a:ext cx="1199305" cy="1164232"/>
          </a:xfrm>
          <a:prstGeom prst="rect">
            <a:avLst/>
          </a:prstGeom>
        </p:spPr>
      </p:pic>
      <p:pic>
        <p:nvPicPr>
          <p:cNvPr id="25" name="Picture 4" descr="Image result for wifi">
            <a:extLst>
              <a:ext uri="{FF2B5EF4-FFF2-40B4-BE49-F238E27FC236}">
                <a16:creationId xmlns:a16="http://schemas.microsoft.com/office/drawing/2014/main" id="{EDFB0CB0-3482-4A2F-9C89-D297F844B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349579" y="442111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0AF71-C055-41B2-9654-DE2661101028}"/>
              </a:ext>
            </a:extLst>
          </p:cNvPr>
          <p:cNvSpPr txBox="1"/>
          <p:nvPr/>
        </p:nvSpPr>
        <p:spPr>
          <a:xfrm>
            <a:off x="7191278" y="1781319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A3338-5C4C-4D7F-AD97-D689A0AEA83A}"/>
              </a:ext>
            </a:extLst>
          </p:cNvPr>
          <p:cNvSpPr txBox="1"/>
          <p:nvPr/>
        </p:nvSpPr>
        <p:spPr>
          <a:xfrm>
            <a:off x="5349846" y="4783457"/>
            <a:ext cx="2006869" cy="20621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  <a:p>
            <a:r>
              <a:rPr lang="en-AU" sz="1600" b="1" dirty="0"/>
              <a:t>NFS Server</a:t>
            </a:r>
          </a:p>
          <a:p>
            <a:endParaRPr lang="en-AU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24488E-8D6C-4649-8A77-CC8895A9B5F4}"/>
              </a:ext>
            </a:extLst>
          </p:cNvPr>
          <p:cNvSpPr/>
          <p:nvPr/>
        </p:nvSpPr>
        <p:spPr>
          <a:xfrm>
            <a:off x="2873019" y="3036931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31" name="Picture 4" descr="Image result for wifi">
            <a:extLst>
              <a:ext uri="{FF2B5EF4-FFF2-40B4-BE49-F238E27FC236}">
                <a16:creationId xmlns:a16="http://schemas.microsoft.com/office/drawing/2014/main" id="{A1CEEC6B-07AD-4A8B-B965-406A20BF9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07192" y="3533039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9CAFE-6D9A-415F-9741-015AC334B581}"/>
              </a:ext>
            </a:extLst>
          </p:cNvPr>
          <p:cNvSpPr txBox="1"/>
          <p:nvPr/>
        </p:nvSpPr>
        <p:spPr>
          <a:xfrm>
            <a:off x="6436547" y="3059668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NFS Server</a:t>
            </a:r>
          </a:p>
        </p:txBody>
      </p:sp>
      <p:pic>
        <p:nvPicPr>
          <p:cNvPr id="8" name="Picture 7" descr="A picture containing indoor, sitting, table, cup&#10;&#10;Description automatically generated">
            <a:extLst>
              <a:ext uri="{FF2B5EF4-FFF2-40B4-BE49-F238E27FC236}">
                <a16:creationId xmlns:a16="http://schemas.microsoft.com/office/drawing/2014/main" id="{27CBA2AC-604A-4022-AAF1-1600933D7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37810" y="3429000"/>
            <a:ext cx="961164" cy="11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2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173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34</cp:revision>
  <dcterms:created xsi:type="dcterms:W3CDTF">2019-10-09T03:24:24Z</dcterms:created>
  <dcterms:modified xsi:type="dcterms:W3CDTF">2019-10-29T09:58:14Z</dcterms:modified>
</cp:coreProperties>
</file>