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3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FF65-579F-4B84-A4E5-B9FA87765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A3E5F-246B-40F5-BF4D-39940C91B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45CFB-8229-412C-9074-2DAC7D4F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C36EC-10DE-4EF2-837F-C98ADAF3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839F-18CA-413E-BB46-EDC4A83E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62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FE73-B83D-4292-A158-E5032BE2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B98F8-6C48-4267-86D0-8A92C6831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49F2-03EF-4C27-8898-19217656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75D18-B174-4E6C-A150-98056688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32F2-4ACD-405E-8628-D7DBB547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94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18361-65CB-49D5-9E56-ACCE62346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B73F9-1051-49FC-84AC-143FCA3DD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CD9BF-ED8A-43CA-84F2-63703977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32DFD-842E-48E4-BB70-9EB99E75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57FD1-EA60-4236-BB44-25B52356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761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B1EA-8083-4747-A099-B51C72B4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E2562-2743-478D-979B-964B11CE9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6C82-78B7-4170-9EA6-2866DE2F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E7A7D-1949-4CE2-8F02-52B0494B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D76C6-86A1-4E35-921E-5F380B97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98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6B2-A5D3-4974-9BE9-7DB2A2F7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7EBF6-266E-4170-8DBA-E8FAC7DA5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C9D86-BD4E-4531-85FA-72E56D47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9184-BF54-4E5A-B295-CF74CCEA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E96E5-75FE-40CF-8AE4-68740EF9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57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3C9A-D20A-4C67-B33A-998D5542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291D8-3A64-4A8F-93EB-A3B90B40A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65BFC-6617-498E-B5F7-696785BCE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C4FFC-3B07-4400-ABD7-D89F830F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86A9C-6CE1-46CF-918A-23A04CDD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0441-4A4F-42AA-9CE8-A66E57AA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257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D21F-3537-417F-A841-43F2836A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F2B0E-5D53-4A4A-846A-F5D3FA011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9F7F3-D89A-489E-9A34-99B33596B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9199-E008-4192-9D47-A6C5BA63A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FC9F7-E09A-41E8-B5BA-E0CB25AA3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17B87-9CCA-4251-8F3F-74410A8D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E9C59-7F9E-4112-B1CF-FFA995AB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367BC-1B5F-4626-A09A-692F2BEE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61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E502-BE69-44B1-9FF0-65B06AB0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43FE2-82B7-4374-92E8-78DE4EFE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E0464-9521-4715-ACCF-CA7CF57C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40C06-B730-43FA-8781-23CB6DA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47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4CEBF-577A-4061-8A1F-CA1E3778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61647-BD8A-4120-8C1C-5A04E4C5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BDBF5-806E-4E64-9501-A1742067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82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0B67-BD9A-4B0A-A2EF-D0B5E606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F7C5-8057-44E6-BFE8-E6609102D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F78C9-B7EC-452A-898D-CE062ADD5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C1C4-7F51-4D3A-A8FC-EB917313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C4688-F530-4718-821B-0E60878C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92E3D-6789-44EA-9EB7-F7CEC531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8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5D6B-FB6D-4108-B02B-E0A7E421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2530B-BB67-4F74-BE45-B067C8131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F780-6B22-471F-B062-23C172827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620F3-6556-46C7-9C2C-FFC388C0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DEC59-1643-40DE-99B6-CC8D6D36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83BB1-A25E-4160-9B61-DF2FCA2D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251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20DBD-BC5C-4FD5-A844-A04B1E3E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D6EC7-FA4F-462F-8879-A590BCC0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25D1D-8846-429E-9EFC-67C9815CE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77A59-2BF3-492E-A08C-7B26E2898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2F814-A2A3-4B6B-BFE6-0AFCB1576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402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31DEC10A-7AAF-443D-BF45-17FF9C1FA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5622436" y="2322698"/>
            <a:ext cx="1072973" cy="157227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3D8AB50-7367-4973-A22D-DBFC216D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29" y="1455276"/>
            <a:ext cx="2006870" cy="669739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8DC76CC-26BE-4797-9EA1-5BA80D0F8D51}"/>
              </a:ext>
            </a:extLst>
          </p:cNvPr>
          <p:cNvCxnSpPr>
            <a:cxnSpLocks/>
            <a:stCxn id="50" idx="0"/>
            <a:endCxn id="51" idx="1"/>
          </p:cNvCxnSpPr>
          <p:nvPr/>
        </p:nvCxnSpPr>
        <p:spPr>
          <a:xfrm rot="5400000" flipH="1" flipV="1">
            <a:off x="6473250" y="1475819"/>
            <a:ext cx="532552" cy="1161206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F5399DFC-94D6-4C11-870D-FE8E607C9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7787078" y="2328681"/>
            <a:ext cx="1072973" cy="157227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380293E-EFA8-457D-B139-B224672E7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9918451" y="2332149"/>
            <a:ext cx="1072972" cy="157227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5B1C10-9597-4C94-8AF2-B38FC39A1CD9}"/>
              </a:ext>
            </a:extLst>
          </p:cNvPr>
          <p:cNvCxnSpPr>
            <a:cxnSpLocks/>
            <a:stCxn id="33" idx="0"/>
            <a:endCxn id="51" idx="2"/>
          </p:cNvCxnSpPr>
          <p:nvPr/>
        </p:nvCxnSpPr>
        <p:spPr>
          <a:xfrm flipH="1" flipV="1">
            <a:off x="8323564" y="2125015"/>
            <a:ext cx="1" cy="2036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0D50831-3D6A-42CB-93D9-B0881DF00947}"/>
              </a:ext>
            </a:extLst>
          </p:cNvPr>
          <p:cNvCxnSpPr>
            <a:cxnSpLocks/>
            <a:stCxn id="34" idx="0"/>
            <a:endCxn id="51" idx="3"/>
          </p:cNvCxnSpPr>
          <p:nvPr/>
        </p:nvCxnSpPr>
        <p:spPr>
          <a:xfrm rot="16200000" flipV="1">
            <a:off x="9619967" y="1497179"/>
            <a:ext cx="542003" cy="1127938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83DC3B3-600C-42E4-B7D8-3B8117C28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26" y="2773967"/>
            <a:ext cx="1403387" cy="66973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71122DB-5D9F-4DFE-A055-73D5FD69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65" y="4564326"/>
            <a:ext cx="1199305" cy="1164232"/>
          </a:xfrm>
          <a:prstGeom prst="rect">
            <a:avLst/>
          </a:prstGeom>
        </p:spPr>
      </p:pic>
      <p:pic>
        <p:nvPicPr>
          <p:cNvPr id="54" name="Picture 4" descr="Image result for wifi">
            <a:extLst>
              <a:ext uri="{FF2B5EF4-FFF2-40B4-BE49-F238E27FC236}">
                <a16:creationId xmlns:a16="http://schemas.microsoft.com/office/drawing/2014/main" id="{0B7680DE-EFBF-45CE-AA69-F3673A0B1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0800000" flipV="1">
            <a:off x="661930" y="3704535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031F607-8850-402B-8F28-7A54E0D575C5}"/>
              </a:ext>
            </a:extLst>
          </p:cNvPr>
          <p:cNvSpPr txBox="1"/>
          <p:nvPr/>
        </p:nvSpPr>
        <p:spPr>
          <a:xfrm>
            <a:off x="7320129" y="807900"/>
            <a:ext cx="1851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Network Switch</a:t>
            </a:r>
          </a:p>
          <a:p>
            <a:pPr algn="ctr"/>
            <a:r>
              <a:rPr lang="en-AU" dirty="0"/>
              <a:t>192.168.100.0/24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D96B3-A6A6-4CA2-B7E9-7829D13C5215}"/>
              </a:ext>
            </a:extLst>
          </p:cNvPr>
          <p:cNvSpPr txBox="1"/>
          <p:nvPr/>
        </p:nvSpPr>
        <p:spPr>
          <a:xfrm>
            <a:off x="5631899" y="4069224"/>
            <a:ext cx="2006869" cy="156966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k8smaster.local</a:t>
            </a:r>
          </a:p>
          <a:p>
            <a:r>
              <a:rPr lang="en-AU" sz="1600" b="1" dirty="0"/>
              <a:t>IP</a:t>
            </a:r>
            <a:r>
              <a:rPr lang="en-AU" sz="1600" dirty="0"/>
              <a:t>: 192.168.100.1</a:t>
            </a:r>
          </a:p>
          <a:p>
            <a:r>
              <a:rPr lang="en-AU" sz="1600" b="1" dirty="0"/>
              <a:t>Roles:</a:t>
            </a:r>
          </a:p>
          <a:p>
            <a:r>
              <a:rPr lang="en-AU" sz="1600" dirty="0"/>
              <a:t>Kubernetes Master</a:t>
            </a:r>
          </a:p>
          <a:p>
            <a:r>
              <a:rPr lang="en-AU" sz="1600" dirty="0"/>
              <a:t>Ethernet/</a:t>
            </a:r>
            <a:r>
              <a:rPr lang="en-AU" sz="1600" dirty="0" err="1"/>
              <a:t>WiFi</a:t>
            </a:r>
            <a:r>
              <a:rPr lang="en-AU" sz="1600" dirty="0"/>
              <a:t> Router</a:t>
            </a:r>
          </a:p>
          <a:p>
            <a:r>
              <a:rPr lang="en-AU" sz="1600" dirty="0"/>
              <a:t>DHCP Server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F98099-96A9-47BA-BCB1-C6E432C9C363}"/>
              </a:ext>
            </a:extLst>
          </p:cNvPr>
          <p:cNvSpPr txBox="1"/>
          <p:nvPr/>
        </p:nvSpPr>
        <p:spPr>
          <a:xfrm>
            <a:off x="7775175" y="4069224"/>
            <a:ext cx="2006869" cy="132343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k8snode1.local</a:t>
            </a:r>
          </a:p>
          <a:p>
            <a:r>
              <a:rPr lang="en-AU" sz="1600" b="1" dirty="0"/>
              <a:t>IP</a:t>
            </a:r>
            <a:r>
              <a:rPr lang="en-AU" sz="1600" dirty="0"/>
              <a:t>: DHCP Assigned</a:t>
            </a:r>
          </a:p>
          <a:p>
            <a:r>
              <a:rPr lang="en-AU" sz="1600" b="1" dirty="0"/>
              <a:t>Roles:</a:t>
            </a:r>
          </a:p>
          <a:p>
            <a:r>
              <a:rPr lang="en-AU" sz="1600" dirty="0"/>
              <a:t>Kubernetes Node</a:t>
            </a:r>
          </a:p>
          <a:p>
            <a:r>
              <a:rPr lang="en-AU" sz="1600" dirty="0"/>
              <a:t>NFS Server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52AD48-832B-4E4A-BA35-064A77E15F86}"/>
              </a:ext>
            </a:extLst>
          </p:cNvPr>
          <p:cNvSpPr txBox="1"/>
          <p:nvPr/>
        </p:nvSpPr>
        <p:spPr>
          <a:xfrm>
            <a:off x="9918451" y="4069224"/>
            <a:ext cx="2006868" cy="107721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k8snode2.local</a:t>
            </a:r>
          </a:p>
          <a:p>
            <a:r>
              <a:rPr lang="en-AU" sz="1600" b="1" dirty="0"/>
              <a:t>IP</a:t>
            </a:r>
            <a:r>
              <a:rPr lang="en-AU" sz="1600" dirty="0"/>
              <a:t>: DHCP Assigned</a:t>
            </a:r>
          </a:p>
          <a:p>
            <a:r>
              <a:rPr lang="en-AU" sz="1600" b="1" dirty="0"/>
              <a:t>Roles:</a:t>
            </a:r>
          </a:p>
          <a:p>
            <a:r>
              <a:rPr lang="en-AU" sz="1600" dirty="0"/>
              <a:t>Kubernetes Node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AAA8F20-0D6A-4CD5-AD2D-48C18DD8E8C1}"/>
              </a:ext>
            </a:extLst>
          </p:cNvPr>
          <p:cNvSpPr/>
          <p:nvPr/>
        </p:nvSpPr>
        <p:spPr>
          <a:xfrm>
            <a:off x="175030" y="2122667"/>
            <a:ext cx="1715377" cy="400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AU" b="1" dirty="0"/>
              <a:t>Network Router</a:t>
            </a:r>
          </a:p>
          <a:p>
            <a:pPr algn="ctr"/>
            <a:r>
              <a:rPr lang="en-AU" dirty="0"/>
              <a:t>192.168.0.0/24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FF18F2B-B0FE-4CE1-8436-2FA1A644041F}"/>
              </a:ext>
            </a:extLst>
          </p:cNvPr>
          <p:cNvSpPr txBox="1"/>
          <p:nvPr/>
        </p:nvSpPr>
        <p:spPr>
          <a:xfrm rot="16200000">
            <a:off x="4733245" y="2933621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192.168.0.55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32602B-5E43-4B28-A22C-FAC960ADE1FA}"/>
              </a:ext>
            </a:extLst>
          </p:cNvPr>
          <p:cNvSpPr txBox="1"/>
          <p:nvPr/>
        </p:nvSpPr>
        <p:spPr>
          <a:xfrm>
            <a:off x="2419861" y="2641232"/>
            <a:ext cx="2163926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sz="1400" b="1" dirty="0"/>
              <a:t>Static Route</a:t>
            </a:r>
          </a:p>
          <a:p>
            <a:r>
              <a:rPr lang="en-AU" sz="1400" dirty="0"/>
              <a:t>Destination: 192.168.100.0</a:t>
            </a:r>
          </a:p>
          <a:p>
            <a:r>
              <a:rPr lang="en-AU" sz="1400" dirty="0"/>
              <a:t>Mask: 255.255.255.0</a:t>
            </a:r>
          </a:p>
          <a:p>
            <a:r>
              <a:rPr lang="en-AU" sz="1400" dirty="0"/>
              <a:t>Gateway: 192.168.0.55</a:t>
            </a:r>
          </a:p>
        </p:txBody>
      </p:sp>
      <p:pic>
        <p:nvPicPr>
          <p:cNvPr id="120" name="Picture 4" descr="Image result for wifi">
            <a:extLst>
              <a:ext uri="{FF2B5EF4-FFF2-40B4-BE49-F238E27FC236}">
                <a16:creationId xmlns:a16="http://schemas.microsoft.com/office/drawing/2014/main" id="{9591C134-03F8-4B6E-AD04-7EB71F626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5400000" flipV="1">
            <a:off x="4548137" y="281880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4" descr="Image result for wifi">
            <a:extLst>
              <a:ext uri="{FF2B5EF4-FFF2-40B4-BE49-F238E27FC236}">
                <a16:creationId xmlns:a16="http://schemas.microsoft.com/office/drawing/2014/main" id="{C8C817FC-AC61-495D-AD2F-AFEF3A393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6200000" flipV="1">
            <a:off x="1718309" y="281880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24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31DEC10A-7AAF-443D-BF45-17FF9C1FA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5622436" y="2322698"/>
            <a:ext cx="1072973" cy="157227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3D8AB50-7367-4973-A22D-DBFC216D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29" y="1455276"/>
            <a:ext cx="2006870" cy="669739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8DC76CC-26BE-4797-9EA1-5BA80D0F8D51}"/>
              </a:ext>
            </a:extLst>
          </p:cNvPr>
          <p:cNvCxnSpPr>
            <a:cxnSpLocks/>
            <a:stCxn id="50" idx="0"/>
            <a:endCxn id="51" idx="1"/>
          </p:cNvCxnSpPr>
          <p:nvPr/>
        </p:nvCxnSpPr>
        <p:spPr>
          <a:xfrm rot="5400000" flipH="1" flipV="1">
            <a:off x="6473250" y="1475819"/>
            <a:ext cx="532552" cy="1161206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F5399DFC-94D6-4C11-870D-FE8E607C9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7787078" y="2328681"/>
            <a:ext cx="1072973" cy="1572279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5B1C10-9597-4C94-8AF2-B38FC39A1CD9}"/>
              </a:ext>
            </a:extLst>
          </p:cNvPr>
          <p:cNvCxnSpPr>
            <a:cxnSpLocks/>
            <a:stCxn id="33" idx="0"/>
            <a:endCxn id="51" idx="2"/>
          </p:cNvCxnSpPr>
          <p:nvPr/>
        </p:nvCxnSpPr>
        <p:spPr>
          <a:xfrm flipH="1" flipV="1">
            <a:off x="8323564" y="2125015"/>
            <a:ext cx="1" cy="2036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83DC3B3-600C-42E4-B7D8-3B8117C28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728" y="2776315"/>
            <a:ext cx="1403387" cy="66973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71122DB-5D9F-4DFE-A055-73D5FD69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767" y="4566674"/>
            <a:ext cx="1199305" cy="1164232"/>
          </a:xfrm>
          <a:prstGeom prst="rect">
            <a:avLst/>
          </a:prstGeom>
        </p:spPr>
      </p:pic>
      <p:pic>
        <p:nvPicPr>
          <p:cNvPr id="54" name="Picture 4" descr="Image result for wifi">
            <a:extLst>
              <a:ext uri="{FF2B5EF4-FFF2-40B4-BE49-F238E27FC236}">
                <a16:creationId xmlns:a16="http://schemas.microsoft.com/office/drawing/2014/main" id="{0B7680DE-EFBF-45CE-AA69-F3673A0B1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0800000" flipV="1">
            <a:off x="3631632" y="3706883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031F607-8850-402B-8F28-7A54E0D575C5}"/>
              </a:ext>
            </a:extLst>
          </p:cNvPr>
          <p:cNvSpPr txBox="1"/>
          <p:nvPr/>
        </p:nvSpPr>
        <p:spPr>
          <a:xfrm>
            <a:off x="7473331" y="1067086"/>
            <a:ext cx="170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Network Switch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D96B3-A6A6-4CA2-B7E9-7829D13C5215}"/>
              </a:ext>
            </a:extLst>
          </p:cNvPr>
          <p:cNvSpPr txBox="1"/>
          <p:nvPr/>
        </p:nvSpPr>
        <p:spPr>
          <a:xfrm>
            <a:off x="5631899" y="4069224"/>
            <a:ext cx="2006869" cy="3385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k8smaster.local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F98099-96A9-47BA-BCB1-C6E432C9C363}"/>
              </a:ext>
            </a:extLst>
          </p:cNvPr>
          <p:cNvSpPr txBox="1"/>
          <p:nvPr/>
        </p:nvSpPr>
        <p:spPr>
          <a:xfrm>
            <a:off x="7775175" y="4069224"/>
            <a:ext cx="2092156" cy="3385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</a:t>
            </a:r>
            <a:r>
              <a:rPr lang="en-AU" sz="1600" dirty="0" err="1"/>
              <a:t>raspberrypi.local</a:t>
            </a:r>
            <a:endParaRPr lang="en-AU" sz="16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AAA8F20-0D6A-4CD5-AD2D-48C18DD8E8C1}"/>
              </a:ext>
            </a:extLst>
          </p:cNvPr>
          <p:cNvSpPr/>
          <p:nvPr/>
        </p:nvSpPr>
        <p:spPr>
          <a:xfrm>
            <a:off x="3155072" y="2322698"/>
            <a:ext cx="1715377" cy="400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AU" b="1" dirty="0"/>
              <a:t>Network Router</a:t>
            </a:r>
          </a:p>
        </p:txBody>
      </p:sp>
      <p:pic>
        <p:nvPicPr>
          <p:cNvPr id="120" name="Picture 4" descr="Image result for wifi">
            <a:extLst>
              <a:ext uri="{FF2B5EF4-FFF2-40B4-BE49-F238E27FC236}">
                <a16:creationId xmlns:a16="http://schemas.microsoft.com/office/drawing/2014/main" id="{9591C134-03F8-4B6E-AD04-7EB71F626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5400000" flipV="1">
            <a:off x="4789245" y="281880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53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78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(DEVELOPER RELATIONS)</dc:creator>
  <cp:lastModifiedBy>Dave Glover (DEVELOPER RELATIONS)</cp:lastModifiedBy>
  <cp:revision>19</cp:revision>
  <dcterms:created xsi:type="dcterms:W3CDTF">2019-10-09T03:24:24Z</dcterms:created>
  <dcterms:modified xsi:type="dcterms:W3CDTF">2019-10-16T02:43:33Z</dcterms:modified>
</cp:coreProperties>
</file>