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B32D-8B27-42A0-9BC9-DE2AD1644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54FAE-4BC4-4670-BD1F-E9EF0F0FE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516EF-1E4A-448E-92BB-4CBF27CF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4E1A5-02B1-4992-8CC2-8FABA60B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95E79-132C-4248-B9AB-C193F81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14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BD47-F5B5-4043-9D85-28FA5FC1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D91F5-F6D2-4ECD-BACA-456EDFB85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50354-B67D-40DC-832C-6B83A76E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0677-5AD4-4627-81EC-753E9204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C34AA-3FFB-4ABE-A8AF-7EB47532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17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F985F-0535-4F62-8CD1-AB2648B2F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343A5-A546-49C2-81A0-F9D2E8694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1978D-4131-4E76-B329-7B320317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EB04-D4D8-4589-92E7-9042BB35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53C3-7926-446F-B506-F3A5E118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50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E5EE-ECE4-4313-BD01-DDC9F13C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A92C-13B5-4370-980B-B8E3F22E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19DCE-A126-4147-9738-D0426CC2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A883-EA89-4AAD-A242-C18A0083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64560-66D1-4BC8-B71E-CDF91909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34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2D8B-5664-4F70-809A-14BE5692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B57BA-82D4-42B0-9B8E-222EDB482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48EA-BE09-4880-A617-5240129F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11351-7257-42C2-BF61-BFAEBB95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07D4-8DE8-4EE9-AECA-3BE4303D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22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B2E7-B5FE-4460-9AC4-A8421BD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F4E4-4760-4B5D-BA68-7419C3652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3A9D2-5A84-4C7E-8B45-C5C360866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7AC03-4D62-4FFE-9DFD-75FDCA24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40CDE-83E1-4B0E-8CB7-4E3E7F44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49273-CDF5-4406-9424-C95A97FA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01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94C9-876E-4153-B16C-05BD1CFB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87AE-90BC-4D3F-9BCC-E4FD134D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FF5C9-CD9B-45E9-A379-9B0FC6102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E3D55-D073-4A89-A363-F011053A7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2A13E-ACCC-4550-8CE4-AB3C7D22C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46F6C-3485-4755-BE09-676C20F4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EAF2D-C587-4481-9002-46DF7C5D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3D9E4-7822-4827-865B-B52912FB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42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C0CF-287C-456F-A4E0-E9114C71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B032D-D7AE-4428-A1C6-54A94A90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9496A-D90A-489B-B902-5E01D572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284D4-EBCA-48C5-8CC7-259175AB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36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39615-5605-4251-94C9-30F118E2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8DA85-1400-46CE-8E4C-30E7F00C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2275A-8F91-4C6D-8353-FB83B078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38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1EFC-CBBC-4321-B0D9-8C479896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0804-A1B0-4018-94C3-94E5A40B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10C3B-201A-4C13-ACAC-A947C753F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4DDF7-BA6C-43CA-BE66-94A76D0B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FA91B-9642-43C7-B2A1-47ED9D8C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5A592-1F87-40A6-8785-2D12740F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29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7BC9-A929-4A94-AD8B-4089E655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F1B63-5129-429D-97C1-9442A8BA3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5FBD9-BF9F-4BDA-B529-0D6666722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4AA00-0D4A-49C6-A8F3-29CD3417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1C7D7-BFBA-4E1D-9295-E30BABEB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C4D9-B835-4206-9537-95AB40CF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77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B1618-395D-476E-90FE-04E13A5A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4AB5F-3B88-42BB-9F1D-405D5A6A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697E-AC1B-44F9-AE54-BBA6AD234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6EBA-9185-4344-A230-77DE96549BD2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9AB0-3219-4C8A-B0F9-0DFE1A2F6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C60CF-73ED-493D-AC68-9C80A8ED4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68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45781341-FB9E-45C9-A0FA-ACC7EF4E7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" t="16547" r="4696" b="13542"/>
          <a:stretch/>
        </p:blipFill>
        <p:spPr>
          <a:xfrm>
            <a:off x="1089889" y="2149765"/>
            <a:ext cx="4849091" cy="3814619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7A3D75CC-F934-465D-87F7-A57EFE623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" t="12071" b="13631"/>
          <a:stretch/>
        </p:blipFill>
        <p:spPr>
          <a:xfrm>
            <a:off x="8192655" y="2816822"/>
            <a:ext cx="3260436" cy="248050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A091BBF-BBE0-4BDB-A2BC-530ACAA1B455}"/>
              </a:ext>
            </a:extLst>
          </p:cNvPr>
          <p:cNvSpPr/>
          <p:nvPr/>
        </p:nvSpPr>
        <p:spPr>
          <a:xfrm>
            <a:off x="6253021" y="3549073"/>
            <a:ext cx="1577567" cy="10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570F8-E580-40F3-B22B-6C3D4B217268}"/>
              </a:ext>
            </a:extLst>
          </p:cNvPr>
          <p:cNvSpPr txBox="1"/>
          <p:nvPr/>
        </p:nvSpPr>
        <p:spPr>
          <a:xfrm>
            <a:off x="1166553" y="1579360"/>
            <a:ext cx="486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Built and debugged on Raspberry Pi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0A9A7-1174-4F54-B45D-310B8A0F5F5C}"/>
              </a:ext>
            </a:extLst>
          </p:cNvPr>
          <p:cNvSpPr txBox="1"/>
          <p:nvPr/>
        </p:nvSpPr>
        <p:spPr>
          <a:xfrm>
            <a:off x="7343091" y="2149765"/>
            <a:ext cx="4959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/>
              <a:t>Dockerised</a:t>
            </a:r>
            <a:r>
              <a:rPr lang="en-AU" sz="2400" dirty="0"/>
              <a:t> and run on Raspberry Zero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3EB28C6-B15E-47B4-91FB-F6407CEB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9333"/>
          </a:xfrm>
        </p:spPr>
        <p:txBody>
          <a:bodyPr>
            <a:normAutofit fontScale="90000"/>
          </a:bodyPr>
          <a:lstStyle/>
          <a:p>
            <a:r>
              <a:rPr lang="en-AU" dirty="0"/>
              <a:t>Azure IoT Central Air Quality </a:t>
            </a:r>
            <a:r>
              <a:rPr lang="en-AU"/>
              <a:t>Monitor Solution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740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Azure IoT Central Air Quality Monitor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 Central Air Quality Monitor</dc:title>
  <dc:creator>Dave Glover</dc:creator>
  <cp:lastModifiedBy>Dave Glover</cp:lastModifiedBy>
  <cp:revision>2</cp:revision>
  <dcterms:created xsi:type="dcterms:W3CDTF">2020-05-05T05:33:03Z</dcterms:created>
  <dcterms:modified xsi:type="dcterms:W3CDTF">2020-05-05T05:40:00Z</dcterms:modified>
</cp:coreProperties>
</file>