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91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04B50-C250-465D-BC82-0D67E15C1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BCC5EE-F50C-4A48-BC6B-2938D250A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02974-34BF-4194-B402-32DE2E83B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36FD-2E37-4386-92CC-0E70B79FC05D}" type="datetimeFigureOut">
              <a:rPr lang="en-AU" smtClean="0"/>
              <a:t>24/07/2020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42FFA-D31A-4904-859B-88ED88F75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5B602-97E4-4051-9659-574C34876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45DD-E5D6-4038-82BD-7CE2844D81E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3833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EDC85-B16E-4795-8D44-E2915FC9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669F35-ECE5-4391-ABD9-8392F46A7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5617-AB2E-417C-ABAC-3750CDF01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36FD-2E37-4386-92CC-0E70B79FC05D}" type="datetimeFigureOut">
              <a:rPr lang="en-AU" smtClean="0"/>
              <a:t>24/07/2020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C8815-12D7-4B65-84CE-141384E35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8EC97-09E8-478F-9D57-6F61B9E43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45DD-E5D6-4038-82BD-7CE2844D81E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9637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4F91C4-3EFB-4C6D-A6CC-633426190E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971F8D-CD30-45F1-8FD6-230CA7E39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981B7-CC60-4045-9189-B5E537A86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36FD-2E37-4386-92CC-0E70B79FC05D}" type="datetimeFigureOut">
              <a:rPr lang="en-AU" smtClean="0"/>
              <a:t>24/07/2020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93952-8ECA-4013-93F4-840CB085A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FD723-46C9-4A98-8604-0B6912F51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45DD-E5D6-4038-82BD-7CE2844D81E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9841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FD0DA-1E69-43DF-B8AE-6687551BC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1B46D-DF68-4DF8-9A9E-4DB329B7A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35964-1F84-4962-90B6-CCA45CB0D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36FD-2E37-4386-92CC-0E70B79FC05D}" type="datetimeFigureOut">
              <a:rPr lang="en-AU" smtClean="0"/>
              <a:t>24/07/2020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C2888-B708-47E5-A631-87DB258C9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357D0-1910-472D-951B-2CFB784A8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45DD-E5D6-4038-82BD-7CE2844D81E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8563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C0AF5-9B0A-4057-A673-2042C7BF6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B8F5C-E06B-4CBE-9EF9-A1D6E68C9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51E30-6E35-409A-890D-1B7C896BC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36FD-2E37-4386-92CC-0E70B79FC05D}" type="datetimeFigureOut">
              <a:rPr lang="en-AU" smtClean="0"/>
              <a:t>24/07/2020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0454A-43B4-4ECA-8708-E711E0999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4AC72-8C3C-4979-9F78-7F4E8D83A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45DD-E5D6-4038-82BD-7CE2844D81E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953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6E079-F0DB-47CB-BF92-0D69B2AFC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D7D87-2F7D-4E71-9D4F-348F2E91F2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DEE30-8D2F-4CDA-9AE1-2C27B0B4E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659B1-3442-4F5D-924C-689FA2A72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36FD-2E37-4386-92CC-0E70B79FC05D}" type="datetimeFigureOut">
              <a:rPr lang="en-AU" smtClean="0"/>
              <a:t>24/07/2020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4FC93-37AC-4DD7-A62E-CE15EE1CA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567AE-8F0B-46A7-9F7E-4849BA635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45DD-E5D6-4038-82BD-7CE2844D81E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6707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9857D-0648-4BF9-BB0C-970362DE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15A6C-6BB7-4795-B505-742FD0C02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F5DA3-7C42-4A4B-B479-578241AD8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340609-61E2-4DE1-8369-A92886A826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60CDE-CEC8-4993-9217-7EAC854B0C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5C27D7-285B-42F1-9EB8-0904E2AB2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36FD-2E37-4386-92CC-0E70B79FC05D}" type="datetimeFigureOut">
              <a:rPr lang="en-AU" smtClean="0"/>
              <a:t>24/07/2020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8915DD-3740-4C80-9178-12BD9B20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3E3076-692A-4F41-81FE-DB29C09AE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45DD-E5D6-4038-82BD-7CE2844D81E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277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56F82-FB76-451B-8E48-5534E46FA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AC41E6-05B2-4746-B375-3B0657048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36FD-2E37-4386-92CC-0E70B79FC05D}" type="datetimeFigureOut">
              <a:rPr lang="en-AU" smtClean="0"/>
              <a:t>24/07/2020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C5193-C852-4283-B695-06E4B12D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3B5C48-01CB-41A5-BE06-654F274BC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45DD-E5D6-4038-82BD-7CE2844D81E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6510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7557C3-7ACB-4941-A641-A58C59402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36FD-2E37-4386-92CC-0E70B79FC05D}" type="datetimeFigureOut">
              <a:rPr lang="en-AU" smtClean="0"/>
              <a:t>24/07/2020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FFB3AA-E32F-4AD3-80A6-49B40751C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D83AD-17DA-4BA4-8261-CC0251125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45DD-E5D6-4038-82BD-7CE2844D81E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3858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205B2-6379-4A3E-9729-53059E494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D3CBB-8D4E-4D46-84D1-16B2A1D5A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5F05B-5AC2-45E7-896A-3C45D3541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B5608-16CE-495C-A964-64A7415A0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36FD-2E37-4386-92CC-0E70B79FC05D}" type="datetimeFigureOut">
              <a:rPr lang="en-AU" smtClean="0"/>
              <a:t>24/07/2020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1DCD4-6D4C-46F7-814B-472EAE811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8AED3D-4648-4086-9D59-A5035ED5C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45DD-E5D6-4038-82BD-7CE2844D81E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607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19637-36F3-4EE3-BDAC-9F6E7C3E7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186D1A-977D-4A78-AFAE-8A48FC88D5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F85ED8-979D-4DBE-95E9-18AA47C16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052D7-E055-4F40-BCB4-D533EA425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36FD-2E37-4386-92CC-0E70B79FC05D}" type="datetimeFigureOut">
              <a:rPr lang="en-AU" smtClean="0"/>
              <a:t>24/07/2020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5C06AD-4055-4D49-AA72-CBFD797D0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701BF-7600-4522-8F33-6E67303E6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45DD-E5D6-4038-82BD-7CE2844D81E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0847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A5EDE8-D441-425B-9450-3E516E70E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22759-85CC-4384-9B78-F03A1549D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489B4-66DC-440B-BA64-696320BF1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636FD-2E37-4386-92CC-0E70B79FC05D}" type="datetimeFigureOut">
              <a:rPr lang="en-AU" smtClean="0"/>
              <a:t>24/07/2020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60DE8-54F3-4684-960B-B786988BCD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A3B11-C275-49B6-814C-976D81E565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C45DD-E5D6-4038-82BD-7CE2844D81E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6763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tall building in a city&#10;&#10;Description automatically generated">
            <a:extLst>
              <a:ext uri="{FF2B5EF4-FFF2-40B4-BE49-F238E27FC236}">
                <a16:creationId xmlns:a16="http://schemas.microsoft.com/office/drawing/2014/main" id="{DE0132ED-0D87-4B9D-A1C2-73B30F088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49" y="702419"/>
            <a:ext cx="5325832" cy="2993964"/>
          </a:xfrm>
          <a:prstGeom prst="rect">
            <a:avLst/>
          </a:prstGeom>
        </p:spPr>
      </p:pic>
      <p:pic>
        <p:nvPicPr>
          <p:cNvPr id="7" name="Picture 6" descr="A tall building in a city&#10;&#10;Description automatically generated">
            <a:extLst>
              <a:ext uri="{FF2B5EF4-FFF2-40B4-BE49-F238E27FC236}">
                <a16:creationId xmlns:a16="http://schemas.microsoft.com/office/drawing/2014/main" id="{3C5FBBC4-44DC-49D6-9B99-8730CA5FCD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52"/>
          <a:stretch/>
        </p:blipFill>
        <p:spPr>
          <a:xfrm>
            <a:off x="971550" y="3778310"/>
            <a:ext cx="5325831" cy="29939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3360E3-59A0-4FD7-9F0F-9F23241C37F1}"/>
              </a:ext>
            </a:extLst>
          </p:cNvPr>
          <p:cNvSpPr txBox="1"/>
          <p:nvPr/>
        </p:nvSpPr>
        <p:spPr>
          <a:xfrm rot="16200000">
            <a:off x="-404013" y="2014735"/>
            <a:ext cx="1780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Sydney Dec 2019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BA889-5258-4EFE-8CE6-FC5408B0F2B5}"/>
              </a:ext>
            </a:extLst>
          </p:cNvPr>
          <p:cNvSpPr txBox="1"/>
          <p:nvPr/>
        </p:nvSpPr>
        <p:spPr>
          <a:xfrm rot="16200000">
            <a:off x="-553990" y="5075237"/>
            <a:ext cx="2049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Sydney May 2020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4E7DD4-CAC4-41D6-A547-4CE1D40438CA}"/>
              </a:ext>
            </a:extLst>
          </p:cNvPr>
          <p:cNvSpPr txBox="1"/>
          <p:nvPr/>
        </p:nvSpPr>
        <p:spPr>
          <a:xfrm>
            <a:off x="6832284" y="56087"/>
            <a:ext cx="5172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Particulate Matter readings during the height of the bushfires. Healthy levels should be between 0 ~ 10. </a:t>
            </a:r>
            <a:endParaRPr lang="en-A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AAC367-9E9B-407F-A521-9B5E23E3E5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407" y="960343"/>
            <a:ext cx="2859919" cy="2823775"/>
          </a:xfrm>
          <a:prstGeom prst="rect">
            <a:avLst/>
          </a:prstGeom>
        </p:spPr>
      </p:pic>
      <p:pic>
        <p:nvPicPr>
          <p:cNvPr id="15" name="Picture 1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595CB41-2C62-4EB1-BD0A-ED2C721AE7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199" y="3998858"/>
            <a:ext cx="4776334" cy="255286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9DC2B5B-1CE3-420D-9EA7-848FDADE7917}"/>
              </a:ext>
            </a:extLst>
          </p:cNvPr>
          <p:cNvSpPr txBox="1"/>
          <p:nvPr/>
        </p:nvSpPr>
        <p:spPr>
          <a:xfrm>
            <a:off x="901881" y="56088"/>
            <a:ext cx="5516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Photo taken from same location during bushfire and then during the COVID-19 pandemic lock down</a:t>
            </a:r>
          </a:p>
        </p:txBody>
      </p:sp>
    </p:spTree>
    <p:extLst>
      <p:ext uri="{BB962C8B-B14F-4D97-AF65-F5344CB8AC3E}">
        <p14:creationId xmlns:p14="http://schemas.microsoft.com/office/powerpoint/2010/main" val="3193593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Glover (DEVELOPER RELATIONS)</dc:creator>
  <cp:lastModifiedBy>Dave Glover (DEVELOPER RELATIONS)</cp:lastModifiedBy>
  <cp:revision>3</cp:revision>
  <dcterms:created xsi:type="dcterms:W3CDTF">2020-07-24T00:35:10Z</dcterms:created>
  <dcterms:modified xsi:type="dcterms:W3CDTF">2020-07-24T00:53:17Z</dcterms:modified>
</cp:coreProperties>
</file>