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1" r:id="rId27"/>
    <p:sldId id="171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61233" autoAdjust="0"/>
  </p:normalViewPr>
  <p:slideViewPr>
    <p:cSldViewPr>
      <p:cViewPr varScale="1">
        <p:scale>
          <a:sx n="88" d="100"/>
          <a:sy n="88" d="100"/>
        </p:scale>
        <p:origin x="3040"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10/9/18 9:43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10/9/18 9:43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scratch</a:t>
            </a:r>
          </a:p>
          <a:p>
            <a:r>
              <a:rPr lang="en-US" dirty="0" err="1"/>
              <a:t>dotnet</a:t>
            </a:r>
            <a:r>
              <a:rPr lang="en-US" dirty="0"/>
              <a:t> new console -o </a:t>
            </a:r>
            <a:r>
              <a:rPr lang="en-US" dirty="0" err="1"/>
              <a:t>fromscratch</a:t>
            </a:r>
            <a:endParaRPr lang="en-US" dirty="0"/>
          </a:p>
          <a:p>
            <a:r>
              <a:rPr lang="en-US" dirty="0"/>
              <a:t>cd </a:t>
            </a:r>
            <a:r>
              <a:rPr lang="en-US" dirty="0" err="1"/>
              <a:t>fromscratch</a:t>
            </a:r>
            <a:endParaRPr lang="en-US" dirty="0"/>
          </a:p>
          <a:p>
            <a:r>
              <a:rPr lang="en-US" dirty="0" err="1"/>
              <a:t>dotnet</a:t>
            </a:r>
            <a:r>
              <a:rPr lang="en-US" dirty="0"/>
              <a:t> add package </a:t>
            </a:r>
            <a:r>
              <a:rPr lang="en-US" dirty="0" err="1"/>
              <a:t>Microsoft.AspNetCore.All</a:t>
            </a:r>
            <a:endParaRPr lang="en-US" dirty="0"/>
          </a:p>
          <a:p>
            <a:r>
              <a:rPr lang="en-US" dirty="0" err="1"/>
              <a:t>WebHost.Start</a:t>
            </a:r>
            <a:r>
              <a:rPr lang="en-US" dirty="0"/>
              <a:t>(context =&gt; </a:t>
            </a:r>
            <a:r>
              <a:rPr lang="en-US" dirty="0" err="1"/>
              <a:t>context.Response.WriteAsync</a:t>
            </a:r>
            <a:r>
              <a:rPr lang="en-US" dirty="0"/>
              <a:t>(“Hello from ASP.NET Core!”)).</a:t>
            </a:r>
            <a:r>
              <a:rPr lang="en-US" dirty="0" err="1"/>
              <a:t>WaitForShutdown</a:t>
            </a:r>
            <a:r>
              <a:rPr lang="en-US" dirty="0"/>
              <a:t>();</a:t>
            </a:r>
          </a:p>
          <a:p>
            <a:endParaRPr lang="en-US" dirty="0"/>
          </a:p>
          <a:p>
            <a:r>
              <a:rPr lang="en-US" dirty="0"/>
              <a:t>// Using CLI</a:t>
            </a:r>
          </a:p>
          <a:p>
            <a:r>
              <a:rPr lang="en-US" dirty="0" err="1"/>
              <a:t>dotnet</a:t>
            </a:r>
            <a:r>
              <a:rPr lang="en-US" dirty="0"/>
              <a:t> new web</a:t>
            </a:r>
          </a:p>
          <a:p>
            <a:r>
              <a:rPr lang="en-US" dirty="0"/>
              <a:t>Discuss .</a:t>
            </a:r>
            <a:r>
              <a:rPr lang="en-US" dirty="0" err="1"/>
              <a:t>csproj</a:t>
            </a:r>
            <a:r>
              <a:rPr lang="en-US" dirty="0"/>
              <a:t>, </a:t>
            </a:r>
            <a:r>
              <a:rPr lang="en-US" dirty="0" err="1"/>
              <a:t>Program.cs</a:t>
            </a:r>
            <a:r>
              <a:rPr lang="en-US" dirty="0"/>
              <a:t>, </a:t>
            </a:r>
            <a:r>
              <a:rPr lang="en-US" dirty="0" err="1"/>
              <a:t>Startup.cs</a:t>
            </a:r>
            <a:endParaRPr lang="en-US" dirty="0"/>
          </a:p>
          <a:p>
            <a:r>
              <a:rPr lang="en-US" dirty="0"/>
              <a:t>Add a page</a:t>
            </a:r>
          </a:p>
          <a:p>
            <a:endParaRPr lang="en-US" dirty="0"/>
          </a:p>
          <a:p>
            <a:r>
              <a:rPr lang="en-US" dirty="0"/>
              <a:t>// Visual Studio</a:t>
            </a:r>
          </a:p>
          <a:p>
            <a:r>
              <a:rPr lang="en-US" dirty="0"/>
              <a:t>File -&gt; New Project -&gt; Empty ASP.NET Core web app</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MVC (Razor Page)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webapp</a:t>
            </a:r>
            <a:r>
              <a:rPr lang="en-US" dirty="0"/>
              <a:t> in VS</a:t>
            </a:r>
          </a:p>
          <a:p>
            <a:r>
              <a:rPr lang="en-US" dirty="0"/>
              <a:t>Add </a:t>
            </a:r>
            <a:r>
              <a:rPr lang="en-US" dirty="0" err="1"/>
              <a:t>appsettings.json</a:t>
            </a:r>
            <a:endParaRPr lang="en-US" dirty="0"/>
          </a:p>
          <a:p>
            <a:r>
              <a:rPr lang="en-US" dirty="0"/>
              <a:t>Add a Message property</a:t>
            </a:r>
          </a:p>
          <a:p>
            <a:r>
              <a:rPr lang="en-US" dirty="0"/>
              <a:t>Read it from the page</a:t>
            </a:r>
          </a:p>
          <a:p>
            <a:r>
              <a:rPr lang="en-US" dirty="0"/>
              <a:t>Log a message from Startup</a:t>
            </a:r>
          </a:p>
          <a:p>
            <a:r>
              <a:rPr lang="en-US" dirty="0"/>
              <a:t>Change log level using config</a:t>
            </a:r>
          </a:p>
          <a:p>
            <a:r>
              <a:rPr lang="en-US" dirty="0"/>
              <a:t>Log the current environment</a:t>
            </a:r>
          </a:p>
          <a:p>
            <a:r>
              <a:rPr lang="en-US" dirty="0"/>
              <a:t>Change environment using </a:t>
            </a:r>
            <a:r>
              <a:rPr lang="en-US" dirty="0" err="1"/>
              <a:t>env</a:t>
            </a:r>
            <a:r>
              <a:rPr lang="en-US" dirty="0"/>
              <a:t> </a:t>
            </a:r>
            <a:r>
              <a:rPr lang="en-US" dirty="0" err="1"/>
              <a:t>var</a:t>
            </a:r>
            <a:endParaRPr lang="en-US" dirty="0"/>
          </a:p>
          <a:p>
            <a:r>
              <a:rPr lang="en-US" dirty="0"/>
              <a:t>Override Message config value using </a:t>
            </a:r>
            <a:r>
              <a:rPr lang="en-US" dirty="0" err="1"/>
              <a:t>env</a:t>
            </a:r>
            <a:r>
              <a:rPr lang="en-US" dirty="0"/>
              <a:t> </a:t>
            </a:r>
            <a:r>
              <a:rPr lang="en-US" dirty="0" err="1"/>
              <a:t>var</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10/9/18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accent2"/>
                </a:solidFill>
              </a:rPr>
              <a:t>Server</a:t>
            </a:r>
            <a:r>
              <a:rPr lang="en-US" dirty="0"/>
              <a:t>: Which server to use to listen for requests (Kestrel, HTTP.SYS)</a:t>
            </a:r>
          </a:p>
          <a:p>
            <a:pPr lvl="1"/>
            <a:r>
              <a:rPr lang="en-US" dirty="0">
                <a:solidFill>
                  <a:schemeClr val="accent2"/>
                </a:solidFill>
              </a:rPr>
              <a:t>Server URLs</a:t>
            </a:r>
            <a:r>
              <a:rPr lang="en-US" dirty="0"/>
              <a:t>: Addresses to listen on</a:t>
            </a:r>
          </a:p>
          <a:p>
            <a:pPr lvl="1"/>
            <a:r>
              <a:rPr lang="en-US" dirty="0">
                <a:solidFill>
                  <a:schemeClr val="accent2"/>
                </a:solidFill>
              </a:rPr>
              <a:t>Environment</a:t>
            </a:r>
            <a:r>
              <a:rPr lang="en-US" dirty="0"/>
              <a:t>: Name of current environment (ex Development vs Production)</a:t>
            </a:r>
          </a:p>
          <a:p>
            <a:pPr lvl="1"/>
            <a:r>
              <a:rPr lang="en-US" dirty="0">
                <a:solidFill>
                  <a:schemeClr val="accent2"/>
                </a:solidFill>
              </a:rPr>
              <a:t>Content root</a:t>
            </a:r>
            <a:r>
              <a:rPr lang="en-US" dirty="0"/>
              <a:t>: Location of your app content</a:t>
            </a:r>
          </a:p>
          <a:p>
            <a:pPr lvl="1"/>
            <a:r>
              <a:rPr lang="en-US" dirty="0">
                <a:solidFill>
                  <a:schemeClr val="accent2"/>
                </a:solidFill>
              </a:rPr>
              <a:t>Web root</a:t>
            </a:r>
            <a:r>
              <a:rPr lang="en-US" dirty="0"/>
              <a:t>: Location of your static assets that should be </a:t>
            </a:r>
            <a:r>
              <a:rPr lang="en-US" dirty="0" err="1"/>
              <a:t>requestable</a:t>
            </a:r>
            <a:endParaRPr lang="en-US" dirty="0"/>
          </a:p>
          <a:p>
            <a:pPr lvl="1"/>
            <a:r>
              <a:rPr lang="en-US" dirty="0">
                <a:solidFill>
                  <a:schemeClr val="accent2"/>
                </a:solidFill>
              </a:rPr>
              <a:t>Configuration</a:t>
            </a:r>
            <a:r>
              <a:rPr lang="en-US" dirty="0"/>
              <a:t>: Setup available config data </a:t>
            </a:r>
          </a:p>
          <a:p>
            <a:pPr lvl="1"/>
            <a:r>
              <a:rPr lang="en-US" dirty="0">
                <a:solidFill>
                  <a:schemeClr val="accent2"/>
                </a:solidFill>
              </a:rPr>
              <a:t>Logging</a:t>
            </a:r>
            <a:r>
              <a:rPr lang="en-US" dirty="0"/>
              <a:t>: Setup logging providers</a:t>
            </a:r>
          </a:p>
          <a:p>
            <a:pPr lvl="1"/>
            <a:r>
              <a:rPr lang="en-US" dirty="0">
                <a:solidFill>
                  <a:schemeClr val="accent2"/>
                </a:solidFill>
              </a:rPr>
              <a:t>Startup</a:t>
            </a:r>
            <a:r>
              <a:rPr lang="en-US" dirty="0"/>
              <a:t>: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2.1</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a:t>
            </a:r>
            <a:r>
              <a:rPr lang="en-US" dirty="0" err="1"/>
              <a:t>SignalR</a:t>
            </a:r>
            <a:endParaRPr lang="en-US" dirty="0"/>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2.1</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29eeffc7-3a1a-4f16-995c-1b7b58342919"/>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28863</TotalTime>
  <Words>1393</Words>
  <Application>Microsoft Macintosh PowerPoint</Application>
  <PresentationFormat>Custom</PresentationFormat>
  <Paragraphs>251</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674</cp:revision>
  <dcterms:created xsi:type="dcterms:W3CDTF">2014-06-10T19:28:25Z</dcterms:created>
  <dcterms:modified xsi:type="dcterms:W3CDTF">2018-10-09T15:30:39Z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