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2" r:id="rId27"/>
    <p:sldId id="1711"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2"/>
            <p14:sldId id="17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8255" autoAdjust="0"/>
  </p:normalViewPr>
  <p:slideViewPr>
    <p:cSldViewPr>
      <p:cViewPr varScale="1">
        <p:scale>
          <a:sx n="75" d="100"/>
          <a:sy n="75" d="100"/>
        </p:scale>
        <p:origin x="64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10/5/2017 9:03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10/5/2017 8:59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8:59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8:59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10/5/2017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accent2"/>
                </a:solidFill>
              </a:rPr>
              <a:t>Server</a:t>
            </a:r>
            <a:r>
              <a:rPr lang="en-US" dirty="0"/>
              <a:t>: Which server to use to listen for requests (Kestrel, HTTP.SYS)</a:t>
            </a:r>
          </a:p>
          <a:p>
            <a:pPr lvl="1"/>
            <a:r>
              <a:rPr lang="en-US" dirty="0">
                <a:solidFill>
                  <a:schemeClr val="accent2"/>
                </a:solidFill>
              </a:rPr>
              <a:t>Server URLs</a:t>
            </a:r>
            <a:r>
              <a:rPr lang="en-US" dirty="0"/>
              <a:t>: Addresses to listen on</a:t>
            </a:r>
          </a:p>
          <a:p>
            <a:pPr lvl="1"/>
            <a:r>
              <a:rPr lang="en-US" dirty="0">
                <a:solidFill>
                  <a:schemeClr val="accent2"/>
                </a:solidFill>
              </a:rPr>
              <a:t>Environment</a:t>
            </a:r>
            <a:r>
              <a:rPr lang="en-US" dirty="0"/>
              <a:t>: Name of current environment (ex Development vs Production)</a:t>
            </a:r>
          </a:p>
          <a:p>
            <a:pPr lvl="1"/>
            <a:r>
              <a:rPr lang="en-US" dirty="0">
                <a:solidFill>
                  <a:schemeClr val="accent2"/>
                </a:solidFill>
              </a:rPr>
              <a:t>Content root</a:t>
            </a:r>
            <a:r>
              <a:rPr lang="en-US" dirty="0"/>
              <a:t>: Location of your app content</a:t>
            </a:r>
          </a:p>
          <a:p>
            <a:pPr lvl="1"/>
            <a:r>
              <a:rPr lang="en-US" dirty="0">
                <a:solidFill>
                  <a:schemeClr val="accent2"/>
                </a:solidFill>
              </a:rPr>
              <a:t>Web root</a:t>
            </a:r>
            <a:r>
              <a:rPr lang="en-US" dirty="0"/>
              <a:t>: Location of your static assets that should be </a:t>
            </a:r>
            <a:r>
              <a:rPr lang="en-US" dirty="0" err="1"/>
              <a:t>requestable</a:t>
            </a:r>
            <a:endParaRPr lang="en-US" dirty="0"/>
          </a:p>
          <a:p>
            <a:pPr lvl="1"/>
            <a:r>
              <a:rPr lang="en-US" dirty="0">
                <a:solidFill>
                  <a:schemeClr val="accent2"/>
                </a:solidFill>
              </a:rPr>
              <a:t>Configuration</a:t>
            </a:r>
            <a:r>
              <a:rPr lang="en-US" dirty="0"/>
              <a:t>: Setup available config data </a:t>
            </a:r>
          </a:p>
          <a:p>
            <a:pPr lvl="1"/>
            <a:r>
              <a:rPr lang="en-US" dirty="0">
                <a:solidFill>
                  <a:schemeClr val="accent2"/>
                </a:solidFill>
              </a:rPr>
              <a:t>Logging</a:t>
            </a:r>
            <a:r>
              <a:rPr lang="en-US" dirty="0"/>
              <a:t>: Setup logging providers</a:t>
            </a:r>
          </a:p>
          <a:p>
            <a:pPr lvl="1"/>
            <a:r>
              <a:rPr lang="en-US" dirty="0">
                <a:solidFill>
                  <a:schemeClr val="accent2"/>
                </a:solidFill>
              </a:rPr>
              <a:t>Startup</a:t>
            </a:r>
            <a:r>
              <a:rPr lang="en-US" dirty="0"/>
              <a:t>: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SignalR (alpha release)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29eeffc7-3a1a-4f16-995c-1b7b58342919"/>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28493</TotalTime>
  <Words>1268</Words>
  <Application>Microsoft Office PowerPoint</Application>
  <PresentationFormat>Custom</PresentationFormat>
  <Paragraphs>225</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Configuration, Logging, Environments</vt:lpstr>
      <vt:lpstr>Hosting in production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659</cp:revision>
  <dcterms:created xsi:type="dcterms:W3CDTF">2014-06-10T19:28:25Z</dcterms:created>
  <dcterms:modified xsi:type="dcterms:W3CDTF">2017-10-05T17:44:07Z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