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81" r:id="rId6"/>
    <p:sldId id="283" r:id="rId7"/>
    <p:sldId id="284" r:id="rId8"/>
    <p:sldId id="285" r:id="rId9"/>
    <p:sldId id="288" r:id="rId10"/>
    <p:sldId id="289" r:id="rId11"/>
    <p:sldId id="265" r:id="rId12"/>
    <p:sldId id="286" r:id="rId13"/>
    <p:sldId id="28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1F67-AD48-4D96-BEED-2C6F1713E10A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B6C2-F220-4CDF-B64D-3488FCCB7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1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1F67-AD48-4D96-BEED-2C6F1713E10A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B6C2-F220-4CDF-B64D-3488FCCB7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1F67-AD48-4D96-BEED-2C6F1713E10A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B6C2-F220-4CDF-B64D-3488FCCB7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77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1F67-AD48-4D96-BEED-2C6F1713E10A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B6C2-F220-4CDF-B64D-3488FCCB7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94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1F67-AD48-4D96-BEED-2C6F1713E10A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B6C2-F220-4CDF-B64D-3488FCCB7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2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1F67-AD48-4D96-BEED-2C6F1713E10A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B6C2-F220-4CDF-B64D-3488FCCB7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25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1F67-AD48-4D96-BEED-2C6F1713E10A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B6C2-F220-4CDF-B64D-3488FCCB7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32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1F67-AD48-4D96-BEED-2C6F1713E10A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B6C2-F220-4CDF-B64D-3488FCCB7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2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1F67-AD48-4D96-BEED-2C6F1713E10A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B6C2-F220-4CDF-B64D-3488FCCB7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12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1F67-AD48-4D96-BEED-2C6F1713E10A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B6C2-F220-4CDF-B64D-3488FCCB7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3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1F67-AD48-4D96-BEED-2C6F1713E10A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B6C2-F220-4CDF-B64D-3488FCCB7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8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1F67-AD48-4D96-BEED-2C6F1713E10A}" type="datetimeFigureOut">
              <a:rPr lang="pt-BR" smtClean="0"/>
              <a:t>21/03/2018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B6C2-F220-4CDF-B64D-3488FCCB7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9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react-&amp;-webpack.html" TargetMode="External"/><Relationship Id="rId7" Type="http://schemas.openxmlformats.org/officeDocument/2006/relationships/hyperlink" Target="https://github.com/glaucia86/react-ts-palestra" TargetMode="External"/><Relationship Id="rId2" Type="http://schemas.openxmlformats.org/officeDocument/2006/relationships/hyperlink" Target="https://www.typescriptlang.org/docs/tutoria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curso-typescript-para-desenvolvedores-c" TargetMode="External"/><Relationship Id="rId5" Type="http://schemas.openxmlformats.org/officeDocument/2006/relationships/hyperlink" Target="https://www.youtube.com/user/l32759?sub_confirmation=1" TargetMode="External"/><Relationship Id="rId4" Type="http://schemas.openxmlformats.org/officeDocument/2006/relationships/hyperlink" Target="https://code4coders.wordpress.com/2017/01/11/conhecendo-typescrip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0"/>
            <a:ext cx="12192000" cy="68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62050" y="257175"/>
            <a:ext cx="10296525" cy="78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0616" y="187224"/>
            <a:ext cx="10792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Então....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099556" y="2919800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/>
              <a:t>Sim!!!! 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88667339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62050" y="257175"/>
            <a:ext cx="10296525" cy="78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4569" y="221946"/>
            <a:ext cx="102965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0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Talk is Cheap! Show me the code!!!!</a:t>
            </a:r>
            <a:endParaRPr lang="en-US" sz="50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144981" y="1880972"/>
            <a:ext cx="5902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smtClean="0"/>
              <a:t>DEMO</a:t>
            </a:r>
            <a:endParaRPr lang="pt-BR" sz="9600" dirty="0"/>
          </a:p>
        </p:txBody>
      </p:sp>
      <p:pic>
        <p:nvPicPr>
          <p:cNvPr id="1026" name="Picture 2" descr="https://danieldalonzo.com/wp-content/uploads/2016/11/rocket-taking-of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35" y="1957891"/>
            <a:ext cx="6900838" cy="517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31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62050" y="257175"/>
            <a:ext cx="10296525" cy="78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4569" y="221946"/>
            <a:ext cx="102965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0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Links </a:t>
            </a:r>
            <a:r>
              <a:rPr lang="en-US" sz="500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Importantes</a:t>
            </a:r>
            <a:r>
              <a:rPr lang="en-US" sz="50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</a:t>
            </a:r>
            <a:endParaRPr lang="en-US" sz="50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2053" y="1844824"/>
            <a:ext cx="8804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Documentação Oficial TypeScript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Link: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www.typescriptlang.org/docs/tutorial.html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Link: </a:t>
            </a:r>
            <a:r>
              <a:rPr lang="pt-BR" dirty="0">
                <a:hlinkClick r:id="rId3"/>
              </a:rPr>
              <a:t>https://www.typescriptlang.org/docs/handbook/react-&amp;-</a:t>
            </a:r>
            <a:r>
              <a:rPr lang="pt-BR" dirty="0" smtClean="0">
                <a:hlinkClick r:id="rId3"/>
              </a:rPr>
              <a:t>webpack.html</a:t>
            </a:r>
            <a:endParaRPr lang="pt-BR" dirty="0" smtClean="0"/>
          </a:p>
          <a:p>
            <a:pPr lvl="1"/>
            <a:r>
              <a:rPr lang="pt-BR" dirty="0" smtClean="0"/>
              <a:t> </a:t>
            </a:r>
            <a:endParaRPr lang="pt-BR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203760" y="367757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Blog: Code4Coders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Link: </a:t>
            </a:r>
            <a:r>
              <a:rPr lang="pt-BR" dirty="0">
                <a:hlinkClick r:id="rId4"/>
              </a:rPr>
              <a:t>https://code4coders.wordpress.com/2017/01/11/conhecendo-typescript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84898" y="462177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Canal Youtube: Glaucia Lemos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Link: </a:t>
            </a:r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www.youtube.com/user/l32759?sub_confirmation=1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82053" y="2922589"/>
            <a:ext cx="796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Udemy</a:t>
            </a:r>
            <a:r>
              <a:rPr lang="pt-BR" b="1" dirty="0" smtClean="0"/>
              <a:t> </a:t>
            </a:r>
            <a:r>
              <a:rPr lang="pt-BR" b="1" dirty="0" smtClean="0"/>
              <a:t>(Curso TypeScript):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Link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www.udemy.com/curso-typescript-para-desenvolvedores-c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4898" y="5494001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GitHub</a:t>
            </a: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Link: </a:t>
            </a:r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github.com/glaucia86/react-ts-palestra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93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62050" y="257175"/>
            <a:ext cx="10296525" cy="78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4569" y="221946"/>
            <a:ext cx="102965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0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Palavras Finais…</a:t>
            </a:r>
            <a:endParaRPr lang="en-US" sz="50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67293"/>
            <a:ext cx="9143999" cy="301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60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3409" y="118917"/>
            <a:ext cx="7762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Quem Sou Eu?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35" y="1504276"/>
            <a:ext cx="2429026" cy="2429026"/>
          </a:xfrm>
          <a:prstGeom prst="ellipse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684030" y="1228724"/>
            <a:ext cx="7762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Glaucia Lemos</a:t>
            </a:r>
            <a:endParaRPr lang="pt-BR" sz="54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4415924" y="1389755"/>
            <a:ext cx="9525" cy="512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091327" y="2402831"/>
            <a:ext cx="4697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Software </a:t>
            </a:r>
            <a:r>
              <a:rPr lang="pt-BR" dirty="0" err="1" smtClean="0"/>
              <a:t>Engineer</a:t>
            </a:r>
            <a:r>
              <a:rPr lang="pt-BR" dirty="0" smtClean="0"/>
              <a:t> </a:t>
            </a:r>
            <a:r>
              <a:rPr lang="pt-BR" dirty="0" smtClean="0"/>
              <a:t>– à procura de um </a:t>
            </a:r>
            <a:r>
              <a:rPr lang="pt-BR" dirty="0" err="1" smtClean="0"/>
              <a:t>job</a:t>
            </a:r>
            <a:r>
              <a:rPr lang="pt-BR" dirty="0" smtClean="0"/>
              <a:t>...</a:t>
            </a:r>
            <a:endParaRPr lang="pt-BR" strike="sngStrike" dirty="0" smtClean="0"/>
          </a:p>
          <a:p>
            <a:endParaRPr lang="pt-BR" dirty="0" smtClean="0"/>
          </a:p>
          <a:p>
            <a:r>
              <a:rPr lang="pt-BR" dirty="0" smtClean="0"/>
              <a:t>Microsoft MVP Visual Studio Dev. Technologies</a:t>
            </a:r>
          </a:p>
          <a:p>
            <a:endParaRPr lang="pt-BR" dirty="0"/>
          </a:p>
          <a:p>
            <a:r>
              <a:rPr lang="pt-BR" dirty="0" smtClean="0"/>
              <a:t>.NET, Node.Js, Angular, Ts, sou Desenvolvedora!</a:t>
            </a:r>
          </a:p>
          <a:p>
            <a:endParaRPr lang="pt-BR" dirty="0" smtClean="0"/>
          </a:p>
          <a:p>
            <a:r>
              <a:rPr lang="pt-BR" dirty="0" smtClean="0"/>
              <a:t>Tech Speaker &amp; </a:t>
            </a:r>
            <a:r>
              <a:rPr lang="pt-BR" dirty="0" err="1" smtClean="0"/>
              <a:t>Volunteer</a:t>
            </a:r>
            <a:r>
              <a:rPr lang="pt-BR" dirty="0" smtClean="0"/>
              <a:t> – </a:t>
            </a:r>
            <a:r>
              <a:rPr lang="pt-BR" dirty="0" err="1" smtClean="0"/>
              <a:t>WoMakersCoder</a:t>
            </a:r>
            <a:r>
              <a:rPr lang="pt-BR" dirty="0" smtClean="0"/>
              <a:t> &amp; </a:t>
            </a:r>
            <a:r>
              <a:rPr lang="pt-BR" dirty="0" err="1" smtClean="0"/>
              <a:t>Coders</a:t>
            </a:r>
            <a:r>
              <a:rPr lang="pt-BR" dirty="0" smtClean="0"/>
              <a:t> in Rio</a:t>
            </a:r>
          </a:p>
          <a:p>
            <a:endParaRPr lang="pt-BR" dirty="0"/>
          </a:p>
          <a:p>
            <a:r>
              <a:rPr lang="pt-BR" dirty="0" err="1" smtClean="0"/>
              <a:t>Drummer</a:t>
            </a:r>
            <a:r>
              <a:rPr lang="pt-BR" dirty="0" smtClean="0"/>
              <a:t> e Cinéfila nas horas vagas....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15" name="CaixaDeTexto 14"/>
          <p:cNvSpPr txBox="1"/>
          <p:nvPr/>
        </p:nvSpPr>
        <p:spPr>
          <a:xfrm>
            <a:off x="647866" y="463117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github.com/glaucia86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4" y="4560814"/>
            <a:ext cx="510054" cy="51005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7" y="5093832"/>
            <a:ext cx="354018" cy="354018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00785" y="511251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@glaucia_lemos86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1" y="5530106"/>
            <a:ext cx="427121" cy="427121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638025" y="558789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glaucialemos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1" y="5990735"/>
            <a:ext cx="386331" cy="386331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647866" y="60077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code4coders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04" y="2320102"/>
            <a:ext cx="499120" cy="49912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04" y="2887279"/>
            <a:ext cx="499120" cy="49912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04" y="3448040"/>
            <a:ext cx="499120" cy="49912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77" y="4043747"/>
            <a:ext cx="499120" cy="49912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39" y="4791026"/>
            <a:ext cx="499120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54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62050" y="257175"/>
            <a:ext cx="10296525" cy="78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0101" y="187224"/>
            <a:ext cx="982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Afinal, o que é TypeScript?!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40730" y="1415949"/>
            <a:ext cx="885698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 smtClean="0"/>
              <a:t>TypeScript é uma linguagem código aberto criada pela Microsoft e criada pelo Anders Hejlsberg (criador de linguagens como: Turbo Pascal, Borland, Delphi e .NET);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 smtClean="0"/>
              <a:t>Segue a mesma linha do CoffeScript ou Dart;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 smtClean="0"/>
              <a:t>Possui tipagem estática;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 smtClean="0"/>
              <a:t>Criada para desenvolvimento de pequenas à grandes aplicações que fazem uso do JavaScript.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 smtClean="0"/>
              <a:t>Fácil compreensão;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 smtClean="0"/>
              <a:t>Faz uso de: Módulos, Classes, Interface, Genéricos,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 smtClean="0"/>
              <a:t>No final, o código compilado será JavaScript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 smtClean="0"/>
              <a:t>Aberto para usar em outros frameworks, como: Angular, Aurelia, React, Ember, </a:t>
            </a:r>
            <a:r>
              <a:rPr lang="pt-BR" sz="1700" dirty="0" err="1" smtClean="0"/>
              <a:t>Vue.Js</a:t>
            </a:r>
            <a:r>
              <a:rPr lang="pt-BR" sz="1700" dirty="0" smtClean="0"/>
              <a:t>.... E assim vai! :D</a:t>
            </a:r>
          </a:p>
          <a:p>
            <a:pPr algn="just"/>
            <a:r>
              <a:rPr lang="pt-BR" sz="1700" dirty="0" smtClean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/>
              <a:t> </a:t>
            </a:r>
            <a:r>
              <a:rPr lang="pt-BR" sz="1700" dirty="0" smtClean="0"/>
              <a:t>Aberto para desenvolver em diferentes IDE’s e </a:t>
            </a:r>
            <a:r>
              <a:rPr lang="pt-BR" sz="1700" dirty="0" err="1" smtClean="0"/>
              <a:t>SO’s</a:t>
            </a:r>
            <a:r>
              <a:rPr lang="pt-BR" sz="1700" dirty="0" smtClean="0"/>
              <a:t>;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810368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62050" y="257175"/>
            <a:ext cx="10296525" cy="78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67608" y="2864808"/>
            <a:ext cx="7056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smtClean="0"/>
              <a:t>E o melhor....</a:t>
            </a:r>
            <a:endParaRPr lang="pt-BR" sz="8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0101" y="187224"/>
            <a:ext cx="10792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React com TypeScript – É Possível?!</a:t>
            </a:r>
            <a:endParaRPr lang="pt-B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9606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62050" y="257175"/>
            <a:ext cx="10296525" cy="78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568" y="2849802"/>
            <a:ext cx="77768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dirty="0"/>
              <a:t>F</a:t>
            </a:r>
            <a:r>
              <a:rPr lang="pt-BR" sz="4400" dirty="0" smtClean="0"/>
              <a:t>orte </a:t>
            </a:r>
            <a:r>
              <a:rPr lang="pt-BR" sz="4400" dirty="0"/>
              <a:t>apoio </a:t>
            </a:r>
            <a:r>
              <a:rPr lang="pt-BR" sz="4400" dirty="0" smtClean="0"/>
              <a:t>a POO </a:t>
            </a:r>
            <a:r>
              <a:rPr lang="pt-BR" sz="4400" dirty="0"/>
              <a:t>(Programação Orientada a Objetos);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0101" y="187224"/>
            <a:ext cx="10792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React com TypeScript – É Possível?!</a:t>
            </a:r>
            <a:endParaRPr lang="pt-B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8533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62050" y="257175"/>
            <a:ext cx="10296525" cy="78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Picture 2" descr="http://68.media.tumblr.com/b7a7f911a1b0f729128fe50ff176dd3f/tumblr_inline_osjr4iwFOm1tx7k62_40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59" y="2279589"/>
            <a:ext cx="576064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90101" y="187224"/>
            <a:ext cx="10792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React com TypeScript – É Possível?!</a:t>
            </a:r>
            <a:endParaRPr lang="pt-B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1648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62050" y="257175"/>
            <a:ext cx="10296525" cy="78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0101" y="187224"/>
            <a:ext cx="10792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Frameworks que usam TypeScript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www.dotnettricks.com/img/typescript/typescript-based-javascript-framewor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26" y="2301877"/>
            <a:ext cx="844867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17698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62050" y="257175"/>
            <a:ext cx="10296525" cy="78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0616" y="187224"/>
            <a:ext cx="10792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Por que precisamos do TypeScript?!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099556" y="216192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“À medida que um sistema evolui, a complexidade de um código JavaScript aumenta. A menos que sejam tomadas medidas para reduzir a aplicação.”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099556" y="413730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“JavaScript não foi projetado para lidar com o nível de complexidade requeridas e necessárias nas aplicações </a:t>
            </a:r>
            <a:r>
              <a:rPr lang="pt-BR" sz="2400" dirty="0"/>
              <a:t>d</a:t>
            </a:r>
            <a:r>
              <a:rPr lang="pt-BR" sz="2400" dirty="0" smtClean="0"/>
              <a:t>os dias atuais.”</a:t>
            </a:r>
          </a:p>
        </p:txBody>
      </p:sp>
    </p:spTree>
    <p:extLst>
      <p:ext uri="{BB962C8B-B14F-4D97-AF65-F5344CB8AC3E}">
        <p14:creationId xmlns:p14="http://schemas.microsoft.com/office/powerpoint/2010/main" val="429469156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12192000" cy="1228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62050" y="257175"/>
            <a:ext cx="10296525" cy="78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0616" y="187224"/>
            <a:ext cx="10792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Beleza... Mas e aí....?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099556" y="2763282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React com TypeScript é possível?!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86109527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357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Glaucia Lemos</dc:creator>
  <cp:lastModifiedBy>Glaucia Lemos</cp:lastModifiedBy>
  <cp:revision>150</cp:revision>
  <dcterms:created xsi:type="dcterms:W3CDTF">2018-01-30T00:11:25Z</dcterms:created>
  <dcterms:modified xsi:type="dcterms:W3CDTF">2018-03-22T02:49:23Z</dcterms:modified>
</cp:coreProperties>
</file>