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7"/>
  </p:notesMasterIdLst>
  <p:sldIdLst>
    <p:sldId id="258" r:id="rId2"/>
    <p:sldId id="259" r:id="rId3"/>
    <p:sldId id="260" r:id="rId4"/>
    <p:sldId id="261" r:id="rId5"/>
    <p:sldId id="262" r:id="rId6"/>
  </p:sldIdLst>
  <p:sldSz cx="24382413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53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5EA0"/>
    <a:srgbClr val="050B20"/>
    <a:srgbClr val="AFABA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F6A2EE-ACD6-A343-A054-ED007FBFA2C1}" v="15" dt="2023-03-28T23:45:27.7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8139"/>
    <p:restoredTop sz="94694"/>
  </p:normalViewPr>
  <p:slideViewPr>
    <p:cSldViewPr snapToGrid="0" showGuides="1">
      <p:cViewPr>
        <p:scale>
          <a:sx n="90" d="100"/>
          <a:sy n="90" d="100"/>
        </p:scale>
        <p:origin x="-4136" y="104"/>
      </p:cViewPr>
      <p:guideLst>
        <p:guide orient="horz" pos="8153"/>
        <p:guide pos="76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e Glover" userId="baf1cdae0a412c89" providerId="LiveId" clId="{08F6A2EE-ACD6-A343-A054-ED007FBFA2C1}"/>
    <pc:docChg chg="undo custSel modSld">
      <pc:chgData name="Dave Glover" userId="baf1cdae0a412c89" providerId="LiveId" clId="{08F6A2EE-ACD6-A343-A054-ED007FBFA2C1}" dt="2023-03-28T23:45:27.791" v="322" actId="166"/>
      <pc:docMkLst>
        <pc:docMk/>
      </pc:docMkLst>
      <pc:sldChg chg="modSp mod">
        <pc:chgData name="Dave Glover" userId="baf1cdae0a412c89" providerId="LiveId" clId="{08F6A2EE-ACD6-A343-A054-ED007FBFA2C1}" dt="2023-03-28T23:45:27.791" v="322" actId="166"/>
        <pc:sldMkLst>
          <pc:docMk/>
          <pc:sldMk cId="2442839043" sldId="258"/>
        </pc:sldMkLst>
        <pc:spChg chg="mod">
          <ac:chgData name="Dave Glover" userId="baf1cdae0a412c89" providerId="LiveId" clId="{08F6A2EE-ACD6-A343-A054-ED007FBFA2C1}" dt="2023-03-28T23:44:17.635" v="316" actId="171"/>
          <ac:spMkLst>
            <pc:docMk/>
            <pc:sldMk cId="2442839043" sldId="258"/>
            <ac:spMk id="2" creationId="{C1A10204-46F3-CD6C-1A6F-6C552CEED5E3}"/>
          </ac:spMkLst>
        </pc:spChg>
        <pc:spChg chg="mod">
          <ac:chgData name="Dave Glover" userId="baf1cdae0a412c89" providerId="LiveId" clId="{08F6A2EE-ACD6-A343-A054-ED007FBFA2C1}" dt="2023-03-28T23:45:16.702" v="321" actId="166"/>
          <ac:spMkLst>
            <pc:docMk/>
            <pc:sldMk cId="2442839043" sldId="258"/>
            <ac:spMk id="20" creationId="{749EEEB2-C191-4718-4265-C602050E262F}"/>
          </ac:spMkLst>
        </pc:spChg>
        <pc:picChg chg="mod">
          <ac:chgData name="Dave Glover" userId="baf1cdae0a412c89" providerId="LiveId" clId="{08F6A2EE-ACD6-A343-A054-ED007FBFA2C1}" dt="2023-03-28T23:45:27.791" v="322" actId="166"/>
          <ac:picMkLst>
            <pc:docMk/>
            <pc:sldMk cId="2442839043" sldId="258"/>
            <ac:picMk id="4" creationId="{6CE723B1-AB5C-7CD2-FAE1-9FED2CE15F3B}"/>
          </ac:picMkLst>
        </pc:picChg>
      </pc:sldChg>
      <pc:sldChg chg="modSp mod">
        <pc:chgData name="Dave Glover" userId="baf1cdae0a412c89" providerId="LiveId" clId="{08F6A2EE-ACD6-A343-A054-ED007FBFA2C1}" dt="2023-03-27T06:53:22.495" v="10" actId="207"/>
        <pc:sldMkLst>
          <pc:docMk/>
          <pc:sldMk cId="2207215621" sldId="261"/>
        </pc:sldMkLst>
        <pc:spChg chg="mod">
          <ac:chgData name="Dave Glover" userId="baf1cdae0a412c89" providerId="LiveId" clId="{08F6A2EE-ACD6-A343-A054-ED007FBFA2C1}" dt="2023-03-27T04:03:45.901" v="7" actId="1076"/>
          <ac:spMkLst>
            <pc:docMk/>
            <pc:sldMk cId="2207215621" sldId="261"/>
            <ac:spMk id="4" creationId="{DC960751-EFFB-3603-FC25-A5040CA75906}"/>
          </ac:spMkLst>
        </pc:spChg>
        <pc:picChg chg="mod">
          <ac:chgData name="Dave Glover" userId="baf1cdae0a412c89" providerId="LiveId" clId="{08F6A2EE-ACD6-A343-A054-ED007FBFA2C1}" dt="2023-03-27T06:53:22.495" v="10" actId="207"/>
          <ac:picMkLst>
            <pc:docMk/>
            <pc:sldMk cId="2207215621" sldId="261"/>
            <ac:picMk id="5" creationId="{FA39F62A-62F1-557D-F658-459C00867D4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0006A6-A0E1-4448-9C8A-A9C3311C55B4}" type="datetimeFigureOut">
              <a:rPr lang="en-US" smtClean="0"/>
              <a:t>5/15/23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B1C61E-5C73-4E45-945E-FD98D109F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708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B1C61E-5C73-4E45-945E-FD98D109FE3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8600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B1C61E-5C73-4E45-945E-FD98D109FE3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4640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B1C61E-5C73-4E45-945E-FD98D109FE3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396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7802" y="2244726"/>
            <a:ext cx="18286810" cy="4775200"/>
          </a:xfrm>
        </p:spPr>
        <p:txBody>
          <a:bodyPr anchor="b"/>
          <a:lstStyle>
            <a:lvl1pPr algn="ctr">
              <a:defRPr sz="1199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7802" y="7204076"/>
            <a:ext cx="1828681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354" indent="0" algn="ctr">
              <a:buNone/>
              <a:defRPr sz="4000"/>
            </a:lvl2pPr>
            <a:lvl3pPr marL="1828709" indent="0" algn="ctr">
              <a:buNone/>
              <a:defRPr sz="3600"/>
            </a:lvl3pPr>
            <a:lvl4pPr marL="2743063" indent="0" algn="ctr">
              <a:buNone/>
              <a:defRPr sz="3200"/>
            </a:lvl4pPr>
            <a:lvl5pPr marL="3657417" indent="0" algn="ctr">
              <a:buNone/>
              <a:defRPr sz="3200"/>
            </a:lvl5pPr>
            <a:lvl6pPr marL="4571771" indent="0" algn="ctr">
              <a:buNone/>
              <a:defRPr sz="3200"/>
            </a:lvl6pPr>
            <a:lvl7pPr marL="5486126" indent="0" algn="ctr">
              <a:buNone/>
              <a:defRPr sz="3200"/>
            </a:lvl7pPr>
            <a:lvl8pPr marL="6400480" indent="0" algn="ctr">
              <a:buNone/>
              <a:defRPr sz="3200"/>
            </a:lvl8pPr>
            <a:lvl9pPr marL="7314834" indent="0" algn="ctr">
              <a:buNone/>
              <a:defRPr sz="3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1ECB3-2063-8F4C-AEB1-B7E7A249683A}" type="datetimeFigureOut">
              <a:rPr lang="en-US" smtClean="0"/>
              <a:t>5/15/23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2685F-7C53-7241-B8E0-9D7B2386A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1ECB3-2063-8F4C-AEB1-B7E7A249683A}" type="datetimeFigureOut">
              <a:rPr lang="en-US" smtClean="0"/>
              <a:t>5/15/23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2685F-7C53-7241-B8E0-9D7B2386A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303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8664" y="730250"/>
            <a:ext cx="5257458" cy="11623676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291" y="730250"/>
            <a:ext cx="15467593" cy="11623676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1ECB3-2063-8F4C-AEB1-B7E7A249683A}" type="datetimeFigureOut">
              <a:rPr lang="en-US" smtClean="0"/>
              <a:t>5/15/23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2685F-7C53-7241-B8E0-9D7B2386A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891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1ECB3-2063-8F4C-AEB1-B7E7A249683A}" type="datetimeFigureOut">
              <a:rPr lang="en-US" smtClean="0"/>
              <a:t>5/15/23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2685F-7C53-7241-B8E0-9D7B2386A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856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592" y="3419477"/>
            <a:ext cx="21029831" cy="5705474"/>
          </a:xfrm>
        </p:spPr>
        <p:txBody>
          <a:bodyPr anchor="b"/>
          <a:lstStyle>
            <a:lvl1pPr>
              <a:defRPr sz="1199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592" y="9178927"/>
            <a:ext cx="21029831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354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709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06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41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1771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126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48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483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1ECB3-2063-8F4C-AEB1-B7E7A249683A}" type="datetimeFigureOut">
              <a:rPr lang="en-US" smtClean="0"/>
              <a:t>5/15/23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2685F-7C53-7241-B8E0-9D7B2386A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640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291" y="3651250"/>
            <a:ext cx="10362526" cy="87026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3596" y="3651250"/>
            <a:ext cx="10362526" cy="87026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1ECB3-2063-8F4C-AEB1-B7E7A249683A}" type="datetimeFigureOut">
              <a:rPr lang="en-US" smtClean="0"/>
              <a:t>5/15/23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2685F-7C53-7241-B8E0-9D7B2386A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543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7" y="730251"/>
            <a:ext cx="21029831" cy="265112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467" y="3362326"/>
            <a:ext cx="10314903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54" indent="0">
              <a:buNone/>
              <a:defRPr sz="4000" b="1"/>
            </a:lvl2pPr>
            <a:lvl3pPr marL="1828709" indent="0">
              <a:buNone/>
              <a:defRPr sz="3600" b="1"/>
            </a:lvl3pPr>
            <a:lvl4pPr marL="2743063" indent="0">
              <a:buNone/>
              <a:defRPr sz="3200" b="1"/>
            </a:lvl4pPr>
            <a:lvl5pPr marL="3657417" indent="0">
              <a:buNone/>
              <a:defRPr sz="3200" b="1"/>
            </a:lvl5pPr>
            <a:lvl6pPr marL="4571771" indent="0">
              <a:buNone/>
              <a:defRPr sz="3200" b="1"/>
            </a:lvl6pPr>
            <a:lvl7pPr marL="5486126" indent="0">
              <a:buNone/>
              <a:defRPr sz="3200" b="1"/>
            </a:lvl7pPr>
            <a:lvl8pPr marL="6400480" indent="0">
              <a:buNone/>
              <a:defRPr sz="3200" b="1"/>
            </a:lvl8pPr>
            <a:lvl9pPr marL="7314834" indent="0">
              <a:buNone/>
              <a:defRPr sz="3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467" y="5010150"/>
            <a:ext cx="10314903" cy="73691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3597" y="3362326"/>
            <a:ext cx="10365701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354" indent="0">
              <a:buNone/>
              <a:defRPr sz="4000" b="1"/>
            </a:lvl2pPr>
            <a:lvl3pPr marL="1828709" indent="0">
              <a:buNone/>
              <a:defRPr sz="3600" b="1"/>
            </a:lvl3pPr>
            <a:lvl4pPr marL="2743063" indent="0">
              <a:buNone/>
              <a:defRPr sz="3200" b="1"/>
            </a:lvl4pPr>
            <a:lvl5pPr marL="3657417" indent="0">
              <a:buNone/>
              <a:defRPr sz="3200" b="1"/>
            </a:lvl5pPr>
            <a:lvl6pPr marL="4571771" indent="0">
              <a:buNone/>
              <a:defRPr sz="3200" b="1"/>
            </a:lvl6pPr>
            <a:lvl7pPr marL="5486126" indent="0">
              <a:buNone/>
              <a:defRPr sz="3200" b="1"/>
            </a:lvl7pPr>
            <a:lvl8pPr marL="6400480" indent="0">
              <a:buNone/>
              <a:defRPr sz="3200" b="1"/>
            </a:lvl8pPr>
            <a:lvl9pPr marL="7314834" indent="0">
              <a:buNone/>
              <a:defRPr sz="3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3597" y="5010150"/>
            <a:ext cx="10365701" cy="73691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1ECB3-2063-8F4C-AEB1-B7E7A249683A}" type="datetimeFigureOut">
              <a:rPr lang="en-US" smtClean="0"/>
              <a:t>5/15/23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2685F-7C53-7241-B8E0-9D7B2386A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865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1ECB3-2063-8F4C-AEB1-B7E7A249683A}" type="datetimeFigureOut">
              <a:rPr lang="en-US" smtClean="0"/>
              <a:t>5/15/23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2685F-7C53-7241-B8E0-9D7B2386A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456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1ECB3-2063-8F4C-AEB1-B7E7A249683A}" type="datetimeFigureOut">
              <a:rPr lang="en-US" smtClean="0"/>
              <a:t>5/15/23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2685F-7C53-7241-B8E0-9D7B2386A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293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8" y="914400"/>
            <a:ext cx="7863962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5701" y="1974851"/>
            <a:ext cx="12343597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8" y="4114800"/>
            <a:ext cx="7863962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54" indent="0">
              <a:buNone/>
              <a:defRPr sz="2800"/>
            </a:lvl2pPr>
            <a:lvl3pPr marL="1828709" indent="0">
              <a:buNone/>
              <a:defRPr sz="2400"/>
            </a:lvl3pPr>
            <a:lvl4pPr marL="2743063" indent="0">
              <a:buNone/>
              <a:defRPr sz="2000"/>
            </a:lvl4pPr>
            <a:lvl5pPr marL="3657417" indent="0">
              <a:buNone/>
              <a:defRPr sz="2000"/>
            </a:lvl5pPr>
            <a:lvl6pPr marL="4571771" indent="0">
              <a:buNone/>
              <a:defRPr sz="2000"/>
            </a:lvl6pPr>
            <a:lvl7pPr marL="5486126" indent="0">
              <a:buNone/>
              <a:defRPr sz="2000"/>
            </a:lvl7pPr>
            <a:lvl8pPr marL="6400480" indent="0">
              <a:buNone/>
              <a:defRPr sz="2000"/>
            </a:lvl8pPr>
            <a:lvl9pPr marL="7314834" indent="0">
              <a:buNone/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1ECB3-2063-8F4C-AEB1-B7E7A249683A}" type="datetimeFigureOut">
              <a:rPr lang="en-US" smtClean="0"/>
              <a:t>5/15/23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2685F-7C53-7241-B8E0-9D7B2386A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25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468" y="914400"/>
            <a:ext cx="7863962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5701" y="1974851"/>
            <a:ext cx="12343597" cy="9747250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354" indent="0">
              <a:buNone/>
              <a:defRPr sz="5600"/>
            </a:lvl2pPr>
            <a:lvl3pPr marL="1828709" indent="0">
              <a:buNone/>
              <a:defRPr sz="4800"/>
            </a:lvl3pPr>
            <a:lvl4pPr marL="2743063" indent="0">
              <a:buNone/>
              <a:defRPr sz="4000"/>
            </a:lvl4pPr>
            <a:lvl5pPr marL="3657417" indent="0">
              <a:buNone/>
              <a:defRPr sz="4000"/>
            </a:lvl5pPr>
            <a:lvl6pPr marL="4571771" indent="0">
              <a:buNone/>
              <a:defRPr sz="4000"/>
            </a:lvl6pPr>
            <a:lvl7pPr marL="5486126" indent="0">
              <a:buNone/>
              <a:defRPr sz="4000"/>
            </a:lvl7pPr>
            <a:lvl8pPr marL="6400480" indent="0">
              <a:buNone/>
              <a:defRPr sz="4000"/>
            </a:lvl8pPr>
            <a:lvl9pPr marL="7314834" indent="0">
              <a:buNone/>
              <a:defRPr sz="4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468" y="4114800"/>
            <a:ext cx="7863962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354" indent="0">
              <a:buNone/>
              <a:defRPr sz="2800"/>
            </a:lvl2pPr>
            <a:lvl3pPr marL="1828709" indent="0">
              <a:buNone/>
              <a:defRPr sz="2400"/>
            </a:lvl3pPr>
            <a:lvl4pPr marL="2743063" indent="0">
              <a:buNone/>
              <a:defRPr sz="2000"/>
            </a:lvl4pPr>
            <a:lvl5pPr marL="3657417" indent="0">
              <a:buNone/>
              <a:defRPr sz="2000"/>
            </a:lvl5pPr>
            <a:lvl6pPr marL="4571771" indent="0">
              <a:buNone/>
              <a:defRPr sz="2000"/>
            </a:lvl6pPr>
            <a:lvl7pPr marL="5486126" indent="0">
              <a:buNone/>
              <a:defRPr sz="2000"/>
            </a:lvl7pPr>
            <a:lvl8pPr marL="6400480" indent="0">
              <a:buNone/>
              <a:defRPr sz="2000"/>
            </a:lvl8pPr>
            <a:lvl9pPr marL="7314834" indent="0">
              <a:buNone/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1ECB3-2063-8F4C-AEB1-B7E7A249683A}" type="datetimeFigureOut">
              <a:rPr lang="en-US" smtClean="0"/>
              <a:t>5/15/23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2685F-7C53-7241-B8E0-9D7B2386A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868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291" y="730251"/>
            <a:ext cx="21029831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291" y="3651250"/>
            <a:ext cx="21029831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291" y="12712701"/>
            <a:ext cx="548604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1ECB3-2063-8F4C-AEB1-B7E7A249683A}" type="datetimeFigureOut">
              <a:rPr lang="en-US" smtClean="0"/>
              <a:t>5/15/23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6675" y="12712701"/>
            <a:ext cx="8229064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0079" y="12712701"/>
            <a:ext cx="5486043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2685F-7C53-7241-B8E0-9D7B2386A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060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828709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77" indent="-457177" algn="l" defTabSz="1828709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53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5886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240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594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8949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303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7657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011" indent="-457177" algn="l" defTabSz="1828709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709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063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17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771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126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480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4834" algn="l" defTabSz="1828709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1A10204-46F3-CD6C-1A6F-6C552CEED5E3}"/>
              </a:ext>
            </a:extLst>
          </p:cNvPr>
          <p:cNvSpPr/>
          <p:nvPr/>
        </p:nvSpPr>
        <p:spPr>
          <a:xfrm>
            <a:off x="234462" y="804672"/>
            <a:ext cx="23938523" cy="12138216"/>
          </a:xfrm>
          <a:prstGeom prst="rect">
            <a:avLst/>
          </a:prstGeom>
          <a:noFill/>
          <a:ln w="76200">
            <a:solidFill>
              <a:schemeClr val="bg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50B2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91D5C68-5CB9-CB77-B384-B01136B397BC}"/>
              </a:ext>
            </a:extLst>
          </p:cNvPr>
          <p:cNvSpPr txBox="1"/>
          <p:nvPr/>
        </p:nvSpPr>
        <p:spPr>
          <a:xfrm>
            <a:off x="9371381" y="361734"/>
            <a:ext cx="5668539" cy="8617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5000" dirty="0">
                <a:latin typeface="Arial" panose="020B0604020202020204" pitchFamily="34" charset="0"/>
                <a:cs typeface="Arial" panose="020B0604020202020204" pitchFamily="34" charset="0"/>
              </a:rPr>
              <a:t>#30DaysOfAzureAI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49EEEB2-C191-4718-4265-C602050E262F}"/>
              </a:ext>
            </a:extLst>
          </p:cNvPr>
          <p:cNvSpPr/>
          <p:nvPr/>
        </p:nvSpPr>
        <p:spPr>
          <a:xfrm>
            <a:off x="17077855" y="12503378"/>
            <a:ext cx="6271269" cy="8617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5000" dirty="0">
                <a:latin typeface="Arial" panose="020B0604020202020204" pitchFamily="34" charset="0"/>
                <a:cs typeface="Arial" panose="020B0604020202020204" pitchFamily="34" charset="0"/>
              </a:rPr>
              <a:t>https://</a:t>
            </a:r>
            <a:r>
              <a:rPr lang="en-US" sz="5000" dirty="0" err="1">
                <a:latin typeface="Arial" panose="020B0604020202020204" pitchFamily="34" charset="0"/>
                <a:cs typeface="Arial" panose="020B0604020202020204" pitchFamily="34" charset="0"/>
              </a:rPr>
              <a:t>aka.ms</a:t>
            </a:r>
            <a:r>
              <a:rPr lang="en-US" sz="5000" dirty="0">
                <a:latin typeface="Arial" panose="020B0604020202020204" pitchFamily="34" charset="0"/>
                <a:cs typeface="Arial" panose="020B0604020202020204" pitchFamily="34" charset="0"/>
              </a:rPr>
              <a:t>/ai-</a:t>
            </a:r>
            <a:r>
              <a:rPr lang="en-US" sz="5000" dirty="0" err="1">
                <a:latin typeface="Arial" panose="020B0604020202020204" pitchFamily="34" charset="0"/>
                <a:cs typeface="Arial" panose="020B0604020202020204" pitchFamily="34" charset="0"/>
              </a:rPr>
              <a:t>april</a:t>
            </a:r>
            <a:endParaRPr lang="en-US" sz="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9B14D1BE-0E7A-F6D4-2A1E-F383FADD36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5699"/>
            <a:ext cx="2825496" cy="1268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839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C2D1D053-11E2-8D9F-4B7A-E512869535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25379" y="1137137"/>
            <a:ext cx="2757262" cy="2506602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A6F90B4B-E123-F2A0-9F81-581EE1E863B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4222" t="19138" r="3825" b="18794"/>
          <a:stretch/>
        </p:blipFill>
        <p:spPr>
          <a:xfrm>
            <a:off x="4082642" y="4648995"/>
            <a:ext cx="4932405" cy="3329354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2B52C6AC-43FA-927F-15F3-151575BCF3B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l="6744" t="4767" r="7471" b="4783"/>
          <a:stretch/>
        </p:blipFill>
        <p:spPr>
          <a:xfrm>
            <a:off x="11406555" y="7978349"/>
            <a:ext cx="3580185" cy="377483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D7263A6E-2261-9EFD-3949-0FB938DE4B15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5700" t="18995" r="5373" b="18772"/>
          <a:stretch/>
        </p:blipFill>
        <p:spPr>
          <a:xfrm>
            <a:off x="13587842" y="2808471"/>
            <a:ext cx="3434067" cy="2403232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0F67E58A-A22C-268C-FCF9-FCB7D189D4B9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19187" t="6216" r="19794" b="7568"/>
          <a:stretch/>
        </p:blipFill>
        <p:spPr>
          <a:xfrm>
            <a:off x="8030308" y="8160854"/>
            <a:ext cx="2356338" cy="3329353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70DCD18F-9CE5-4EC5-1873-AFBA2F3E4D1D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 l="11757" t="3369" r="10802" b="2617"/>
          <a:stretch/>
        </p:blipFill>
        <p:spPr>
          <a:xfrm>
            <a:off x="8655436" y="1249303"/>
            <a:ext cx="2578282" cy="3130061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B1F134D2-E419-99F4-5CDA-40D3D3EE0976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 l="6981" t="20184" r="6714" b="20871"/>
          <a:stretch/>
        </p:blipFill>
        <p:spPr>
          <a:xfrm>
            <a:off x="926123" y="8552780"/>
            <a:ext cx="4067908" cy="2778369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65993714-F349-9A16-4FF3-FC7C80CA9F03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 l="2933" t="12277" r="2922" b="9809"/>
          <a:stretch/>
        </p:blipFill>
        <p:spPr>
          <a:xfrm>
            <a:off x="16166124" y="4238687"/>
            <a:ext cx="6799385" cy="5627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835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0B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0B64EF9-3DB2-0BDE-FBDA-883DCEBFB6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394" b="9790"/>
          <a:stretch/>
        </p:blipFill>
        <p:spPr>
          <a:xfrm>
            <a:off x="0" y="5714542"/>
            <a:ext cx="24382412" cy="7971183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D008E155-26DC-848C-6E1C-88304BF1F5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-2530270"/>
            <a:ext cx="24382412" cy="2216582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39891EC-D9B5-4AD9-1CA5-EEA01F391218}"/>
              </a:ext>
            </a:extLst>
          </p:cNvPr>
          <p:cNvSpPr txBox="1"/>
          <p:nvPr/>
        </p:nvSpPr>
        <p:spPr>
          <a:xfrm>
            <a:off x="4349372" y="1028055"/>
            <a:ext cx="156852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Supercharge your AI skills with #30DaysOfAzureAI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D20D79-B6C8-7BC3-0C18-7CC6B73638BE}"/>
              </a:ext>
            </a:extLst>
          </p:cNvPr>
          <p:cNvSpPr txBox="1"/>
          <p:nvPr/>
        </p:nvSpPr>
        <p:spPr>
          <a:xfrm>
            <a:off x="6412565" y="2677941"/>
            <a:ext cx="11558870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AU" sz="4000" dirty="0">
                <a:solidFill>
                  <a:schemeClr val="bg1"/>
                </a:solidFill>
              </a:rPr>
              <a:t>🚀Launches March 27th with daily posts across April🚀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4E60FC-B096-4667-3C22-F88CA50C4668}"/>
              </a:ext>
            </a:extLst>
          </p:cNvPr>
          <p:cNvSpPr txBox="1"/>
          <p:nvPr/>
        </p:nvSpPr>
        <p:spPr>
          <a:xfrm>
            <a:off x="8082784" y="4020051"/>
            <a:ext cx="821684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https://</a:t>
            </a:r>
            <a:r>
              <a:rPr lang="en-US" sz="4000" b="1" dirty="0" err="1">
                <a:solidFill>
                  <a:schemeClr val="bg1"/>
                </a:solidFill>
              </a:rPr>
              <a:t>aka.ms</a:t>
            </a:r>
            <a:r>
              <a:rPr lang="en-US" sz="4000" b="1" dirty="0">
                <a:solidFill>
                  <a:schemeClr val="bg1"/>
                </a:solidFill>
              </a:rPr>
              <a:t>/30-days-ai-roadmap</a:t>
            </a:r>
          </a:p>
        </p:txBody>
      </p:sp>
    </p:spTree>
    <p:extLst>
      <p:ext uri="{BB962C8B-B14F-4D97-AF65-F5344CB8AC3E}">
        <p14:creationId xmlns:p14="http://schemas.microsoft.com/office/powerpoint/2010/main" val="2724318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0B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F31C5B2-345C-476E-50D4-769074B5C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280" y="3466081"/>
            <a:ext cx="24426559" cy="102622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D4885A3-6B81-E220-E826-E070502912F6}"/>
              </a:ext>
            </a:extLst>
          </p:cNvPr>
          <p:cNvSpPr txBox="1"/>
          <p:nvPr/>
        </p:nvSpPr>
        <p:spPr>
          <a:xfrm>
            <a:off x="8627448" y="556053"/>
            <a:ext cx="71538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#30DaysOfAzureAI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A39F62A-62F1-557D-F658-459C00867D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-2530270"/>
            <a:ext cx="24382412" cy="221658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C960751-EFFB-3603-FC25-A5040CA75906}"/>
              </a:ext>
            </a:extLst>
          </p:cNvPr>
          <p:cNvSpPr txBox="1"/>
          <p:nvPr/>
        </p:nvSpPr>
        <p:spPr>
          <a:xfrm>
            <a:off x="8776944" y="2302489"/>
            <a:ext cx="68548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https://</a:t>
            </a:r>
            <a:r>
              <a:rPr lang="en-US" sz="3600" dirty="0" err="1">
                <a:solidFill>
                  <a:schemeClr val="bg1"/>
                </a:solidFill>
              </a:rPr>
              <a:t>aka.ms</a:t>
            </a:r>
            <a:r>
              <a:rPr lang="en-US" sz="3600" dirty="0">
                <a:solidFill>
                  <a:schemeClr val="bg1"/>
                </a:solidFill>
              </a:rPr>
              <a:t>/30-days-ai-roadmap</a:t>
            </a:r>
          </a:p>
        </p:txBody>
      </p:sp>
    </p:spTree>
    <p:extLst>
      <p:ext uri="{BB962C8B-B14F-4D97-AF65-F5344CB8AC3E}">
        <p14:creationId xmlns:p14="http://schemas.microsoft.com/office/powerpoint/2010/main" val="2207215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Newspaper with solid fill">
            <a:extLst>
              <a:ext uri="{FF2B5EF4-FFF2-40B4-BE49-F238E27FC236}">
                <a16:creationId xmlns:a16="http://schemas.microsoft.com/office/drawing/2014/main" id="{34926F2B-90DE-BF84-2D70-57BB2E4868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7965" t="7910" r="10947" b="8757"/>
          <a:stretch/>
        </p:blipFill>
        <p:spPr>
          <a:xfrm>
            <a:off x="9853613" y="2916421"/>
            <a:ext cx="1905000" cy="1957728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5EF5400C-D57F-1B45-3CFF-1E1AB473B1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034849" y="2969149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5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438</TotalTime>
  <Words>44</Words>
  <Application>Microsoft Macintosh PowerPoint</Application>
  <PresentationFormat>Custom</PresentationFormat>
  <Paragraphs>10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Glover (HE/HIM)</dc:creator>
  <cp:lastModifiedBy>Dave Glover (HE/HIM)</cp:lastModifiedBy>
  <cp:revision>39</cp:revision>
  <dcterms:created xsi:type="dcterms:W3CDTF">2023-03-24T00:22:36Z</dcterms:created>
  <dcterms:modified xsi:type="dcterms:W3CDTF">2023-05-15T12:44:41Z</dcterms:modified>
</cp:coreProperties>
</file>