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8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B20"/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6A2EE-ACD6-A343-A054-ED007FBFA2C1}" v="15" dt="2023-03-28T23:45:2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"/>
    <p:restoredTop sz="94720"/>
  </p:normalViewPr>
  <p:slideViewPr>
    <p:cSldViewPr snapToGrid="0" showGuides="1">
      <p:cViewPr varScale="1">
        <p:scale>
          <a:sx n="105" d="100"/>
          <a:sy n="105" d="100"/>
        </p:scale>
        <p:origin x="4168" y="240"/>
      </p:cViewPr>
      <p:guideLst>
        <p:guide orient="horz" pos="5908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Glover" userId="baf1cdae0a412c89" providerId="LiveId" clId="{08F6A2EE-ACD6-A343-A054-ED007FBFA2C1}"/>
    <pc:docChg chg="undo custSel modSld">
      <pc:chgData name="Dave Glover" userId="baf1cdae0a412c89" providerId="LiveId" clId="{08F6A2EE-ACD6-A343-A054-ED007FBFA2C1}" dt="2023-03-28T23:45:27.791" v="322" actId="166"/>
      <pc:docMkLst>
        <pc:docMk/>
      </pc:docMkLst>
      <pc:sldChg chg="modSp mod">
        <pc:chgData name="Dave Glover" userId="baf1cdae0a412c89" providerId="LiveId" clId="{08F6A2EE-ACD6-A343-A054-ED007FBFA2C1}" dt="2023-03-28T23:45:27.791" v="322" actId="166"/>
        <pc:sldMkLst>
          <pc:docMk/>
          <pc:sldMk cId="2442839043" sldId="258"/>
        </pc:sldMkLst>
        <pc:spChg chg="mod">
          <ac:chgData name="Dave Glover" userId="baf1cdae0a412c89" providerId="LiveId" clId="{08F6A2EE-ACD6-A343-A054-ED007FBFA2C1}" dt="2023-03-28T23:44:17.635" v="316" actId="171"/>
          <ac:spMkLst>
            <pc:docMk/>
            <pc:sldMk cId="2442839043" sldId="258"/>
            <ac:spMk id="2" creationId="{C1A10204-46F3-CD6C-1A6F-6C552CEED5E3}"/>
          </ac:spMkLst>
        </pc:spChg>
        <pc:spChg chg="mod">
          <ac:chgData name="Dave Glover" userId="baf1cdae0a412c89" providerId="LiveId" clId="{08F6A2EE-ACD6-A343-A054-ED007FBFA2C1}" dt="2023-03-28T23:45:16.702" v="321" actId="166"/>
          <ac:spMkLst>
            <pc:docMk/>
            <pc:sldMk cId="2442839043" sldId="258"/>
            <ac:spMk id="20" creationId="{749EEEB2-C191-4718-4265-C602050E262F}"/>
          </ac:spMkLst>
        </pc:spChg>
        <pc:picChg chg="mod">
          <ac:chgData name="Dave Glover" userId="baf1cdae0a412c89" providerId="LiveId" clId="{08F6A2EE-ACD6-A343-A054-ED007FBFA2C1}" dt="2023-03-28T23:45:27.791" v="322" actId="166"/>
          <ac:picMkLst>
            <pc:docMk/>
            <pc:sldMk cId="2442839043" sldId="258"/>
            <ac:picMk id="4" creationId="{6CE723B1-AB5C-7CD2-FAE1-9FED2CE15F3B}"/>
          </ac:picMkLst>
        </pc:picChg>
      </pc:sldChg>
      <pc:sldChg chg="modSp mod">
        <pc:chgData name="Dave Glover" userId="baf1cdae0a412c89" providerId="LiveId" clId="{08F6A2EE-ACD6-A343-A054-ED007FBFA2C1}" dt="2023-03-27T06:53:22.495" v="10" actId="207"/>
        <pc:sldMkLst>
          <pc:docMk/>
          <pc:sldMk cId="2207215621" sldId="261"/>
        </pc:sldMkLst>
        <pc:spChg chg="mod">
          <ac:chgData name="Dave Glover" userId="baf1cdae0a412c89" providerId="LiveId" clId="{08F6A2EE-ACD6-A343-A054-ED007FBFA2C1}" dt="2023-03-27T04:03:45.901" v="7" actId="1076"/>
          <ac:spMkLst>
            <pc:docMk/>
            <pc:sldMk cId="2207215621" sldId="261"/>
            <ac:spMk id="4" creationId="{DC960751-EFFB-3603-FC25-A5040CA75906}"/>
          </ac:spMkLst>
        </pc:spChg>
        <pc:picChg chg="mod">
          <ac:chgData name="Dave Glover" userId="baf1cdae0a412c89" providerId="LiveId" clId="{08F6A2EE-ACD6-A343-A054-ED007FBFA2C1}" dt="2023-03-27T06:53:22.495" v="10" actId="207"/>
          <ac:picMkLst>
            <pc:docMk/>
            <pc:sldMk cId="2207215621" sldId="261"/>
            <ac:picMk id="5" creationId="{FA39F62A-62F1-557D-F658-459C00867D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06A6-A0E1-4448-9C8A-A9C3311C55B4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C61E-5C73-4E45-945E-FD98D109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CB3-2063-8F4C-AEB1-B7E7A249683A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0204-46F3-CD6C-1A6F-6C552CEED5E3}"/>
              </a:ext>
            </a:extLst>
          </p:cNvPr>
          <p:cNvSpPr/>
          <p:nvPr/>
        </p:nvSpPr>
        <p:spPr>
          <a:xfrm>
            <a:off x="234462" y="592808"/>
            <a:ext cx="23938523" cy="1256598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50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24768-DD50-21B0-35AB-906C5795760E}"/>
              </a:ext>
            </a:extLst>
          </p:cNvPr>
          <p:cNvSpPr/>
          <p:nvPr/>
        </p:nvSpPr>
        <p:spPr>
          <a:xfrm>
            <a:off x="1406769" y="12648409"/>
            <a:ext cx="4372709" cy="9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50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 descr="Daily calendar outline">
            <a:extLst>
              <a:ext uri="{FF2B5EF4-FFF2-40B4-BE49-F238E27FC236}">
                <a16:creationId xmlns:a16="http://schemas.microsoft.com/office/drawing/2014/main" id="{A5CE2CE2-AABF-3090-6030-44D42544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1471" y="12626404"/>
            <a:ext cx="1075883" cy="10758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F95C2D-2309-9094-F059-2C15D663A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9388" y="12659498"/>
            <a:ext cx="908538" cy="9085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8A9C1F8-DBBC-7AB7-66FD-79E5625FF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7498" y="12722510"/>
            <a:ext cx="908539" cy="9085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1A4B83-4CF6-8987-8908-43E0E82FD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839" y="12789974"/>
            <a:ext cx="778063" cy="778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1D5C68-5CB9-CB77-B384-B01136B397BC}"/>
              </a:ext>
            </a:extLst>
          </p:cNvPr>
          <p:cNvSpPr txBox="1"/>
          <p:nvPr/>
        </p:nvSpPr>
        <p:spPr>
          <a:xfrm>
            <a:off x="9692659" y="166662"/>
            <a:ext cx="566853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50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#30DaysOfAzureAI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EEEB2-C191-4718-4265-C602050E262F}"/>
              </a:ext>
            </a:extLst>
          </p:cNvPr>
          <p:cNvSpPr/>
          <p:nvPr/>
        </p:nvSpPr>
        <p:spPr>
          <a:xfrm>
            <a:off x="17077855" y="12718874"/>
            <a:ext cx="627126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50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5000" dirty="0" err="1">
                <a:solidFill>
                  <a:srgbClr val="050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aka.ms</a:t>
            </a:r>
            <a:r>
              <a:rPr lang="en-US" sz="5000" dirty="0">
                <a:solidFill>
                  <a:srgbClr val="050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/ai-</a:t>
            </a:r>
            <a:r>
              <a:rPr lang="en-US" sz="5000" dirty="0" err="1">
                <a:solidFill>
                  <a:srgbClr val="050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endParaRPr lang="en-US" sz="5000" dirty="0">
              <a:solidFill>
                <a:srgbClr val="050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14D1BE-0E7A-F6D4-2A1E-F383FADD36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94021"/>
            <a:ext cx="2825496" cy="12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D1D053-11E2-8D9F-4B7A-E5128695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379" y="1137137"/>
            <a:ext cx="2757262" cy="25066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6F90B4B-E123-F2A0-9F81-581EE1E863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22" t="19138" r="3825" b="18794"/>
          <a:stretch/>
        </p:blipFill>
        <p:spPr>
          <a:xfrm>
            <a:off x="4082642" y="4648995"/>
            <a:ext cx="4932405" cy="33293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52C6AC-43FA-927F-15F3-151575BCF3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744" t="4767" r="7471" b="4783"/>
          <a:stretch/>
        </p:blipFill>
        <p:spPr>
          <a:xfrm>
            <a:off x="11406555" y="7978349"/>
            <a:ext cx="3580185" cy="37748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7263A6E-2261-9EFD-3949-0FB938DE4B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700" t="18995" r="5373" b="18772"/>
          <a:stretch/>
        </p:blipFill>
        <p:spPr>
          <a:xfrm>
            <a:off x="13587842" y="2808471"/>
            <a:ext cx="3434067" cy="24032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67E58A-A22C-268C-FCF9-FCB7D189D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9187" t="6216" r="19794" b="7568"/>
          <a:stretch/>
        </p:blipFill>
        <p:spPr>
          <a:xfrm>
            <a:off x="8030308" y="8160854"/>
            <a:ext cx="2356338" cy="33293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CD18F-9CE5-4EC5-1873-AFBA2F3E4D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1757" t="3369" r="10802" b="2617"/>
          <a:stretch/>
        </p:blipFill>
        <p:spPr>
          <a:xfrm>
            <a:off x="8655436" y="1249303"/>
            <a:ext cx="2578282" cy="31300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F134D2-E419-99F4-5CDA-40D3D3EE097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981" t="20184" r="6714" b="20871"/>
          <a:stretch/>
        </p:blipFill>
        <p:spPr>
          <a:xfrm>
            <a:off x="926123" y="8552780"/>
            <a:ext cx="4067908" cy="27783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993714-F349-9A16-4FF3-FC7C80CA9F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933" t="12277" r="2922" b="9809"/>
          <a:stretch/>
        </p:blipFill>
        <p:spPr>
          <a:xfrm>
            <a:off x="16166124" y="4238687"/>
            <a:ext cx="679938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B64EF9-3DB2-0BDE-FBDA-883DCEBFB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4" b="9790"/>
          <a:stretch/>
        </p:blipFill>
        <p:spPr>
          <a:xfrm>
            <a:off x="0" y="5714542"/>
            <a:ext cx="24382412" cy="79711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08E155-26DC-848C-6E1C-88304BF1F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891EC-D9B5-4AD9-1CA5-EEA01F391218}"/>
              </a:ext>
            </a:extLst>
          </p:cNvPr>
          <p:cNvSpPr txBox="1"/>
          <p:nvPr/>
        </p:nvSpPr>
        <p:spPr>
          <a:xfrm>
            <a:off x="4349372" y="1028055"/>
            <a:ext cx="1568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Supercharge your AI skills with #30DaysOfAzureAI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20D79-B6C8-7BC3-0C18-7CC6B73638BE}"/>
              </a:ext>
            </a:extLst>
          </p:cNvPr>
          <p:cNvSpPr txBox="1"/>
          <p:nvPr/>
        </p:nvSpPr>
        <p:spPr>
          <a:xfrm>
            <a:off x="6412565" y="2677941"/>
            <a:ext cx="115588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🚀Launches March 27th with daily posts across April🚀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60FC-B096-4667-3C22-F88CA50C4668}"/>
              </a:ext>
            </a:extLst>
          </p:cNvPr>
          <p:cNvSpPr txBox="1"/>
          <p:nvPr/>
        </p:nvSpPr>
        <p:spPr>
          <a:xfrm>
            <a:off x="8082784" y="4020051"/>
            <a:ext cx="821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</a:rPr>
              <a:t>aka.ms</a:t>
            </a:r>
            <a:r>
              <a:rPr lang="en-US" sz="4000" b="1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7243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1C5B2-345C-476E-50D4-769074B5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0" y="3466081"/>
            <a:ext cx="24426559" cy="10262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885A3-6B81-E220-E826-E070502912F6}"/>
              </a:ext>
            </a:extLst>
          </p:cNvPr>
          <p:cNvSpPr txBox="1"/>
          <p:nvPr/>
        </p:nvSpPr>
        <p:spPr>
          <a:xfrm>
            <a:off x="8627448" y="556053"/>
            <a:ext cx="715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#30DaysOfAzureAI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9F62A-62F1-557D-F658-459C0086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0751-EFFB-3603-FC25-A5040CA75906}"/>
              </a:ext>
            </a:extLst>
          </p:cNvPr>
          <p:cNvSpPr txBox="1"/>
          <p:nvPr/>
        </p:nvSpPr>
        <p:spPr>
          <a:xfrm>
            <a:off x="8776944" y="2302489"/>
            <a:ext cx="685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aka.ms</a:t>
            </a:r>
            <a:r>
              <a:rPr lang="en-US" sz="3600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20721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413</TotalTime>
  <Words>44</Words>
  <Application>Microsoft Macintosh PowerPoint</Application>
  <PresentationFormat>Custom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32</cp:revision>
  <dcterms:created xsi:type="dcterms:W3CDTF">2023-03-24T00:22:36Z</dcterms:created>
  <dcterms:modified xsi:type="dcterms:W3CDTF">2023-04-02T03:49:48Z</dcterms:modified>
</cp:coreProperties>
</file>