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24382413" cy="12952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04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7"/>
    <p:restoredTop sz="94720"/>
  </p:normalViewPr>
  <p:slideViewPr>
    <p:cSldViewPr snapToGrid="0" showGuides="1">
      <p:cViewPr varScale="1">
        <p:scale>
          <a:sx n="109" d="100"/>
          <a:sy n="109" d="100"/>
        </p:scale>
        <p:origin x="3200" y="224"/>
      </p:cViewPr>
      <p:guideLst>
        <p:guide orient="horz" pos="7504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119759"/>
            <a:ext cx="18286810" cy="4509359"/>
          </a:xfrm>
        </p:spPr>
        <p:txBody>
          <a:bodyPr anchor="b"/>
          <a:lstStyle>
            <a:lvl1pPr algn="ctr">
              <a:defRPr sz="1133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6803016"/>
            <a:ext cx="18286810" cy="3127167"/>
          </a:xfrm>
        </p:spPr>
        <p:txBody>
          <a:bodyPr/>
          <a:lstStyle>
            <a:lvl1pPr marL="0" indent="0" algn="ctr">
              <a:buNone/>
              <a:defRPr sz="4533"/>
            </a:lvl1pPr>
            <a:lvl2pPr marL="863514" indent="0" algn="ctr">
              <a:buNone/>
              <a:defRPr sz="3777"/>
            </a:lvl2pPr>
            <a:lvl3pPr marL="1727027" indent="0" algn="ctr">
              <a:buNone/>
              <a:defRPr sz="3400"/>
            </a:lvl3pPr>
            <a:lvl4pPr marL="2590541" indent="0" algn="ctr">
              <a:buNone/>
              <a:defRPr sz="3022"/>
            </a:lvl4pPr>
            <a:lvl5pPr marL="3454055" indent="0" algn="ctr">
              <a:buNone/>
              <a:defRPr sz="3022"/>
            </a:lvl5pPr>
            <a:lvl6pPr marL="4317568" indent="0" algn="ctr">
              <a:buNone/>
              <a:defRPr sz="3022"/>
            </a:lvl6pPr>
            <a:lvl7pPr marL="5181082" indent="0" algn="ctr">
              <a:buNone/>
              <a:defRPr sz="3022"/>
            </a:lvl7pPr>
            <a:lvl8pPr marL="6044595" indent="0" algn="ctr">
              <a:buNone/>
              <a:defRPr sz="3022"/>
            </a:lvl8pPr>
            <a:lvl9pPr marL="6908109" indent="0" algn="ctr">
              <a:buNone/>
              <a:defRPr sz="302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3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689596"/>
            <a:ext cx="5257458" cy="1097657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689596"/>
            <a:ext cx="15467593" cy="1097657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4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6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229110"/>
            <a:ext cx="21029831" cy="5387843"/>
          </a:xfrm>
        </p:spPr>
        <p:txBody>
          <a:bodyPr anchor="b"/>
          <a:lstStyle>
            <a:lvl1pPr>
              <a:defRPr sz="1133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8667925"/>
            <a:ext cx="21029831" cy="2833339"/>
          </a:xfrm>
        </p:spPr>
        <p:txBody>
          <a:bodyPr/>
          <a:lstStyle>
            <a:lvl1pPr marL="0" indent="0">
              <a:buNone/>
              <a:defRPr sz="4533">
                <a:solidFill>
                  <a:schemeClr val="tx1">
                    <a:tint val="75000"/>
                  </a:schemeClr>
                </a:solidFill>
              </a:defRPr>
            </a:lvl1pPr>
            <a:lvl2pPr marL="863514" indent="0">
              <a:buNone/>
              <a:defRPr sz="3777">
                <a:solidFill>
                  <a:schemeClr val="tx1">
                    <a:tint val="75000"/>
                  </a:schemeClr>
                </a:solidFill>
              </a:defRPr>
            </a:lvl2pPr>
            <a:lvl3pPr marL="1727027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3pPr>
            <a:lvl4pPr marL="2590541" indent="0">
              <a:buNone/>
              <a:defRPr sz="3022">
                <a:solidFill>
                  <a:schemeClr val="tx1">
                    <a:tint val="75000"/>
                  </a:schemeClr>
                </a:solidFill>
              </a:defRPr>
            </a:lvl4pPr>
            <a:lvl5pPr marL="3454055" indent="0">
              <a:buNone/>
              <a:defRPr sz="3022">
                <a:solidFill>
                  <a:schemeClr val="tx1">
                    <a:tint val="75000"/>
                  </a:schemeClr>
                </a:solidFill>
              </a:defRPr>
            </a:lvl5pPr>
            <a:lvl6pPr marL="4317568" indent="0">
              <a:buNone/>
              <a:defRPr sz="3022">
                <a:solidFill>
                  <a:schemeClr val="tx1">
                    <a:tint val="75000"/>
                  </a:schemeClr>
                </a:solidFill>
              </a:defRPr>
            </a:lvl6pPr>
            <a:lvl7pPr marL="5181082" indent="0">
              <a:buNone/>
              <a:defRPr sz="3022">
                <a:solidFill>
                  <a:schemeClr val="tx1">
                    <a:tint val="75000"/>
                  </a:schemeClr>
                </a:solidFill>
              </a:defRPr>
            </a:lvl7pPr>
            <a:lvl8pPr marL="6044595" indent="0">
              <a:buNone/>
              <a:defRPr sz="3022">
                <a:solidFill>
                  <a:schemeClr val="tx1">
                    <a:tint val="75000"/>
                  </a:schemeClr>
                </a:solidFill>
              </a:defRPr>
            </a:lvl8pPr>
            <a:lvl9pPr marL="6908109" indent="0">
              <a:buNone/>
              <a:defRPr sz="30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0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447980"/>
            <a:ext cx="10362526" cy="8218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447980"/>
            <a:ext cx="10362526" cy="8218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7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689597"/>
            <a:ext cx="21029831" cy="2503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175141"/>
            <a:ext cx="10314903" cy="1556088"/>
          </a:xfrm>
        </p:spPr>
        <p:txBody>
          <a:bodyPr anchor="b"/>
          <a:lstStyle>
            <a:lvl1pPr marL="0" indent="0">
              <a:buNone/>
              <a:defRPr sz="4533" b="1"/>
            </a:lvl1pPr>
            <a:lvl2pPr marL="863514" indent="0">
              <a:buNone/>
              <a:defRPr sz="3777" b="1"/>
            </a:lvl2pPr>
            <a:lvl3pPr marL="1727027" indent="0">
              <a:buNone/>
              <a:defRPr sz="3400" b="1"/>
            </a:lvl3pPr>
            <a:lvl4pPr marL="2590541" indent="0">
              <a:buNone/>
              <a:defRPr sz="3022" b="1"/>
            </a:lvl4pPr>
            <a:lvl5pPr marL="3454055" indent="0">
              <a:buNone/>
              <a:defRPr sz="3022" b="1"/>
            </a:lvl5pPr>
            <a:lvl6pPr marL="4317568" indent="0">
              <a:buNone/>
              <a:defRPr sz="3022" b="1"/>
            </a:lvl6pPr>
            <a:lvl7pPr marL="5181082" indent="0">
              <a:buNone/>
              <a:defRPr sz="3022" b="1"/>
            </a:lvl7pPr>
            <a:lvl8pPr marL="6044595" indent="0">
              <a:buNone/>
              <a:defRPr sz="3022" b="1"/>
            </a:lvl8pPr>
            <a:lvl9pPr marL="6908109" indent="0">
              <a:buNone/>
              <a:defRPr sz="302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4731228"/>
            <a:ext cx="10314903" cy="6958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175141"/>
            <a:ext cx="10365701" cy="1556088"/>
          </a:xfrm>
        </p:spPr>
        <p:txBody>
          <a:bodyPr anchor="b"/>
          <a:lstStyle>
            <a:lvl1pPr marL="0" indent="0">
              <a:buNone/>
              <a:defRPr sz="4533" b="1"/>
            </a:lvl1pPr>
            <a:lvl2pPr marL="863514" indent="0">
              <a:buNone/>
              <a:defRPr sz="3777" b="1"/>
            </a:lvl2pPr>
            <a:lvl3pPr marL="1727027" indent="0">
              <a:buNone/>
              <a:defRPr sz="3400" b="1"/>
            </a:lvl3pPr>
            <a:lvl4pPr marL="2590541" indent="0">
              <a:buNone/>
              <a:defRPr sz="3022" b="1"/>
            </a:lvl4pPr>
            <a:lvl5pPr marL="3454055" indent="0">
              <a:buNone/>
              <a:defRPr sz="3022" b="1"/>
            </a:lvl5pPr>
            <a:lvl6pPr marL="4317568" indent="0">
              <a:buNone/>
              <a:defRPr sz="3022" b="1"/>
            </a:lvl6pPr>
            <a:lvl7pPr marL="5181082" indent="0">
              <a:buNone/>
              <a:defRPr sz="3022" b="1"/>
            </a:lvl7pPr>
            <a:lvl8pPr marL="6044595" indent="0">
              <a:buNone/>
              <a:defRPr sz="3022" b="1"/>
            </a:lvl8pPr>
            <a:lvl9pPr marL="6908109" indent="0">
              <a:buNone/>
              <a:defRPr sz="302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4731228"/>
            <a:ext cx="10365701" cy="6958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5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1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863494"/>
            <a:ext cx="7863962" cy="3022230"/>
          </a:xfrm>
        </p:spPr>
        <p:txBody>
          <a:bodyPr anchor="b"/>
          <a:lstStyle>
            <a:lvl1pPr>
              <a:defRPr sz="60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864909"/>
            <a:ext cx="12343597" cy="9204608"/>
          </a:xfrm>
        </p:spPr>
        <p:txBody>
          <a:bodyPr/>
          <a:lstStyle>
            <a:lvl1pPr>
              <a:defRPr sz="6044"/>
            </a:lvl1pPr>
            <a:lvl2pPr>
              <a:defRPr sz="5288"/>
            </a:lvl2pPr>
            <a:lvl3pPr>
              <a:defRPr sz="4533"/>
            </a:lvl3pPr>
            <a:lvl4pPr>
              <a:defRPr sz="3777"/>
            </a:lvl4pPr>
            <a:lvl5pPr>
              <a:defRPr sz="3777"/>
            </a:lvl5pPr>
            <a:lvl6pPr>
              <a:defRPr sz="3777"/>
            </a:lvl6pPr>
            <a:lvl7pPr>
              <a:defRPr sz="3777"/>
            </a:lvl7pPr>
            <a:lvl8pPr>
              <a:defRPr sz="3777"/>
            </a:lvl8pPr>
            <a:lvl9pPr>
              <a:defRPr sz="377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3885724"/>
            <a:ext cx="7863962" cy="7198784"/>
          </a:xfrm>
        </p:spPr>
        <p:txBody>
          <a:bodyPr/>
          <a:lstStyle>
            <a:lvl1pPr marL="0" indent="0">
              <a:buNone/>
              <a:defRPr sz="3022"/>
            </a:lvl1pPr>
            <a:lvl2pPr marL="863514" indent="0">
              <a:buNone/>
              <a:defRPr sz="2644"/>
            </a:lvl2pPr>
            <a:lvl3pPr marL="1727027" indent="0">
              <a:buNone/>
              <a:defRPr sz="2266"/>
            </a:lvl3pPr>
            <a:lvl4pPr marL="2590541" indent="0">
              <a:buNone/>
              <a:defRPr sz="1889"/>
            </a:lvl4pPr>
            <a:lvl5pPr marL="3454055" indent="0">
              <a:buNone/>
              <a:defRPr sz="1889"/>
            </a:lvl5pPr>
            <a:lvl6pPr marL="4317568" indent="0">
              <a:buNone/>
              <a:defRPr sz="1889"/>
            </a:lvl6pPr>
            <a:lvl7pPr marL="5181082" indent="0">
              <a:buNone/>
              <a:defRPr sz="1889"/>
            </a:lvl7pPr>
            <a:lvl8pPr marL="6044595" indent="0">
              <a:buNone/>
              <a:defRPr sz="1889"/>
            </a:lvl8pPr>
            <a:lvl9pPr marL="6908109" indent="0">
              <a:buNone/>
              <a:defRPr sz="188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5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863494"/>
            <a:ext cx="7863962" cy="3022230"/>
          </a:xfrm>
        </p:spPr>
        <p:txBody>
          <a:bodyPr anchor="b"/>
          <a:lstStyle>
            <a:lvl1pPr>
              <a:defRPr sz="60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864909"/>
            <a:ext cx="12343597" cy="9204608"/>
          </a:xfrm>
        </p:spPr>
        <p:txBody>
          <a:bodyPr anchor="t"/>
          <a:lstStyle>
            <a:lvl1pPr marL="0" indent="0">
              <a:buNone/>
              <a:defRPr sz="6044"/>
            </a:lvl1pPr>
            <a:lvl2pPr marL="863514" indent="0">
              <a:buNone/>
              <a:defRPr sz="5288"/>
            </a:lvl2pPr>
            <a:lvl3pPr marL="1727027" indent="0">
              <a:buNone/>
              <a:defRPr sz="4533"/>
            </a:lvl3pPr>
            <a:lvl4pPr marL="2590541" indent="0">
              <a:buNone/>
              <a:defRPr sz="3777"/>
            </a:lvl4pPr>
            <a:lvl5pPr marL="3454055" indent="0">
              <a:buNone/>
              <a:defRPr sz="3777"/>
            </a:lvl5pPr>
            <a:lvl6pPr marL="4317568" indent="0">
              <a:buNone/>
              <a:defRPr sz="3777"/>
            </a:lvl6pPr>
            <a:lvl7pPr marL="5181082" indent="0">
              <a:buNone/>
              <a:defRPr sz="3777"/>
            </a:lvl7pPr>
            <a:lvl8pPr marL="6044595" indent="0">
              <a:buNone/>
              <a:defRPr sz="3777"/>
            </a:lvl8pPr>
            <a:lvl9pPr marL="6908109" indent="0">
              <a:buNone/>
              <a:defRPr sz="377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3885724"/>
            <a:ext cx="7863962" cy="7198784"/>
          </a:xfrm>
        </p:spPr>
        <p:txBody>
          <a:bodyPr/>
          <a:lstStyle>
            <a:lvl1pPr marL="0" indent="0">
              <a:buNone/>
              <a:defRPr sz="3022"/>
            </a:lvl1pPr>
            <a:lvl2pPr marL="863514" indent="0">
              <a:buNone/>
              <a:defRPr sz="2644"/>
            </a:lvl2pPr>
            <a:lvl3pPr marL="1727027" indent="0">
              <a:buNone/>
              <a:defRPr sz="2266"/>
            </a:lvl3pPr>
            <a:lvl4pPr marL="2590541" indent="0">
              <a:buNone/>
              <a:defRPr sz="1889"/>
            </a:lvl4pPr>
            <a:lvl5pPr marL="3454055" indent="0">
              <a:buNone/>
              <a:defRPr sz="1889"/>
            </a:lvl5pPr>
            <a:lvl6pPr marL="4317568" indent="0">
              <a:buNone/>
              <a:defRPr sz="1889"/>
            </a:lvl6pPr>
            <a:lvl7pPr marL="5181082" indent="0">
              <a:buNone/>
              <a:defRPr sz="1889"/>
            </a:lvl7pPr>
            <a:lvl8pPr marL="6044595" indent="0">
              <a:buNone/>
              <a:defRPr sz="1889"/>
            </a:lvl8pPr>
            <a:lvl9pPr marL="6908109" indent="0">
              <a:buNone/>
              <a:defRPr sz="188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6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689597"/>
            <a:ext cx="21029831" cy="250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447980"/>
            <a:ext cx="21029831" cy="8218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004969"/>
            <a:ext cx="5486043" cy="6895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1ECB3-2063-8F4C-AEB1-B7E7A249683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004969"/>
            <a:ext cx="8229064" cy="6895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004969"/>
            <a:ext cx="5486043" cy="6895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0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27027" rtl="0" eaLnBrk="1" latinLnBrk="0" hangingPunct="1">
        <a:lnSpc>
          <a:spcPct val="90000"/>
        </a:lnSpc>
        <a:spcBef>
          <a:spcPct val="0"/>
        </a:spcBef>
        <a:buNone/>
        <a:defRPr sz="8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757" indent="-431757" algn="l" defTabSz="1727027" rtl="0" eaLnBrk="1" latinLnBrk="0" hangingPunct="1">
        <a:lnSpc>
          <a:spcPct val="90000"/>
        </a:lnSpc>
        <a:spcBef>
          <a:spcPts val="1889"/>
        </a:spcBef>
        <a:buFont typeface="Arial" panose="020B0604020202020204" pitchFamily="34" charset="0"/>
        <a:buChar char="•"/>
        <a:defRPr sz="5288" kern="1200">
          <a:solidFill>
            <a:schemeClr val="tx1"/>
          </a:solidFill>
          <a:latin typeface="+mn-lt"/>
          <a:ea typeface="+mn-ea"/>
          <a:cs typeface="+mn-cs"/>
        </a:defRPr>
      </a:lvl1pPr>
      <a:lvl2pPr marL="1295270" indent="-431757" algn="l" defTabSz="1727027" rtl="0" eaLnBrk="1" latinLnBrk="0" hangingPunct="1">
        <a:lnSpc>
          <a:spcPct val="90000"/>
        </a:lnSpc>
        <a:spcBef>
          <a:spcPts val="944"/>
        </a:spcBef>
        <a:buFont typeface="Arial" panose="020B0604020202020204" pitchFamily="34" charset="0"/>
        <a:buChar char="•"/>
        <a:defRPr sz="4533" kern="1200">
          <a:solidFill>
            <a:schemeClr val="tx1"/>
          </a:solidFill>
          <a:latin typeface="+mn-lt"/>
          <a:ea typeface="+mn-ea"/>
          <a:cs typeface="+mn-cs"/>
        </a:defRPr>
      </a:lvl2pPr>
      <a:lvl3pPr marL="2158784" indent="-431757" algn="l" defTabSz="1727027" rtl="0" eaLnBrk="1" latinLnBrk="0" hangingPunct="1">
        <a:lnSpc>
          <a:spcPct val="90000"/>
        </a:lnSpc>
        <a:spcBef>
          <a:spcPts val="944"/>
        </a:spcBef>
        <a:buFont typeface="Arial" panose="020B0604020202020204" pitchFamily="34" charset="0"/>
        <a:buChar char="•"/>
        <a:defRPr sz="3777" kern="1200">
          <a:solidFill>
            <a:schemeClr val="tx1"/>
          </a:solidFill>
          <a:latin typeface="+mn-lt"/>
          <a:ea typeface="+mn-ea"/>
          <a:cs typeface="+mn-cs"/>
        </a:defRPr>
      </a:lvl3pPr>
      <a:lvl4pPr marL="3022298" indent="-431757" algn="l" defTabSz="1727027" rtl="0" eaLnBrk="1" latinLnBrk="0" hangingPunct="1">
        <a:lnSpc>
          <a:spcPct val="90000"/>
        </a:lnSpc>
        <a:spcBef>
          <a:spcPts val="944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885811" indent="-431757" algn="l" defTabSz="1727027" rtl="0" eaLnBrk="1" latinLnBrk="0" hangingPunct="1">
        <a:lnSpc>
          <a:spcPct val="90000"/>
        </a:lnSpc>
        <a:spcBef>
          <a:spcPts val="944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749325" indent="-431757" algn="l" defTabSz="1727027" rtl="0" eaLnBrk="1" latinLnBrk="0" hangingPunct="1">
        <a:lnSpc>
          <a:spcPct val="90000"/>
        </a:lnSpc>
        <a:spcBef>
          <a:spcPts val="944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612839" indent="-431757" algn="l" defTabSz="1727027" rtl="0" eaLnBrk="1" latinLnBrk="0" hangingPunct="1">
        <a:lnSpc>
          <a:spcPct val="90000"/>
        </a:lnSpc>
        <a:spcBef>
          <a:spcPts val="944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6476352" indent="-431757" algn="l" defTabSz="1727027" rtl="0" eaLnBrk="1" latinLnBrk="0" hangingPunct="1">
        <a:lnSpc>
          <a:spcPct val="90000"/>
        </a:lnSpc>
        <a:spcBef>
          <a:spcPts val="944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7339866" indent="-431757" algn="l" defTabSz="1727027" rtl="0" eaLnBrk="1" latinLnBrk="0" hangingPunct="1">
        <a:lnSpc>
          <a:spcPct val="90000"/>
        </a:lnSpc>
        <a:spcBef>
          <a:spcPts val="944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02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63514" algn="l" defTabSz="172702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727027" algn="l" defTabSz="172702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590541" algn="l" defTabSz="172702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54055" algn="l" defTabSz="172702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7568" algn="l" defTabSz="172702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181082" algn="l" defTabSz="172702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6044595" algn="l" defTabSz="172702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109" algn="l" defTabSz="172702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EEAE-25E4-E2FA-620D-DA92EEA98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123C1-E9F8-54DF-367F-03EE9EC5D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F2263E9-DF7C-FD12-7439-1B729AC01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2" y="1371601"/>
            <a:ext cx="24444358" cy="10258424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4C3A29B-2D11-275E-6E84-63AF415F6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976"/>
            <a:ext cx="24444358" cy="10258424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851B692-7A1B-30C1-9438-BA05F4608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818"/>
            <a:ext cx="24444358" cy="10258424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17ACE75-D790-76EB-746B-A657AE1EB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4" y="2693989"/>
            <a:ext cx="24444358" cy="102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3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34A866B-A53D-5DF1-BB1B-69B00C873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992"/>
            <a:ext cx="24403930" cy="1024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A10204-46F3-CD6C-1A6F-6C552CEED5E3}"/>
              </a:ext>
            </a:extLst>
          </p:cNvPr>
          <p:cNvSpPr/>
          <p:nvPr/>
        </p:nvSpPr>
        <p:spPr>
          <a:xfrm>
            <a:off x="234461" y="527538"/>
            <a:ext cx="23938523" cy="11793416"/>
          </a:xfrm>
          <a:prstGeom prst="rect">
            <a:avLst/>
          </a:prstGeom>
          <a:solidFill>
            <a:srgbClr val="FFFFFF"/>
          </a:solidFill>
          <a:ln w="7620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A24768-DD50-21B0-35AB-906C5795760E}"/>
              </a:ext>
            </a:extLst>
          </p:cNvPr>
          <p:cNvSpPr/>
          <p:nvPr/>
        </p:nvSpPr>
        <p:spPr>
          <a:xfrm>
            <a:off x="1406768" y="11809413"/>
            <a:ext cx="4372709" cy="9949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Daily calendar outline">
            <a:extLst>
              <a:ext uri="{FF2B5EF4-FFF2-40B4-BE49-F238E27FC236}">
                <a16:creationId xmlns:a16="http://schemas.microsoft.com/office/drawing/2014/main" id="{A5CE2CE2-AABF-3090-6030-44D42544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1470" y="11799764"/>
            <a:ext cx="1075883" cy="107588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CF95C2D-2309-9094-F059-2C15D663A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28156" y="11832859"/>
            <a:ext cx="908538" cy="908538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8A9C1F8-DBBC-7AB7-66FD-79E5625FF1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97497" y="11895870"/>
            <a:ext cx="908539" cy="90853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C1A4B83-4CF6-8987-8908-43E0E82FDF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66838" y="11963334"/>
            <a:ext cx="778063" cy="7780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91D5C68-5CB9-CB77-B384-B01136B397BC}"/>
              </a:ext>
            </a:extLst>
          </p:cNvPr>
          <p:cNvSpPr txBox="1"/>
          <p:nvPr/>
        </p:nvSpPr>
        <p:spPr>
          <a:xfrm>
            <a:off x="9692659" y="93789"/>
            <a:ext cx="5021888" cy="86177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rgbClr val="AFABAB"/>
                </a:solidFill>
              </a:rPr>
              <a:t>#30DaysOfAzureAI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9EEEB2-C191-4718-4265-C602050E262F}"/>
              </a:ext>
            </a:extLst>
          </p:cNvPr>
          <p:cNvSpPr/>
          <p:nvPr/>
        </p:nvSpPr>
        <p:spPr>
          <a:xfrm>
            <a:off x="17057073" y="93789"/>
            <a:ext cx="6042552" cy="86177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rgbClr val="AFABAB"/>
                </a:solidFill>
              </a:rPr>
              <a:t>https://</a:t>
            </a:r>
            <a:r>
              <a:rPr lang="en-US" sz="5000" dirty="0" err="1">
                <a:solidFill>
                  <a:srgbClr val="AFABAB"/>
                </a:solidFill>
              </a:rPr>
              <a:t>aka.ms</a:t>
            </a:r>
            <a:r>
              <a:rPr lang="en-US" sz="5000" dirty="0">
                <a:solidFill>
                  <a:srgbClr val="AFABAB"/>
                </a:solidFill>
              </a:rPr>
              <a:t>/ai-</a:t>
            </a:r>
            <a:r>
              <a:rPr lang="en-US" sz="5000" dirty="0" err="1">
                <a:solidFill>
                  <a:srgbClr val="AFABAB"/>
                </a:solidFill>
              </a:rPr>
              <a:t>april</a:t>
            </a:r>
            <a:endParaRPr lang="en-US" sz="5000" dirty="0">
              <a:solidFill>
                <a:srgbClr val="AFAB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83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2D1D053-11E2-8D9F-4B7A-E51286953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5379" y="755343"/>
            <a:ext cx="2757262" cy="250660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6F90B4B-E123-F2A0-9F81-581EE1E863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222" t="19138" r="3825" b="18794"/>
          <a:stretch/>
        </p:blipFill>
        <p:spPr>
          <a:xfrm>
            <a:off x="4082641" y="4267201"/>
            <a:ext cx="4932405" cy="332935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B52C6AC-43FA-927F-15F3-151575BCF3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744" t="4767" r="7471" b="4783"/>
          <a:stretch/>
        </p:blipFill>
        <p:spPr>
          <a:xfrm>
            <a:off x="11406554" y="7596555"/>
            <a:ext cx="3580185" cy="377483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7263A6E-2261-9EFD-3949-0FB938DE4B1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700" t="18995" r="5373" b="18772"/>
          <a:stretch/>
        </p:blipFill>
        <p:spPr>
          <a:xfrm>
            <a:off x="13587841" y="2426677"/>
            <a:ext cx="3434067" cy="240323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F67E58A-A22C-268C-FCF9-FCB7D189D4B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9187" t="6216" r="19794" b="7568"/>
          <a:stretch/>
        </p:blipFill>
        <p:spPr>
          <a:xfrm>
            <a:off x="8030308" y="7779059"/>
            <a:ext cx="2356338" cy="332935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0DCD18F-9CE5-4EC5-1873-AFBA2F3E4D1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11757" t="3369" r="10802" b="2617"/>
          <a:stretch/>
        </p:blipFill>
        <p:spPr>
          <a:xfrm>
            <a:off x="8655436" y="867508"/>
            <a:ext cx="2578282" cy="3130061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1F134D2-E419-99F4-5CDA-40D3D3EE097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6981" t="20184" r="6714" b="20871"/>
          <a:stretch/>
        </p:blipFill>
        <p:spPr>
          <a:xfrm>
            <a:off x="926123" y="8170985"/>
            <a:ext cx="4067908" cy="277836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5993714-F349-9A16-4FF3-FC7C80CA9F03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2933" t="12277" r="2922" b="9809"/>
          <a:stretch/>
        </p:blipFill>
        <p:spPr>
          <a:xfrm>
            <a:off x="16166123" y="3856892"/>
            <a:ext cx="6799385" cy="56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3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77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310</TotalTime>
  <Words>9</Words>
  <Application>Microsoft Macintosh PowerPoint</Application>
  <PresentationFormat>Custom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 (HE/HIM)</dc:creator>
  <cp:lastModifiedBy>Dave Glover (HE/HIM)</cp:lastModifiedBy>
  <cp:revision>13</cp:revision>
  <dcterms:created xsi:type="dcterms:W3CDTF">2023-03-24T00:22:36Z</dcterms:created>
  <dcterms:modified xsi:type="dcterms:W3CDTF">2023-03-24T05:32:37Z</dcterms:modified>
</cp:coreProperties>
</file>