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83" r:id="rId4"/>
  </p:sldMasterIdLst>
  <p:notesMasterIdLst>
    <p:notesMasterId r:id="rId47"/>
  </p:notesMasterIdLst>
  <p:handoutMasterIdLst>
    <p:handoutMasterId r:id="rId48"/>
  </p:handoutMasterIdLst>
  <p:sldIdLst>
    <p:sldId id="332" r:id="rId5"/>
    <p:sldId id="331" r:id="rId6"/>
    <p:sldId id="384" r:id="rId7"/>
    <p:sldId id="336" r:id="rId8"/>
    <p:sldId id="363" r:id="rId9"/>
    <p:sldId id="375" r:id="rId10"/>
    <p:sldId id="334" r:id="rId11"/>
    <p:sldId id="385" r:id="rId12"/>
    <p:sldId id="386" r:id="rId13"/>
    <p:sldId id="388" r:id="rId14"/>
    <p:sldId id="374" r:id="rId15"/>
    <p:sldId id="399" r:id="rId16"/>
    <p:sldId id="408" r:id="rId17"/>
    <p:sldId id="387" r:id="rId18"/>
    <p:sldId id="389" r:id="rId19"/>
    <p:sldId id="335" r:id="rId20"/>
    <p:sldId id="356" r:id="rId21"/>
    <p:sldId id="396" r:id="rId22"/>
    <p:sldId id="338" r:id="rId23"/>
    <p:sldId id="377" r:id="rId24"/>
    <p:sldId id="404" r:id="rId25"/>
    <p:sldId id="414" r:id="rId26"/>
    <p:sldId id="355" r:id="rId27"/>
    <p:sldId id="358" r:id="rId28"/>
    <p:sldId id="360" r:id="rId29"/>
    <p:sldId id="366" r:id="rId30"/>
    <p:sldId id="415" r:id="rId31"/>
    <p:sldId id="416" r:id="rId32"/>
    <p:sldId id="397" r:id="rId33"/>
    <p:sldId id="413" r:id="rId34"/>
    <p:sldId id="391" r:id="rId35"/>
    <p:sldId id="376" r:id="rId36"/>
    <p:sldId id="372" r:id="rId37"/>
    <p:sldId id="368" r:id="rId38"/>
    <p:sldId id="395" r:id="rId39"/>
    <p:sldId id="417" r:id="rId40"/>
    <p:sldId id="401" r:id="rId41"/>
    <p:sldId id="369" r:id="rId42"/>
    <p:sldId id="383" r:id="rId43"/>
    <p:sldId id="271" r:id="rId44"/>
    <p:sldId id="418" r:id="rId45"/>
    <p:sldId id="419" r:id="rId46"/>
  </p:sldIdLst>
  <p:sldSz cx="12192000" cy="6858000"/>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930C086-46DC-47E9-8526-D94DA2197148}">
          <p14:sldIdLst>
            <p14:sldId id="332"/>
            <p14:sldId id="331"/>
            <p14:sldId id="384"/>
          </p14:sldIdLst>
        </p14:section>
        <p14:section name="Blockers" id="{589C3983-1E6E-4062-B0C2-C01997EF1899}">
          <p14:sldIdLst>
            <p14:sldId id="336"/>
            <p14:sldId id="363"/>
            <p14:sldId id="375"/>
            <p14:sldId id="334"/>
            <p14:sldId id="385"/>
            <p14:sldId id="386"/>
          </p14:sldIdLst>
        </p14:section>
        <p14:section name="Metrics" id="{70A7A645-09F6-4F60-8DAF-3DB8451FA89D}">
          <p14:sldIdLst>
            <p14:sldId id="388"/>
            <p14:sldId id="374"/>
            <p14:sldId id="399"/>
            <p14:sldId id="408"/>
            <p14:sldId id="387"/>
          </p14:sldIdLst>
        </p14:section>
        <p14:section name="Reduce friction" id="{62B83C17-929B-4A9A-8B51-062903E7528F}">
          <p14:sldIdLst>
            <p14:sldId id="389"/>
            <p14:sldId id="335"/>
            <p14:sldId id="356"/>
            <p14:sldId id="396"/>
            <p14:sldId id="338"/>
            <p14:sldId id="377"/>
            <p14:sldId id="404"/>
            <p14:sldId id="414"/>
            <p14:sldId id="355"/>
            <p14:sldId id="358"/>
            <p14:sldId id="360"/>
            <p14:sldId id="366"/>
            <p14:sldId id="415"/>
            <p14:sldId id="416"/>
            <p14:sldId id="397"/>
            <p14:sldId id="413"/>
          </p14:sldIdLst>
        </p14:section>
        <p14:section name="Decrease risk" id="{9A208A3D-B689-449E-BDEF-28D0CBDD1459}">
          <p14:sldIdLst>
            <p14:sldId id="391"/>
            <p14:sldId id="376"/>
            <p14:sldId id="372"/>
            <p14:sldId id="368"/>
            <p14:sldId id="395"/>
            <p14:sldId id="417"/>
            <p14:sldId id="401"/>
            <p14:sldId id="369"/>
            <p14:sldId id="383"/>
            <p14:sldId id="271"/>
            <p14:sldId id="418"/>
            <p14:sldId id="419"/>
          </p14:sldIdLst>
        </p14:section>
      </p14:sectionLst>
    </p:ext>
    <p:ext uri="{EFAFB233-063F-42B5-8137-9DF3F51BA10A}">
      <p15:sldGuideLst xmlns:p15="http://schemas.microsoft.com/office/powerpoint/2012/main">
        <p15:guide id="1" orient="horz" pos="183" userDrawn="1">
          <p15:clr>
            <a:srgbClr val="A4A3A4"/>
          </p15:clr>
        </p15:guide>
        <p15:guide id="2" orient="horz" pos="1008" userDrawn="1">
          <p15:clr>
            <a:srgbClr val="A4A3A4"/>
          </p15:clr>
        </p15:guide>
        <p15:guide id="3" orient="horz" pos="1344" userDrawn="1">
          <p15:clr>
            <a:srgbClr val="A4A3A4"/>
          </p15:clr>
        </p15:guide>
        <p15:guide id="4" orient="horz" pos="2472" userDrawn="1">
          <p15:clr>
            <a:srgbClr val="A4A3A4"/>
          </p15:clr>
        </p15:guide>
        <p15:guide id="5" orient="horz" pos="4128" userDrawn="1">
          <p15:clr>
            <a:srgbClr val="A4A3A4"/>
          </p15:clr>
        </p15:guide>
        <p15:guide id="6" orient="horz" pos="3576" userDrawn="1">
          <p15:clr>
            <a:srgbClr val="A4A3A4"/>
          </p15:clr>
        </p15:guide>
        <p15:guide id="7" orient="horz" pos="3024" userDrawn="1">
          <p15:clr>
            <a:srgbClr val="A4A3A4"/>
          </p15:clr>
        </p15:guide>
        <p15:guide id="8" orient="horz" pos="1872" userDrawn="1">
          <p15:clr>
            <a:srgbClr val="A4A3A4"/>
          </p15:clr>
        </p15:guide>
        <p15:guide id="9" pos="169" userDrawn="1">
          <p15:clr>
            <a:srgbClr val="A4A3A4"/>
          </p15:clr>
        </p15:guide>
        <p15:guide id="10" pos="1296" userDrawn="1">
          <p15:clr>
            <a:srgbClr val="A4A3A4"/>
          </p15:clr>
        </p15:guide>
        <p15:guide id="11" pos="7511" userDrawn="1">
          <p15:clr>
            <a:srgbClr val="A4A3A4"/>
          </p15:clr>
        </p15:guide>
        <p15:guide id="12" pos="733" userDrawn="1">
          <p15:clr>
            <a:srgbClr val="A4A3A4"/>
          </p15:clr>
        </p15:guide>
        <p15:guide id="13" pos="6947" userDrawn="1">
          <p15:clr>
            <a:srgbClr val="A4A3A4"/>
          </p15:clr>
        </p15:guide>
        <p15:guide id="14" pos="3557" userDrawn="1">
          <p15:clr>
            <a:srgbClr val="A4A3A4"/>
          </p15:clr>
        </p15:guide>
        <p15:guide id="15" pos="1872" userDrawn="1">
          <p15:clr>
            <a:srgbClr val="A4A3A4"/>
          </p15:clr>
        </p15:guide>
        <p15:guide id="16" pos="2400" userDrawn="1">
          <p15:clr>
            <a:srgbClr val="A4A3A4"/>
          </p15:clr>
        </p15:guide>
        <p15:guide id="17" pos="4128" userDrawn="1">
          <p15:clr>
            <a:srgbClr val="A4A3A4"/>
          </p15:clr>
        </p15:guide>
        <p15:guide id="18" pos="4656" userDrawn="1">
          <p15:clr>
            <a:srgbClr val="A4A3A4"/>
          </p15:clr>
        </p15:guide>
        <p15:guide id="19" pos="5252" userDrawn="1">
          <p15:clr>
            <a:srgbClr val="A4A3A4"/>
          </p15:clr>
        </p15:guide>
        <p15:guide id="20" pos="5808" userDrawn="1">
          <p15:clr>
            <a:srgbClr val="A4A3A4"/>
          </p15:clr>
        </p15:guide>
        <p15:guide id="21" pos="6240" userDrawn="1">
          <p15:clr>
            <a:srgbClr val="A4A3A4"/>
          </p15:clr>
        </p15:guide>
        <p15:guide id="22" pos="299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Sandy Alto (GP Strategies Corporation)" initials="SA(SC" lastIdx="18" clrIdx="7">
    <p:extLst/>
  </p:cmAuthor>
  <p:cmAuthor id="1" name="Mary Feil-Jacobs" initials="MFJ" lastIdx="42" clrIdx="1"/>
  <p:cmAuthor id="8" name="Katie Radloff (GP Strategies Corporation)" initials="KR(SC" lastIdx="23" clrIdx="8">
    <p:extLst/>
  </p:cmAuthor>
  <p:cmAuthor id="2" name="John" initials="J" lastIdx="3" clrIdx="2"/>
  <p:cmAuthor id="3" name="awatson" initials="aw" lastIdx="6" clrIdx="3"/>
  <p:cmAuthor id="4" name="v-karose" initials="v" lastIdx="4" clrIdx="4"/>
  <p:cmAuthor id="5" name="Jordana Huchital (General Physics Corporation)" initials="JH(PC" lastIdx="4" clrIdx="5"/>
  <p:cmAuthor id="6" name="Erick Weitkamp" initials="EW" lastIdx="3" clrIdx="6">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008272"/>
    <a:srgbClr val="000000"/>
    <a:srgbClr val="FFFFFF"/>
    <a:srgbClr val="EB3C00"/>
    <a:srgbClr val="0072C6"/>
    <a:srgbClr val="7FBA00"/>
    <a:srgbClr val="333333"/>
    <a:srgbClr val="442359"/>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4" autoAdjust="0"/>
    <p:restoredTop sz="83808" autoAdjust="0"/>
  </p:normalViewPr>
  <p:slideViewPr>
    <p:cSldViewPr snapToGrid="0">
      <p:cViewPr varScale="1">
        <p:scale>
          <a:sx n="90" d="100"/>
          <a:sy n="90" d="100"/>
        </p:scale>
        <p:origin x="342" y="45"/>
      </p:cViewPr>
      <p:guideLst>
        <p:guide orient="horz" pos="183"/>
        <p:guide orient="horz" pos="1008"/>
        <p:guide orient="horz" pos="1344"/>
        <p:guide orient="horz" pos="2472"/>
        <p:guide orient="horz" pos="4128"/>
        <p:guide orient="horz" pos="3576"/>
        <p:guide orient="horz" pos="3024"/>
        <p:guide orient="horz" pos="1872"/>
        <p:guide pos="169"/>
        <p:guide pos="1296"/>
        <p:guide pos="7511"/>
        <p:guide pos="733"/>
        <p:guide pos="6947"/>
        <p:guide pos="3557"/>
        <p:guide pos="1872"/>
        <p:guide pos="2400"/>
        <p:guide pos="4128"/>
        <p:guide pos="4656"/>
        <p:guide pos="5252"/>
        <p:guide pos="5808"/>
        <p:guide pos="6240"/>
        <p:guide pos="2993"/>
      </p:guideLst>
    </p:cSldViewPr>
  </p:slideViewPr>
  <p:outlineViewPr>
    <p:cViewPr>
      <p:scale>
        <a:sx n="33" d="100"/>
        <a:sy n="33" d="100"/>
      </p:scale>
      <p:origin x="0" y="-11298"/>
    </p:cViewPr>
  </p:outlineViewPr>
  <p:notesTextViewPr>
    <p:cViewPr>
      <p:scale>
        <a:sx n="100" d="100"/>
        <a:sy n="100" d="100"/>
      </p:scale>
      <p:origin x="0" y="0"/>
    </p:cViewPr>
  </p:notesTextViewPr>
  <p:sorterViewPr>
    <p:cViewPr varScale="1">
      <p:scale>
        <a:sx n="1" d="1"/>
        <a:sy n="1" d="1"/>
      </p:scale>
      <p:origin x="0" y="-4185"/>
    </p:cViewPr>
  </p:sorterViewPr>
  <p:notesViewPr>
    <p:cSldViewPr snapToGrid="0" showGuides="1">
      <p:cViewPr varScale="1">
        <p:scale>
          <a:sx n="42" d="100"/>
          <a:sy n="42" d="100"/>
        </p:scale>
        <p:origin x="1522"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A8C124-139E-4F48-8984-6817F8C98964}"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FB17775D-A000-4EE3-8E82-988F4D53F22B}">
      <dgm:prSet phldrT="[Text]"/>
      <dgm:spPr/>
      <dgm:t>
        <a:bodyPr/>
        <a:lstStyle/>
        <a:p>
          <a:r>
            <a:rPr lang="en-US" dirty="0" err="1"/>
            <a:t>Webops</a:t>
          </a:r>
          <a:endParaRPr lang="en-US" dirty="0"/>
        </a:p>
      </dgm:t>
    </dgm:pt>
    <dgm:pt modelId="{9B9077CC-3482-43F0-B4AE-F8A8A82789A0}" type="parTrans" cxnId="{3C706626-6A1F-4B24-A0AC-CC10939AA06C}">
      <dgm:prSet/>
      <dgm:spPr/>
      <dgm:t>
        <a:bodyPr/>
        <a:lstStyle/>
        <a:p>
          <a:endParaRPr lang="en-US"/>
        </a:p>
      </dgm:t>
    </dgm:pt>
    <dgm:pt modelId="{4545D96D-6945-4713-81E2-5261DECA528E}" type="sibTrans" cxnId="{3C706626-6A1F-4B24-A0AC-CC10939AA06C}">
      <dgm:prSet/>
      <dgm:spPr/>
      <dgm:t>
        <a:bodyPr/>
        <a:lstStyle/>
        <a:p>
          <a:endParaRPr lang="en-US"/>
        </a:p>
      </dgm:t>
    </dgm:pt>
    <dgm:pt modelId="{A86662CB-F3BF-461F-A8C5-BB74C230CFA5}">
      <dgm:prSet phldrT="[Text]"/>
      <dgm:spPr/>
      <dgm:t>
        <a:bodyPr/>
        <a:lstStyle/>
        <a:p>
          <a:r>
            <a:rPr lang="en-US" dirty="0" err="1"/>
            <a:t>NoOps</a:t>
          </a:r>
          <a:endParaRPr lang="en-US" dirty="0"/>
        </a:p>
      </dgm:t>
    </dgm:pt>
    <dgm:pt modelId="{0D342BE2-649C-49C2-9085-C418EBF59230}" type="parTrans" cxnId="{804B783B-877B-4CFC-80B0-656F40EED326}">
      <dgm:prSet/>
      <dgm:spPr/>
      <dgm:t>
        <a:bodyPr/>
        <a:lstStyle/>
        <a:p>
          <a:endParaRPr lang="en-US"/>
        </a:p>
      </dgm:t>
    </dgm:pt>
    <dgm:pt modelId="{4A24FEBF-B3B7-4AF9-8DFE-BFDE83835968}" type="sibTrans" cxnId="{804B783B-877B-4CFC-80B0-656F40EED326}">
      <dgm:prSet/>
      <dgm:spPr/>
      <dgm:t>
        <a:bodyPr/>
        <a:lstStyle/>
        <a:p>
          <a:endParaRPr lang="en-US"/>
        </a:p>
      </dgm:t>
    </dgm:pt>
    <dgm:pt modelId="{EB3C9856-7451-4BF0-BD96-4647CD8D3A60}">
      <dgm:prSet phldrT="[Text]"/>
      <dgm:spPr/>
      <dgm:t>
        <a:bodyPr/>
        <a:lstStyle/>
        <a:p>
          <a:r>
            <a:rPr lang="en-US" dirty="0"/>
            <a:t>Enterprise DevOps</a:t>
          </a:r>
        </a:p>
      </dgm:t>
    </dgm:pt>
    <dgm:pt modelId="{DD87F7E8-21F7-42A4-984C-051B0A5B7A77}" type="parTrans" cxnId="{80585631-83ED-4729-9A47-DD5D62D8A372}">
      <dgm:prSet/>
      <dgm:spPr/>
      <dgm:t>
        <a:bodyPr/>
        <a:lstStyle/>
        <a:p>
          <a:endParaRPr lang="en-US"/>
        </a:p>
      </dgm:t>
    </dgm:pt>
    <dgm:pt modelId="{5B42166E-60E8-4EBC-A850-8B92C5F46DDC}" type="sibTrans" cxnId="{80585631-83ED-4729-9A47-DD5D62D8A372}">
      <dgm:prSet/>
      <dgm:spPr/>
      <dgm:t>
        <a:bodyPr/>
        <a:lstStyle/>
        <a:p>
          <a:endParaRPr lang="en-US"/>
        </a:p>
      </dgm:t>
    </dgm:pt>
    <dgm:pt modelId="{03671898-25B6-40B8-841C-5941A4E14474}">
      <dgm:prSet phldrT="[Text]"/>
      <dgm:spPr/>
      <dgm:t>
        <a:bodyPr/>
        <a:lstStyle/>
        <a:p>
          <a:r>
            <a:rPr lang="en-US" dirty="0"/>
            <a:t>Internet and web projects</a:t>
          </a:r>
        </a:p>
      </dgm:t>
    </dgm:pt>
    <dgm:pt modelId="{58561B48-A04D-442D-81ED-C06BA5A2B52A}" type="parTrans" cxnId="{A1C59DBE-B723-417D-8628-E50EDB8156F8}">
      <dgm:prSet/>
      <dgm:spPr/>
      <dgm:t>
        <a:bodyPr/>
        <a:lstStyle/>
        <a:p>
          <a:endParaRPr lang="en-US"/>
        </a:p>
      </dgm:t>
    </dgm:pt>
    <dgm:pt modelId="{1AC604D6-C459-41C2-A896-403E21FA5343}" type="sibTrans" cxnId="{A1C59DBE-B723-417D-8628-E50EDB8156F8}">
      <dgm:prSet/>
      <dgm:spPr/>
      <dgm:t>
        <a:bodyPr/>
        <a:lstStyle/>
        <a:p>
          <a:endParaRPr lang="en-US"/>
        </a:p>
      </dgm:t>
    </dgm:pt>
    <dgm:pt modelId="{5F1F86FC-8CAD-4924-B436-3C78E6FCF702}">
      <dgm:prSet phldrT="[Text]"/>
      <dgm:spPr/>
      <dgm:t>
        <a:bodyPr/>
        <a:lstStyle/>
        <a:p>
          <a:r>
            <a:rPr lang="en-US" dirty="0"/>
            <a:t>Good for new projects</a:t>
          </a:r>
        </a:p>
      </dgm:t>
    </dgm:pt>
    <dgm:pt modelId="{AE458AC1-E6AB-4B0A-9FE7-987BA315F45E}" type="parTrans" cxnId="{CC110C18-DAE9-4C67-8A88-A25BB2DAE326}">
      <dgm:prSet/>
      <dgm:spPr/>
      <dgm:t>
        <a:bodyPr/>
        <a:lstStyle/>
        <a:p>
          <a:endParaRPr lang="en-US"/>
        </a:p>
      </dgm:t>
    </dgm:pt>
    <dgm:pt modelId="{F8042BB5-BB81-453F-A3A8-70184E6AEA90}" type="sibTrans" cxnId="{CC110C18-DAE9-4C67-8A88-A25BB2DAE326}">
      <dgm:prSet/>
      <dgm:spPr/>
      <dgm:t>
        <a:bodyPr/>
        <a:lstStyle/>
        <a:p>
          <a:endParaRPr lang="en-US"/>
        </a:p>
      </dgm:t>
    </dgm:pt>
    <dgm:pt modelId="{F084A0F8-69CB-40CA-9B7A-229B3FD0C56C}">
      <dgm:prSet phldrT="[Text]"/>
      <dgm:spPr/>
      <dgm:t>
        <a:bodyPr/>
        <a:lstStyle/>
        <a:p>
          <a:r>
            <a:rPr lang="en-US" dirty="0"/>
            <a:t>Good for no projects</a:t>
          </a:r>
        </a:p>
      </dgm:t>
    </dgm:pt>
    <dgm:pt modelId="{74BADFC8-65EC-4431-890E-7EFF2BD89590}" type="parTrans" cxnId="{F95CDB3C-3F5E-4FA6-B16A-D1847E468BD7}">
      <dgm:prSet/>
      <dgm:spPr/>
      <dgm:t>
        <a:bodyPr/>
        <a:lstStyle/>
        <a:p>
          <a:endParaRPr lang="en-US"/>
        </a:p>
      </dgm:t>
    </dgm:pt>
    <dgm:pt modelId="{A5B9887C-04AA-45CD-801A-81BD0B26ED21}" type="sibTrans" cxnId="{F95CDB3C-3F5E-4FA6-B16A-D1847E468BD7}">
      <dgm:prSet/>
      <dgm:spPr/>
      <dgm:t>
        <a:bodyPr/>
        <a:lstStyle/>
        <a:p>
          <a:endParaRPr lang="en-US"/>
        </a:p>
      </dgm:t>
    </dgm:pt>
    <dgm:pt modelId="{87127541-E36B-46F6-8AA0-A5B40DBF838D}">
      <dgm:prSet phldrT="[Text]"/>
      <dgm:spPr/>
      <dgm:t>
        <a:bodyPr/>
        <a:lstStyle/>
        <a:p>
          <a:r>
            <a:rPr lang="en-US" dirty="0"/>
            <a:t>Cross functional teams</a:t>
          </a:r>
        </a:p>
      </dgm:t>
    </dgm:pt>
    <dgm:pt modelId="{E6EA3360-AAAA-44DE-A077-9CFDF09B32E1}" type="parTrans" cxnId="{564C6E1C-2AB0-47A3-87EF-C1356C3474B1}">
      <dgm:prSet/>
      <dgm:spPr/>
      <dgm:t>
        <a:bodyPr/>
        <a:lstStyle/>
        <a:p>
          <a:endParaRPr lang="en-US"/>
        </a:p>
      </dgm:t>
    </dgm:pt>
    <dgm:pt modelId="{EB0C77EB-5412-45E9-99E6-60FA3059EA47}" type="sibTrans" cxnId="{564C6E1C-2AB0-47A3-87EF-C1356C3474B1}">
      <dgm:prSet/>
      <dgm:spPr/>
      <dgm:t>
        <a:bodyPr/>
        <a:lstStyle/>
        <a:p>
          <a:endParaRPr lang="en-US"/>
        </a:p>
      </dgm:t>
    </dgm:pt>
    <dgm:pt modelId="{A7D55C9E-E23F-47DB-AC78-69DCD5E19228}">
      <dgm:prSet phldrT="[Text]"/>
      <dgm:spPr/>
      <dgm:t>
        <a:bodyPr/>
        <a:lstStyle/>
        <a:p>
          <a:r>
            <a:rPr lang="en-US" dirty="0"/>
            <a:t>Shared services</a:t>
          </a:r>
        </a:p>
      </dgm:t>
    </dgm:pt>
    <dgm:pt modelId="{C2BB2A6E-43FF-450F-8FDB-95563657ED54}" type="parTrans" cxnId="{0877D943-0377-4314-AC42-4FDC61476E10}">
      <dgm:prSet/>
      <dgm:spPr/>
      <dgm:t>
        <a:bodyPr/>
        <a:lstStyle/>
        <a:p>
          <a:endParaRPr lang="en-US"/>
        </a:p>
      </dgm:t>
    </dgm:pt>
    <dgm:pt modelId="{67B3AAAB-FEF3-4D36-90AC-C7E3AFE024AC}" type="sibTrans" cxnId="{0877D943-0377-4314-AC42-4FDC61476E10}">
      <dgm:prSet/>
      <dgm:spPr/>
      <dgm:t>
        <a:bodyPr/>
        <a:lstStyle/>
        <a:p>
          <a:endParaRPr lang="en-US"/>
        </a:p>
      </dgm:t>
    </dgm:pt>
    <dgm:pt modelId="{9DAAA834-E982-4FCF-9475-6C7A3A09F43A}">
      <dgm:prSet phldrT="[Text]"/>
      <dgm:spPr/>
      <dgm:t>
        <a:bodyPr/>
        <a:lstStyle/>
        <a:p>
          <a:r>
            <a:rPr lang="en-US" dirty="0"/>
            <a:t>Small teams</a:t>
          </a:r>
        </a:p>
      </dgm:t>
    </dgm:pt>
    <dgm:pt modelId="{AD5CC126-067E-44A1-8B8A-2D3815E2E3A2}" type="parTrans" cxnId="{42CF4B26-F571-414F-9CE2-4A684BCB5DB2}">
      <dgm:prSet/>
      <dgm:spPr/>
      <dgm:t>
        <a:bodyPr/>
        <a:lstStyle/>
        <a:p>
          <a:endParaRPr lang="en-US"/>
        </a:p>
      </dgm:t>
    </dgm:pt>
    <dgm:pt modelId="{E22E92C9-C5A5-4A1D-9DC9-9447A154578D}" type="sibTrans" cxnId="{42CF4B26-F571-414F-9CE2-4A684BCB5DB2}">
      <dgm:prSet/>
      <dgm:spPr/>
      <dgm:t>
        <a:bodyPr/>
        <a:lstStyle/>
        <a:p>
          <a:endParaRPr lang="en-US"/>
        </a:p>
      </dgm:t>
    </dgm:pt>
    <dgm:pt modelId="{8728ED21-A225-4D5A-A830-84101EF9F6C9}" type="pres">
      <dgm:prSet presAssocID="{0AA8C124-139E-4F48-8984-6817F8C98964}" presName="Name0" presStyleCnt="0">
        <dgm:presLayoutVars>
          <dgm:dir/>
          <dgm:animLvl val="lvl"/>
          <dgm:resizeHandles val="exact"/>
        </dgm:presLayoutVars>
      </dgm:prSet>
      <dgm:spPr/>
    </dgm:pt>
    <dgm:pt modelId="{569F0D7F-0BD4-4190-B294-863067FD813F}" type="pres">
      <dgm:prSet presAssocID="{FB17775D-A000-4EE3-8E82-988F4D53F22B}" presName="composite" presStyleCnt="0"/>
      <dgm:spPr/>
    </dgm:pt>
    <dgm:pt modelId="{C715C459-B490-4F87-90DE-D9491C9337C1}" type="pres">
      <dgm:prSet presAssocID="{FB17775D-A000-4EE3-8E82-988F4D53F22B}" presName="parTx" presStyleLbl="alignNode1" presStyleIdx="0" presStyleCnt="3">
        <dgm:presLayoutVars>
          <dgm:chMax val="0"/>
          <dgm:chPref val="0"/>
          <dgm:bulletEnabled val="1"/>
        </dgm:presLayoutVars>
      </dgm:prSet>
      <dgm:spPr/>
    </dgm:pt>
    <dgm:pt modelId="{0309BD56-B039-4581-B001-63E54F2005C5}" type="pres">
      <dgm:prSet presAssocID="{FB17775D-A000-4EE3-8E82-988F4D53F22B}" presName="desTx" presStyleLbl="alignAccFollowNode1" presStyleIdx="0" presStyleCnt="3">
        <dgm:presLayoutVars>
          <dgm:bulletEnabled val="1"/>
        </dgm:presLayoutVars>
      </dgm:prSet>
      <dgm:spPr/>
    </dgm:pt>
    <dgm:pt modelId="{BB53B205-B18F-4332-80E0-D7160BDB52DE}" type="pres">
      <dgm:prSet presAssocID="{4545D96D-6945-4713-81E2-5261DECA528E}" presName="space" presStyleCnt="0"/>
      <dgm:spPr/>
    </dgm:pt>
    <dgm:pt modelId="{C6A1B8DF-0A21-4D75-9ECF-88867B0C772A}" type="pres">
      <dgm:prSet presAssocID="{A86662CB-F3BF-461F-A8C5-BB74C230CFA5}" presName="composite" presStyleCnt="0"/>
      <dgm:spPr/>
    </dgm:pt>
    <dgm:pt modelId="{23C2A2DD-38E0-485F-AED9-C3A8EBD89033}" type="pres">
      <dgm:prSet presAssocID="{A86662CB-F3BF-461F-A8C5-BB74C230CFA5}" presName="parTx" presStyleLbl="alignNode1" presStyleIdx="1" presStyleCnt="3">
        <dgm:presLayoutVars>
          <dgm:chMax val="0"/>
          <dgm:chPref val="0"/>
          <dgm:bulletEnabled val="1"/>
        </dgm:presLayoutVars>
      </dgm:prSet>
      <dgm:spPr/>
    </dgm:pt>
    <dgm:pt modelId="{C89BEB34-6461-4E2B-A8FD-76B4C1F68B74}" type="pres">
      <dgm:prSet presAssocID="{A86662CB-F3BF-461F-A8C5-BB74C230CFA5}" presName="desTx" presStyleLbl="alignAccFollowNode1" presStyleIdx="1" presStyleCnt="3">
        <dgm:presLayoutVars>
          <dgm:bulletEnabled val="1"/>
        </dgm:presLayoutVars>
      </dgm:prSet>
      <dgm:spPr/>
    </dgm:pt>
    <dgm:pt modelId="{A74A9C02-7593-4A70-B981-75C3060BA41D}" type="pres">
      <dgm:prSet presAssocID="{4A24FEBF-B3B7-4AF9-8DFE-BFDE83835968}" presName="space" presStyleCnt="0"/>
      <dgm:spPr/>
    </dgm:pt>
    <dgm:pt modelId="{875DDCF4-3C3D-4147-BAB9-455F313AEF34}" type="pres">
      <dgm:prSet presAssocID="{EB3C9856-7451-4BF0-BD96-4647CD8D3A60}" presName="composite" presStyleCnt="0"/>
      <dgm:spPr/>
    </dgm:pt>
    <dgm:pt modelId="{F878D7A8-9F5D-4DAD-8E67-ED171BC388AA}" type="pres">
      <dgm:prSet presAssocID="{EB3C9856-7451-4BF0-BD96-4647CD8D3A60}" presName="parTx" presStyleLbl="alignNode1" presStyleIdx="2" presStyleCnt="3">
        <dgm:presLayoutVars>
          <dgm:chMax val="0"/>
          <dgm:chPref val="0"/>
          <dgm:bulletEnabled val="1"/>
        </dgm:presLayoutVars>
      </dgm:prSet>
      <dgm:spPr/>
    </dgm:pt>
    <dgm:pt modelId="{3F0A8B61-DCC9-4EC9-A2F5-6D56EE704D90}" type="pres">
      <dgm:prSet presAssocID="{EB3C9856-7451-4BF0-BD96-4647CD8D3A60}" presName="desTx" presStyleLbl="alignAccFollowNode1" presStyleIdx="2" presStyleCnt="3">
        <dgm:presLayoutVars>
          <dgm:bulletEnabled val="1"/>
        </dgm:presLayoutVars>
      </dgm:prSet>
      <dgm:spPr/>
    </dgm:pt>
  </dgm:ptLst>
  <dgm:cxnLst>
    <dgm:cxn modelId="{564C6E1C-2AB0-47A3-87EF-C1356C3474B1}" srcId="{EB3C9856-7451-4BF0-BD96-4647CD8D3A60}" destId="{87127541-E36B-46F6-8AA0-A5B40DBF838D}" srcOrd="0" destOrd="0" parTransId="{E6EA3360-AAAA-44DE-A077-9CFDF09B32E1}" sibTransId="{EB0C77EB-5412-45E9-99E6-60FA3059EA47}"/>
    <dgm:cxn modelId="{80585631-83ED-4729-9A47-DD5D62D8A372}" srcId="{0AA8C124-139E-4F48-8984-6817F8C98964}" destId="{EB3C9856-7451-4BF0-BD96-4647CD8D3A60}" srcOrd="2" destOrd="0" parTransId="{DD87F7E8-21F7-42A4-984C-051B0A5B7A77}" sibTransId="{5B42166E-60E8-4EBC-A850-8B92C5F46DDC}"/>
    <dgm:cxn modelId="{0877D943-0377-4314-AC42-4FDC61476E10}" srcId="{EB3C9856-7451-4BF0-BD96-4647CD8D3A60}" destId="{A7D55C9E-E23F-47DB-AC78-69DCD5E19228}" srcOrd="1" destOrd="0" parTransId="{C2BB2A6E-43FF-450F-8FDB-95563657ED54}" sibTransId="{67B3AAAB-FEF3-4D36-90AC-C7E3AFE024AC}"/>
    <dgm:cxn modelId="{2935FBCB-2A92-46A4-8B22-999943AD7C50}" type="presOf" srcId="{03671898-25B6-40B8-841C-5941A4E14474}" destId="{0309BD56-B039-4581-B001-63E54F2005C5}" srcOrd="0" destOrd="0" presId="urn:microsoft.com/office/officeart/2005/8/layout/hList1"/>
    <dgm:cxn modelId="{3C706626-6A1F-4B24-A0AC-CC10939AA06C}" srcId="{0AA8C124-139E-4F48-8984-6817F8C98964}" destId="{FB17775D-A000-4EE3-8E82-988F4D53F22B}" srcOrd="0" destOrd="0" parTransId="{9B9077CC-3482-43F0-B4AE-F8A8A82789A0}" sibTransId="{4545D96D-6945-4713-81E2-5261DECA528E}"/>
    <dgm:cxn modelId="{53BD0710-3787-4A66-ADC3-2354BFDF25ED}" type="presOf" srcId="{A86662CB-F3BF-461F-A8C5-BB74C230CFA5}" destId="{23C2A2DD-38E0-485F-AED9-C3A8EBD89033}" srcOrd="0" destOrd="0" presId="urn:microsoft.com/office/officeart/2005/8/layout/hList1"/>
    <dgm:cxn modelId="{CC110C18-DAE9-4C67-8A88-A25BB2DAE326}" srcId="{FB17775D-A000-4EE3-8E82-988F4D53F22B}" destId="{5F1F86FC-8CAD-4924-B436-3C78E6FCF702}" srcOrd="1" destOrd="0" parTransId="{AE458AC1-E6AB-4B0A-9FE7-987BA315F45E}" sibTransId="{F8042BB5-BB81-453F-A3A8-70184E6AEA90}"/>
    <dgm:cxn modelId="{DFD335AF-3445-4F4E-B309-CBAD77D615C6}" type="presOf" srcId="{F084A0F8-69CB-40CA-9B7A-229B3FD0C56C}" destId="{C89BEB34-6461-4E2B-A8FD-76B4C1F68B74}" srcOrd="0" destOrd="1" presId="urn:microsoft.com/office/officeart/2005/8/layout/hList1"/>
    <dgm:cxn modelId="{A1C59DBE-B723-417D-8628-E50EDB8156F8}" srcId="{FB17775D-A000-4EE3-8E82-988F4D53F22B}" destId="{03671898-25B6-40B8-841C-5941A4E14474}" srcOrd="0" destOrd="0" parTransId="{58561B48-A04D-442D-81ED-C06BA5A2B52A}" sibTransId="{1AC604D6-C459-41C2-A896-403E21FA5343}"/>
    <dgm:cxn modelId="{42CF4B26-F571-414F-9CE2-4A684BCB5DB2}" srcId="{A86662CB-F3BF-461F-A8C5-BB74C230CFA5}" destId="{9DAAA834-E982-4FCF-9475-6C7A3A09F43A}" srcOrd="0" destOrd="0" parTransId="{AD5CC126-067E-44A1-8B8A-2D3815E2E3A2}" sibTransId="{E22E92C9-C5A5-4A1D-9DC9-9447A154578D}"/>
    <dgm:cxn modelId="{F95CDB3C-3F5E-4FA6-B16A-D1847E468BD7}" srcId="{A86662CB-F3BF-461F-A8C5-BB74C230CFA5}" destId="{F084A0F8-69CB-40CA-9B7A-229B3FD0C56C}" srcOrd="1" destOrd="0" parTransId="{74BADFC8-65EC-4431-890E-7EFF2BD89590}" sibTransId="{A5B9887C-04AA-45CD-801A-81BD0B26ED21}"/>
    <dgm:cxn modelId="{ECA7948E-6262-4F99-9C38-348A475E2690}" type="presOf" srcId="{FB17775D-A000-4EE3-8E82-988F4D53F22B}" destId="{C715C459-B490-4F87-90DE-D9491C9337C1}" srcOrd="0" destOrd="0" presId="urn:microsoft.com/office/officeart/2005/8/layout/hList1"/>
    <dgm:cxn modelId="{E9A0B2E2-D5AC-4FA7-95A3-92932657BBFB}" type="presOf" srcId="{87127541-E36B-46F6-8AA0-A5B40DBF838D}" destId="{3F0A8B61-DCC9-4EC9-A2F5-6D56EE704D90}" srcOrd="0" destOrd="0" presId="urn:microsoft.com/office/officeart/2005/8/layout/hList1"/>
    <dgm:cxn modelId="{88F6D130-5F29-4FB9-B094-A6354E739234}" type="presOf" srcId="{9DAAA834-E982-4FCF-9475-6C7A3A09F43A}" destId="{C89BEB34-6461-4E2B-A8FD-76B4C1F68B74}" srcOrd="0" destOrd="0" presId="urn:microsoft.com/office/officeart/2005/8/layout/hList1"/>
    <dgm:cxn modelId="{B28F92E5-48D9-45BA-B73A-3019A24A29F1}" type="presOf" srcId="{0AA8C124-139E-4F48-8984-6817F8C98964}" destId="{8728ED21-A225-4D5A-A830-84101EF9F6C9}" srcOrd="0" destOrd="0" presId="urn:microsoft.com/office/officeart/2005/8/layout/hList1"/>
    <dgm:cxn modelId="{804B783B-877B-4CFC-80B0-656F40EED326}" srcId="{0AA8C124-139E-4F48-8984-6817F8C98964}" destId="{A86662CB-F3BF-461F-A8C5-BB74C230CFA5}" srcOrd="1" destOrd="0" parTransId="{0D342BE2-649C-49C2-9085-C418EBF59230}" sibTransId="{4A24FEBF-B3B7-4AF9-8DFE-BFDE83835968}"/>
    <dgm:cxn modelId="{A28CA928-6B03-47D5-9FDB-1B401D6CFB10}" type="presOf" srcId="{5F1F86FC-8CAD-4924-B436-3C78E6FCF702}" destId="{0309BD56-B039-4581-B001-63E54F2005C5}" srcOrd="0" destOrd="1" presId="urn:microsoft.com/office/officeart/2005/8/layout/hList1"/>
    <dgm:cxn modelId="{B42B8D30-B05D-4035-993D-26BFA0C65EF1}" type="presOf" srcId="{EB3C9856-7451-4BF0-BD96-4647CD8D3A60}" destId="{F878D7A8-9F5D-4DAD-8E67-ED171BC388AA}" srcOrd="0" destOrd="0" presId="urn:microsoft.com/office/officeart/2005/8/layout/hList1"/>
    <dgm:cxn modelId="{554C1C5B-6B0D-4BC9-AA6E-35737538609C}" type="presOf" srcId="{A7D55C9E-E23F-47DB-AC78-69DCD5E19228}" destId="{3F0A8B61-DCC9-4EC9-A2F5-6D56EE704D90}" srcOrd="0" destOrd="1" presId="urn:microsoft.com/office/officeart/2005/8/layout/hList1"/>
    <dgm:cxn modelId="{2AD18581-1CC6-4329-8B88-35D170CDE527}" type="presParOf" srcId="{8728ED21-A225-4D5A-A830-84101EF9F6C9}" destId="{569F0D7F-0BD4-4190-B294-863067FD813F}" srcOrd="0" destOrd="0" presId="urn:microsoft.com/office/officeart/2005/8/layout/hList1"/>
    <dgm:cxn modelId="{0FBDE04A-F9D4-43E5-866C-8B1F66764DF3}" type="presParOf" srcId="{569F0D7F-0BD4-4190-B294-863067FD813F}" destId="{C715C459-B490-4F87-90DE-D9491C9337C1}" srcOrd="0" destOrd="0" presId="urn:microsoft.com/office/officeart/2005/8/layout/hList1"/>
    <dgm:cxn modelId="{475A8EC0-9BBB-459B-8D25-4A26C30D0FF1}" type="presParOf" srcId="{569F0D7F-0BD4-4190-B294-863067FD813F}" destId="{0309BD56-B039-4581-B001-63E54F2005C5}" srcOrd="1" destOrd="0" presId="urn:microsoft.com/office/officeart/2005/8/layout/hList1"/>
    <dgm:cxn modelId="{EE1D56FD-DAB5-4D65-A33F-747CBFF02FC3}" type="presParOf" srcId="{8728ED21-A225-4D5A-A830-84101EF9F6C9}" destId="{BB53B205-B18F-4332-80E0-D7160BDB52DE}" srcOrd="1" destOrd="0" presId="urn:microsoft.com/office/officeart/2005/8/layout/hList1"/>
    <dgm:cxn modelId="{77A12EB3-BD27-4874-86EF-7AE4BFED5903}" type="presParOf" srcId="{8728ED21-A225-4D5A-A830-84101EF9F6C9}" destId="{C6A1B8DF-0A21-4D75-9ECF-88867B0C772A}" srcOrd="2" destOrd="0" presId="urn:microsoft.com/office/officeart/2005/8/layout/hList1"/>
    <dgm:cxn modelId="{637918C1-6D31-47BA-88D4-9F591164D9C9}" type="presParOf" srcId="{C6A1B8DF-0A21-4D75-9ECF-88867B0C772A}" destId="{23C2A2DD-38E0-485F-AED9-C3A8EBD89033}" srcOrd="0" destOrd="0" presId="urn:microsoft.com/office/officeart/2005/8/layout/hList1"/>
    <dgm:cxn modelId="{54CAEA0E-DE94-4AFC-80D4-D3609736444C}" type="presParOf" srcId="{C6A1B8DF-0A21-4D75-9ECF-88867B0C772A}" destId="{C89BEB34-6461-4E2B-A8FD-76B4C1F68B74}" srcOrd="1" destOrd="0" presId="urn:microsoft.com/office/officeart/2005/8/layout/hList1"/>
    <dgm:cxn modelId="{7E928413-BED0-4F00-B808-CA12039F0134}" type="presParOf" srcId="{8728ED21-A225-4D5A-A830-84101EF9F6C9}" destId="{A74A9C02-7593-4A70-B981-75C3060BA41D}" srcOrd="3" destOrd="0" presId="urn:microsoft.com/office/officeart/2005/8/layout/hList1"/>
    <dgm:cxn modelId="{61F9B00A-C662-49FC-8EEC-5D961D8BF40A}" type="presParOf" srcId="{8728ED21-A225-4D5A-A830-84101EF9F6C9}" destId="{875DDCF4-3C3D-4147-BAB9-455F313AEF34}" srcOrd="4" destOrd="0" presId="urn:microsoft.com/office/officeart/2005/8/layout/hList1"/>
    <dgm:cxn modelId="{E58CDD00-2122-49C7-8269-9F20B72D3B78}" type="presParOf" srcId="{875DDCF4-3C3D-4147-BAB9-455F313AEF34}" destId="{F878D7A8-9F5D-4DAD-8E67-ED171BC388AA}" srcOrd="0" destOrd="0" presId="urn:microsoft.com/office/officeart/2005/8/layout/hList1"/>
    <dgm:cxn modelId="{5B92DF6A-FADA-4BD6-AEFE-3E143A040270}" type="presParOf" srcId="{875DDCF4-3C3D-4147-BAB9-455F313AEF34}" destId="{3F0A8B61-DCC9-4EC9-A2F5-6D56EE704D9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332BE6-80BA-44B4-BE0D-4AC29A4F91C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DBBD73B6-B686-42AD-99E9-DA330DE380A4}">
      <dgm:prSet phldrT="[Text]" custT="1"/>
      <dgm:spPr/>
      <dgm:t>
        <a:bodyPr/>
        <a:lstStyle/>
        <a:p>
          <a:r>
            <a:rPr lang="en-US" sz="1600" dirty="0"/>
            <a:t>Capacity management</a:t>
          </a:r>
        </a:p>
      </dgm:t>
    </dgm:pt>
    <dgm:pt modelId="{58A40E3B-FD61-41EA-81F5-3C42DAE85FE4}" type="parTrans" cxnId="{6D51179E-F875-433D-BC9D-D6F56389556D}">
      <dgm:prSet/>
      <dgm:spPr/>
      <dgm:t>
        <a:bodyPr/>
        <a:lstStyle/>
        <a:p>
          <a:endParaRPr lang="en-US" sz="2000"/>
        </a:p>
      </dgm:t>
    </dgm:pt>
    <dgm:pt modelId="{60442DA2-0941-4C1E-A335-F1B5829FD0D7}" type="sibTrans" cxnId="{6D51179E-F875-433D-BC9D-D6F56389556D}">
      <dgm:prSet/>
      <dgm:spPr/>
      <dgm:t>
        <a:bodyPr/>
        <a:lstStyle/>
        <a:p>
          <a:endParaRPr lang="en-US" sz="2000"/>
        </a:p>
      </dgm:t>
    </dgm:pt>
    <dgm:pt modelId="{EA3C76F6-73AA-48DF-AF0B-DD13455C8EBC}">
      <dgm:prSet custT="1"/>
      <dgm:spPr/>
      <dgm:t>
        <a:bodyPr/>
        <a:lstStyle/>
        <a:p>
          <a:r>
            <a:rPr lang="en-US" sz="1800" dirty="0"/>
            <a:t>Production management</a:t>
          </a:r>
        </a:p>
      </dgm:t>
    </dgm:pt>
    <dgm:pt modelId="{EC06BCD0-15E6-4ABF-8B9A-365DB9EEE9BA}" type="parTrans" cxnId="{8913D82B-5D05-4FC8-BB20-F3AAE723DE7E}">
      <dgm:prSet/>
      <dgm:spPr/>
      <dgm:t>
        <a:bodyPr/>
        <a:lstStyle/>
        <a:p>
          <a:endParaRPr lang="en-US" sz="2000"/>
        </a:p>
      </dgm:t>
    </dgm:pt>
    <dgm:pt modelId="{086E3B99-A833-4EE4-A3BC-F6396F79BDA9}" type="sibTrans" cxnId="{8913D82B-5D05-4FC8-BB20-F3AAE723DE7E}">
      <dgm:prSet/>
      <dgm:spPr/>
      <dgm:t>
        <a:bodyPr/>
        <a:lstStyle/>
        <a:p>
          <a:endParaRPr lang="en-US" sz="2000"/>
        </a:p>
      </dgm:t>
    </dgm:pt>
    <dgm:pt modelId="{28D1E406-ECBF-4B51-AC09-035CD11C75BD}">
      <dgm:prSet custT="1"/>
      <dgm:spPr/>
      <dgm:t>
        <a:bodyPr/>
        <a:lstStyle/>
        <a:p>
          <a:r>
            <a:rPr lang="en-US" sz="1600" dirty="0"/>
            <a:t>Monitoring</a:t>
          </a:r>
        </a:p>
      </dgm:t>
    </dgm:pt>
    <dgm:pt modelId="{DB31B1E6-255A-4311-8918-3DBE6156DC4B}" type="parTrans" cxnId="{3A062DE9-6679-4472-BAD2-3F27FAF1829F}">
      <dgm:prSet/>
      <dgm:spPr/>
      <dgm:t>
        <a:bodyPr/>
        <a:lstStyle/>
        <a:p>
          <a:endParaRPr lang="en-US" sz="2000"/>
        </a:p>
      </dgm:t>
    </dgm:pt>
    <dgm:pt modelId="{E196D3B1-0BE9-4F2C-9D16-9384C6D7CF13}" type="sibTrans" cxnId="{3A062DE9-6679-4472-BAD2-3F27FAF1829F}">
      <dgm:prSet/>
      <dgm:spPr/>
      <dgm:t>
        <a:bodyPr/>
        <a:lstStyle/>
        <a:p>
          <a:endParaRPr lang="en-US" sz="2000"/>
        </a:p>
      </dgm:t>
    </dgm:pt>
    <dgm:pt modelId="{113A889F-6B4C-49F0-A441-B297948BAA2E}">
      <dgm:prSet custT="1"/>
      <dgm:spPr/>
      <dgm:t>
        <a:bodyPr/>
        <a:lstStyle/>
        <a:p>
          <a:r>
            <a:rPr lang="en-US" sz="1600" dirty="0"/>
            <a:t>Problem management</a:t>
          </a:r>
        </a:p>
      </dgm:t>
    </dgm:pt>
    <dgm:pt modelId="{03D08393-3875-4968-9878-773586A75DF7}" type="parTrans" cxnId="{0F49697A-9E72-4F7B-A9C2-DA3D6253ED74}">
      <dgm:prSet/>
      <dgm:spPr/>
      <dgm:t>
        <a:bodyPr/>
        <a:lstStyle/>
        <a:p>
          <a:endParaRPr lang="en-US" sz="2000"/>
        </a:p>
      </dgm:t>
    </dgm:pt>
    <dgm:pt modelId="{B5C94A69-6369-4554-ACBB-9E7573C14DD4}" type="sibTrans" cxnId="{0F49697A-9E72-4F7B-A9C2-DA3D6253ED74}">
      <dgm:prSet/>
      <dgm:spPr/>
      <dgm:t>
        <a:bodyPr/>
        <a:lstStyle/>
        <a:p>
          <a:endParaRPr lang="en-US" sz="2000"/>
        </a:p>
      </dgm:t>
    </dgm:pt>
    <dgm:pt modelId="{C4161A5B-3211-456B-9062-B0AB8E0121C5}">
      <dgm:prSet custT="1"/>
      <dgm:spPr/>
      <dgm:t>
        <a:bodyPr/>
        <a:lstStyle/>
        <a:p>
          <a:r>
            <a:rPr lang="en-US" sz="1600" dirty="0"/>
            <a:t>Change management</a:t>
          </a:r>
        </a:p>
      </dgm:t>
    </dgm:pt>
    <dgm:pt modelId="{B629DE4F-8997-4584-885E-C9BC790AB0B1}" type="parTrans" cxnId="{339783C2-065C-4B04-985D-EAAD0124E466}">
      <dgm:prSet/>
      <dgm:spPr/>
      <dgm:t>
        <a:bodyPr/>
        <a:lstStyle/>
        <a:p>
          <a:endParaRPr lang="en-US" sz="2000"/>
        </a:p>
      </dgm:t>
    </dgm:pt>
    <dgm:pt modelId="{860C49D2-BBB3-4A4D-A030-6A385B2F753A}" type="sibTrans" cxnId="{339783C2-065C-4B04-985D-EAAD0124E466}">
      <dgm:prSet/>
      <dgm:spPr/>
      <dgm:t>
        <a:bodyPr/>
        <a:lstStyle/>
        <a:p>
          <a:endParaRPr lang="en-US" sz="2000"/>
        </a:p>
      </dgm:t>
    </dgm:pt>
    <dgm:pt modelId="{D5EFB276-7B00-412D-BF02-989A1B619113}">
      <dgm:prSet custT="1"/>
      <dgm:spPr/>
      <dgm:t>
        <a:bodyPr/>
        <a:lstStyle/>
        <a:p>
          <a:r>
            <a:rPr lang="en-US" sz="1600" dirty="0"/>
            <a:t>Service design</a:t>
          </a:r>
        </a:p>
      </dgm:t>
    </dgm:pt>
    <dgm:pt modelId="{33BE6B73-C3FA-4F3B-9AD7-1DE5E9B7E01F}" type="parTrans" cxnId="{9A3BFDE7-F226-4932-84D7-8523543CFF5B}">
      <dgm:prSet/>
      <dgm:spPr/>
      <dgm:t>
        <a:bodyPr/>
        <a:lstStyle/>
        <a:p>
          <a:endParaRPr lang="en-US" sz="2000"/>
        </a:p>
      </dgm:t>
    </dgm:pt>
    <dgm:pt modelId="{D666F4CD-D8D2-4730-B86B-39876976C9A4}" type="sibTrans" cxnId="{9A3BFDE7-F226-4932-84D7-8523543CFF5B}">
      <dgm:prSet/>
      <dgm:spPr/>
      <dgm:t>
        <a:bodyPr/>
        <a:lstStyle/>
        <a:p>
          <a:endParaRPr lang="en-US" sz="2000"/>
        </a:p>
      </dgm:t>
    </dgm:pt>
    <dgm:pt modelId="{A5857409-5B7A-4EBB-BC7A-A3E8C0869C56}">
      <dgm:prSet custT="1"/>
      <dgm:spPr/>
      <dgm:t>
        <a:bodyPr/>
        <a:lstStyle/>
        <a:p>
          <a:r>
            <a:rPr lang="en-US" sz="1600" dirty="0"/>
            <a:t>Service management</a:t>
          </a:r>
        </a:p>
      </dgm:t>
    </dgm:pt>
    <dgm:pt modelId="{400BA7F2-74AA-4E79-9F21-FB3823698C38}" type="parTrans" cxnId="{BA41F6B9-06D0-48EC-AA72-3503301AC601}">
      <dgm:prSet/>
      <dgm:spPr/>
      <dgm:t>
        <a:bodyPr/>
        <a:lstStyle/>
        <a:p>
          <a:endParaRPr lang="en-US" sz="2000"/>
        </a:p>
      </dgm:t>
    </dgm:pt>
    <dgm:pt modelId="{B57CC3F1-F642-4274-8CDD-81114AB65AF7}" type="sibTrans" cxnId="{BA41F6B9-06D0-48EC-AA72-3503301AC601}">
      <dgm:prSet/>
      <dgm:spPr/>
      <dgm:t>
        <a:bodyPr/>
        <a:lstStyle/>
        <a:p>
          <a:endParaRPr lang="en-US" sz="2000"/>
        </a:p>
      </dgm:t>
    </dgm:pt>
    <dgm:pt modelId="{5B086B89-7D47-4C36-9079-45C2488EF5D3}">
      <dgm:prSet phldrT="[Text]" custT="1"/>
      <dgm:spPr/>
      <dgm:t>
        <a:bodyPr/>
        <a:lstStyle/>
        <a:p>
          <a:r>
            <a:rPr lang="en-US" sz="1600" dirty="0"/>
            <a:t>How much, big, far</a:t>
          </a:r>
        </a:p>
      </dgm:t>
    </dgm:pt>
    <dgm:pt modelId="{9175FE6D-E8F4-439B-B77A-2AC93BB18250}" type="parTrans" cxnId="{903D0B84-F3E6-4F10-82F9-FF67A13C1BAB}">
      <dgm:prSet/>
      <dgm:spPr/>
      <dgm:t>
        <a:bodyPr/>
        <a:lstStyle/>
        <a:p>
          <a:endParaRPr lang="en-US" sz="2000"/>
        </a:p>
      </dgm:t>
    </dgm:pt>
    <dgm:pt modelId="{58662BD8-9228-4868-8DB0-462DD13584E9}" type="sibTrans" cxnId="{903D0B84-F3E6-4F10-82F9-FF67A13C1BAB}">
      <dgm:prSet/>
      <dgm:spPr/>
      <dgm:t>
        <a:bodyPr/>
        <a:lstStyle/>
        <a:p>
          <a:endParaRPr lang="en-US" sz="2000"/>
        </a:p>
      </dgm:t>
    </dgm:pt>
    <dgm:pt modelId="{56DB21B5-0B26-4D50-8EB7-A1821DD00096}">
      <dgm:prSet custT="1"/>
      <dgm:spPr/>
      <dgm:t>
        <a:bodyPr/>
        <a:lstStyle/>
        <a:p>
          <a:r>
            <a:rPr lang="en-US" sz="1400" dirty="0"/>
            <a:t>Incident management</a:t>
          </a:r>
        </a:p>
      </dgm:t>
    </dgm:pt>
    <dgm:pt modelId="{D9FB4928-041C-4638-82CD-17A6CC87FE64}" type="parTrans" cxnId="{A855F689-D184-4ECE-B7F0-04E89168899E}">
      <dgm:prSet/>
      <dgm:spPr/>
      <dgm:t>
        <a:bodyPr/>
        <a:lstStyle/>
        <a:p>
          <a:endParaRPr lang="en-US" sz="2000"/>
        </a:p>
      </dgm:t>
    </dgm:pt>
    <dgm:pt modelId="{0B24CA2E-B2FA-4928-BAFE-7F4D2B95E6FD}" type="sibTrans" cxnId="{A855F689-D184-4ECE-B7F0-04E89168899E}">
      <dgm:prSet/>
      <dgm:spPr/>
      <dgm:t>
        <a:bodyPr/>
        <a:lstStyle/>
        <a:p>
          <a:endParaRPr lang="en-US" sz="2000"/>
        </a:p>
      </dgm:t>
    </dgm:pt>
    <dgm:pt modelId="{64B0C500-0F77-484F-8074-B31F34D1629B}">
      <dgm:prSet custT="1"/>
      <dgm:spPr/>
      <dgm:t>
        <a:bodyPr/>
        <a:lstStyle/>
        <a:p>
          <a:r>
            <a:rPr lang="en-US" sz="1400" dirty="0"/>
            <a:t>Problem resolution</a:t>
          </a:r>
        </a:p>
      </dgm:t>
    </dgm:pt>
    <dgm:pt modelId="{A0AE52F4-F1D3-43C5-BC3B-A145C24FB375}" type="parTrans" cxnId="{01A5B9F7-B154-487D-BD9E-4B71FCD09957}">
      <dgm:prSet/>
      <dgm:spPr/>
      <dgm:t>
        <a:bodyPr/>
        <a:lstStyle/>
        <a:p>
          <a:endParaRPr lang="en-US" sz="2000"/>
        </a:p>
      </dgm:t>
    </dgm:pt>
    <dgm:pt modelId="{4BC31B31-F892-4DA6-90FE-C7C741DE6845}" type="sibTrans" cxnId="{01A5B9F7-B154-487D-BD9E-4B71FCD09957}">
      <dgm:prSet/>
      <dgm:spPr/>
      <dgm:t>
        <a:bodyPr/>
        <a:lstStyle/>
        <a:p>
          <a:endParaRPr lang="en-US" sz="2000"/>
        </a:p>
      </dgm:t>
    </dgm:pt>
    <dgm:pt modelId="{A0D8FDAF-8117-490F-B22A-C27759114CEE}">
      <dgm:prSet custT="1"/>
      <dgm:spPr/>
      <dgm:t>
        <a:bodyPr/>
        <a:lstStyle/>
        <a:p>
          <a:r>
            <a:rPr lang="en-US" sz="1600" dirty="0"/>
            <a:t>Telemetry</a:t>
          </a:r>
        </a:p>
      </dgm:t>
    </dgm:pt>
    <dgm:pt modelId="{AC32E642-C855-4813-97D8-28DF17235EEF}" type="parTrans" cxnId="{C111F1CE-0BD3-443C-A70B-4C48FD2D3D5A}">
      <dgm:prSet/>
      <dgm:spPr/>
      <dgm:t>
        <a:bodyPr/>
        <a:lstStyle/>
        <a:p>
          <a:endParaRPr lang="en-US" sz="2000"/>
        </a:p>
      </dgm:t>
    </dgm:pt>
    <dgm:pt modelId="{977D499F-89A9-4CF0-ABDE-E256C5F84244}" type="sibTrans" cxnId="{C111F1CE-0BD3-443C-A70B-4C48FD2D3D5A}">
      <dgm:prSet/>
      <dgm:spPr/>
      <dgm:t>
        <a:bodyPr/>
        <a:lstStyle/>
        <a:p>
          <a:endParaRPr lang="en-US" sz="2000"/>
        </a:p>
      </dgm:t>
    </dgm:pt>
    <dgm:pt modelId="{885C5495-6091-4D30-BA66-CB106E123C5C}">
      <dgm:prSet custT="1"/>
      <dgm:spPr/>
      <dgm:t>
        <a:bodyPr/>
        <a:lstStyle/>
        <a:p>
          <a:r>
            <a:rPr lang="en-US" sz="1600" dirty="0"/>
            <a:t>Logs</a:t>
          </a:r>
        </a:p>
      </dgm:t>
    </dgm:pt>
    <dgm:pt modelId="{7CDF61B2-D2D5-48D5-AC60-58A133B76F72}" type="parTrans" cxnId="{4E9DD3A0-D724-48F4-9691-21198DA5C486}">
      <dgm:prSet/>
      <dgm:spPr/>
      <dgm:t>
        <a:bodyPr/>
        <a:lstStyle/>
        <a:p>
          <a:endParaRPr lang="en-US" sz="2000"/>
        </a:p>
      </dgm:t>
    </dgm:pt>
    <dgm:pt modelId="{F8DC9358-ED55-47A2-A11F-6EB42ABA602C}" type="sibTrans" cxnId="{4E9DD3A0-D724-48F4-9691-21198DA5C486}">
      <dgm:prSet/>
      <dgm:spPr/>
      <dgm:t>
        <a:bodyPr/>
        <a:lstStyle/>
        <a:p>
          <a:endParaRPr lang="en-US" sz="2000"/>
        </a:p>
      </dgm:t>
    </dgm:pt>
    <dgm:pt modelId="{16D04ECB-CA73-469B-A8A2-A0F6A33851D9}">
      <dgm:prSet custT="1"/>
      <dgm:spPr/>
      <dgm:t>
        <a:bodyPr/>
        <a:lstStyle/>
        <a:p>
          <a:r>
            <a:rPr lang="en-US" sz="1600" dirty="0"/>
            <a:t>Alerting</a:t>
          </a:r>
        </a:p>
      </dgm:t>
    </dgm:pt>
    <dgm:pt modelId="{765D8384-09C3-4F7C-BAAD-2D72B7109CF6}" type="parTrans" cxnId="{A2115821-F354-44C8-8065-39E0E6E93B46}">
      <dgm:prSet/>
      <dgm:spPr/>
      <dgm:t>
        <a:bodyPr/>
        <a:lstStyle/>
        <a:p>
          <a:endParaRPr lang="en-US" sz="2000"/>
        </a:p>
      </dgm:t>
    </dgm:pt>
    <dgm:pt modelId="{89AB15FB-12E3-4B7D-B970-A0B351329F64}" type="sibTrans" cxnId="{A2115821-F354-44C8-8065-39E0E6E93B46}">
      <dgm:prSet/>
      <dgm:spPr/>
      <dgm:t>
        <a:bodyPr/>
        <a:lstStyle/>
        <a:p>
          <a:endParaRPr lang="en-US" sz="2000"/>
        </a:p>
      </dgm:t>
    </dgm:pt>
    <dgm:pt modelId="{FEBD89F7-4799-4E39-BA4E-B5607B2B495C}">
      <dgm:prSet custT="1"/>
      <dgm:spPr/>
      <dgm:t>
        <a:bodyPr/>
        <a:lstStyle/>
        <a:p>
          <a:r>
            <a:rPr lang="en-US" sz="1600" dirty="0"/>
            <a:t>Trends, recurring issues</a:t>
          </a:r>
        </a:p>
      </dgm:t>
    </dgm:pt>
    <dgm:pt modelId="{B1089C9F-7FBA-4762-A809-F43944A15C01}" type="parTrans" cxnId="{F1BEBAB6-FB79-4FAB-9033-75E6DCA7BDAC}">
      <dgm:prSet/>
      <dgm:spPr/>
      <dgm:t>
        <a:bodyPr/>
        <a:lstStyle/>
        <a:p>
          <a:endParaRPr lang="en-US" sz="2000"/>
        </a:p>
      </dgm:t>
    </dgm:pt>
    <dgm:pt modelId="{4C51DB1C-4DBA-4803-8D53-8701E7E29BFD}" type="sibTrans" cxnId="{F1BEBAB6-FB79-4FAB-9033-75E6DCA7BDAC}">
      <dgm:prSet/>
      <dgm:spPr/>
      <dgm:t>
        <a:bodyPr/>
        <a:lstStyle/>
        <a:p>
          <a:endParaRPr lang="en-US" sz="2000"/>
        </a:p>
      </dgm:t>
    </dgm:pt>
    <dgm:pt modelId="{425B5F53-5B8B-43C9-959F-F48D5DB9DADC}">
      <dgm:prSet custT="1"/>
      <dgm:spPr/>
      <dgm:t>
        <a:bodyPr/>
        <a:lstStyle/>
        <a:p>
          <a:r>
            <a:rPr lang="en-US" sz="1600"/>
            <a:t>Root </a:t>
          </a:r>
          <a:r>
            <a:rPr lang="en-US" sz="1600" dirty="0"/>
            <a:t>cause</a:t>
          </a:r>
        </a:p>
      </dgm:t>
    </dgm:pt>
    <dgm:pt modelId="{38651FEC-AC12-44D8-94A2-96AB8D2D5861}" type="parTrans" cxnId="{16431B92-F212-481A-A6F7-0C2C8B6C8961}">
      <dgm:prSet/>
      <dgm:spPr/>
      <dgm:t>
        <a:bodyPr/>
        <a:lstStyle/>
        <a:p>
          <a:endParaRPr lang="en-US" sz="2000"/>
        </a:p>
      </dgm:t>
    </dgm:pt>
    <dgm:pt modelId="{819BCD17-4D1E-43B1-9E66-C1421E210F31}" type="sibTrans" cxnId="{16431B92-F212-481A-A6F7-0C2C8B6C8961}">
      <dgm:prSet/>
      <dgm:spPr/>
      <dgm:t>
        <a:bodyPr/>
        <a:lstStyle/>
        <a:p>
          <a:endParaRPr lang="en-US" sz="2000"/>
        </a:p>
      </dgm:t>
    </dgm:pt>
    <dgm:pt modelId="{B011277C-B1CE-462F-A57E-88A7C0DEA5F1}">
      <dgm:prSet custT="1"/>
      <dgm:spPr/>
      <dgm:t>
        <a:bodyPr/>
        <a:lstStyle/>
        <a:p>
          <a:r>
            <a:rPr lang="en-US" sz="1600" dirty="0"/>
            <a:t>Provisioning New/Updates</a:t>
          </a:r>
        </a:p>
      </dgm:t>
    </dgm:pt>
    <dgm:pt modelId="{DC422D50-0115-4ECD-B6F6-E3F87FA80320}" type="parTrans" cxnId="{32237301-6D19-4CE8-AA12-619DC29F8270}">
      <dgm:prSet/>
      <dgm:spPr/>
      <dgm:t>
        <a:bodyPr/>
        <a:lstStyle/>
        <a:p>
          <a:endParaRPr lang="en-US" sz="2000"/>
        </a:p>
      </dgm:t>
    </dgm:pt>
    <dgm:pt modelId="{C6A81931-A9C6-4F66-A720-B019E6F71BC9}" type="sibTrans" cxnId="{32237301-6D19-4CE8-AA12-619DC29F8270}">
      <dgm:prSet/>
      <dgm:spPr/>
      <dgm:t>
        <a:bodyPr/>
        <a:lstStyle/>
        <a:p>
          <a:endParaRPr lang="en-US" sz="2000"/>
        </a:p>
      </dgm:t>
    </dgm:pt>
    <dgm:pt modelId="{B4EA1B4B-27C1-4DFA-AAED-1CD9D08EA3CE}">
      <dgm:prSet custT="1"/>
      <dgm:spPr/>
      <dgm:t>
        <a:bodyPr/>
        <a:lstStyle/>
        <a:p>
          <a:r>
            <a:rPr lang="en-US" sz="1600" dirty="0"/>
            <a:t>Configuration management</a:t>
          </a:r>
        </a:p>
      </dgm:t>
    </dgm:pt>
    <dgm:pt modelId="{0B451648-E6AA-40D2-912A-3DD5C184CDD8}" type="parTrans" cxnId="{08245D41-BC22-4125-AFC4-BE29BD61D9BE}">
      <dgm:prSet/>
      <dgm:spPr/>
      <dgm:t>
        <a:bodyPr/>
        <a:lstStyle/>
        <a:p>
          <a:endParaRPr lang="en-US" sz="2000"/>
        </a:p>
      </dgm:t>
    </dgm:pt>
    <dgm:pt modelId="{C1433850-1A86-4DD7-ABBD-A2C3E98AE3AA}" type="sibTrans" cxnId="{08245D41-BC22-4125-AFC4-BE29BD61D9BE}">
      <dgm:prSet/>
      <dgm:spPr/>
      <dgm:t>
        <a:bodyPr/>
        <a:lstStyle/>
        <a:p>
          <a:endParaRPr lang="en-US" sz="2000"/>
        </a:p>
      </dgm:t>
    </dgm:pt>
    <dgm:pt modelId="{8E6DE6C7-E7FC-42CE-8DFB-0047123964A4}">
      <dgm:prSet custT="1"/>
      <dgm:spPr/>
      <dgm:t>
        <a:bodyPr/>
        <a:lstStyle/>
        <a:p>
          <a:r>
            <a:rPr lang="en-US" sz="1600" dirty="0"/>
            <a:t>Orchestration</a:t>
          </a:r>
        </a:p>
      </dgm:t>
    </dgm:pt>
    <dgm:pt modelId="{55C2853D-9682-4F7D-A645-372AD9B05579}" type="parTrans" cxnId="{C1343740-0CD3-4542-9EEB-CA3A603F1BCB}">
      <dgm:prSet/>
      <dgm:spPr/>
      <dgm:t>
        <a:bodyPr/>
        <a:lstStyle/>
        <a:p>
          <a:endParaRPr lang="en-US" sz="2000"/>
        </a:p>
      </dgm:t>
    </dgm:pt>
    <dgm:pt modelId="{22FF4771-E5F2-430E-B250-305BFAC5831E}" type="sibTrans" cxnId="{C1343740-0CD3-4542-9EEB-CA3A603F1BCB}">
      <dgm:prSet/>
      <dgm:spPr/>
      <dgm:t>
        <a:bodyPr/>
        <a:lstStyle/>
        <a:p>
          <a:endParaRPr lang="en-US" sz="2000"/>
        </a:p>
      </dgm:t>
    </dgm:pt>
    <dgm:pt modelId="{218EC908-128F-4914-88DB-E7C3704AB70E}">
      <dgm:prSet custT="1"/>
      <dgm:spPr/>
      <dgm:t>
        <a:bodyPr/>
        <a:lstStyle/>
        <a:p>
          <a:r>
            <a:rPr lang="en-US" sz="1600" dirty="0"/>
            <a:t>Architecture</a:t>
          </a:r>
        </a:p>
      </dgm:t>
    </dgm:pt>
    <dgm:pt modelId="{65C4233C-7A9C-43B4-AAF7-9C5B956A541D}" type="parTrans" cxnId="{CC09DCEB-4B78-40C5-BA9D-F01A927D5DC2}">
      <dgm:prSet/>
      <dgm:spPr/>
      <dgm:t>
        <a:bodyPr/>
        <a:lstStyle/>
        <a:p>
          <a:endParaRPr lang="en-US" sz="2000"/>
        </a:p>
      </dgm:t>
    </dgm:pt>
    <dgm:pt modelId="{BB2897BC-4712-41CD-BE68-9E5BCC0FDBD7}" type="sibTrans" cxnId="{CC09DCEB-4B78-40C5-BA9D-F01A927D5DC2}">
      <dgm:prSet/>
      <dgm:spPr/>
      <dgm:t>
        <a:bodyPr/>
        <a:lstStyle/>
        <a:p>
          <a:endParaRPr lang="en-US" sz="2000"/>
        </a:p>
      </dgm:t>
    </dgm:pt>
    <dgm:pt modelId="{55183366-1FFE-4CA5-9FDA-9888B735D37B}">
      <dgm:prSet custT="1"/>
      <dgm:spPr/>
      <dgm:t>
        <a:bodyPr/>
        <a:lstStyle/>
        <a:p>
          <a:r>
            <a:rPr lang="en-US" sz="1600" dirty="0"/>
            <a:t>SLAs and uptime</a:t>
          </a:r>
        </a:p>
      </dgm:t>
    </dgm:pt>
    <dgm:pt modelId="{36B81A4C-DDBA-4309-83FF-D65A9EC6E9B2}" type="parTrans" cxnId="{1BBA0F07-D1D3-403B-A303-A9735B64BC14}">
      <dgm:prSet/>
      <dgm:spPr/>
      <dgm:t>
        <a:bodyPr/>
        <a:lstStyle/>
        <a:p>
          <a:endParaRPr lang="en-US" sz="2000"/>
        </a:p>
      </dgm:t>
    </dgm:pt>
    <dgm:pt modelId="{055111CF-02A3-4FE4-B8CF-16EFAA00B9DE}" type="sibTrans" cxnId="{1BBA0F07-D1D3-403B-A303-A9735B64BC14}">
      <dgm:prSet/>
      <dgm:spPr/>
      <dgm:t>
        <a:bodyPr/>
        <a:lstStyle/>
        <a:p>
          <a:endParaRPr lang="en-US" sz="2000"/>
        </a:p>
      </dgm:t>
    </dgm:pt>
    <dgm:pt modelId="{F5ED1198-CE51-49F3-9EA6-A07E78382066}">
      <dgm:prSet custT="1"/>
      <dgm:spPr/>
      <dgm:t>
        <a:bodyPr/>
        <a:lstStyle/>
        <a:p>
          <a:r>
            <a:rPr lang="en-US" sz="1600" dirty="0"/>
            <a:t>Costing and budgeting</a:t>
          </a:r>
        </a:p>
      </dgm:t>
    </dgm:pt>
    <dgm:pt modelId="{87CCF67A-2A7F-4438-8413-BE1D2170AE69}" type="parTrans" cxnId="{0B87A85D-9CC1-4C79-A3E0-B4900F774BCB}">
      <dgm:prSet/>
      <dgm:spPr/>
      <dgm:t>
        <a:bodyPr/>
        <a:lstStyle/>
        <a:p>
          <a:endParaRPr lang="en-US" sz="2000"/>
        </a:p>
      </dgm:t>
    </dgm:pt>
    <dgm:pt modelId="{BE6B0703-BE76-4159-96A8-F9C09CA59B7C}" type="sibTrans" cxnId="{0B87A85D-9CC1-4C79-A3E0-B4900F774BCB}">
      <dgm:prSet/>
      <dgm:spPr/>
      <dgm:t>
        <a:bodyPr/>
        <a:lstStyle/>
        <a:p>
          <a:endParaRPr lang="en-US" sz="2000"/>
        </a:p>
      </dgm:t>
    </dgm:pt>
    <dgm:pt modelId="{EE2FDEAD-6703-4AA2-876E-3C4862831905}">
      <dgm:prSet custT="1"/>
      <dgm:spPr/>
      <dgm:t>
        <a:bodyPr/>
        <a:lstStyle/>
        <a:p>
          <a:r>
            <a:rPr lang="en-US" sz="1600" dirty="0"/>
            <a:t>Automation</a:t>
          </a:r>
        </a:p>
      </dgm:t>
    </dgm:pt>
    <dgm:pt modelId="{C8B96729-E1D9-4299-8DC4-3151617FA857}" type="parTrans" cxnId="{4A428A19-F06B-4573-8AB6-4027D600CBF0}">
      <dgm:prSet/>
      <dgm:spPr/>
      <dgm:t>
        <a:bodyPr/>
        <a:lstStyle/>
        <a:p>
          <a:endParaRPr lang="en-US" sz="2000"/>
        </a:p>
      </dgm:t>
    </dgm:pt>
    <dgm:pt modelId="{5CCBA9D1-8EA4-429D-A3AB-958DC3657822}" type="sibTrans" cxnId="{4A428A19-F06B-4573-8AB6-4027D600CBF0}">
      <dgm:prSet/>
      <dgm:spPr/>
      <dgm:t>
        <a:bodyPr/>
        <a:lstStyle/>
        <a:p>
          <a:endParaRPr lang="en-US" sz="2000"/>
        </a:p>
      </dgm:t>
    </dgm:pt>
    <dgm:pt modelId="{5BAA7633-DD72-4B93-B5E9-9D3037F7145B}">
      <dgm:prSet custT="1"/>
      <dgm:spPr/>
      <dgm:t>
        <a:bodyPr/>
        <a:lstStyle/>
        <a:p>
          <a:r>
            <a:rPr lang="en-US" sz="1400" dirty="0"/>
            <a:t>Communication</a:t>
          </a:r>
        </a:p>
      </dgm:t>
    </dgm:pt>
    <dgm:pt modelId="{C2DF0E97-C4CE-444F-9FB8-C296AEEB8034}" type="parTrans" cxnId="{F4C4BA56-5659-492E-9454-3FB304614258}">
      <dgm:prSet/>
      <dgm:spPr/>
      <dgm:t>
        <a:bodyPr/>
        <a:lstStyle/>
        <a:p>
          <a:endParaRPr lang="en-US" sz="2000"/>
        </a:p>
      </dgm:t>
    </dgm:pt>
    <dgm:pt modelId="{474070D2-1694-4EC2-BDB3-14CD8BAA3032}" type="sibTrans" cxnId="{F4C4BA56-5659-492E-9454-3FB304614258}">
      <dgm:prSet/>
      <dgm:spPr/>
      <dgm:t>
        <a:bodyPr/>
        <a:lstStyle/>
        <a:p>
          <a:endParaRPr lang="en-US" sz="2000"/>
        </a:p>
      </dgm:t>
    </dgm:pt>
    <dgm:pt modelId="{5F5CB17E-5CF5-4B70-828D-02B3D411C3BA}">
      <dgm:prSet custT="1"/>
      <dgm:spPr/>
      <dgm:t>
        <a:bodyPr/>
        <a:lstStyle/>
        <a:p>
          <a:r>
            <a:rPr lang="en-US" sz="1600" dirty="0"/>
            <a:t>Metrics and visualization</a:t>
          </a:r>
        </a:p>
      </dgm:t>
    </dgm:pt>
    <dgm:pt modelId="{07D7E8F8-CFA0-4647-ADD0-3122FF6D568F}" type="parTrans" cxnId="{6182725C-229E-48BB-A016-FB9E06C2EF3B}">
      <dgm:prSet/>
      <dgm:spPr/>
      <dgm:t>
        <a:bodyPr/>
        <a:lstStyle/>
        <a:p>
          <a:endParaRPr lang="en-US" sz="2000"/>
        </a:p>
      </dgm:t>
    </dgm:pt>
    <dgm:pt modelId="{5E6F100F-B665-41AF-A230-2A323066EF93}" type="sibTrans" cxnId="{6182725C-229E-48BB-A016-FB9E06C2EF3B}">
      <dgm:prSet/>
      <dgm:spPr/>
      <dgm:t>
        <a:bodyPr/>
        <a:lstStyle/>
        <a:p>
          <a:endParaRPr lang="en-US" sz="2000"/>
        </a:p>
      </dgm:t>
    </dgm:pt>
    <dgm:pt modelId="{08DF9CFC-3330-49D5-99EA-F57C187F040E}">
      <dgm:prSet phldrT="[Text]" custT="1"/>
      <dgm:spPr/>
      <dgm:t>
        <a:bodyPr/>
        <a:lstStyle/>
        <a:p>
          <a:r>
            <a:rPr lang="en-US" sz="1600" dirty="0"/>
            <a:t>Scalability</a:t>
          </a:r>
        </a:p>
      </dgm:t>
    </dgm:pt>
    <dgm:pt modelId="{8A7EA7DD-CE2B-4419-8C5F-4F1F59785228}" type="parTrans" cxnId="{D91C7846-2111-40F4-B232-63F5BAA135CB}">
      <dgm:prSet/>
      <dgm:spPr/>
      <dgm:t>
        <a:bodyPr/>
        <a:lstStyle/>
        <a:p>
          <a:endParaRPr lang="en-US"/>
        </a:p>
      </dgm:t>
    </dgm:pt>
    <dgm:pt modelId="{BB0E9433-A784-41EB-88BF-A02F1BF02907}" type="sibTrans" cxnId="{D91C7846-2111-40F4-B232-63F5BAA135CB}">
      <dgm:prSet/>
      <dgm:spPr/>
      <dgm:t>
        <a:bodyPr/>
        <a:lstStyle/>
        <a:p>
          <a:endParaRPr lang="en-US"/>
        </a:p>
      </dgm:t>
    </dgm:pt>
    <dgm:pt modelId="{CA71705A-EADA-47DD-9864-7BEC581F2D70}">
      <dgm:prSet phldrT="[Text]" custT="1"/>
      <dgm:spPr/>
      <dgm:t>
        <a:bodyPr/>
        <a:lstStyle/>
        <a:p>
          <a:r>
            <a:rPr lang="en-US" sz="1600" dirty="0"/>
            <a:t>Management</a:t>
          </a:r>
        </a:p>
      </dgm:t>
    </dgm:pt>
    <dgm:pt modelId="{449E8F0D-6654-4659-B00C-4EA26942F91D}" type="parTrans" cxnId="{910D5ECA-D0B6-457B-AECB-D3BEAC499D42}">
      <dgm:prSet/>
      <dgm:spPr/>
      <dgm:t>
        <a:bodyPr/>
        <a:lstStyle/>
        <a:p>
          <a:endParaRPr lang="en-US"/>
        </a:p>
      </dgm:t>
    </dgm:pt>
    <dgm:pt modelId="{1BF4E034-FF4D-43AA-ACC3-5779EB162C9D}" type="sibTrans" cxnId="{910D5ECA-D0B6-457B-AECB-D3BEAC499D42}">
      <dgm:prSet/>
      <dgm:spPr/>
      <dgm:t>
        <a:bodyPr/>
        <a:lstStyle/>
        <a:p>
          <a:endParaRPr lang="en-US"/>
        </a:p>
      </dgm:t>
    </dgm:pt>
    <dgm:pt modelId="{45F7B74B-F5A6-4B4B-8F7F-10E05F9B6A0B}">
      <dgm:prSet custT="1"/>
      <dgm:spPr/>
      <dgm:t>
        <a:bodyPr/>
        <a:lstStyle/>
        <a:p>
          <a:r>
            <a:rPr lang="en-US" sz="1600" dirty="0"/>
            <a:t>Security</a:t>
          </a:r>
        </a:p>
      </dgm:t>
    </dgm:pt>
    <dgm:pt modelId="{B5A8177A-A0A4-45FA-BF26-989034DF2077}" type="parTrans" cxnId="{7D622A72-D872-4C86-AB92-81DED373D5E3}">
      <dgm:prSet/>
      <dgm:spPr/>
      <dgm:t>
        <a:bodyPr/>
        <a:lstStyle/>
        <a:p>
          <a:endParaRPr lang="en-US"/>
        </a:p>
      </dgm:t>
    </dgm:pt>
    <dgm:pt modelId="{5EF86117-2B92-43F0-B5D5-CE9A855B0575}" type="sibTrans" cxnId="{7D622A72-D872-4C86-AB92-81DED373D5E3}">
      <dgm:prSet/>
      <dgm:spPr/>
      <dgm:t>
        <a:bodyPr/>
        <a:lstStyle/>
        <a:p>
          <a:endParaRPr lang="en-US"/>
        </a:p>
      </dgm:t>
    </dgm:pt>
    <dgm:pt modelId="{CEAECC31-1448-4895-82B1-A10B432A79C5}">
      <dgm:prSet custT="1"/>
      <dgm:spPr/>
      <dgm:t>
        <a:bodyPr/>
        <a:lstStyle/>
        <a:p>
          <a:r>
            <a:rPr lang="en-US" sz="1600" dirty="0"/>
            <a:t>Peer reviews</a:t>
          </a:r>
        </a:p>
      </dgm:t>
    </dgm:pt>
    <dgm:pt modelId="{8896B059-7337-48C7-8165-F3119564C53A}" type="parTrans" cxnId="{946B7346-4CD4-4AFA-BB68-56300DBF17A4}">
      <dgm:prSet/>
      <dgm:spPr/>
      <dgm:t>
        <a:bodyPr/>
        <a:lstStyle/>
        <a:p>
          <a:endParaRPr lang="en-US"/>
        </a:p>
      </dgm:t>
    </dgm:pt>
    <dgm:pt modelId="{43B29F61-3385-4964-9B90-D0C6E2473CEC}" type="sibTrans" cxnId="{946B7346-4CD4-4AFA-BB68-56300DBF17A4}">
      <dgm:prSet/>
      <dgm:spPr/>
      <dgm:t>
        <a:bodyPr/>
        <a:lstStyle/>
        <a:p>
          <a:endParaRPr lang="en-US"/>
        </a:p>
      </dgm:t>
    </dgm:pt>
    <dgm:pt modelId="{9BB3656F-CA4E-4567-AAC6-52768B6D2B0A}" type="pres">
      <dgm:prSet presAssocID="{F2332BE6-80BA-44B4-BE0D-4AC29A4F91CE}" presName="diagram" presStyleCnt="0">
        <dgm:presLayoutVars>
          <dgm:dir/>
          <dgm:resizeHandles val="exact"/>
        </dgm:presLayoutVars>
      </dgm:prSet>
      <dgm:spPr/>
    </dgm:pt>
    <dgm:pt modelId="{CE47E321-090D-4416-9FF2-D0437E58F12E}" type="pres">
      <dgm:prSet presAssocID="{DBBD73B6-B686-42AD-99E9-DA330DE380A4}" presName="node" presStyleLbl="node1" presStyleIdx="0" presStyleCnt="7">
        <dgm:presLayoutVars>
          <dgm:bulletEnabled val="1"/>
        </dgm:presLayoutVars>
      </dgm:prSet>
      <dgm:spPr/>
    </dgm:pt>
    <dgm:pt modelId="{6BAB545E-4A81-412F-994F-6592D18CD3EB}" type="pres">
      <dgm:prSet presAssocID="{60442DA2-0941-4C1E-A335-F1B5829FD0D7}" presName="sibTrans" presStyleCnt="0"/>
      <dgm:spPr/>
    </dgm:pt>
    <dgm:pt modelId="{ABE79EC2-BD58-4DB8-ADA5-83CCF7582DFE}" type="pres">
      <dgm:prSet presAssocID="{EA3C76F6-73AA-48DF-AF0B-DD13455C8EBC}" presName="node" presStyleLbl="node1" presStyleIdx="1" presStyleCnt="7">
        <dgm:presLayoutVars>
          <dgm:bulletEnabled val="1"/>
        </dgm:presLayoutVars>
      </dgm:prSet>
      <dgm:spPr/>
    </dgm:pt>
    <dgm:pt modelId="{21583410-D018-4D54-BA67-377C16926182}" type="pres">
      <dgm:prSet presAssocID="{086E3B99-A833-4EE4-A3BC-F6396F79BDA9}" presName="sibTrans" presStyleCnt="0"/>
      <dgm:spPr/>
    </dgm:pt>
    <dgm:pt modelId="{CD20BBB9-CD5E-40F0-A56F-D19D16B0DCB1}" type="pres">
      <dgm:prSet presAssocID="{28D1E406-ECBF-4B51-AC09-035CD11C75BD}" presName="node" presStyleLbl="node1" presStyleIdx="2" presStyleCnt="7">
        <dgm:presLayoutVars>
          <dgm:bulletEnabled val="1"/>
        </dgm:presLayoutVars>
      </dgm:prSet>
      <dgm:spPr/>
    </dgm:pt>
    <dgm:pt modelId="{45EFC70E-662E-40F9-A7BA-8D8B2D914DC6}" type="pres">
      <dgm:prSet presAssocID="{E196D3B1-0BE9-4F2C-9D16-9384C6D7CF13}" presName="sibTrans" presStyleCnt="0"/>
      <dgm:spPr/>
    </dgm:pt>
    <dgm:pt modelId="{19FF29CF-E2B1-478A-A847-451A09A5C41A}" type="pres">
      <dgm:prSet presAssocID="{113A889F-6B4C-49F0-A441-B297948BAA2E}" presName="node" presStyleLbl="node1" presStyleIdx="3" presStyleCnt="7">
        <dgm:presLayoutVars>
          <dgm:bulletEnabled val="1"/>
        </dgm:presLayoutVars>
      </dgm:prSet>
      <dgm:spPr/>
    </dgm:pt>
    <dgm:pt modelId="{37296A18-DB26-4E06-AD9A-73814644C471}" type="pres">
      <dgm:prSet presAssocID="{B5C94A69-6369-4554-ACBB-9E7573C14DD4}" presName="sibTrans" presStyleCnt="0"/>
      <dgm:spPr/>
    </dgm:pt>
    <dgm:pt modelId="{F10189EE-5F91-4110-8606-8D2B090F8FD0}" type="pres">
      <dgm:prSet presAssocID="{C4161A5B-3211-456B-9062-B0AB8E0121C5}" presName="node" presStyleLbl="node1" presStyleIdx="4" presStyleCnt="7" custScaleY="134350">
        <dgm:presLayoutVars>
          <dgm:bulletEnabled val="1"/>
        </dgm:presLayoutVars>
      </dgm:prSet>
      <dgm:spPr/>
    </dgm:pt>
    <dgm:pt modelId="{6623B4B0-222B-40CB-AC29-BB893E864C88}" type="pres">
      <dgm:prSet presAssocID="{860C49D2-BBB3-4A4D-A030-6A385B2F753A}" presName="sibTrans" presStyleCnt="0"/>
      <dgm:spPr/>
    </dgm:pt>
    <dgm:pt modelId="{122216C4-8001-4D91-B94C-57A219FD44B6}" type="pres">
      <dgm:prSet presAssocID="{D5EFB276-7B00-412D-BF02-989A1B619113}" presName="node" presStyleLbl="node1" presStyleIdx="5" presStyleCnt="7" custScaleY="134350">
        <dgm:presLayoutVars>
          <dgm:bulletEnabled val="1"/>
        </dgm:presLayoutVars>
      </dgm:prSet>
      <dgm:spPr/>
    </dgm:pt>
    <dgm:pt modelId="{CF683AF6-838F-42FC-861C-E7BA9CAB66ED}" type="pres">
      <dgm:prSet presAssocID="{D666F4CD-D8D2-4730-B86B-39876976C9A4}" presName="sibTrans" presStyleCnt="0"/>
      <dgm:spPr/>
    </dgm:pt>
    <dgm:pt modelId="{AED3E135-6437-4E6E-80A7-3D754CBF04D7}" type="pres">
      <dgm:prSet presAssocID="{A5857409-5B7A-4EBB-BC7A-A3E8C0869C56}" presName="node" presStyleLbl="node1" presStyleIdx="6" presStyleCnt="7" custScaleY="134350">
        <dgm:presLayoutVars>
          <dgm:bulletEnabled val="1"/>
        </dgm:presLayoutVars>
      </dgm:prSet>
      <dgm:spPr/>
    </dgm:pt>
  </dgm:ptLst>
  <dgm:cxnLst>
    <dgm:cxn modelId="{0F49697A-9E72-4F7B-A9C2-DA3D6253ED74}" srcId="{F2332BE6-80BA-44B4-BE0D-4AC29A4F91CE}" destId="{113A889F-6B4C-49F0-A441-B297948BAA2E}" srcOrd="3" destOrd="0" parTransId="{03D08393-3875-4968-9878-773586A75DF7}" sibTransId="{B5C94A69-6369-4554-ACBB-9E7573C14DD4}"/>
    <dgm:cxn modelId="{6D1E6D5C-A2E3-43D7-9C99-E1421036C5D9}" type="presOf" srcId="{B4EA1B4B-27C1-4DFA-AAED-1CD9D08EA3CE}" destId="{F10189EE-5F91-4110-8606-8D2B090F8FD0}" srcOrd="0" destOrd="2" presId="urn:microsoft.com/office/officeart/2005/8/layout/default"/>
    <dgm:cxn modelId="{064F73DB-C0E4-4C70-9FD9-379F3D60DC38}" type="presOf" srcId="{A5857409-5B7A-4EBB-BC7A-A3E8C0869C56}" destId="{AED3E135-6437-4E6E-80A7-3D754CBF04D7}" srcOrd="0" destOrd="0" presId="urn:microsoft.com/office/officeart/2005/8/layout/default"/>
    <dgm:cxn modelId="{FE05FADE-7EB7-4C42-9279-C05F7984BA1D}" type="presOf" srcId="{CA71705A-EADA-47DD-9864-7BEC581F2D70}" destId="{CE47E321-090D-4416-9FF2-D0437E58F12E}" srcOrd="0" destOrd="3" presId="urn:microsoft.com/office/officeart/2005/8/layout/default"/>
    <dgm:cxn modelId="{F6C296C0-A9D2-4E88-96A3-C04B2FD08003}" type="presOf" srcId="{B011277C-B1CE-462F-A57E-88A7C0DEA5F1}" destId="{F10189EE-5F91-4110-8606-8D2B090F8FD0}" srcOrd="0" destOrd="1" presId="urn:microsoft.com/office/officeart/2005/8/layout/default"/>
    <dgm:cxn modelId="{F1BEBAB6-FB79-4FAB-9033-75E6DCA7BDAC}" srcId="{113A889F-6B4C-49F0-A441-B297948BAA2E}" destId="{FEBD89F7-4799-4E39-BA4E-B5607B2B495C}" srcOrd="1" destOrd="0" parTransId="{B1089C9F-7FBA-4762-A809-F43944A15C01}" sibTransId="{4C51DB1C-4DBA-4803-8D53-8701E7E29BFD}"/>
    <dgm:cxn modelId="{C111F1CE-0BD3-443C-A70B-4C48FD2D3D5A}" srcId="{28D1E406-ECBF-4B51-AC09-035CD11C75BD}" destId="{A0D8FDAF-8117-490F-B22A-C27759114CEE}" srcOrd="0" destOrd="0" parTransId="{AC32E642-C855-4813-97D8-28DF17235EEF}" sibTransId="{977D499F-89A9-4CF0-ABDE-E256C5F84244}"/>
    <dgm:cxn modelId="{A855F689-D184-4ECE-B7F0-04E89168899E}" srcId="{EA3C76F6-73AA-48DF-AF0B-DD13455C8EBC}" destId="{56DB21B5-0B26-4D50-8EB7-A1821DD00096}" srcOrd="0" destOrd="0" parTransId="{D9FB4928-041C-4638-82CD-17A6CC87FE64}" sibTransId="{0B24CA2E-B2FA-4928-BAFE-7F4D2B95E6FD}"/>
    <dgm:cxn modelId="{2F72E405-0246-4847-A1B7-EA9D9C5AB3DB}" type="presOf" srcId="{64B0C500-0F77-484F-8074-B31F34D1629B}" destId="{ABE79EC2-BD58-4DB8-ADA5-83CCF7582DFE}" srcOrd="0" destOrd="2" presId="urn:microsoft.com/office/officeart/2005/8/layout/default"/>
    <dgm:cxn modelId="{FFDAA3A0-DD9C-44C3-B41C-070F778F57F4}" type="presOf" srcId="{16D04ECB-CA73-469B-A8A2-A0F6A33851D9}" destId="{CD20BBB9-CD5E-40F0-A56F-D19D16B0DCB1}" srcOrd="0" destOrd="3" presId="urn:microsoft.com/office/officeart/2005/8/layout/default"/>
    <dgm:cxn modelId="{868F9153-849F-448F-BA2B-21DA27DACA02}" type="presOf" srcId="{FEBD89F7-4799-4E39-BA4E-B5607B2B495C}" destId="{19FF29CF-E2B1-478A-A847-451A09A5C41A}" srcOrd="0" destOrd="2" presId="urn:microsoft.com/office/officeart/2005/8/layout/default"/>
    <dgm:cxn modelId="{211E3F9A-6D8A-4BBD-BCC3-F086559EFDB7}" type="presOf" srcId="{425B5F53-5B8B-43C9-959F-F48D5DB9DADC}" destId="{19FF29CF-E2B1-478A-A847-451A09A5C41A}" srcOrd="0" destOrd="1" presId="urn:microsoft.com/office/officeart/2005/8/layout/default"/>
    <dgm:cxn modelId="{A83176E6-19E8-433B-BDCF-D39299A0D2E2}" type="presOf" srcId="{218EC908-128F-4914-88DB-E7C3704AB70E}" destId="{122216C4-8001-4D91-B94C-57A219FD44B6}" srcOrd="0" destOrd="1" presId="urn:microsoft.com/office/officeart/2005/8/layout/default"/>
    <dgm:cxn modelId="{BA41F6B9-06D0-48EC-AA72-3503301AC601}" srcId="{F2332BE6-80BA-44B4-BE0D-4AC29A4F91CE}" destId="{A5857409-5B7A-4EBB-BC7A-A3E8C0869C56}" srcOrd="6" destOrd="0" parTransId="{400BA7F2-74AA-4E79-9F21-FB3823698C38}" sibTransId="{B57CC3F1-F642-4274-8CDD-81114AB65AF7}"/>
    <dgm:cxn modelId="{EED40175-EE2C-4CF4-BB27-E086A11B39E9}" type="presOf" srcId="{EA3C76F6-73AA-48DF-AF0B-DD13455C8EBC}" destId="{ABE79EC2-BD58-4DB8-ADA5-83CCF7582DFE}" srcOrd="0" destOrd="0" presId="urn:microsoft.com/office/officeart/2005/8/layout/default"/>
    <dgm:cxn modelId="{F4C4BA56-5659-492E-9454-3FB304614258}" srcId="{EA3C76F6-73AA-48DF-AF0B-DD13455C8EBC}" destId="{5BAA7633-DD72-4B93-B5E9-9D3037F7145B}" srcOrd="2" destOrd="0" parTransId="{C2DF0E97-C4CE-444F-9FB8-C296AEEB8034}" sibTransId="{474070D2-1694-4EC2-BDB3-14CD8BAA3032}"/>
    <dgm:cxn modelId="{EB8D5A62-8960-4651-B266-6C16348A5A8D}" type="presOf" srcId="{113A889F-6B4C-49F0-A441-B297948BAA2E}" destId="{19FF29CF-E2B1-478A-A847-451A09A5C41A}" srcOrd="0" destOrd="0" presId="urn:microsoft.com/office/officeart/2005/8/layout/default"/>
    <dgm:cxn modelId="{903D0B84-F3E6-4F10-82F9-FF67A13C1BAB}" srcId="{DBBD73B6-B686-42AD-99E9-DA330DE380A4}" destId="{5B086B89-7D47-4C36-9079-45C2488EF5D3}" srcOrd="0" destOrd="0" parTransId="{9175FE6D-E8F4-439B-B77A-2AC93BB18250}" sibTransId="{58662BD8-9228-4868-8DB0-462DD13584E9}"/>
    <dgm:cxn modelId="{1BBA0F07-D1D3-403B-A303-A9735B64BC14}" srcId="{A5857409-5B7A-4EBB-BC7A-A3E8C0869C56}" destId="{55183366-1FFE-4CA5-9FDA-9888B735D37B}" srcOrd="0" destOrd="0" parTransId="{36B81A4C-DDBA-4309-83FF-D65A9EC6E9B2}" sibTransId="{055111CF-02A3-4FE4-B8CF-16EFAA00B9DE}"/>
    <dgm:cxn modelId="{015640E3-EF49-4FE9-90D0-B20DAA723ABF}" type="presOf" srcId="{08DF9CFC-3330-49D5-99EA-F57C187F040E}" destId="{CE47E321-090D-4416-9FF2-D0437E58F12E}" srcOrd="0" destOrd="2" presId="urn:microsoft.com/office/officeart/2005/8/layout/default"/>
    <dgm:cxn modelId="{9A3BFDE7-F226-4932-84D7-8523543CFF5B}" srcId="{F2332BE6-80BA-44B4-BE0D-4AC29A4F91CE}" destId="{D5EFB276-7B00-412D-BF02-989A1B619113}" srcOrd="5" destOrd="0" parTransId="{33BE6B73-C3FA-4F3B-9AD7-1DE5E9B7E01F}" sibTransId="{D666F4CD-D8D2-4730-B86B-39876976C9A4}"/>
    <dgm:cxn modelId="{3B1B91EB-C8DD-4DCA-B411-4965B4EBFDCF}" type="presOf" srcId="{45F7B74B-F5A6-4B4B-8F7F-10E05F9B6A0B}" destId="{122216C4-8001-4D91-B94C-57A219FD44B6}" srcOrd="0" destOrd="3" presId="urn:microsoft.com/office/officeart/2005/8/layout/default"/>
    <dgm:cxn modelId="{AF208DB2-0DC5-409E-A992-1D2196ABD8C5}" type="presOf" srcId="{5B086B89-7D47-4C36-9079-45C2488EF5D3}" destId="{CE47E321-090D-4416-9FF2-D0437E58F12E}" srcOrd="0" destOrd="1" presId="urn:microsoft.com/office/officeart/2005/8/layout/default"/>
    <dgm:cxn modelId="{01A5B9F7-B154-487D-BD9E-4B71FCD09957}" srcId="{EA3C76F6-73AA-48DF-AF0B-DD13455C8EBC}" destId="{64B0C500-0F77-484F-8074-B31F34D1629B}" srcOrd="1" destOrd="0" parTransId="{A0AE52F4-F1D3-43C5-BC3B-A145C24FB375}" sibTransId="{4BC31B31-F892-4DA6-90FE-C7C741DE6845}"/>
    <dgm:cxn modelId="{E7BCD5A9-2715-4771-9ADC-A07184744EBB}" type="presOf" srcId="{56DB21B5-0B26-4D50-8EB7-A1821DD00096}" destId="{ABE79EC2-BD58-4DB8-ADA5-83CCF7582DFE}" srcOrd="0" destOrd="1" presId="urn:microsoft.com/office/officeart/2005/8/layout/default"/>
    <dgm:cxn modelId="{145F751A-9466-4F56-9DB2-30D037257746}" type="presOf" srcId="{55183366-1FFE-4CA5-9FDA-9888B735D37B}" destId="{AED3E135-6437-4E6E-80A7-3D754CBF04D7}" srcOrd="0" destOrd="1" presId="urn:microsoft.com/office/officeart/2005/8/layout/default"/>
    <dgm:cxn modelId="{23D41560-F352-4F13-B643-A624372E29B2}" type="presOf" srcId="{C4161A5B-3211-456B-9062-B0AB8E0121C5}" destId="{F10189EE-5F91-4110-8606-8D2B090F8FD0}" srcOrd="0" destOrd="0" presId="urn:microsoft.com/office/officeart/2005/8/layout/default"/>
    <dgm:cxn modelId="{16431B92-F212-481A-A6F7-0C2C8B6C8961}" srcId="{113A889F-6B4C-49F0-A441-B297948BAA2E}" destId="{425B5F53-5B8B-43C9-959F-F48D5DB9DADC}" srcOrd="0" destOrd="0" parTransId="{38651FEC-AC12-44D8-94A2-96AB8D2D5861}" sibTransId="{819BCD17-4D1E-43B1-9E66-C1421E210F31}"/>
    <dgm:cxn modelId="{7D622A72-D872-4C86-AB92-81DED373D5E3}" srcId="{D5EFB276-7B00-412D-BF02-989A1B619113}" destId="{45F7B74B-F5A6-4B4B-8F7F-10E05F9B6A0B}" srcOrd="2" destOrd="0" parTransId="{B5A8177A-A0A4-45FA-BF26-989034DF2077}" sibTransId="{5EF86117-2B92-43F0-B5D5-CE9A855B0575}"/>
    <dgm:cxn modelId="{D0BEF2B8-E494-4E28-A2FE-082B39B94181}" type="presOf" srcId="{8E6DE6C7-E7FC-42CE-8DFB-0047123964A4}" destId="{F10189EE-5F91-4110-8606-8D2B090F8FD0}" srcOrd="0" destOrd="3" presId="urn:microsoft.com/office/officeart/2005/8/layout/default"/>
    <dgm:cxn modelId="{339783C2-065C-4B04-985D-EAAD0124E466}" srcId="{F2332BE6-80BA-44B4-BE0D-4AC29A4F91CE}" destId="{C4161A5B-3211-456B-9062-B0AB8E0121C5}" srcOrd="4" destOrd="0" parTransId="{B629DE4F-8997-4584-885E-C9BC790AB0B1}" sibTransId="{860C49D2-BBB3-4A4D-A030-6A385B2F753A}"/>
    <dgm:cxn modelId="{DF2E605B-805A-4746-A214-303E201E3395}" type="presOf" srcId="{28D1E406-ECBF-4B51-AC09-035CD11C75BD}" destId="{CD20BBB9-CD5E-40F0-A56F-D19D16B0DCB1}" srcOrd="0" destOrd="0" presId="urn:microsoft.com/office/officeart/2005/8/layout/default"/>
    <dgm:cxn modelId="{D91C7846-2111-40F4-B232-63F5BAA135CB}" srcId="{DBBD73B6-B686-42AD-99E9-DA330DE380A4}" destId="{08DF9CFC-3330-49D5-99EA-F57C187F040E}" srcOrd="1" destOrd="0" parTransId="{8A7EA7DD-CE2B-4419-8C5F-4F1F59785228}" sibTransId="{BB0E9433-A784-41EB-88BF-A02F1BF02907}"/>
    <dgm:cxn modelId="{3A062DE9-6679-4472-BAD2-3F27FAF1829F}" srcId="{F2332BE6-80BA-44B4-BE0D-4AC29A4F91CE}" destId="{28D1E406-ECBF-4B51-AC09-035CD11C75BD}" srcOrd="2" destOrd="0" parTransId="{DB31B1E6-255A-4311-8918-3DBE6156DC4B}" sibTransId="{E196D3B1-0BE9-4F2C-9D16-9384C6D7CF13}"/>
    <dgm:cxn modelId="{946B7346-4CD4-4AFA-BB68-56300DBF17A4}" srcId="{113A889F-6B4C-49F0-A441-B297948BAA2E}" destId="{CEAECC31-1448-4895-82B1-A10B432A79C5}" srcOrd="2" destOrd="0" parTransId="{8896B059-7337-48C7-8165-F3119564C53A}" sibTransId="{43B29F61-3385-4964-9B90-D0C6E2473CEC}"/>
    <dgm:cxn modelId="{2D255985-698A-449D-A114-16ADE1356EE3}" type="presOf" srcId="{EE2FDEAD-6703-4AA2-876E-3C4862831905}" destId="{122216C4-8001-4D91-B94C-57A219FD44B6}" srcOrd="0" destOrd="2" presId="urn:microsoft.com/office/officeart/2005/8/layout/default"/>
    <dgm:cxn modelId="{5DE39255-B5E2-47F6-A7B7-C97057226204}" type="presOf" srcId="{CEAECC31-1448-4895-82B1-A10B432A79C5}" destId="{19FF29CF-E2B1-478A-A847-451A09A5C41A}" srcOrd="0" destOrd="3" presId="urn:microsoft.com/office/officeart/2005/8/layout/default"/>
    <dgm:cxn modelId="{699D6E02-63C7-4896-B6AA-8065362DF2B8}" type="presOf" srcId="{DBBD73B6-B686-42AD-99E9-DA330DE380A4}" destId="{CE47E321-090D-4416-9FF2-D0437E58F12E}" srcOrd="0" destOrd="0" presId="urn:microsoft.com/office/officeart/2005/8/layout/default"/>
    <dgm:cxn modelId="{6182725C-229E-48BB-A016-FB9E06C2EF3B}" srcId="{A5857409-5B7A-4EBB-BC7A-A3E8C0869C56}" destId="{5F5CB17E-5CF5-4B70-828D-02B3D411C3BA}" srcOrd="2" destOrd="0" parTransId="{07D7E8F8-CFA0-4647-ADD0-3122FF6D568F}" sibTransId="{5E6F100F-B665-41AF-A230-2A323066EF93}"/>
    <dgm:cxn modelId="{4E9DD3A0-D724-48F4-9691-21198DA5C486}" srcId="{28D1E406-ECBF-4B51-AC09-035CD11C75BD}" destId="{885C5495-6091-4D30-BA66-CB106E123C5C}" srcOrd="1" destOrd="0" parTransId="{7CDF61B2-D2D5-48D5-AC60-58A133B76F72}" sibTransId="{F8DC9358-ED55-47A2-A11F-6EB42ABA602C}"/>
    <dgm:cxn modelId="{6D51179E-F875-433D-BC9D-D6F56389556D}" srcId="{F2332BE6-80BA-44B4-BE0D-4AC29A4F91CE}" destId="{DBBD73B6-B686-42AD-99E9-DA330DE380A4}" srcOrd="0" destOrd="0" parTransId="{58A40E3B-FD61-41EA-81F5-3C42DAE85FE4}" sibTransId="{60442DA2-0941-4C1E-A335-F1B5829FD0D7}"/>
    <dgm:cxn modelId="{32237301-6D19-4CE8-AA12-619DC29F8270}" srcId="{C4161A5B-3211-456B-9062-B0AB8E0121C5}" destId="{B011277C-B1CE-462F-A57E-88A7C0DEA5F1}" srcOrd="0" destOrd="0" parTransId="{DC422D50-0115-4ECD-B6F6-E3F87FA80320}" sibTransId="{C6A81931-A9C6-4F66-A720-B019E6F71BC9}"/>
    <dgm:cxn modelId="{910D5ECA-D0B6-457B-AECB-D3BEAC499D42}" srcId="{DBBD73B6-B686-42AD-99E9-DA330DE380A4}" destId="{CA71705A-EADA-47DD-9864-7BEC581F2D70}" srcOrd="2" destOrd="0" parTransId="{449E8F0D-6654-4659-B00C-4EA26942F91D}" sibTransId="{1BF4E034-FF4D-43AA-ACC3-5779EB162C9D}"/>
    <dgm:cxn modelId="{A2115821-F354-44C8-8065-39E0E6E93B46}" srcId="{28D1E406-ECBF-4B51-AC09-035CD11C75BD}" destId="{16D04ECB-CA73-469B-A8A2-A0F6A33851D9}" srcOrd="2" destOrd="0" parTransId="{765D8384-09C3-4F7C-BAAD-2D72B7109CF6}" sibTransId="{89AB15FB-12E3-4B7D-B970-A0B351329F64}"/>
    <dgm:cxn modelId="{8913D82B-5D05-4FC8-BB20-F3AAE723DE7E}" srcId="{F2332BE6-80BA-44B4-BE0D-4AC29A4F91CE}" destId="{EA3C76F6-73AA-48DF-AF0B-DD13455C8EBC}" srcOrd="1" destOrd="0" parTransId="{EC06BCD0-15E6-4ABF-8B9A-365DB9EEE9BA}" sibTransId="{086E3B99-A833-4EE4-A3BC-F6396F79BDA9}"/>
    <dgm:cxn modelId="{4C24869D-A482-4B01-8310-42BD6D7B132D}" type="presOf" srcId="{5BAA7633-DD72-4B93-B5E9-9D3037F7145B}" destId="{ABE79EC2-BD58-4DB8-ADA5-83CCF7582DFE}" srcOrd="0" destOrd="3" presId="urn:microsoft.com/office/officeart/2005/8/layout/default"/>
    <dgm:cxn modelId="{CC09DCEB-4B78-40C5-BA9D-F01A927D5DC2}" srcId="{D5EFB276-7B00-412D-BF02-989A1B619113}" destId="{218EC908-128F-4914-88DB-E7C3704AB70E}" srcOrd="0" destOrd="0" parTransId="{65C4233C-7A9C-43B4-AAF7-9C5B956A541D}" sibTransId="{BB2897BC-4712-41CD-BE68-9E5BCC0FDBD7}"/>
    <dgm:cxn modelId="{C1343740-0CD3-4542-9EEB-CA3A603F1BCB}" srcId="{C4161A5B-3211-456B-9062-B0AB8E0121C5}" destId="{8E6DE6C7-E7FC-42CE-8DFB-0047123964A4}" srcOrd="2" destOrd="0" parTransId="{55C2853D-9682-4F7D-A645-372AD9B05579}" sibTransId="{22FF4771-E5F2-430E-B250-305BFAC5831E}"/>
    <dgm:cxn modelId="{08245D41-BC22-4125-AFC4-BE29BD61D9BE}" srcId="{C4161A5B-3211-456B-9062-B0AB8E0121C5}" destId="{B4EA1B4B-27C1-4DFA-AAED-1CD9D08EA3CE}" srcOrd="1" destOrd="0" parTransId="{0B451648-E6AA-40D2-912A-3DD5C184CDD8}" sibTransId="{C1433850-1A86-4DD7-ABBD-A2C3E98AE3AA}"/>
    <dgm:cxn modelId="{4A428A19-F06B-4573-8AB6-4027D600CBF0}" srcId="{D5EFB276-7B00-412D-BF02-989A1B619113}" destId="{EE2FDEAD-6703-4AA2-876E-3C4862831905}" srcOrd="1" destOrd="0" parTransId="{C8B96729-E1D9-4299-8DC4-3151617FA857}" sibTransId="{5CCBA9D1-8EA4-429D-A3AB-958DC3657822}"/>
    <dgm:cxn modelId="{DA81130D-93BC-407B-B2BF-1BDAA9D746F4}" type="presOf" srcId="{5F5CB17E-5CF5-4B70-828D-02B3D411C3BA}" destId="{AED3E135-6437-4E6E-80A7-3D754CBF04D7}" srcOrd="0" destOrd="3" presId="urn:microsoft.com/office/officeart/2005/8/layout/default"/>
    <dgm:cxn modelId="{3AD2AA1F-3700-473F-A320-BF5616509F4C}" type="presOf" srcId="{F5ED1198-CE51-49F3-9EA6-A07E78382066}" destId="{AED3E135-6437-4E6E-80A7-3D754CBF04D7}" srcOrd="0" destOrd="2" presId="urn:microsoft.com/office/officeart/2005/8/layout/default"/>
    <dgm:cxn modelId="{BAE408A0-3EF1-4E9F-ADE4-0D2045BA720E}" type="presOf" srcId="{F2332BE6-80BA-44B4-BE0D-4AC29A4F91CE}" destId="{9BB3656F-CA4E-4567-AAC6-52768B6D2B0A}" srcOrd="0" destOrd="0" presId="urn:microsoft.com/office/officeart/2005/8/layout/default"/>
    <dgm:cxn modelId="{F69B1F8A-AFE2-4325-8822-CA80BB956132}" type="presOf" srcId="{A0D8FDAF-8117-490F-B22A-C27759114CEE}" destId="{CD20BBB9-CD5E-40F0-A56F-D19D16B0DCB1}" srcOrd="0" destOrd="1" presId="urn:microsoft.com/office/officeart/2005/8/layout/default"/>
    <dgm:cxn modelId="{0B87A85D-9CC1-4C79-A3E0-B4900F774BCB}" srcId="{A5857409-5B7A-4EBB-BC7A-A3E8C0869C56}" destId="{F5ED1198-CE51-49F3-9EA6-A07E78382066}" srcOrd="1" destOrd="0" parTransId="{87CCF67A-2A7F-4438-8413-BE1D2170AE69}" sibTransId="{BE6B0703-BE76-4159-96A8-F9C09CA59B7C}"/>
    <dgm:cxn modelId="{F0F445AD-3A8A-4DF2-B835-C40E616CF99A}" type="presOf" srcId="{D5EFB276-7B00-412D-BF02-989A1B619113}" destId="{122216C4-8001-4D91-B94C-57A219FD44B6}" srcOrd="0" destOrd="0" presId="urn:microsoft.com/office/officeart/2005/8/layout/default"/>
    <dgm:cxn modelId="{4C0DDDB3-1B4F-4E0F-B6E1-19BE77E4BC73}" type="presOf" srcId="{885C5495-6091-4D30-BA66-CB106E123C5C}" destId="{CD20BBB9-CD5E-40F0-A56F-D19D16B0DCB1}" srcOrd="0" destOrd="2" presId="urn:microsoft.com/office/officeart/2005/8/layout/default"/>
    <dgm:cxn modelId="{D0369F2A-05D5-48DE-AF77-63B9D5563C9E}" type="presParOf" srcId="{9BB3656F-CA4E-4567-AAC6-52768B6D2B0A}" destId="{CE47E321-090D-4416-9FF2-D0437E58F12E}" srcOrd="0" destOrd="0" presId="urn:microsoft.com/office/officeart/2005/8/layout/default"/>
    <dgm:cxn modelId="{03121252-30A7-40CE-B273-1DF920C8359F}" type="presParOf" srcId="{9BB3656F-CA4E-4567-AAC6-52768B6D2B0A}" destId="{6BAB545E-4A81-412F-994F-6592D18CD3EB}" srcOrd="1" destOrd="0" presId="urn:microsoft.com/office/officeart/2005/8/layout/default"/>
    <dgm:cxn modelId="{3CAB46E4-68A9-4F55-A3A8-290CD00D4384}" type="presParOf" srcId="{9BB3656F-CA4E-4567-AAC6-52768B6D2B0A}" destId="{ABE79EC2-BD58-4DB8-ADA5-83CCF7582DFE}" srcOrd="2" destOrd="0" presId="urn:microsoft.com/office/officeart/2005/8/layout/default"/>
    <dgm:cxn modelId="{07087E9F-3009-49B1-A484-54606305CA82}" type="presParOf" srcId="{9BB3656F-CA4E-4567-AAC6-52768B6D2B0A}" destId="{21583410-D018-4D54-BA67-377C16926182}" srcOrd="3" destOrd="0" presId="urn:microsoft.com/office/officeart/2005/8/layout/default"/>
    <dgm:cxn modelId="{0F98ECE6-784F-4A38-84E9-D5F12EA14959}" type="presParOf" srcId="{9BB3656F-CA4E-4567-AAC6-52768B6D2B0A}" destId="{CD20BBB9-CD5E-40F0-A56F-D19D16B0DCB1}" srcOrd="4" destOrd="0" presId="urn:microsoft.com/office/officeart/2005/8/layout/default"/>
    <dgm:cxn modelId="{997A4222-1D57-406A-B65E-1CDCFA48C1DD}" type="presParOf" srcId="{9BB3656F-CA4E-4567-AAC6-52768B6D2B0A}" destId="{45EFC70E-662E-40F9-A7BA-8D8B2D914DC6}" srcOrd="5" destOrd="0" presId="urn:microsoft.com/office/officeart/2005/8/layout/default"/>
    <dgm:cxn modelId="{AD8FAA3C-0F56-4A56-93C3-A6020B9554AC}" type="presParOf" srcId="{9BB3656F-CA4E-4567-AAC6-52768B6D2B0A}" destId="{19FF29CF-E2B1-478A-A847-451A09A5C41A}" srcOrd="6" destOrd="0" presId="urn:microsoft.com/office/officeart/2005/8/layout/default"/>
    <dgm:cxn modelId="{33E3E02E-461F-447E-AF96-BE3083DF9562}" type="presParOf" srcId="{9BB3656F-CA4E-4567-AAC6-52768B6D2B0A}" destId="{37296A18-DB26-4E06-AD9A-73814644C471}" srcOrd="7" destOrd="0" presId="urn:microsoft.com/office/officeart/2005/8/layout/default"/>
    <dgm:cxn modelId="{EEBB15F8-BF88-41AB-9BB8-51468AFBF014}" type="presParOf" srcId="{9BB3656F-CA4E-4567-AAC6-52768B6D2B0A}" destId="{F10189EE-5F91-4110-8606-8D2B090F8FD0}" srcOrd="8" destOrd="0" presId="urn:microsoft.com/office/officeart/2005/8/layout/default"/>
    <dgm:cxn modelId="{01BF6B47-9F31-49BB-AC6D-D263DF51B440}" type="presParOf" srcId="{9BB3656F-CA4E-4567-AAC6-52768B6D2B0A}" destId="{6623B4B0-222B-40CB-AC29-BB893E864C88}" srcOrd="9" destOrd="0" presId="urn:microsoft.com/office/officeart/2005/8/layout/default"/>
    <dgm:cxn modelId="{929B325F-CC61-4674-B3BA-92A0C3C565D5}" type="presParOf" srcId="{9BB3656F-CA4E-4567-AAC6-52768B6D2B0A}" destId="{122216C4-8001-4D91-B94C-57A219FD44B6}" srcOrd="10" destOrd="0" presId="urn:microsoft.com/office/officeart/2005/8/layout/default"/>
    <dgm:cxn modelId="{B077F75F-7F02-41D9-A54E-360D503F8A88}" type="presParOf" srcId="{9BB3656F-CA4E-4567-AAC6-52768B6D2B0A}" destId="{CF683AF6-838F-42FC-861C-E7BA9CAB66ED}" srcOrd="11" destOrd="0" presId="urn:microsoft.com/office/officeart/2005/8/layout/default"/>
    <dgm:cxn modelId="{91822129-D78F-4654-AA1E-EB1640C4E461}" type="presParOf" srcId="{9BB3656F-CA4E-4567-AAC6-52768B6D2B0A}" destId="{AED3E135-6437-4E6E-80A7-3D754CBF04D7}"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A1161B-1207-4829-9902-15F461042725}"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12DEDA27-4B16-4CA6-9C53-8077ECAB3BCB}">
      <dgm:prSet phldrT="[Text]"/>
      <dgm:spPr/>
      <dgm:t>
        <a:bodyPr/>
        <a:lstStyle/>
        <a:p>
          <a:pPr>
            <a:buFont typeface="Arial" panose="020B0604020202020204" pitchFamily="34" charset="0"/>
            <a:buChar char="•"/>
          </a:pPr>
          <a:r>
            <a:rPr lang="en-US" dirty="0"/>
            <a:t>Provide developers a faster release cycle</a:t>
          </a:r>
        </a:p>
      </dgm:t>
    </dgm:pt>
    <dgm:pt modelId="{0277E2DA-5266-4644-B976-824BC0C36CCC}" type="parTrans" cxnId="{AA9D51B8-D742-4A10-88BD-9F4A9AAE2F8A}">
      <dgm:prSet/>
      <dgm:spPr/>
      <dgm:t>
        <a:bodyPr/>
        <a:lstStyle/>
        <a:p>
          <a:endParaRPr lang="en-US"/>
        </a:p>
      </dgm:t>
    </dgm:pt>
    <dgm:pt modelId="{273AC6F1-A74B-47DB-BFB8-7FA6DF7ED11F}" type="sibTrans" cxnId="{AA9D51B8-D742-4A10-88BD-9F4A9AAE2F8A}">
      <dgm:prSet/>
      <dgm:spPr/>
      <dgm:t>
        <a:bodyPr/>
        <a:lstStyle/>
        <a:p>
          <a:endParaRPr lang="en-US"/>
        </a:p>
      </dgm:t>
    </dgm:pt>
    <dgm:pt modelId="{60C6BF54-BCCB-439B-96BA-D292268402F0}">
      <dgm:prSet/>
      <dgm:spPr/>
      <dgm:t>
        <a:bodyPr/>
        <a:lstStyle/>
        <a:p>
          <a:r>
            <a:rPr lang="en-US" dirty="0"/>
            <a:t>Predictable environment for testing</a:t>
          </a:r>
        </a:p>
      </dgm:t>
    </dgm:pt>
    <dgm:pt modelId="{DED1075C-A137-4D64-B4DC-C1DA45BEBFDA}" type="parTrans" cxnId="{54BEAF67-1C5C-4AB1-8C5C-F4CA5F46ECC3}">
      <dgm:prSet/>
      <dgm:spPr/>
      <dgm:t>
        <a:bodyPr/>
        <a:lstStyle/>
        <a:p>
          <a:endParaRPr lang="en-US"/>
        </a:p>
      </dgm:t>
    </dgm:pt>
    <dgm:pt modelId="{99C6C908-3476-4E49-A2BC-0D6750E03F2F}" type="sibTrans" cxnId="{54BEAF67-1C5C-4AB1-8C5C-F4CA5F46ECC3}">
      <dgm:prSet/>
      <dgm:spPr/>
      <dgm:t>
        <a:bodyPr/>
        <a:lstStyle/>
        <a:p>
          <a:endParaRPr lang="en-US"/>
        </a:p>
      </dgm:t>
    </dgm:pt>
    <dgm:pt modelId="{793E8E96-91CB-48BE-ABE9-3FB3759553C3}">
      <dgm:prSet phldrT="[Text]"/>
      <dgm:spPr/>
      <dgm:t>
        <a:bodyPr/>
        <a:lstStyle/>
        <a:p>
          <a:pPr>
            <a:buFont typeface="Arial" panose="020B0604020202020204" pitchFamily="34" charset="0"/>
            <a:buChar char="•"/>
          </a:pPr>
          <a:r>
            <a:rPr lang="en-US" dirty="0"/>
            <a:t>Blob storage</a:t>
          </a:r>
        </a:p>
      </dgm:t>
    </dgm:pt>
    <dgm:pt modelId="{47B2E605-15B4-4C33-9858-1B1AD043204E}" type="parTrans" cxnId="{564AECC0-87D2-4D8C-B921-C0558F26156F}">
      <dgm:prSet/>
      <dgm:spPr/>
      <dgm:t>
        <a:bodyPr/>
        <a:lstStyle/>
        <a:p>
          <a:endParaRPr lang="en-US"/>
        </a:p>
      </dgm:t>
    </dgm:pt>
    <dgm:pt modelId="{34BF0D05-95FF-45C4-8BD9-F9FFB362E679}" type="sibTrans" cxnId="{564AECC0-87D2-4D8C-B921-C0558F26156F}">
      <dgm:prSet/>
      <dgm:spPr/>
      <dgm:t>
        <a:bodyPr/>
        <a:lstStyle/>
        <a:p>
          <a:endParaRPr lang="en-US"/>
        </a:p>
      </dgm:t>
    </dgm:pt>
    <dgm:pt modelId="{2EFA7A4B-C65D-44D1-9BDA-1B9326E5FDB1}">
      <dgm:prSet phldrT="[Text]"/>
      <dgm:spPr/>
      <dgm:t>
        <a:bodyPr/>
        <a:lstStyle/>
        <a:p>
          <a:pPr>
            <a:buFont typeface="Arial" panose="020B0604020202020204" pitchFamily="34" charset="0"/>
            <a:buChar char="•"/>
          </a:pPr>
          <a:r>
            <a:rPr lang="en-US" dirty="0"/>
            <a:t>Provide Ops with better visibility into site health</a:t>
          </a:r>
        </a:p>
      </dgm:t>
    </dgm:pt>
    <dgm:pt modelId="{BB6BF637-9288-4161-B03E-894D7D5EEC8A}" type="parTrans" cxnId="{27C28BF7-891A-4AD6-A0A9-4BDAF27E7011}">
      <dgm:prSet/>
      <dgm:spPr/>
      <dgm:t>
        <a:bodyPr/>
        <a:lstStyle/>
        <a:p>
          <a:endParaRPr lang="en-US"/>
        </a:p>
      </dgm:t>
    </dgm:pt>
    <dgm:pt modelId="{9760E128-E2F6-45D5-A1DC-754E07531300}" type="sibTrans" cxnId="{27C28BF7-891A-4AD6-A0A9-4BDAF27E7011}">
      <dgm:prSet/>
      <dgm:spPr/>
      <dgm:t>
        <a:bodyPr/>
        <a:lstStyle/>
        <a:p>
          <a:endParaRPr lang="en-US"/>
        </a:p>
      </dgm:t>
    </dgm:pt>
    <dgm:pt modelId="{FFA014B9-B160-4D97-99DE-5F1EA7A0875C}">
      <dgm:prSet phldrT="[Text]"/>
      <dgm:spPr/>
      <dgm:t>
        <a:bodyPr/>
        <a:lstStyle/>
        <a:p>
          <a:pPr>
            <a:buFont typeface="Arial" panose="020B0604020202020204" pitchFamily="34" charset="0"/>
            <a:buChar char="•"/>
          </a:pPr>
          <a:r>
            <a:rPr lang="en-US" dirty="0"/>
            <a:t>Enable continuous integration</a:t>
          </a:r>
        </a:p>
      </dgm:t>
    </dgm:pt>
    <dgm:pt modelId="{E38547DF-879F-4906-A347-42BE00BEBD45}" type="parTrans" cxnId="{42F5D4EE-28FF-475D-B934-3C50DAAFF248}">
      <dgm:prSet/>
      <dgm:spPr/>
      <dgm:t>
        <a:bodyPr/>
        <a:lstStyle/>
        <a:p>
          <a:endParaRPr lang="en-US"/>
        </a:p>
      </dgm:t>
    </dgm:pt>
    <dgm:pt modelId="{87CD48FF-86ED-44FD-8282-3A6184DF033F}" type="sibTrans" cxnId="{42F5D4EE-28FF-475D-B934-3C50DAAFF248}">
      <dgm:prSet/>
      <dgm:spPr/>
      <dgm:t>
        <a:bodyPr/>
        <a:lstStyle/>
        <a:p>
          <a:endParaRPr lang="en-US"/>
        </a:p>
      </dgm:t>
    </dgm:pt>
    <dgm:pt modelId="{C72DF41F-2829-494A-A8B3-DFB3EE31C7DB}">
      <dgm:prSet phldrT="[Text]"/>
      <dgm:spPr/>
      <dgm:t>
        <a:bodyPr/>
        <a:lstStyle/>
        <a:p>
          <a:r>
            <a:rPr lang="en-US" dirty="0"/>
            <a:t>Add OMS for IaaS</a:t>
          </a:r>
        </a:p>
      </dgm:t>
    </dgm:pt>
    <dgm:pt modelId="{1E1460DB-6D4A-4BEA-8478-EBBD100AE0B8}" type="parTrans" cxnId="{62004606-6DBD-40CE-8BE9-074A3B67FCF1}">
      <dgm:prSet/>
      <dgm:spPr/>
      <dgm:t>
        <a:bodyPr/>
        <a:lstStyle/>
        <a:p>
          <a:endParaRPr lang="en-US"/>
        </a:p>
      </dgm:t>
    </dgm:pt>
    <dgm:pt modelId="{92347F09-E82A-4E2E-B755-63C176D1AC1E}" type="sibTrans" cxnId="{62004606-6DBD-40CE-8BE9-074A3B67FCF1}">
      <dgm:prSet/>
      <dgm:spPr/>
      <dgm:t>
        <a:bodyPr/>
        <a:lstStyle/>
        <a:p>
          <a:endParaRPr lang="en-US"/>
        </a:p>
      </dgm:t>
    </dgm:pt>
    <dgm:pt modelId="{09E3473D-5B52-4435-AAF7-BAC57E87717E}">
      <dgm:prSet phldrT="[Text]"/>
      <dgm:spPr/>
      <dgm:t>
        <a:bodyPr/>
        <a:lstStyle/>
        <a:p>
          <a:pPr>
            <a:buFont typeface="Arial" panose="020B0604020202020204" pitchFamily="34" charset="0"/>
            <a:buChar char="•"/>
          </a:pPr>
          <a:r>
            <a:rPr lang="en-US" dirty="0"/>
            <a:t>Allow marketing to update product metadata and assets</a:t>
          </a:r>
        </a:p>
      </dgm:t>
    </dgm:pt>
    <dgm:pt modelId="{BCF9C0AA-504E-4371-8033-A58D264B2EA9}" type="parTrans" cxnId="{558C2533-755F-426B-993E-25E76B6CCBC3}">
      <dgm:prSet/>
      <dgm:spPr/>
      <dgm:t>
        <a:bodyPr/>
        <a:lstStyle/>
        <a:p>
          <a:endParaRPr lang="en-US"/>
        </a:p>
      </dgm:t>
    </dgm:pt>
    <dgm:pt modelId="{9BB077B6-670D-4038-85D5-B4E1AEF3C5D7}" type="sibTrans" cxnId="{558C2533-755F-426B-993E-25E76B6CCBC3}">
      <dgm:prSet/>
      <dgm:spPr/>
      <dgm:t>
        <a:bodyPr/>
        <a:lstStyle/>
        <a:p>
          <a:endParaRPr lang="en-US"/>
        </a:p>
      </dgm:t>
    </dgm:pt>
    <dgm:pt modelId="{2C279F87-55F5-402F-9AE0-CA1AA02F4476}">
      <dgm:prSet phldrT="[Text]"/>
      <dgm:spPr/>
      <dgm:t>
        <a:bodyPr/>
        <a:lstStyle/>
        <a:p>
          <a:r>
            <a:rPr lang="en-US" dirty="0"/>
            <a:t>Add App Insights</a:t>
          </a:r>
        </a:p>
      </dgm:t>
    </dgm:pt>
    <dgm:pt modelId="{AC0330D9-268F-44E4-93DA-8851751023A0}" type="parTrans" cxnId="{9D3B4BB3-45DE-4663-9CA6-E0DA52184A9B}">
      <dgm:prSet/>
      <dgm:spPr/>
      <dgm:t>
        <a:bodyPr/>
        <a:lstStyle/>
        <a:p>
          <a:endParaRPr lang="en-US"/>
        </a:p>
      </dgm:t>
    </dgm:pt>
    <dgm:pt modelId="{181BBE13-EDAF-49AE-B05A-A282A4836B3A}" type="sibTrans" cxnId="{9D3B4BB3-45DE-4663-9CA6-E0DA52184A9B}">
      <dgm:prSet/>
      <dgm:spPr/>
      <dgm:t>
        <a:bodyPr/>
        <a:lstStyle/>
        <a:p>
          <a:endParaRPr lang="en-US"/>
        </a:p>
      </dgm:t>
    </dgm:pt>
    <dgm:pt modelId="{87D82DDC-6059-4277-97FF-A7D7D3E820D2}">
      <dgm:prSet/>
      <dgm:spPr/>
      <dgm:t>
        <a:bodyPr/>
        <a:lstStyle/>
        <a:p>
          <a:r>
            <a:rPr lang="en-US" dirty="0"/>
            <a:t>Refresh the UI with minimal impact</a:t>
          </a:r>
        </a:p>
      </dgm:t>
    </dgm:pt>
    <dgm:pt modelId="{CA4442B4-29C3-4456-9E7E-91A7A9EE0DAC}" type="parTrans" cxnId="{6BD38BFD-1912-459A-947A-F998E74FD112}">
      <dgm:prSet/>
      <dgm:spPr/>
      <dgm:t>
        <a:bodyPr/>
        <a:lstStyle/>
        <a:p>
          <a:endParaRPr lang="en-US"/>
        </a:p>
      </dgm:t>
    </dgm:pt>
    <dgm:pt modelId="{86CBF1DD-F815-48BF-AD21-B9FEF53283AD}" type="sibTrans" cxnId="{6BD38BFD-1912-459A-947A-F998E74FD112}">
      <dgm:prSet/>
      <dgm:spPr/>
      <dgm:t>
        <a:bodyPr/>
        <a:lstStyle/>
        <a:p>
          <a:endParaRPr lang="en-US"/>
        </a:p>
      </dgm:t>
    </dgm:pt>
    <dgm:pt modelId="{4195CF4C-213F-46D0-A0F1-1256B90F9DDA}">
      <dgm:prSet/>
      <dgm:spPr/>
      <dgm:t>
        <a:bodyPr/>
        <a:lstStyle/>
        <a:p>
          <a:r>
            <a:rPr lang="en-US" dirty="0"/>
            <a:t>Feature flags with UI</a:t>
          </a:r>
        </a:p>
      </dgm:t>
    </dgm:pt>
    <dgm:pt modelId="{A84AF8F7-B6F5-47F0-ABE0-6829FD7D4FA0}" type="parTrans" cxnId="{08876805-B865-4B3E-9BAE-BB9FE5401687}">
      <dgm:prSet/>
      <dgm:spPr/>
      <dgm:t>
        <a:bodyPr/>
        <a:lstStyle/>
        <a:p>
          <a:endParaRPr lang="en-US"/>
        </a:p>
      </dgm:t>
    </dgm:pt>
    <dgm:pt modelId="{7DBAC42F-E50D-4F24-8ED8-8B4A3727A6F3}" type="sibTrans" cxnId="{08876805-B865-4B3E-9BAE-BB9FE5401687}">
      <dgm:prSet/>
      <dgm:spPr/>
      <dgm:t>
        <a:bodyPr/>
        <a:lstStyle/>
        <a:p>
          <a:endParaRPr lang="en-US"/>
        </a:p>
      </dgm:t>
    </dgm:pt>
    <dgm:pt modelId="{908B9090-BDA3-4C06-ACDD-26D06FA1ADDD}">
      <dgm:prSet phldrT="[Text]"/>
      <dgm:spPr/>
      <dgm:t>
        <a:bodyPr/>
        <a:lstStyle/>
        <a:p>
          <a:pPr>
            <a:buFont typeface="Arial" panose="020B0604020202020204" pitchFamily="34" charset="0"/>
            <a:buChar char="•"/>
          </a:pPr>
          <a:r>
            <a:rPr lang="en-US" dirty="0"/>
            <a:t>Enable continuous deployment</a:t>
          </a:r>
        </a:p>
      </dgm:t>
    </dgm:pt>
    <dgm:pt modelId="{D9AABCED-F864-46BE-B8F1-9F5C9C9F4F9D}" type="parTrans" cxnId="{D06B3049-19B0-4924-9534-213F9BBDF981}">
      <dgm:prSet/>
      <dgm:spPr/>
    </dgm:pt>
    <dgm:pt modelId="{62FD457D-7D9C-4237-880C-43051060625B}" type="sibTrans" cxnId="{D06B3049-19B0-4924-9534-213F9BBDF981}">
      <dgm:prSet/>
      <dgm:spPr/>
    </dgm:pt>
    <dgm:pt modelId="{3A99E197-FCB4-4923-8CB0-142B3D6F5D9C}">
      <dgm:prSet phldrT="[Text]"/>
      <dgm:spPr/>
      <dgm:t>
        <a:bodyPr/>
        <a:lstStyle/>
        <a:p>
          <a:pPr>
            <a:buFont typeface="Arial" panose="020B0604020202020204" pitchFamily="34" charset="0"/>
            <a:buChar char="•"/>
          </a:pPr>
          <a:r>
            <a:rPr lang="en-US" dirty="0"/>
            <a:t>Azure Functions for resizing</a:t>
          </a:r>
        </a:p>
      </dgm:t>
    </dgm:pt>
    <dgm:pt modelId="{56ECB01A-0628-458F-B7E4-614721E7D0DB}" type="parTrans" cxnId="{F784B957-5E69-4FA9-AD2C-5254F0A92F86}">
      <dgm:prSet/>
      <dgm:spPr/>
    </dgm:pt>
    <dgm:pt modelId="{39C69496-44E5-4877-A648-5A2210A1FB5C}" type="sibTrans" cxnId="{F784B957-5E69-4FA9-AD2C-5254F0A92F86}">
      <dgm:prSet/>
      <dgm:spPr/>
    </dgm:pt>
    <dgm:pt modelId="{131493DE-B651-477B-8518-511DC1CF0AF1}">
      <dgm:prSet/>
      <dgm:spPr/>
      <dgm:t>
        <a:bodyPr/>
        <a:lstStyle/>
        <a:p>
          <a:r>
            <a:rPr lang="en-US" dirty="0"/>
            <a:t>ARM templates</a:t>
          </a:r>
        </a:p>
      </dgm:t>
    </dgm:pt>
    <dgm:pt modelId="{1EFD1667-B9E0-49FB-842C-0DD8E64B6798}" type="parTrans" cxnId="{837CC2FB-0BA0-42D7-9664-1BBF6180DCEA}">
      <dgm:prSet/>
      <dgm:spPr/>
    </dgm:pt>
    <dgm:pt modelId="{7B8A8A82-7EA4-4264-90C1-42EB70BFEA04}" type="sibTrans" cxnId="{837CC2FB-0BA0-42D7-9664-1BBF6180DCEA}">
      <dgm:prSet/>
      <dgm:spPr/>
    </dgm:pt>
    <dgm:pt modelId="{F561DBF8-62BF-447A-878E-9FED7B627F9F}">
      <dgm:prSet/>
      <dgm:spPr/>
      <dgm:t>
        <a:bodyPr/>
        <a:lstStyle/>
        <a:p>
          <a:r>
            <a:rPr lang="en-US" dirty="0"/>
            <a:t>Sample Data</a:t>
          </a:r>
        </a:p>
      </dgm:t>
    </dgm:pt>
    <dgm:pt modelId="{D9AE3F24-C3E7-4699-B2B6-495BBC308403}" type="parTrans" cxnId="{DD9998E3-6AB6-4B77-A3A6-809B3DA5ACC0}">
      <dgm:prSet/>
      <dgm:spPr/>
    </dgm:pt>
    <dgm:pt modelId="{2A4C2486-7FEF-40D2-909B-6BE930DEFB72}" type="sibTrans" cxnId="{DD9998E3-6AB6-4B77-A3A6-809B3DA5ACC0}">
      <dgm:prSet/>
      <dgm:spPr/>
    </dgm:pt>
    <dgm:pt modelId="{BC63BD7B-D594-43EB-BEF0-2008AAEBC7D8}" type="pres">
      <dgm:prSet presAssocID="{C4A1161B-1207-4829-9902-15F461042725}" presName="theList" presStyleCnt="0">
        <dgm:presLayoutVars>
          <dgm:dir/>
          <dgm:animLvl val="lvl"/>
          <dgm:resizeHandles val="exact"/>
        </dgm:presLayoutVars>
      </dgm:prSet>
      <dgm:spPr/>
    </dgm:pt>
    <dgm:pt modelId="{F451A238-07AE-46CB-B1E4-7A2A166E0712}" type="pres">
      <dgm:prSet presAssocID="{12DEDA27-4B16-4CA6-9C53-8077ECAB3BCB}" presName="compNode" presStyleCnt="0"/>
      <dgm:spPr/>
    </dgm:pt>
    <dgm:pt modelId="{AEE08A61-F834-4DAF-834F-AA05F615A7E5}" type="pres">
      <dgm:prSet presAssocID="{12DEDA27-4B16-4CA6-9C53-8077ECAB3BCB}" presName="aNode" presStyleLbl="bgShp" presStyleIdx="0" presStyleCnt="5"/>
      <dgm:spPr/>
    </dgm:pt>
    <dgm:pt modelId="{42704531-0F08-42CE-BEED-85950F07F9B5}" type="pres">
      <dgm:prSet presAssocID="{12DEDA27-4B16-4CA6-9C53-8077ECAB3BCB}" presName="textNode" presStyleLbl="bgShp" presStyleIdx="0" presStyleCnt="5"/>
      <dgm:spPr/>
    </dgm:pt>
    <dgm:pt modelId="{36A2E0B3-3C17-4016-8CAF-89DC805887D7}" type="pres">
      <dgm:prSet presAssocID="{12DEDA27-4B16-4CA6-9C53-8077ECAB3BCB}" presName="compChildNode" presStyleCnt="0"/>
      <dgm:spPr/>
    </dgm:pt>
    <dgm:pt modelId="{B67901F6-C0BB-4240-8464-2E9450281D01}" type="pres">
      <dgm:prSet presAssocID="{12DEDA27-4B16-4CA6-9C53-8077ECAB3BCB}" presName="theInnerList" presStyleCnt="0"/>
      <dgm:spPr/>
    </dgm:pt>
    <dgm:pt modelId="{1B5DC1CA-557D-43A7-ADF4-B6B64DB25C4C}" type="pres">
      <dgm:prSet presAssocID="{FFA014B9-B160-4D97-99DE-5F1EA7A0875C}" presName="childNode" presStyleLbl="node1" presStyleIdx="0" presStyleCnt="9">
        <dgm:presLayoutVars>
          <dgm:bulletEnabled val="1"/>
        </dgm:presLayoutVars>
      </dgm:prSet>
      <dgm:spPr/>
    </dgm:pt>
    <dgm:pt modelId="{CF426096-87D9-44B9-BB6A-53C206A120C2}" type="pres">
      <dgm:prSet presAssocID="{FFA014B9-B160-4D97-99DE-5F1EA7A0875C}" presName="aSpace2" presStyleCnt="0"/>
      <dgm:spPr/>
    </dgm:pt>
    <dgm:pt modelId="{F3F787AC-6D5C-4A74-961F-F479D110567C}" type="pres">
      <dgm:prSet presAssocID="{908B9090-BDA3-4C06-ACDD-26D06FA1ADDD}" presName="childNode" presStyleLbl="node1" presStyleIdx="1" presStyleCnt="9">
        <dgm:presLayoutVars>
          <dgm:bulletEnabled val="1"/>
        </dgm:presLayoutVars>
      </dgm:prSet>
      <dgm:spPr/>
    </dgm:pt>
    <dgm:pt modelId="{416AD3F7-6982-4650-BD08-21D9A3E7547E}" type="pres">
      <dgm:prSet presAssocID="{12DEDA27-4B16-4CA6-9C53-8077ECAB3BCB}" presName="aSpace" presStyleCnt="0"/>
      <dgm:spPr/>
    </dgm:pt>
    <dgm:pt modelId="{326A2A8E-326D-4103-864C-C7AD1FAAFF70}" type="pres">
      <dgm:prSet presAssocID="{2EFA7A4B-C65D-44D1-9BDA-1B9326E5FDB1}" presName="compNode" presStyleCnt="0"/>
      <dgm:spPr/>
    </dgm:pt>
    <dgm:pt modelId="{98D67198-092D-4EF3-95B0-60AA5B2FF7B6}" type="pres">
      <dgm:prSet presAssocID="{2EFA7A4B-C65D-44D1-9BDA-1B9326E5FDB1}" presName="aNode" presStyleLbl="bgShp" presStyleIdx="1" presStyleCnt="5"/>
      <dgm:spPr/>
    </dgm:pt>
    <dgm:pt modelId="{EF41D18B-F740-4461-80DC-785302462487}" type="pres">
      <dgm:prSet presAssocID="{2EFA7A4B-C65D-44D1-9BDA-1B9326E5FDB1}" presName="textNode" presStyleLbl="bgShp" presStyleIdx="1" presStyleCnt="5"/>
      <dgm:spPr/>
    </dgm:pt>
    <dgm:pt modelId="{2A6E264E-DC7E-4640-9383-7C21A7790085}" type="pres">
      <dgm:prSet presAssocID="{2EFA7A4B-C65D-44D1-9BDA-1B9326E5FDB1}" presName="compChildNode" presStyleCnt="0"/>
      <dgm:spPr/>
    </dgm:pt>
    <dgm:pt modelId="{ABACCB5A-BBFF-4655-9C4D-CA97D76E20D9}" type="pres">
      <dgm:prSet presAssocID="{2EFA7A4B-C65D-44D1-9BDA-1B9326E5FDB1}" presName="theInnerList" presStyleCnt="0"/>
      <dgm:spPr/>
    </dgm:pt>
    <dgm:pt modelId="{DEB4848F-88ED-4D20-89CF-1A8F703E006D}" type="pres">
      <dgm:prSet presAssocID="{C72DF41F-2829-494A-A8B3-DFB3EE31C7DB}" presName="childNode" presStyleLbl="node1" presStyleIdx="2" presStyleCnt="9">
        <dgm:presLayoutVars>
          <dgm:bulletEnabled val="1"/>
        </dgm:presLayoutVars>
      </dgm:prSet>
      <dgm:spPr/>
    </dgm:pt>
    <dgm:pt modelId="{4CF246DE-C3DC-467D-A1D1-8F9BD7B81C25}" type="pres">
      <dgm:prSet presAssocID="{C72DF41F-2829-494A-A8B3-DFB3EE31C7DB}" presName="aSpace2" presStyleCnt="0"/>
      <dgm:spPr/>
    </dgm:pt>
    <dgm:pt modelId="{1DA6A15F-99A8-4C7F-8151-248A3CF3DB27}" type="pres">
      <dgm:prSet presAssocID="{2C279F87-55F5-402F-9AE0-CA1AA02F4476}" presName="childNode" presStyleLbl="node1" presStyleIdx="3" presStyleCnt="9">
        <dgm:presLayoutVars>
          <dgm:bulletEnabled val="1"/>
        </dgm:presLayoutVars>
      </dgm:prSet>
      <dgm:spPr/>
    </dgm:pt>
    <dgm:pt modelId="{2D471858-F317-43AF-96B0-645919F8F2F9}" type="pres">
      <dgm:prSet presAssocID="{2EFA7A4B-C65D-44D1-9BDA-1B9326E5FDB1}" presName="aSpace" presStyleCnt="0"/>
      <dgm:spPr/>
    </dgm:pt>
    <dgm:pt modelId="{FB66BC26-9908-4708-A1FE-550B72B66A71}" type="pres">
      <dgm:prSet presAssocID="{09E3473D-5B52-4435-AAF7-BAC57E87717E}" presName="compNode" presStyleCnt="0"/>
      <dgm:spPr/>
    </dgm:pt>
    <dgm:pt modelId="{E6ED014A-B74B-4F76-A0A9-CDAB679A29F5}" type="pres">
      <dgm:prSet presAssocID="{09E3473D-5B52-4435-AAF7-BAC57E87717E}" presName="aNode" presStyleLbl="bgShp" presStyleIdx="2" presStyleCnt="5"/>
      <dgm:spPr/>
    </dgm:pt>
    <dgm:pt modelId="{21242680-667C-4D9B-AB23-6F083221FCD4}" type="pres">
      <dgm:prSet presAssocID="{09E3473D-5B52-4435-AAF7-BAC57E87717E}" presName="textNode" presStyleLbl="bgShp" presStyleIdx="2" presStyleCnt="5"/>
      <dgm:spPr/>
    </dgm:pt>
    <dgm:pt modelId="{AC1DB0D2-E35E-43FC-850C-AA51A9C2B961}" type="pres">
      <dgm:prSet presAssocID="{09E3473D-5B52-4435-AAF7-BAC57E87717E}" presName="compChildNode" presStyleCnt="0"/>
      <dgm:spPr/>
    </dgm:pt>
    <dgm:pt modelId="{4EF326A6-253C-4FBB-BB1F-A7908A4A3807}" type="pres">
      <dgm:prSet presAssocID="{09E3473D-5B52-4435-AAF7-BAC57E87717E}" presName="theInnerList" presStyleCnt="0"/>
      <dgm:spPr/>
    </dgm:pt>
    <dgm:pt modelId="{3253C58D-E8BE-48BB-8346-6BD37ED1594A}" type="pres">
      <dgm:prSet presAssocID="{793E8E96-91CB-48BE-ABE9-3FB3759553C3}" presName="childNode" presStyleLbl="node1" presStyleIdx="4" presStyleCnt="9">
        <dgm:presLayoutVars>
          <dgm:bulletEnabled val="1"/>
        </dgm:presLayoutVars>
      </dgm:prSet>
      <dgm:spPr/>
    </dgm:pt>
    <dgm:pt modelId="{B2B1D571-D70E-4F72-A386-20C346628A33}" type="pres">
      <dgm:prSet presAssocID="{793E8E96-91CB-48BE-ABE9-3FB3759553C3}" presName="aSpace2" presStyleCnt="0"/>
      <dgm:spPr/>
    </dgm:pt>
    <dgm:pt modelId="{C4E994CD-353E-4C5B-8570-8C75914A678D}" type="pres">
      <dgm:prSet presAssocID="{3A99E197-FCB4-4923-8CB0-142B3D6F5D9C}" presName="childNode" presStyleLbl="node1" presStyleIdx="5" presStyleCnt="9">
        <dgm:presLayoutVars>
          <dgm:bulletEnabled val="1"/>
        </dgm:presLayoutVars>
      </dgm:prSet>
      <dgm:spPr/>
    </dgm:pt>
    <dgm:pt modelId="{29062CBF-F835-4596-9907-8C07EB4E21EB}" type="pres">
      <dgm:prSet presAssocID="{09E3473D-5B52-4435-AAF7-BAC57E87717E}" presName="aSpace" presStyleCnt="0"/>
      <dgm:spPr/>
    </dgm:pt>
    <dgm:pt modelId="{A67D4ACE-85A7-439D-A9BA-674C2CB3AC17}" type="pres">
      <dgm:prSet presAssocID="{60C6BF54-BCCB-439B-96BA-D292268402F0}" presName="compNode" presStyleCnt="0"/>
      <dgm:spPr/>
    </dgm:pt>
    <dgm:pt modelId="{AA6D8C65-0667-4462-98E6-EF37927A364C}" type="pres">
      <dgm:prSet presAssocID="{60C6BF54-BCCB-439B-96BA-D292268402F0}" presName="aNode" presStyleLbl="bgShp" presStyleIdx="3" presStyleCnt="5"/>
      <dgm:spPr/>
    </dgm:pt>
    <dgm:pt modelId="{02A9032C-1989-4DCF-B38E-6A566C9BD61E}" type="pres">
      <dgm:prSet presAssocID="{60C6BF54-BCCB-439B-96BA-D292268402F0}" presName="textNode" presStyleLbl="bgShp" presStyleIdx="3" presStyleCnt="5"/>
      <dgm:spPr/>
    </dgm:pt>
    <dgm:pt modelId="{B4691984-C6A8-4CAC-BE1D-28E3831666E3}" type="pres">
      <dgm:prSet presAssocID="{60C6BF54-BCCB-439B-96BA-D292268402F0}" presName="compChildNode" presStyleCnt="0"/>
      <dgm:spPr/>
    </dgm:pt>
    <dgm:pt modelId="{2F616C38-A2E9-4ECE-BEC5-14F11FD1377B}" type="pres">
      <dgm:prSet presAssocID="{60C6BF54-BCCB-439B-96BA-D292268402F0}" presName="theInnerList" presStyleCnt="0"/>
      <dgm:spPr/>
    </dgm:pt>
    <dgm:pt modelId="{48AB3BDD-C97D-4219-AAB4-9DFEEB81E900}" type="pres">
      <dgm:prSet presAssocID="{131493DE-B651-477B-8518-511DC1CF0AF1}" presName="childNode" presStyleLbl="node1" presStyleIdx="6" presStyleCnt="9">
        <dgm:presLayoutVars>
          <dgm:bulletEnabled val="1"/>
        </dgm:presLayoutVars>
      </dgm:prSet>
      <dgm:spPr/>
    </dgm:pt>
    <dgm:pt modelId="{E3B504B4-8029-4547-93A9-E28E062BAAC4}" type="pres">
      <dgm:prSet presAssocID="{131493DE-B651-477B-8518-511DC1CF0AF1}" presName="aSpace2" presStyleCnt="0"/>
      <dgm:spPr/>
    </dgm:pt>
    <dgm:pt modelId="{F455EB53-C2DA-4EF3-8B5B-5DAC057D15C6}" type="pres">
      <dgm:prSet presAssocID="{F561DBF8-62BF-447A-878E-9FED7B627F9F}" presName="childNode" presStyleLbl="node1" presStyleIdx="7" presStyleCnt="9">
        <dgm:presLayoutVars>
          <dgm:bulletEnabled val="1"/>
        </dgm:presLayoutVars>
      </dgm:prSet>
      <dgm:spPr/>
    </dgm:pt>
    <dgm:pt modelId="{78E164B4-7A9C-4C5F-B292-AB77B6C03609}" type="pres">
      <dgm:prSet presAssocID="{60C6BF54-BCCB-439B-96BA-D292268402F0}" presName="aSpace" presStyleCnt="0"/>
      <dgm:spPr/>
    </dgm:pt>
    <dgm:pt modelId="{09B7A327-AB6A-4280-9607-807F5F804289}" type="pres">
      <dgm:prSet presAssocID="{87D82DDC-6059-4277-97FF-A7D7D3E820D2}" presName="compNode" presStyleCnt="0"/>
      <dgm:spPr/>
    </dgm:pt>
    <dgm:pt modelId="{840F5722-AC87-4006-9CCE-AADA487C50E3}" type="pres">
      <dgm:prSet presAssocID="{87D82DDC-6059-4277-97FF-A7D7D3E820D2}" presName="aNode" presStyleLbl="bgShp" presStyleIdx="4" presStyleCnt="5"/>
      <dgm:spPr/>
    </dgm:pt>
    <dgm:pt modelId="{C1862533-F4C3-4FCD-8C98-591A1148739D}" type="pres">
      <dgm:prSet presAssocID="{87D82DDC-6059-4277-97FF-A7D7D3E820D2}" presName="textNode" presStyleLbl="bgShp" presStyleIdx="4" presStyleCnt="5"/>
      <dgm:spPr/>
    </dgm:pt>
    <dgm:pt modelId="{0BC76019-C71D-4222-B3E4-ED3C955DAEC9}" type="pres">
      <dgm:prSet presAssocID="{87D82DDC-6059-4277-97FF-A7D7D3E820D2}" presName="compChildNode" presStyleCnt="0"/>
      <dgm:spPr/>
    </dgm:pt>
    <dgm:pt modelId="{FD3BE358-083E-442E-B2D0-EFAF65E29941}" type="pres">
      <dgm:prSet presAssocID="{87D82DDC-6059-4277-97FF-A7D7D3E820D2}" presName="theInnerList" presStyleCnt="0"/>
      <dgm:spPr/>
    </dgm:pt>
    <dgm:pt modelId="{CB508C17-1E55-42E5-8AFF-B3A6815960C0}" type="pres">
      <dgm:prSet presAssocID="{4195CF4C-213F-46D0-A0F1-1256B90F9DDA}" presName="childNode" presStyleLbl="node1" presStyleIdx="8" presStyleCnt="9">
        <dgm:presLayoutVars>
          <dgm:bulletEnabled val="1"/>
        </dgm:presLayoutVars>
      </dgm:prSet>
      <dgm:spPr/>
    </dgm:pt>
  </dgm:ptLst>
  <dgm:cxnLst>
    <dgm:cxn modelId="{DD9998E3-6AB6-4B77-A3A6-809B3DA5ACC0}" srcId="{60C6BF54-BCCB-439B-96BA-D292268402F0}" destId="{F561DBF8-62BF-447A-878E-9FED7B627F9F}" srcOrd="1" destOrd="0" parTransId="{D9AE3F24-C3E7-4699-B2B6-495BBC308403}" sibTransId="{2A4C2486-7FEF-40D2-909B-6BE930DEFB72}"/>
    <dgm:cxn modelId="{4BAA4ED1-0113-443D-A400-D0DB369F6E8E}" type="presOf" srcId="{2C279F87-55F5-402F-9AE0-CA1AA02F4476}" destId="{1DA6A15F-99A8-4C7F-8151-248A3CF3DB27}" srcOrd="0" destOrd="0" presId="urn:microsoft.com/office/officeart/2005/8/layout/lProcess2"/>
    <dgm:cxn modelId="{8067F3D2-9832-4713-B807-0091A0C3A589}" type="presOf" srcId="{793E8E96-91CB-48BE-ABE9-3FB3759553C3}" destId="{3253C58D-E8BE-48BB-8346-6BD37ED1594A}" srcOrd="0" destOrd="0" presId="urn:microsoft.com/office/officeart/2005/8/layout/lProcess2"/>
    <dgm:cxn modelId="{042B4885-6679-4733-850D-ED106DA84CEF}" type="presOf" srcId="{908B9090-BDA3-4C06-ACDD-26D06FA1ADDD}" destId="{F3F787AC-6D5C-4A74-961F-F479D110567C}" srcOrd="0" destOrd="0" presId="urn:microsoft.com/office/officeart/2005/8/layout/lProcess2"/>
    <dgm:cxn modelId="{8A3452C6-602E-4B7B-A42C-35912AC978CB}" type="presOf" srcId="{87D82DDC-6059-4277-97FF-A7D7D3E820D2}" destId="{C1862533-F4C3-4FCD-8C98-591A1148739D}" srcOrd="1" destOrd="0" presId="urn:microsoft.com/office/officeart/2005/8/layout/lProcess2"/>
    <dgm:cxn modelId="{D06B3049-19B0-4924-9534-213F9BBDF981}" srcId="{12DEDA27-4B16-4CA6-9C53-8077ECAB3BCB}" destId="{908B9090-BDA3-4C06-ACDD-26D06FA1ADDD}" srcOrd="1" destOrd="0" parTransId="{D9AABCED-F864-46BE-B8F1-9F5C9C9F4F9D}" sibTransId="{62FD457D-7D9C-4237-880C-43051060625B}"/>
    <dgm:cxn modelId="{A57A2CBA-D756-4575-B2CC-D4B51CBC14C1}" type="presOf" srcId="{C72DF41F-2829-494A-A8B3-DFB3EE31C7DB}" destId="{DEB4848F-88ED-4D20-89CF-1A8F703E006D}" srcOrd="0" destOrd="0" presId="urn:microsoft.com/office/officeart/2005/8/layout/lProcess2"/>
    <dgm:cxn modelId="{F784B957-5E69-4FA9-AD2C-5254F0A92F86}" srcId="{09E3473D-5B52-4435-AAF7-BAC57E87717E}" destId="{3A99E197-FCB4-4923-8CB0-142B3D6F5D9C}" srcOrd="1" destOrd="0" parTransId="{56ECB01A-0628-458F-B7E4-614721E7D0DB}" sibTransId="{39C69496-44E5-4877-A648-5A2210A1FB5C}"/>
    <dgm:cxn modelId="{27C28BF7-891A-4AD6-A0A9-4BDAF27E7011}" srcId="{C4A1161B-1207-4829-9902-15F461042725}" destId="{2EFA7A4B-C65D-44D1-9BDA-1B9326E5FDB1}" srcOrd="1" destOrd="0" parTransId="{BB6BF637-9288-4161-B03E-894D7D5EEC8A}" sibTransId="{9760E128-E2F6-45D5-A1DC-754E07531300}"/>
    <dgm:cxn modelId="{739F5A91-DB2D-46E6-86AE-6273C9F48F2B}" type="presOf" srcId="{3A99E197-FCB4-4923-8CB0-142B3D6F5D9C}" destId="{C4E994CD-353E-4C5B-8570-8C75914A678D}" srcOrd="0" destOrd="0" presId="urn:microsoft.com/office/officeart/2005/8/layout/lProcess2"/>
    <dgm:cxn modelId="{51CCE5D4-B8EF-408B-B388-0A0154445810}" type="presOf" srcId="{12DEDA27-4B16-4CA6-9C53-8077ECAB3BCB}" destId="{AEE08A61-F834-4DAF-834F-AA05F615A7E5}" srcOrd="0" destOrd="0" presId="urn:microsoft.com/office/officeart/2005/8/layout/lProcess2"/>
    <dgm:cxn modelId="{9D3B4BB3-45DE-4663-9CA6-E0DA52184A9B}" srcId="{2EFA7A4B-C65D-44D1-9BDA-1B9326E5FDB1}" destId="{2C279F87-55F5-402F-9AE0-CA1AA02F4476}" srcOrd="1" destOrd="0" parTransId="{AC0330D9-268F-44E4-93DA-8851751023A0}" sibTransId="{181BBE13-EDAF-49AE-B05A-A282A4836B3A}"/>
    <dgm:cxn modelId="{33363A94-C1B0-4169-8779-2654BD783AB1}" type="presOf" srcId="{C4A1161B-1207-4829-9902-15F461042725}" destId="{BC63BD7B-D594-43EB-BEF0-2008AAEBC7D8}" srcOrd="0" destOrd="0" presId="urn:microsoft.com/office/officeart/2005/8/layout/lProcess2"/>
    <dgm:cxn modelId="{F8A704B6-9182-442C-A54C-440F3758A91A}" type="presOf" srcId="{60C6BF54-BCCB-439B-96BA-D292268402F0}" destId="{02A9032C-1989-4DCF-B38E-6A566C9BD61E}" srcOrd="1" destOrd="0" presId="urn:microsoft.com/office/officeart/2005/8/layout/lProcess2"/>
    <dgm:cxn modelId="{EDDA750E-0C57-44D3-ACED-B49DF8079FC5}" type="presOf" srcId="{4195CF4C-213F-46D0-A0F1-1256B90F9DDA}" destId="{CB508C17-1E55-42E5-8AFF-B3A6815960C0}" srcOrd="0" destOrd="0" presId="urn:microsoft.com/office/officeart/2005/8/layout/lProcess2"/>
    <dgm:cxn modelId="{6BD38BFD-1912-459A-947A-F998E74FD112}" srcId="{C4A1161B-1207-4829-9902-15F461042725}" destId="{87D82DDC-6059-4277-97FF-A7D7D3E820D2}" srcOrd="4" destOrd="0" parTransId="{CA4442B4-29C3-4456-9E7E-91A7A9EE0DAC}" sibTransId="{86CBF1DD-F815-48BF-AD21-B9FEF53283AD}"/>
    <dgm:cxn modelId="{54BEAF67-1C5C-4AB1-8C5C-F4CA5F46ECC3}" srcId="{C4A1161B-1207-4829-9902-15F461042725}" destId="{60C6BF54-BCCB-439B-96BA-D292268402F0}" srcOrd="3" destOrd="0" parTransId="{DED1075C-A137-4D64-B4DC-C1DA45BEBFDA}" sibTransId="{99C6C908-3476-4E49-A2BC-0D6750E03F2F}"/>
    <dgm:cxn modelId="{14712F66-3BC0-4BF1-95E8-BE3CA9004EA3}" type="presOf" srcId="{87D82DDC-6059-4277-97FF-A7D7D3E820D2}" destId="{840F5722-AC87-4006-9CCE-AADA487C50E3}" srcOrd="0" destOrd="0" presId="urn:microsoft.com/office/officeart/2005/8/layout/lProcess2"/>
    <dgm:cxn modelId="{BD6AF3CE-6AC8-4C0A-81AA-22D69DE2FDF2}" type="presOf" srcId="{60C6BF54-BCCB-439B-96BA-D292268402F0}" destId="{AA6D8C65-0667-4462-98E6-EF37927A364C}" srcOrd="0" destOrd="0" presId="urn:microsoft.com/office/officeart/2005/8/layout/lProcess2"/>
    <dgm:cxn modelId="{F4F4B256-4DD7-46A8-AD51-09E8A19BD943}" type="presOf" srcId="{09E3473D-5B52-4435-AAF7-BAC57E87717E}" destId="{21242680-667C-4D9B-AB23-6F083221FCD4}" srcOrd="1" destOrd="0" presId="urn:microsoft.com/office/officeart/2005/8/layout/lProcess2"/>
    <dgm:cxn modelId="{75BBD8C4-0B15-43D4-9E62-F2498921722A}" type="presOf" srcId="{2EFA7A4B-C65D-44D1-9BDA-1B9326E5FDB1}" destId="{EF41D18B-F740-4461-80DC-785302462487}" srcOrd="1" destOrd="0" presId="urn:microsoft.com/office/officeart/2005/8/layout/lProcess2"/>
    <dgm:cxn modelId="{837CC2FB-0BA0-42D7-9664-1BBF6180DCEA}" srcId="{60C6BF54-BCCB-439B-96BA-D292268402F0}" destId="{131493DE-B651-477B-8518-511DC1CF0AF1}" srcOrd="0" destOrd="0" parTransId="{1EFD1667-B9E0-49FB-842C-0DD8E64B6798}" sibTransId="{7B8A8A82-7EA4-4264-90C1-42EB70BFEA04}"/>
    <dgm:cxn modelId="{42F5D4EE-28FF-475D-B934-3C50DAAFF248}" srcId="{12DEDA27-4B16-4CA6-9C53-8077ECAB3BCB}" destId="{FFA014B9-B160-4D97-99DE-5F1EA7A0875C}" srcOrd="0" destOrd="0" parTransId="{E38547DF-879F-4906-A347-42BE00BEBD45}" sibTransId="{87CD48FF-86ED-44FD-8282-3A6184DF033F}"/>
    <dgm:cxn modelId="{6822317B-7815-4919-B63C-0218AD0412DC}" type="presOf" srcId="{2EFA7A4B-C65D-44D1-9BDA-1B9326E5FDB1}" destId="{98D67198-092D-4EF3-95B0-60AA5B2FF7B6}" srcOrd="0" destOrd="0" presId="urn:microsoft.com/office/officeart/2005/8/layout/lProcess2"/>
    <dgm:cxn modelId="{AA9D51B8-D742-4A10-88BD-9F4A9AAE2F8A}" srcId="{C4A1161B-1207-4829-9902-15F461042725}" destId="{12DEDA27-4B16-4CA6-9C53-8077ECAB3BCB}" srcOrd="0" destOrd="0" parTransId="{0277E2DA-5266-4644-B976-824BC0C36CCC}" sibTransId="{273AC6F1-A74B-47DB-BFB8-7FA6DF7ED11F}"/>
    <dgm:cxn modelId="{564AECC0-87D2-4D8C-B921-C0558F26156F}" srcId="{09E3473D-5B52-4435-AAF7-BAC57E87717E}" destId="{793E8E96-91CB-48BE-ABE9-3FB3759553C3}" srcOrd="0" destOrd="0" parTransId="{47B2E605-15B4-4C33-9858-1B1AD043204E}" sibTransId="{34BF0D05-95FF-45C4-8BD9-F9FFB362E679}"/>
    <dgm:cxn modelId="{FEEAFE5F-BFE3-4130-AB1D-A9BD8C3BC5AD}" type="presOf" srcId="{12DEDA27-4B16-4CA6-9C53-8077ECAB3BCB}" destId="{42704531-0F08-42CE-BEED-85950F07F9B5}" srcOrd="1" destOrd="0" presId="urn:microsoft.com/office/officeart/2005/8/layout/lProcess2"/>
    <dgm:cxn modelId="{08876805-B865-4B3E-9BAE-BB9FE5401687}" srcId="{87D82DDC-6059-4277-97FF-A7D7D3E820D2}" destId="{4195CF4C-213F-46D0-A0F1-1256B90F9DDA}" srcOrd="0" destOrd="0" parTransId="{A84AF8F7-B6F5-47F0-ABE0-6829FD7D4FA0}" sibTransId="{7DBAC42F-E50D-4F24-8ED8-8B4A3727A6F3}"/>
    <dgm:cxn modelId="{62004606-6DBD-40CE-8BE9-074A3B67FCF1}" srcId="{2EFA7A4B-C65D-44D1-9BDA-1B9326E5FDB1}" destId="{C72DF41F-2829-494A-A8B3-DFB3EE31C7DB}" srcOrd="0" destOrd="0" parTransId="{1E1460DB-6D4A-4BEA-8478-EBBD100AE0B8}" sibTransId="{92347F09-E82A-4E2E-B755-63C176D1AC1E}"/>
    <dgm:cxn modelId="{ADB6302B-2DD8-4F9D-84AD-259A8F3AC8F7}" type="presOf" srcId="{09E3473D-5B52-4435-AAF7-BAC57E87717E}" destId="{E6ED014A-B74B-4F76-A0A9-CDAB679A29F5}" srcOrd="0" destOrd="0" presId="urn:microsoft.com/office/officeart/2005/8/layout/lProcess2"/>
    <dgm:cxn modelId="{7E5AA4D0-0266-4D78-A565-00CC6952774F}" type="presOf" srcId="{FFA014B9-B160-4D97-99DE-5F1EA7A0875C}" destId="{1B5DC1CA-557D-43A7-ADF4-B6B64DB25C4C}" srcOrd="0" destOrd="0" presId="urn:microsoft.com/office/officeart/2005/8/layout/lProcess2"/>
    <dgm:cxn modelId="{2246DB63-B567-4E2D-90DC-AA19BC64F8BB}" type="presOf" srcId="{F561DBF8-62BF-447A-878E-9FED7B627F9F}" destId="{F455EB53-C2DA-4EF3-8B5B-5DAC057D15C6}" srcOrd="0" destOrd="0" presId="urn:microsoft.com/office/officeart/2005/8/layout/lProcess2"/>
    <dgm:cxn modelId="{558C2533-755F-426B-993E-25E76B6CCBC3}" srcId="{C4A1161B-1207-4829-9902-15F461042725}" destId="{09E3473D-5B52-4435-AAF7-BAC57E87717E}" srcOrd="2" destOrd="0" parTransId="{BCF9C0AA-504E-4371-8033-A58D264B2EA9}" sibTransId="{9BB077B6-670D-4038-85D5-B4E1AEF3C5D7}"/>
    <dgm:cxn modelId="{AA0B0629-17E5-4E8D-886A-5894FC10DEBC}" type="presOf" srcId="{131493DE-B651-477B-8518-511DC1CF0AF1}" destId="{48AB3BDD-C97D-4219-AAB4-9DFEEB81E900}" srcOrd="0" destOrd="0" presId="urn:microsoft.com/office/officeart/2005/8/layout/lProcess2"/>
    <dgm:cxn modelId="{62A6FC83-9503-4A70-8633-8E56C0932D35}" type="presParOf" srcId="{BC63BD7B-D594-43EB-BEF0-2008AAEBC7D8}" destId="{F451A238-07AE-46CB-B1E4-7A2A166E0712}" srcOrd="0" destOrd="0" presId="urn:microsoft.com/office/officeart/2005/8/layout/lProcess2"/>
    <dgm:cxn modelId="{3A6B0454-FD5F-445E-ABA8-B23D4547E458}" type="presParOf" srcId="{F451A238-07AE-46CB-B1E4-7A2A166E0712}" destId="{AEE08A61-F834-4DAF-834F-AA05F615A7E5}" srcOrd="0" destOrd="0" presId="urn:microsoft.com/office/officeart/2005/8/layout/lProcess2"/>
    <dgm:cxn modelId="{FE08424A-9FF8-4441-A52C-CBBAFC1B43BF}" type="presParOf" srcId="{F451A238-07AE-46CB-B1E4-7A2A166E0712}" destId="{42704531-0F08-42CE-BEED-85950F07F9B5}" srcOrd="1" destOrd="0" presId="urn:microsoft.com/office/officeart/2005/8/layout/lProcess2"/>
    <dgm:cxn modelId="{5BDC045F-707F-4B4F-9CA9-DA23915A2747}" type="presParOf" srcId="{F451A238-07AE-46CB-B1E4-7A2A166E0712}" destId="{36A2E0B3-3C17-4016-8CAF-89DC805887D7}" srcOrd="2" destOrd="0" presId="urn:microsoft.com/office/officeart/2005/8/layout/lProcess2"/>
    <dgm:cxn modelId="{AA37CBEC-5D67-4625-BAF5-989393A0FC79}" type="presParOf" srcId="{36A2E0B3-3C17-4016-8CAF-89DC805887D7}" destId="{B67901F6-C0BB-4240-8464-2E9450281D01}" srcOrd="0" destOrd="0" presId="urn:microsoft.com/office/officeart/2005/8/layout/lProcess2"/>
    <dgm:cxn modelId="{543C2D1B-1BBF-4BFC-88C9-AFECF0DFB20C}" type="presParOf" srcId="{B67901F6-C0BB-4240-8464-2E9450281D01}" destId="{1B5DC1CA-557D-43A7-ADF4-B6B64DB25C4C}" srcOrd="0" destOrd="0" presId="urn:microsoft.com/office/officeart/2005/8/layout/lProcess2"/>
    <dgm:cxn modelId="{4C9C9A25-1E80-43D0-9DAD-F683C5F18679}" type="presParOf" srcId="{B67901F6-C0BB-4240-8464-2E9450281D01}" destId="{CF426096-87D9-44B9-BB6A-53C206A120C2}" srcOrd="1" destOrd="0" presId="urn:microsoft.com/office/officeart/2005/8/layout/lProcess2"/>
    <dgm:cxn modelId="{7CB3D9B6-A044-4D23-B92D-F29E71B1A0FD}" type="presParOf" srcId="{B67901F6-C0BB-4240-8464-2E9450281D01}" destId="{F3F787AC-6D5C-4A74-961F-F479D110567C}" srcOrd="2" destOrd="0" presId="urn:microsoft.com/office/officeart/2005/8/layout/lProcess2"/>
    <dgm:cxn modelId="{AF165A7B-888D-4C8A-9C06-C3E968FEB104}" type="presParOf" srcId="{BC63BD7B-D594-43EB-BEF0-2008AAEBC7D8}" destId="{416AD3F7-6982-4650-BD08-21D9A3E7547E}" srcOrd="1" destOrd="0" presId="urn:microsoft.com/office/officeart/2005/8/layout/lProcess2"/>
    <dgm:cxn modelId="{3B760AFC-1807-4CB6-ACF6-D1FEE27FBCCB}" type="presParOf" srcId="{BC63BD7B-D594-43EB-BEF0-2008AAEBC7D8}" destId="{326A2A8E-326D-4103-864C-C7AD1FAAFF70}" srcOrd="2" destOrd="0" presId="urn:microsoft.com/office/officeart/2005/8/layout/lProcess2"/>
    <dgm:cxn modelId="{B798CFF2-3BDA-4FFF-9E5E-53C2B1DCC3F7}" type="presParOf" srcId="{326A2A8E-326D-4103-864C-C7AD1FAAFF70}" destId="{98D67198-092D-4EF3-95B0-60AA5B2FF7B6}" srcOrd="0" destOrd="0" presId="urn:microsoft.com/office/officeart/2005/8/layout/lProcess2"/>
    <dgm:cxn modelId="{2D2B9391-2BA1-461B-99C3-F6649311D328}" type="presParOf" srcId="{326A2A8E-326D-4103-864C-C7AD1FAAFF70}" destId="{EF41D18B-F740-4461-80DC-785302462487}" srcOrd="1" destOrd="0" presId="urn:microsoft.com/office/officeart/2005/8/layout/lProcess2"/>
    <dgm:cxn modelId="{A15CDCCD-A51A-44F1-AD51-5EEA4C5C8624}" type="presParOf" srcId="{326A2A8E-326D-4103-864C-C7AD1FAAFF70}" destId="{2A6E264E-DC7E-4640-9383-7C21A7790085}" srcOrd="2" destOrd="0" presId="urn:microsoft.com/office/officeart/2005/8/layout/lProcess2"/>
    <dgm:cxn modelId="{A965B936-7CCD-48D9-B163-81B00A60D359}" type="presParOf" srcId="{2A6E264E-DC7E-4640-9383-7C21A7790085}" destId="{ABACCB5A-BBFF-4655-9C4D-CA97D76E20D9}" srcOrd="0" destOrd="0" presId="urn:microsoft.com/office/officeart/2005/8/layout/lProcess2"/>
    <dgm:cxn modelId="{9F578023-C0CE-42C9-87AC-85203D43F0E9}" type="presParOf" srcId="{ABACCB5A-BBFF-4655-9C4D-CA97D76E20D9}" destId="{DEB4848F-88ED-4D20-89CF-1A8F703E006D}" srcOrd="0" destOrd="0" presId="urn:microsoft.com/office/officeart/2005/8/layout/lProcess2"/>
    <dgm:cxn modelId="{D0661DCE-FF2E-4B6E-B301-2472DEB1349F}" type="presParOf" srcId="{ABACCB5A-BBFF-4655-9C4D-CA97D76E20D9}" destId="{4CF246DE-C3DC-467D-A1D1-8F9BD7B81C25}" srcOrd="1" destOrd="0" presId="urn:microsoft.com/office/officeart/2005/8/layout/lProcess2"/>
    <dgm:cxn modelId="{F65082AA-DE93-412D-BC76-695BAF04C60A}" type="presParOf" srcId="{ABACCB5A-BBFF-4655-9C4D-CA97D76E20D9}" destId="{1DA6A15F-99A8-4C7F-8151-248A3CF3DB27}" srcOrd="2" destOrd="0" presId="urn:microsoft.com/office/officeart/2005/8/layout/lProcess2"/>
    <dgm:cxn modelId="{4AAF651C-C45B-4CC5-B6C6-DFB3655A20A2}" type="presParOf" srcId="{BC63BD7B-D594-43EB-BEF0-2008AAEBC7D8}" destId="{2D471858-F317-43AF-96B0-645919F8F2F9}" srcOrd="3" destOrd="0" presId="urn:microsoft.com/office/officeart/2005/8/layout/lProcess2"/>
    <dgm:cxn modelId="{A0C7BEF1-B568-415D-9C6D-274E76A49ED1}" type="presParOf" srcId="{BC63BD7B-D594-43EB-BEF0-2008AAEBC7D8}" destId="{FB66BC26-9908-4708-A1FE-550B72B66A71}" srcOrd="4" destOrd="0" presId="urn:microsoft.com/office/officeart/2005/8/layout/lProcess2"/>
    <dgm:cxn modelId="{B8D81064-39F6-46BA-A9AC-56CA97A849A5}" type="presParOf" srcId="{FB66BC26-9908-4708-A1FE-550B72B66A71}" destId="{E6ED014A-B74B-4F76-A0A9-CDAB679A29F5}" srcOrd="0" destOrd="0" presId="urn:microsoft.com/office/officeart/2005/8/layout/lProcess2"/>
    <dgm:cxn modelId="{7511CB99-48B6-4EF7-B418-3B7891F492FE}" type="presParOf" srcId="{FB66BC26-9908-4708-A1FE-550B72B66A71}" destId="{21242680-667C-4D9B-AB23-6F083221FCD4}" srcOrd="1" destOrd="0" presId="urn:microsoft.com/office/officeart/2005/8/layout/lProcess2"/>
    <dgm:cxn modelId="{96FA675A-C95C-46B5-9811-8131414DAE95}" type="presParOf" srcId="{FB66BC26-9908-4708-A1FE-550B72B66A71}" destId="{AC1DB0D2-E35E-43FC-850C-AA51A9C2B961}" srcOrd="2" destOrd="0" presId="urn:microsoft.com/office/officeart/2005/8/layout/lProcess2"/>
    <dgm:cxn modelId="{3E91FDE0-5A68-498C-B69A-DC54E094173D}" type="presParOf" srcId="{AC1DB0D2-E35E-43FC-850C-AA51A9C2B961}" destId="{4EF326A6-253C-4FBB-BB1F-A7908A4A3807}" srcOrd="0" destOrd="0" presId="urn:microsoft.com/office/officeart/2005/8/layout/lProcess2"/>
    <dgm:cxn modelId="{867A250E-2A76-4115-929C-D93BBBE5ED3E}" type="presParOf" srcId="{4EF326A6-253C-4FBB-BB1F-A7908A4A3807}" destId="{3253C58D-E8BE-48BB-8346-6BD37ED1594A}" srcOrd="0" destOrd="0" presId="urn:microsoft.com/office/officeart/2005/8/layout/lProcess2"/>
    <dgm:cxn modelId="{0E1234D1-00B4-4A72-B94F-3BCE54FF498F}" type="presParOf" srcId="{4EF326A6-253C-4FBB-BB1F-A7908A4A3807}" destId="{B2B1D571-D70E-4F72-A386-20C346628A33}" srcOrd="1" destOrd="0" presId="urn:microsoft.com/office/officeart/2005/8/layout/lProcess2"/>
    <dgm:cxn modelId="{5AA5ABD7-7E11-45A1-9691-A4C20C96CE03}" type="presParOf" srcId="{4EF326A6-253C-4FBB-BB1F-A7908A4A3807}" destId="{C4E994CD-353E-4C5B-8570-8C75914A678D}" srcOrd="2" destOrd="0" presId="urn:microsoft.com/office/officeart/2005/8/layout/lProcess2"/>
    <dgm:cxn modelId="{AC524655-3255-4A0C-B1F0-E51949293F0B}" type="presParOf" srcId="{BC63BD7B-D594-43EB-BEF0-2008AAEBC7D8}" destId="{29062CBF-F835-4596-9907-8C07EB4E21EB}" srcOrd="5" destOrd="0" presId="urn:microsoft.com/office/officeart/2005/8/layout/lProcess2"/>
    <dgm:cxn modelId="{E933C438-6115-4FAF-9D12-C23D7F973C37}" type="presParOf" srcId="{BC63BD7B-D594-43EB-BEF0-2008AAEBC7D8}" destId="{A67D4ACE-85A7-439D-A9BA-674C2CB3AC17}" srcOrd="6" destOrd="0" presId="urn:microsoft.com/office/officeart/2005/8/layout/lProcess2"/>
    <dgm:cxn modelId="{3347D970-1B09-46B5-9EDE-D3BEADA21CC9}" type="presParOf" srcId="{A67D4ACE-85A7-439D-A9BA-674C2CB3AC17}" destId="{AA6D8C65-0667-4462-98E6-EF37927A364C}" srcOrd="0" destOrd="0" presId="urn:microsoft.com/office/officeart/2005/8/layout/lProcess2"/>
    <dgm:cxn modelId="{B6C313BB-8626-41B7-91CE-4E8D11902ECF}" type="presParOf" srcId="{A67D4ACE-85A7-439D-A9BA-674C2CB3AC17}" destId="{02A9032C-1989-4DCF-B38E-6A566C9BD61E}" srcOrd="1" destOrd="0" presId="urn:microsoft.com/office/officeart/2005/8/layout/lProcess2"/>
    <dgm:cxn modelId="{CDF15F6A-D0E3-43EB-B39A-2280CD058E62}" type="presParOf" srcId="{A67D4ACE-85A7-439D-A9BA-674C2CB3AC17}" destId="{B4691984-C6A8-4CAC-BE1D-28E3831666E3}" srcOrd="2" destOrd="0" presId="urn:microsoft.com/office/officeart/2005/8/layout/lProcess2"/>
    <dgm:cxn modelId="{1C076F1E-59ED-4A3E-ACDA-99CA895D7ADF}" type="presParOf" srcId="{B4691984-C6A8-4CAC-BE1D-28E3831666E3}" destId="{2F616C38-A2E9-4ECE-BEC5-14F11FD1377B}" srcOrd="0" destOrd="0" presId="urn:microsoft.com/office/officeart/2005/8/layout/lProcess2"/>
    <dgm:cxn modelId="{33BF2DEE-398E-47B9-A5BE-98F3DA761DB5}" type="presParOf" srcId="{2F616C38-A2E9-4ECE-BEC5-14F11FD1377B}" destId="{48AB3BDD-C97D-4219-AAB4-9DFEEB81E900}" srcOrd="0" destOrd="0" presId="urn:microsoft.com/office/officeart/2005/8/layout/lProcess2"/>
    <dgm:cxn modelId="{7FA6B565-C826-41FD-AB51-570780A6EDA8}" type="presParOf" srcId="{2F616C38-A2E9-4ECE-BEC5-14F11FD1377B}" destId="{E3B504B4-8029-4547-93A9-E28E062BAAC4}" srcOrd="1" destOrd="0" presId="urn:microsoft.com/office/officeart/2005/8/layout/lProcess2"/>
    <dgm:cxn modelId="{E1CD4139-770A-4AC9-B784-7B7974840F7E}" type="presParOf" srcId="{2F616C38-A2E9-4ECE-BEC5-14F11FD1377B}" destId="{F455EB53-C2DA-4EF3-8B5B-5DAC057D15C6}" srcOrd="2" destOrd="0" presId="urn:microsoft.com/office/officeart/2005/8/layout/lProcess2"/>
    <dgm:cxn modelId="{EF21AEED-B904-4BC7-AA4E-23E0CE14B025}" type="presParOf" srcId="{BC63BD7B-D594-43EB-BEF0-2008AAEBC7D8}" destId="{78E164B4-7A9C-4C5F-B292-AB77B6C03609}" srcOrd="7" destOrd="0" presId="urn:microsoft.com/office/officeart/2005/8/layout/lProcess2"/>
    <dgm:cxn modelId="{B581977B-723B-441E-8F6A-10562BAA87A2}" type="presParOf" srcId="{BC63BD7B-D594-43EB-BEF0-2008AAEBC7D8}" destId="{09B7A327-AB6A-4280-9607-807F5F804289}" srcOrd="8" destOrd="0" presId="urn:microsoft.com/office/officeart/2005/8/layout/lProcess2"/>
    <dgm:cxn modelId="{53C532A0-EE88-4802-A744-636B00273419}" type="presParOf" srcId="{09B7A327-AB6A-4280-9607-807F5F804289}" destId="{840F5722-AC87-4006-9CCE-AADA487C50E3}" srcOrd="0" destOrd="0" presId="urn:microsoft.com/office/officeart/2005/8/layout/lProcess2"/>
    <dgm:cxn modelId="{D34ADB88-43E1-4AB6-9757-DB61C36BC76B}" type="presParOf" srcId="{09B7A327-AB6A-4280-9607-807F5F804289}" destId="{C1862533-F4C3-4FCD-8C98-591A1148739D}" srcOrd="1" destOrd="0" presId="urn:microsoft.com/office/officeart/2005/8/layout/lProcess2"/>
    <dgm:cxn modelId="{629FAA55-44B7-46E1-8947-B5031C607A70}" type="presParOf" srcId="{09B7A327-AB6A-4280-9607-807F5F804289}" destId="{0BC76019-C71D-4222-B3E4-ED3C955DAEC9}" srcOrd="2" destOrd="0" presId="urn:microsoft.com/office/officeart/2005/8/layout/lProcess2"/>
    <dgm:cxn modelId="{DC6AD0CC-572D-47E5-A715-13BA24551324}" type="presParOf" srcId="{0BC76019-C71D-4222-B3E4-ED3C955DAEC9}" destId="{FD3BE358-083E-442E-B2D0-EFAF65E29941}" srcOrd="0" destOrd="0" presId="urn:microsoft.com/office/officeart/2005/8/layout/lProcess2"/>
    <dgm:cxn modelId="{81A9FBB4-7EB9-4653-A036-5B2980B24404}" type="presParOf" srcId="{FD3BE358-083E-442E-B2D0-EFAF65E29941}" destId="{CB508C17-1E55-42E5-8AFF-B3A6815960C0}"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B566E1-BDA0-4429-BF3F-D9C8637F3144}" type="doc">
      <dgm:prSet loTypeId="urn:microsoft.com/office/officeart/2005/8/layout/hProcess9" loCatId="process" qsTypeId="urn:microsoft.com/office/officeart/2005/8/quickstyle/simple1" qsCatId="simple" csTypeId="urn:microsoft.com/office/officeart/2005/8/colors/accent1_2" csCatId="accent1" phldr="1"/>
      <dgm:spPr/>
    </dgm:pt>
    <dgm:pt modelId="{3FF7BF58-CAD1-4850-929D-492EF1D7A657}">
      <dgm:prSet phldrT="[Text]"/>
      <dgm:spPr/>
      <dgm:t>
        <a:bodyPr/>
        <a:lstStyle/>
        <a:p>
          <a:r>
            <a:rPr lang="en-US" dirty="0"/>
            <a:t>Configuration management</a:t>
          </a:r>
        </a:p>
      </dgm:t>
    </dgm:pt>
    <dgm:pt modelId="{DC6F4B58-B5E0-4588-A862-E693B57CD17D}" type="parTrans" cxnId="{4F1905E9-135D-49F0-A529-1F0C0E4F9576}">
      <dgm:prSet/>
      <dgm:spPr/>
      <dgm:t>
        <a:bodyPr/>
        <a:lstStyle/>
        <a:p>
          <a:endParaRPr lang="en-US"/>
        </a:p>
      </dgm:t>
    </dgm:pt>
    <dgm:pt modelId="{2A125473-11AE-417D-B0E9-979E73319A1D}" type="sibTrans" cxnId="{4F1905E9-135D-49F0-A529-1F0C0E4F9576}">
      <dgm:prSet/>
      <dgm:spPr/>
      <dgm:t>
        <a:bodyPr/>
        <a:lstStyle/>
        <a:p>
          <a:endParaRPr lang="en-US"/>
        </a:p>
      </dgm:t>
    </dgm:pt>
    <dgm:pt modelId="{FC36BDB8-2E59-4D1C-B8B5-9078A50D67E0}">
      <dgm:prSet phldrT="[Text]"/>
      <dgm:spPr/>
      <dgm:t>
        <a:bodyPr/>
        <a:lstStyle/>
        <a:p>
          <a:r>
            <a:rPr lang="en-US" dirty="0"/>
            <a:t>Build platform</a:t>
          </a:r>
        </a:p>
      </dgm:t>
    </dgm:pt>
    <dgm:pt modelId="{9F6983A8-03C6-48E7-96AF-8C5016F3F939}" type="parTrans" cxnId="{3D775DFB-6C72-4482-A264-F7575A0B7683}">
      <dgm:prSet/>
      <dgm:spPr/>
      <dgm:t>
        <a:bodyPr/>
        <a:lstStyle/>
        <a:p>
          <a:endParaRPr lang="en-US"/>
        </a:p>
      </dgm:t>
    </dgm:pt>
    <dgm:pt modelId="{B29742F1-8CA3-492A-86C4-0942A6147B87}" type="sibTrans" cxnId="{3D775DFB-6C72-4482-A264-F7575A0B7683}">
      <dgm:prSet/>
      <dgm:spPr/>
      <dgm:t>
        <a:bodyPr/>
        <a:lstStyle/>
        <a:p>
          <a:endParaRPr lang="en-US"/>
        </a:p>
      </dgm:t>
    </dgm:pt>
    <dgm:pt modelId="{3B6FE98D-B853-456F-AB6D-5EB10FD6B184}">
      <dgm:prSet phldrT="[Text]"/>
      <dgm:spPr/>
      <dgm:t>
        <a:bodyPr/>
        <a:lstStyle/>
        <a:p>
          <a:r>
            <a:rPr lang="en-US" dirty="0"/>
            <a:t>Compilation</a:t>
          </a:r>
        </a:p>
      </dgm:t>
    </dgm:pt>
    <dgm:pt modelId="{4998D410-E304-4CB1-8B2B-33DD096B3B76}" type="parTrans" cxnId="{45400AAC-FB7B-46CF-A721-E5500E8B1E61}">
      <dgm:prSet/>
      <dgm:spPr/>
      <dgm:t>
        <a:bodyPr/>
        <a:lstStyle/>
        <a:p>
          <a:endParaRPr lang="en-US"/>
        </a:p>
      </dgm:t>
    </dgm:pt>
    <dgm:pt modelId="{7BC0119A-45D1-4948-BADA-F2FC93940135}" type="sibTrans" cxnId="{45400AAC-FB7B-46CF-A721-E5500E8B1E61}">
      <dgm:prSet/>
      <dgm:spPr/>
      <dgm:t>
        <a:bodyPr/>
        <a:lstStyle/>
        <a:p>
          <a:endParaRPr lang="en-US"/>
        </a:p>
      </dgm:t>
    </dgm:pt>
    <dgm:pt modelId="{7DBDCC4C-5611-4BE2-997D-792C31781184}">
      <dgm:prSet phldrT="[Text]"/>
      <dgm:spPr/>
      <dgm:t>
        <a:bodyPr/>
        <a:lstStyle/>
        <a:p>
          <a:r>
            <a:rPr lang="en-US" dirty="0"/>
            <a:t>Provisioning</a:t>
          </a:r>
        </a:p>
      </dgm:t>
    </dgm:pt>
    <dgm:pt modelId="{BEF315A4-EF68-4F00-8C0B-7F26F9F915EC}" type="parTrans" cxnId="{969CF8B4-4A64-45F2-B97A-B2C1A0FF8597}">
      <dgm:prSet/>
      <dgm:spPr/>
      <dgm:t>
        <a:bodyPr/>
        <a:lstStyle/>
        <a:p>
          <a:endParaRPr lang="en-US"/>
        </a:p>
      </dgm:t>
    </dgm:pt>
    <dgm:pt modelId="{67DAA9DE-C2CF-4D9F-9643-5B9E5206BA33}" type="sibTrans" cxnId="{969CF8B4-4A64-45F2-B97A-B2C1A0FF8597}">
      <dgm:prSet/>
      <dgm:spPr/>
      <dgm:t>
        <a:bodyPr/>
        <a:lstStyle/>
        <a:p>
          <a:endParaRPr lang="en-US"/>
        </a:p>
      </dgm:t>
    </dgm:pt>
    <dgm:pt modelId="{1F458D7E-C659-4A81-9230-CE1E4AE4C15F}">
      <dgm:prSet phldrT="[Text]"/>
      <dgm:spPr/>
      <dgm:t>
        <a:bodyPr/>
        <a:lstStyle/>
        <a:p>
          <a:r>
            <a:rPr lang="en-US" dirty="0"/>
            <a:t>Deploy and test</a:t>
          </a:r>
        </a:p>
      </dgm:t>
    </dgm:pt>
    <dgm:pt modelId="{A3455F58-D3BD-4935-A546-0D3D358C28A3}" type="parTrans" cxnId="{B2C00517-8D96-467A-9DDA-B47F6B580920}">
      <dgm:prSet/>
      <dgm:spPr/>
      <dgm:t>
        <a:bodyPr/>
        <a:lstStyle/>
        <a:p>
          <a:endParaRPr lang="en-US"/>
        </a:p>
      </dgm:t>
    </dgm:pt>
    <dgm:pt modelId="{436F6809-5DF3-49F3-9FFD-93BCB7C2218E}" type="sibTrans" cxnId="{B2C00517-8D96-467A-9DDA-B47F6B580920}">
      <dgm:prSet/>
      <dgm:spPr/>
      <dgm:t>
        <a:bodyPr/>
        <a:lstStyle/>
        <a:p>
          <a:endParaRPr lang="en-US"/>
        </a:p>
      </dgm:t>
    </dgm:pt>
    <dgm:pt modelId="{61AED890-E593-4C4E-B4E6-DDCCE44019ED}" type="pres">
      <dgm:prSet presAssocID="{76B566E1-BDA0-4429-BF3F-D9C8637F3144}" presName="CompostProcess" presStyleCnt="0">
        <dgm:presLayoutVars>
          <dgm:dir/>
          <dgm:resizeHandles val="exact"/>
        </dgm:presLayoutVars>
      </dgm:prSet>
      <dgm:spPr/>
    </dgm:pt>
    <dgm:pt modelId="{0E03D367-BFB2-4D74-B788-4570D573FE51}" type="pres">
      <dgm:prSet presAssocID="{76B566E1-BDA0-4429-BF3F-D9C8637F3144}" presName="arrow" presStyleLbl="bgShp" presStyleIdx="0" presStyleCnt="1"/>
      <dgm:spPr/>
    </dgm:pt>
    <dgm:pt modelId="{EBDBE4F1-E561-4681-8DC4-5F3DA6C4E4B8}" type="pres">
      <dgm:prSet presAssocID="{76B566E1-BDA0-4429-BF3F-D9C8637F3144}" presName="linearProcess" presStyleCnt="0"/>
      <dgm:spPr/>
    </dgm:pt>
    <dgm:pt modelId="{A9F968CB-EFCD-4C1B-B885-D58B82B054DD}" type="pres">
      <dgm:prSet presAssocID="{3FF7BF58-CAD1-4850-929D-492EF1D7A657}" presName="textNode" presStyleLbl="node1" presStyleIdx="0" presStyleCnt="5">
        <dgm:presLayoutVars>
          <dgm:bulletEnabled val="1"/>
        </dgm:presLayoutVars>
      </dgm:prSet>
      <dgm:spPr/>
    </dgm:pt>
    <dgm:pt modelId="{4C87570E-5247-4023-B71C-8BD3EAB159BA}" type="pres">
      <dgm:prSet presAssocID="{2A125473-11AE-417D-B0E9-979E73319A1D}" presName="sibTrans" presStyleCnt="0"/>
      <dgm:spPr/>
    </dgm:pt>
    <dgm:pt modelId="{85EF1C53-A332-4D7D-94FB-AEC14486D1C2}" type="pres">
      <dgm:prSet presAssocID="{FC36BDB8-2E59-4D1C-B8B5-9078A50D67E0}" presName="textNode" presStyleLbl="node1" presStyleIdx="1" presStyleCnt="5">
        <dgm:presLayoutVars>
          <dgm:bulletEnabled val="1"/>
        </dgm:presLayoutVars>
      </dgm:prSet>
      <dgm:spPr/>
    </dgm:pt>
    <dgm:pt modelId="{60928B0F-72C0-4F3D-A16D-BD578CDBDF25}" type="pres">
      <dgm:prSet presAssocID="{B29742F1-8CA3-492A-86C4-0942A6147B87}" presName="sibTrans" presStyleCnt="0"/>
      <dgm:spPr/>
    </dgm:pt>
    <dgm:pt modelId="{56FCC2D0-418D-4A6F-9356-E9FDECBEC8E0}" type="pres">
      <dgm:prSet presAssocID="{3B6FE98D-B853-456F-AB6D-5EB10FD6B184}" presName="textNode" presStyleLbl="node1" presStyleIdx="2" presStyleCnt="5">
        <dgm:presLayoutVars>
          <dgm:bulletEnabled val="1"/>
        </dgm:presLayoutVars>
      </dgm:prSet>
      <dgm:spPr/>
    </dgm:pt>
    <dgm:pt modelId="{E79C5363-D3DE-412A-AA2B-5D21A6E74CE5}" type="pres">
      <dgm:prSet presAssocID="{7BC0119A-45D1-4948-BADA-F2FC93940135}" presName="sibTrans" presStyleCnt="0"/>
      <dgm:spPr/>
    </dgm:pt>
    <dgm:pt modelId="{A8CCAA70-BC0D-4CD9-A947-380D67D0FD1A}" type="pres">
      <dgm:prSet presAssocID="{7DBDCC4C-5611-4BE2-997D-792C31781184}" presName="textNode" presStyleLbl="node1" presStyleIdx="3" presStyleCnt="5">
        <dgm:presLayoutVars>
          <dgm:bulletEnabled val="1"/>
        </dgm:presLayoutVars>
      </dgm:prSet>
      <dgm:spPr/>
    </dgm:pt>
    <dgm:pt modelId="{34FDB1B9-8DD1-4A8E-AC76-6ED45AA11CC0}" type="pres">
      <dgm:prSet presAssocID="{67DAA9DE-C2CF-4D9F-9643-5B9E5206BA33}" presName="sibTrans" presStyleCnt="0"/>
      <dgm:spPr/>
    </dgm:pt>
    <dgm:pt modelId="{82A82628-353F-4F02-94DF-691CC9F9F6D2}" type="pres">
      <dgm:prSet presAssocID="{1F458D7E-C659-4A81-9230-CE1E4AE4C15F}" presName="textNode" presStyleLbl="node1" presStyleIdx="4" presStyleCnt="5">
        <dgm:presLayoutVars>
          <dgm:bulletEnabled val="1"/>
        </dgm:presLayoutVars>
      </dgm:prSet>
      <dgm:spPr/>
    </dgm:pt>
  </dgm:ptLst>
  <dgm:cxnLst>
    <dgm:cxn modelId="{65AE488E-838F-4D9E-9E99-AAC329B5FE90}" type="presOf" srcId="{76B566E1-BDA0-4429-BF3F-D9C8637F3144}" destId="{61AED890-E593-4C4E-B4E6-DDCCE44019ED}" srcOrd="0" destOrd="0" presId="urn:microsoft.com/office/officeart/2005/8/layout/hProcess9"/>
    <dgm:cxn modelId="{0655DAB7-9B82-4B04-828D-19FBD52242F6}" type="presOf" srcId="{1F458D7E-C659-4A81-9230-CE1E4AE4C15F}" destId="{82A82628-353F-4F02-94DF-691CC9F9F6D2}" srcOrd="0" destOrd="0" presId="urn:microsoft.com/office/officeart/2005/8/layout/hProcess9"/>
    <dgm:cxn modelId="{B2C00517-8D96-467A-9DDA-B47F6B580920}" srcId="{76B566E1-BDA0-4429-BF3F-D9C8637F3144}" destId="{1F458D7E-C659-4A81-9230-CE1E4AE4C15F}" srcOrd="4" destOrd="0" parTransId="{A3455F58-D3BD-4935-A546-0D3D358C28A3}" sibTransId="{436F6809-5DF3-49F3-9FFD-93BCB7C2218E}"/>
    <dgm:cxn modelId="{4F1905E9-135D-49F0-A529-1F0C0E4F9576}" srcId="{76B566E1-BDA0-4429-BF3F-D9C8637F3144}" destId="{3FF7BF58-CAD1-4850-929D-492EF1D7A657}" srcOrd="0" destOrd="0" parTransId="{DC6F4B58-B5E0-4588-A862-E693B57CD17D}" sibTransId="{2A125473-11AE-417D-B0E9-979E73319A1D}"/>
    <dgm:cxn modelId="{3D775DFB-6C72-4482-A264-F7575A0B7683}" srcId="{76B566E1-BDA0-4429-BF3F-D9C8637F3144}" destId="{FC36BDB8-2E59-4D1C-B8B5-9078A50D67E0}" srcOrd="1" destOrd="0" parTransId="{9F6983A8-03C6-48E7-96AF-8C5016F3F939}" sibTransId="{B29742F1-8CA3-492A-86C4-0942A6147B87}"/>
    <dgm:cxn modelId="{50D32D59-4EE7-46E0-989E-78E2A9C40328}" type="presOf" srcId="{7DBDCC4C-5611-4BE2-997D-792C31781184}" destId="{A8CCAA70-BC0D-4CD9-A947-380D67D0FD1A}" srcOrd="0" destOrd="0" presId="urn:microsoft.com/office/officeart/2005/8/layout/hProcess9"/>
    <dgm:cxn modelId="{969CF8B4-4A64-45F2-B97A-B2C1A0FF8597}" srcId="{76B566E1-BDA0-4429-BF3F-D9C8637F3144}" destId="{7DBDCC4C-5611-4BE2-997D-792C31781184}" srcOrd="3" destOrd="0" parTransId="{BEF315A4-EF68-4F00-8C0B-7F26F9F915EC}" sibTransId="{67DAA9DE-C2CF-4D9F-9643-5B9E5206BA33}"/>
    <dgm:cxn modelId="{4941FD57-9020-4B6E-916B-C9018F25C4A3}" type="presOf" srcId="{3FF7BF58-CAD1-4850-929D-492EF1D7A657}" destId="{A9F968CB-EFCD-4C1B-B885-D58B82B054DD}" srcOrd="0" destOrd="0" presId="urn:microsoft.com/office/officeart/2005/8/layout/hProcess9"/>
    <dgm:cxn modelId="{A2B41FD2-5A9E-4E50-B970-AA4C080897DD}" type="presOf" srcId="{FC36BDB8-2E59-4D1C-B8B5-9078A50D67E0}" destId="{85EF1C53-A332-4D7D-94FB-AEC14486D1C2}" srcOrd="0" destOrd="0" presId="urn:microsoft.com/office/officeart/2005/8/layout/hProcess9"/>
    <dgm:cxn modelId="{09B414E7-A8B3-4580-8B2A-E9BA2793533F}" type="presOf" srcId="{3B6FE98D-B853-456F-AB6D-5EB10FD6B184}" destId="{56FCC2D0-418D-4A6F-9356-E9FDECBEC8E0}" srcOrd="0" destOrd="0" presId="urn:microsoft.com/office/officeart/2005/8/layout/hProcess9"/>
    <dgm:cxn modelId="{45400AAC-FB7B-46CF-A721-E5500E8B1E61}" srcId="{76B566E1-BDA0-4429-BF3F-D9C8637F3144}" destId="{3B6FE98D-B853-456F-AB6D-5EB10FD6B184}" srcOrd="2" destOrd="0" parTransId="{4998D410-E304-4CB1-8B2B-33DD096B3B76}" sibTransId="{7BC0119A-45D1-4948-BADA-F2FC93940135}"/>
    <dgm:cxn modelId="{C031D7CB-DBBB-4346-9066-9E894A66F524}" type="presParOf" srcId="{61AED890-E593-4C4E-B4E6-DDCCE44019ED}" destId="{0E03D367-BFB2-4D74-B788-4570D573FE51}" srcOrd="0" destOrd="0" presId="urn:microsoft.com/office/officeart/2005/8/layout/hProcess9"/>
    <dgm:cxn modelId="{9CF41FC1-7EED-43BD-B941-EB6201D6DBBB}" type="presParOf" srcId="{61AED890-E593-4C4E-B4E6-DDCCE44019ED}" destId="{EBDBE4F1-E561-4681-8DC4-5F3DA6C4E4B8}" srcOrd="1" destOrd="0" presId="urn:microsoft.com/office/officeart/2005/8/layout/hProcess9"/>
    <dgm:cxn modelId="{B6DB37AC-6E79-4125-A279-51D331D32D87}" type="presParOf" srcId="{EBDBE4F1-E561-4681-8DC4-5F3DA6C4E4B8}" destId="{A9F968CB-EFCD-4C1B-B885-D58B82B054DD}" srcOrd="0" destOrd="0" presId="urn:microsoft.com/office/officeart/2005/8/layout/hProcess9"/>
    <dgm:cxn modelId="{5C986883-C128-4663-A37D-6421CB85A4C2}" type="presParOf" srcId="{EBDBE4F1-E561-4681-8DC4-5F3DA6C4E4B8}" destId="{4C87570E-5247-4023-B71C-8BD3EAB159BA}" srcOrd="1" destOrd="0" presId="urn:microsoft.com/office/officeart/2005/8/layout/hProcess9"/>
    <dgm:cxn modelId="{B3E723A0-44CC-4DF7-AC5E-7D462D45A215}" type="presParOf" srcId="{EBDBE4F1-E561-4681-8DC4-5F3DA6C4E4B8}" destId="{85EF1C53-A332-4D7D-94FB-AEC14486D1C2}" srcOrd="2" destOrd="0" presId="urn:microsoft.com/office/officeart/2005/8/layout/hProcess9"/>
    <dgm:cxn modelId="{8AC07A0C-5642-48AE-8907-60F3C802E9D8}" type="presParOf" srcId="{EBDBE4F1-E561-4681-8DC4-5F3DA6C4E4B8}" destId="{60928B0F-72C0-4F3D-A16D-BD578CDBDF25}" srcOrd="3" destOrd="0" presId="urn:microsoft.com/office/officeart/2005/8/layout/hProcess9"/>
    <dgm:cxn modelId="{980D0166-F455-41A0-8165-1664DE225009}" type="presParOf" srcId="{EBDBE4F1-E561-4681-8DC4-5F3DA6C4E4B8}" destId="{56FCC2D0-418D-4A6F-9356-E9FDECBEC8E0}" srcOrd="4" destOrd="0" presId="urn:microsoft.com/office/officeart/2005/8/layout/hProcess9"/>
    <dgm:cxn modelId="{93D75737-864D-4E64-A260-8352B7DB3D45}" type="presParOf" srcId="{EBDBE4F1-E561-4681-8DC4-5F3DA6C4E4B8}" destId="{E79C5363-D3DE-412A-AA2B-5D21A6E74CE5}" srcOrd="5" destOrd="0" presId="urn:microsoft.com/office/officeart/2005/8/layout/hProcess9"/>
    <dgm:cxn modelId="{378A3B28-9BFC-4E2D-9413-C99B6117834D}" type="presParOf" srcId="{EBDBE4F1-E561-4681-8DC4-5F3DA6C4E4B8}" destId="{A8CCAA70-BC0D-4CD9-A947-380D67D0FD1A}" srcOrd="6" destOrd="0" presId="urn:microsoft.com/office/officeart/2005/8/layout/hProcess9"/>
    <dgm:cxn modelId="{3A549812-D791-4F30-AC86-4F60FF5DA8B7}" type="presParOf" srcId="{EBDBE4F1-E561-4681-8DC4-5F3DA6C4E4B8}" destId="{34FDB1B9-8DD1-4A8E-AC76-6ED45AA11CC0}" srcOrd="7" destOrd="0" presId="urn:microsoft.com/office/officeart/2005/8/layout/hProcess9"/>
    <dgm:cxn modelId="{4D66A812-C2FD-491D-AC60-AC5E4A3B0220}" type="presParOf" srcId="{EBDBE4F1-E561-4681-8DC4-5F3DA6C4E4B8}" destId="{82A82628-353F-4F02-94DF-691CC9F9F6D2}"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464EE7A-2486-4E9A-9D7A-1E6FCFC26D55}"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0380A9EB-2AD3-4418-8AF0-814EA66B3DA4}">
      <dgm:prSet phldrT="[Text]" custT="1"/>
      <dgm:spPr/>
      <dgm:t>
        <a:bodyPr/>
        <a:lstStyle/>
        <a:p>
          <a:r>
            <a:rPr lang="en-US" sz="2400" dirty="0"/>
            <a:t>Detect</a:t>
          </a:r>
        </a:p>
      </dgm:t>
    </dgm:pt>
    <dgm:pt modelId="{30CED2C0-9E6C-4D4E-9AB1-A5E96E882B8A}" type="parTrans" cxnId="{B1DB5152-BE5C-4F19-BECD-2D31393135FB}">
      <dgm:prSet/>
      <dgm:spPr/>
      <dgm:t>
        <a:bodyPr/>
        <a:lstStyle/>
        <a:p>
          <a:endParaRPr lang="en-US"/>
        </a:p>
      </dgm:t>
    </dgm:pt>
    <dgm:pt modelId="{328D3E35-CB1D-4548-BC48-4B852583ABB4}" type="sibTrans" cxnId="{B1DB5152-BE5C-4F19-BECD-2D31393135FB}">
      <dgm:prSet/>
      <dgm:spPr/>
      <dgm:t>
        <a:bodyPr/>
        <a:lstStyle/>
        <a:p>
          <a:endParaRPr lang="en-US"/>
        </a:p>
      </dgm:t>
    </dgm:pt>
    <dgm:pt modelId="{4513DF03-4FE3-4FD8-9635-3B1A708EAE4C}">
      <dgm:prSet phldrT="[Text]" custT="1"/>
      <dgm:spPr/>
      <dgm:t>
        <a:bodyPr/>
        <a:lstStyle/>
        <a:p>
          <a:r>
            <a:rPr lang="en-US" sz="2400" dirty="0"/>
            <a:t>Triage</a:t>
          </a:r>
        </a:p>
      </dgm:t>
    </dgm:pt>
    <dgm:pt modelId="{EF94B03B-3FB1-4ED4-BB93-78CC61E5C30B}" type="parTrans" cxnId="{CE1491FC-CC3E-4E82-BD78-75642086B224}">
      <dgm:prSet/>
      <dgm:spPr/>
      <dgm:t>
        <a:bodyPr/>
        <a:lstStyle/>
        <a:p>
          <a:endParaRPr lang="en-US"/>
        </a:p>
      </dgm:t>
    </dgm:pt>
    <dgm:pt modelId="{5BC8BAD5-3194-42E1-B77D-965B6702C4AC}" type="sibTrans" cxnId="{CE1491FC-CC3E-4E82-BD78-75642086B224}">
      <dgm:prSet/>
      <dgm:spPr/>
      <dgm:t>
        <a:bodyPr/>
        <a:lstStyle/>
        <a:p>
          <a:endParaRPr lang="en-US"/>
        </a:p>
      </dgm:t>
    </dgm:pt>
    <dgm:pt modelId="{976CBC08-47A7-4348-A34A-055F132BA2E9}">
      <dgm:prSet phldrT="[Text]" custT="1"/>
      <dgm:spPr/>
      <dgm:t>
        <a:bodyPr/>
        <a:lstStyle/>
        <a:p>
          <a:r>
            <a:rPr lang="en-US" sz="2400" dirty="0"/>
            <a:t>Communicate</a:t>
          </a:r>
        </a:p>
      </dgm:t>
    </dgm:pt>
    <dgm:pt modelId="{182E3D70-5F74-424D-8D3D-CC966A4FE27D}" type="parTrans" cxnId="{061BC929-AEA2-456D-BE7B-8FDEA3811A9E}">
      <dgm:prSet/>
      <dgm:spPr/>
      <dgm:t>
        <a:bodyPr/>
        <a:lstStyle/>
        <a:p>
          <a:endParaRPr lang="en-US"/>
        </a:p>
      </dgm:t>
    </dgm:pt>
    <dgm:pt modelId="{CEB5A8F8-879D-43E9-9829-70F3F2DB7498}" type="sibTrans" cxnId="{061BC929-AEA2-456D-BE7B-8FDEA3811A9E}">
      <dgm:prSet/>
      <dgm:spPr/>
      <dgm:t>
        <a:bodyPr/>
        <a:lstStyle/>
        <a:p>
          <a:endParaRPr lang="en-US"/>
        </a:p>
      </dgm:t>
    </dgm:pt>
    <dgm:pt modelId="{E247302E-DE0B-4E71-8973-ABEFE2BF08F8}">
      <dgm:prSet phldrT="[Text]" custT="1"/>
      <dgm:spPr/>
      <dgm:t>
        <a:bodyPr/>
        <a:lstStyle/>
        <a:p>
          <a:r>
            <a:rPr lang="en-US" sz="2400" dirty="0"/>
            <a:t>Manage</a:t>
          </a:r>
        </a:p>
      </dgm:t>
    </dgm:pt>
    <dgm:pt modelId="{520F0353-5D80-4435-ABEC-A8CCC669824C}" type="parTrans" cxnId="{3F5EDE21-BB2D-4DA9-A73E-866943862B19}">
      <dgm:prSet/>
      <dgm:spPr/>
      <dgm:t>
        <a:bodyPr/>
        <a:lstStyle/>
        <a:p>
          <a:endParaRPr lang="en-US"/>
        </a:p>
      </dgm:t>
    </dgm:pt>
    <dgm:pt modelId="{2334647F-4B48-49CD-9B6D-C91E204DF23D}" type="sibTrans" cxnId="{3F5EDE21-BB2D-4DA9-A73E-866943862B19}">
      <dgm:prSet/>
      <dgm:spPr/>
      <dgm:t>
        <a:bodyPr/>
        <a:lstStyle/>
        <a:p>
          <a:endParaRPr lang="en-US"/>
        </a:p>
      </dgm:t>
    </dgm:pt>
    <dgm:pt modelId="{84CA2940-C0F1-4007-949F-BA69DBDB8C1E}">
      <dgm:prSet phldrT="[Text]" custT="1"/>
      <dgm:spPr/>
      <dgm:t>
        <a:bodyPr/>
        <a:lstStyle/>
        <a:p>
          <a:r>
            <a:rPr lang="en-US" sz="2400" dirty="0"/>
            <a:t>Resolve</a:t>
          </a:r>
        </a:p>
      </dgm:t>
    </dgm:pt>
    <dgm:pt modelId="{81B8A65A-CC1A-41BE-9DA4-C1CC871FCEC4}" type="parTrans" cxnId="{8D3CEB00-3CBF-4D6D-B227-FC6878287E38}">
      <dgm:prSet/>
      <dgm:spPr/>
      <dgm:t>
        <a:bodyPr/>
        <a:lstStyle/>
        <a:p>
          <a:endParaRPr lang="en-US"/>
        </a:p>
      </dgm:t>
    </dgm:pt>
    <dgm:pt modelId="{2D39E455-D5AC-4459-A52C-D68B8E6BD165}" type="sibTrans" cxnId="{8D3CEB00-3CBF-4D6D-B227-FC6878287E38}">
      <dgm:prSet/>
      <dgm:spPr/>
      <dgm:t>
        <a:bodyPr/>
        <a:lstStyle/>
        <a:p>
          <a:endParaRPr lang="en-US"/>
        </a:p>
      </dgm:t>
    </dgm:pt>
    <dgm:pt modelId="{44F3CB0A-D87B-400C-A370-04062F150FB3}">
      <dgm:prSet phldrT="[Text]" custT="1"/>
      <dgm:spPr/>
      <dgm:t>
        <a:bodyPr/>
        <a:lstStyle/>
        <a:p>
          <a:r>
            <a:rPr lang="en-US" sz="2400" dirty="0"/>
            <a:t>Review</a:t>
          </a:r>
        </a:p>
      </dgm:t>
    </dgm:pt>
    <dgm:pt modelId="{58BF3201-7227-4607-89D8-90510FCB4BEB}" type="parTrans" cxnId="{497F03D8-0CE5-473C-BB67-BC3DCCD6F778}">
      <dgm:prSet/>
      <dgm:spPr/>
      <dgm:t>
        <a:bodyPr/>
        <a:lstStyle/>
        <a:p>
          <a:endParaRPr lang="en-US"/>
        </a:p>
      </dgm:t>
    </dgm:pt>
    <dgm:pt modelId="{34891B69-F710-45F4-8FE4-F2C5B3FCDB47}" type="sibTrans" cxnId="{497F03D8-0CE5-473C-BB67-BC3DCCD6F778}">
      <dgm:prSet/>
      <dgm:spPr/>
      <dgm:t>
        <a:bodyPr/>
        <a:lstStyle/>
        <a:p>
          <a:endParaRPr lang="en-US"/>
        </a:p>
      </dgm:t>
    </dgm:pt>
    <dgm:pt modelId="{F23E5E32-5E35-40EA-95B0-45FCBD80045C}" type="pres">
      <dgm:prSet presAssocID="{C464EE7A-2486-4E9A-9D7A-1E6FCFC26D55}" presName="CompostProcess" presStyleCnt="0">
        <dgm:presLayoutVars>
          <dgm:dir/>
          <dgm:resizeHandles val="exact"/>
        </dgm:presLayoutVars>
      </dgm:prSet>
      <dgm:spPr/>
    </dgm:pt>
    <dgm:pt modelId="{9406E2C5-7F38-4BD7-8433-6B48446B53F2}" type="pres">
      <dgm:prSet presAssocID="{C464EE7A-2486-4E9A-9D7A-1E6FCFC26D55}" presName="arrow" presStyleLbl="bgShp" presStyleIdx="0" presStyleCnt="1"/>
      <dgm:spPr/>
    </dgm:pt>
    <dgm:pt modelId="{C0F72C55-7E79-4E98-A149-743572508A85}" type="pres">
      <dgm:prSet presAssocID="{C464EE7A-2486-4E9A-9D7A-1E6FCFC26D55}" presName="linearProcess" presStyleCnt="0"/>
      <dgm:spPr/>
    </dgm:pt>
    <dgm:pt modelId="{2CFF9ED0-836A-4506-8E97-A438A9F2269B}" type="pres">
      <dgm:prSet presAssocID="{0380A9EB-2AD3-4418-8AF0-814EA66B3DA4}" presName="textNode" presStyleLbl="node1" presStyleIdx="0" presStyleCnt="6" custScaleX="132543">
        <dgm:presLayoutVars>
          <dgm:bulletEnabled val="1"/>
        </dgm:presLayoutVars>
      </dgm:prSet>
      <dgm:spPr/>
    </dgm:pt>
    <dgm:pt modelId="{10A65E70-7638-48A9-9E19-495621716BF6}" type="pres">
      <dgm:prSet presAssocID="{328D3E35-CB1D-4548-BC48-4B852583ABB4}" presName="sibTrans" presStyleCnt="0"/>
      <dgm:spPr/>
    </dgm:pt>
    <dgm:pt modelId="{10B336A4-B7E7-470A-B5B4-74B348616773}" type="pres">
      <dgm:prSet presAssocID="{4513DF03-4FE3-4FD8-9635-3B1A708EAE4C}" presName="textNode" presStyleLbl="node1" presStyleIdx="1" presStyleCnt="6" custScaleX="132543">
        <dgm:presLayoutVars>
          <dgm:bulletEnabled val="1"/>
        </dgm:presLayoutVars>
      </dgm:prSet>
      <dgm:spPr/>
    </dgm:pt>
    <dgm:pt modelId="{97AF13A9-E4FE-4E09-B7E7-36680E0FAD38}" type="pres">
      <dgm:prSet presAssocID="{5BC8BAD5-3194-42E1-B77D-965B6702C4AC}" presName="sibTrans" presStyleCnt="0"/>
      <dgm:spPr/>
    </dgm:pt>
    <dgm:pt modelId="{85DDE9AE-7845-42D1-A470-A4471D0BCFC7}" type="pres">
      <dgm:prSet presAssocID="{976CBC08-47A7-4348-A34A-055F132BA2E9}" presName="textNode" presStyleLbl="node1" presStyleIdx="2" presStyleCnt="6" custScaleX="179661">
        <dgm:presLayoutVars>
          <dgm:bulletEnabled val="1"/>
        </dgm:presLayoutVars>
      </dgm:prSet>
      <dgm:spPr/>
    </dgm:pt>
    <dgm:pt modelId="{FBDCD2CD-4A2F-4BF7-8C11-8C6EDC4E33FD}" type="pres">
      <dgm:prSet presAssocID="{CEB5A8F8-879D-43E9-9829-70F3F2DB7498}" presName="sibTrans" presStyleCnt="0"/>
      <dgm:spPr/>
    </dgm:pt>
    <dgm:pt modelId="{FDC15B82-D520-4D8A-9FB8-BE12D2A31853}" type="pres">
      <dgm:prSet presAssocID="{E247302E-DE0B-4E71-8973-ABEFE2BF08F8}" presName="textNode" presStyleLbl="node1" presStyleIdx="3" presStyleCnt="6" custScaleX="132543">
        <dgm:presLayoutVars>
          <dgm:bulletEnabled val="1"/>
        </dgm:presLayoutVars>
      </dgm:prSet>
      <dgm:spPr/>
    </dgm:pt>
    <dgm:pt modelId="{A3AD7CE9-79E7-4649-914C-E2BCE362919D}" type="pres">
      <dgm:prSet presAssocID="{2334647F-4B48-49CD-9B6D-C91E204DF23D}" presName="sibTrans" presStyleCnt="0"/>
      <dgm:spPr/>
    </dgm:pt>
    <dgm:pt modelId="{2CBD370B-2889-400E-A11C-0BFE35FF6612}" type="pres">
      <dgm:prSet presAssocID="{84CA2940-C0F1-4007-949F-BA69DBDB8C1E}" presName="textNode" presStyleLbl="node1" presStyleIdx="4" presStyleCnt="6" custScaleX="132543">
        <dgm:presLayoutVars>
          <dgm:bulletEnabled val="1"/>
        </dgm:presLayoutVars>
      </dgm:prSet>
      <dgm:spPr/>
    </dgm:pt>
    <dgm:pt modelId="{CB931AC5-623E-472C-9ACF-35087546F6F9}" type="pres">
      <dgm:prSet presAssocID="{2D39E455-D5AC-4459-A52C-D68B8E6BD165}" presName="sibTrans" presStyleCnt="0"/>
      <dgm:spPr/>
    </dgm:pt>
    <dgm:pt modelId="{7D2E439D-8D0C-436D-A9F6-90E729290432}" type="pres">
      <dgm:prSet presAssocID="{44F3CB0A-D87B-400C-A370-04062F150FB3}" presName="textNode" presStyleLbl="node1" presStyleIdx="5" presStyleCnt="6" custScaleX="132543">
        <dgm:presLayoutVars>
          <dgm:bulletEnabled val="1"/>
        </dgm:presLayoutVars>
      </dgm:prSet>
      <dgm:spPr/>
    </dgm:pt>
  </dgm:ptLst>
  <dgm:cxnLst>
    <dgm:cxn modelId="{061BC929-AEA2-456D-BE7B-8FDEA3811A9E}" srcId="{C464EE7A-2486-4E9A-9D7A-1E6FCFC26D55}" destId="{976CBC08-47A7-4348-A34A-055F132BA2E9}" srcOrd="2" destOrd="0" parTransId="{182E3D70-5F74-424D-8D3D-CC966A4FE27D}" sibTransId="{CEB5A8F8-879D-43E9-9829-70F3F2DB7498}"/>
    <dgm:cxn modelId="{CBF585B3-EB91-4188-8593-3BD3E8F36971}" type="presOf" srcId="{44F3CB0A-D87B-400C-A370-04062F150FB3}" destId="{7D2E439D-8D0C-436D-A9F6-90E729290432}" srcOrd="0" destOrd="0" presId="urn:microsoft.com/office/officeart/2005/8/layout/hProcess9"/>
    <dgm:cxn modelId="{497F03D8-0CE5-473C-BB67-BC3DCCD6F778}" srcId="{C464EE7A-2486-4E9A-9D7A-1E6FCFC26D55}" destId="{44F3CB0A-D87B-400C-A370-04062F150FB3}" srcOrd="5" destOrd="0" parTransId="{58BF3201-7227-4607-89D8-90510FCB4BEB}" sibTransId="{34891B69-F710-45F4-8FE4-F2C5B3FCDB47}"/>
    <dgm:cxn modelId="{B123BC1C-AF34-480B-810C-E57A3307A5D0}" type="presOf" srcId="{84CA2940-C0F1-4007-949F-BA69DBDB8C1E}" destId="{2CBD370B-2889-400E-A11C-0BFE35FF6612}" srcOrd="0" destOrd="0" presId="urn:microsoft.com/office/officeart/2005/8/layout/hProcess9"/>
    <dgm:cxn modelId="{8D3CEB00-3CBF-4D6D-B227-FC6878287E38}" srcId="{C464EE7A-2486-4E9A-9D7A-1E6FCFC26D55}" destId="{84CA2940-C0F1-4007-949F-BA69DBDB8C1E}" srcOrd="4" destOrd="0" parTransId="{81B8A65A-CC1A-41BE-9DA4-C1CC871FCEC4}" sibTransId="{2D39E455-D5AC-4459-A52C-D68B8E6BD165}"/>
    <dgm:cxn modelId="{10BA92FE-227D-4379-ADCD-0E4D753DFA34}" type="presOf" srcId="{4513DF03-4FE3-4FD8-9635-3B1A708EAE4C}" destId="{10B336A4-B7E7-470A-B5B4-74B348616773}" srcOrd="0" destOrd="0" presId="urn:microsoft.com/office/officeart/2005/8/layout/hProcess9"/>
    <dgm:cxn modelId="{3F5EDE21-BB2D-4DA9-A73E-866943862B19}" srcId="{C464EE7A-2486-4E9A-9D7A-1E6FCFC26D55}" destId="{E247302E-DE0B-4E71-8973-ABEFE2BF08F8}" srcOrd="3" destOrd="0" parTransId="{520F0353-5D80-4435-ABEC-A8CCC669824C}" sibTransId="{2334647F-4B48-49CD-9B6D-C91E204DF23D}"/>
    <dgm:cxn modelId="{7CC232D2-1AF8-4733-ACF0-4D675FCCE425}" type="presOf" srcId="{0380A9EB-2AD3-4418-8AF0-814EA66B3DA4}" destId="{2CFF9ED0-836A-4506-8E97-A438A9F2269B}" srcOrd="0" destOrd="0" presId="urn:microsoft.com/office/officeart/2005/8/layout/hProcess9"/>
    <dgm:cxn modelId="{B1DB5152-BE5C-4F19-BECD-2D31393135FB}" srcId="{C464EE7A-2486-4E9A-9D7A-1E6FCFC26D55}" destId="{0380A9EB-2AD3-4418-8AF0-814EA66B3DA4}" srcOrd="0" destOrd="0" parTransId="{30CED2C0-9E6C-4D4E-9AB1-A5E96E882B8A}" sibTransId="{328D3E35-CB1D-4548-BC48-4B852583ABB4}"/>
    <dgm:cxn modelId="{F1D6BF3D-6633-4046-840A-5A84E7E0A6AE}" type="presOf" srcId="{C464EE7A-2486-4E9A-9D7A-1E6FCFC26D55}" destId="{F23E5E32-5E35-40EA-95B0-45FCBD80045C}" srcOrd="0" destOrd="0" presId="urn:microsoft.com/office/officeart/2005/8/layout/hProcess9"/>
    <dgm:cxn modelId="{CE1491FC-CC3E-4E82-BD78-75642086B224}" srcId="{C464EE7A-2486-4E9A-9D7A-1E6FCFC26D55}" destId="{4513DF03-4FE3-4FD8-9635-3B1A708EAE4C}" srcOrd="1" destOrd="0" parTransId="{EF94B03B-3FB1-4ED4-BB93-78CC61E5C30B}" sibTransId="{5BC8BAD5-3194-42E1-B77D-965B6702C4AC}"/>
    <dgm:cxn modelId="{81ED20DC-8603-4726-A46C-753C9195551F}" type="presOf" srcId="{E247302E-DE0B-4E71-8973-ABEFE2BF08F8}" destId="{FDC15B82-D520-4D8A-9FB8-BE12D2A31853}" srcOrd="0" destOrd="0" presId="urn:microsoft.com/office/officeart/2005/8/layout/hProcess9"/>
    <dgm:cxn modelId="{73C64554-594D-411D-82E7-A438C161EA11}" type="presOf" srcId="{976CBC08-47A7-4348-A34A-055F132BA2E9}" destId="{85DDE9AE-7845-42D1-A470-A4471D0BCFC7}" srcOrd="0" destOrd="0" presId="urn:microsoft.com/office/officeart/2005/8/layout/hProcess9"/>
    <dgm:cxn modelId="{71D428BA-D879-4BC0-8928-514F28C175CE}" type="presParOf" srcId="{F23E5E32-5E35-40EA-95B0-45FCBD80045C}" destId="{9406E2C5-7F38-4BD7-8433-6B48446B53F2}" srcOrd="0" destOrd="0" presId="urn:microsoft.com/office/officeart/2005/8/layout/hProcess9"/>
    <dgm:cxn modelId="{B840E09A-EE1C-4A49-A342-DBE6EB4862C6}" type="presParOf" srcId="{F23E5E32-5E35-40EA-95B0-45FCBD80045C}" destId="{C0F72C55-7E79-4E98-A149-743572508A85}" srcOrd="1" destOrd="0" presId="urn:microsoft.com/office/officeart/2005/8/layout/hProcess9"/>
    <dgm:cxn modelId="{388DC21C-BF05-412C-B40A-5698B3F6E294}" type="presParOf" srcId="{C0F72C55-7E79-4E98-A149-743572508A85}" destId="{2CFF9ED0-836A-4506-8E97-A438A9F2269B}" srcOrd="0" destOrd="0" presId="urn:microsoft.com/office/officeart/2005/8/layout/hProcess9"/>
    <dgm:cxn modelId="{A1A9CCB3-1ECC-4DF9-9D3E-857C0D00CDEB}" type="presParOf" srcId="{C0F72C55-7E79-4E98-A149-743572508A85}" destId="{10A65E70-7638-48A9-9E19-495621716BF6}" srcOrd="1" destOrd="0" presId="urn:microsoft.com/office/officeart/2005/8/layout/hProcess9"/>
    <dgm:cxn modelId="{DAB745E4-FD5D-4249-8262-8FACE02422C8}" type="presParOf" srcId="{C0F72C55-7E79-4E98-A149-743572508A85}" destId="{10B336A4-B7E7-470A-B5B4-74B348616773}" srcOrd="2" destOrd="0" presId="urn:microsoft.com/office/officeart/2005/8/layout/hProcess9"/>
    <dgm:cxn modelId="{4B2C6319-3DA7-494C-9974-C0DE7EA708D4}" type="presParOf" srcId="{C0F72C55-7E79-4E98-A149-743572508A85}" destId="{97AF13A9-E4FE-4E09-B7E7-36680E0FAD38}" srcOrd="3" destOrd="0" presId="urn:microsoft.com/office/officeart/2005/8/layout/hProcess9"/>
    <dgm:cxn modelId="{2FC750B7-9B9B-4710-A9AF-F41CC6C5273C}" type="presParOf" srcId="{C0F72C55-7E79-4E98-A149-743572508A85}" destId="{85DDE9AE-7845-42D1-A470-A4471D0BCFC7}" srcOrd="4" destOrd="0" presId="urn:microsoft.com/office/officeart/2005/8/layout/hProcess9"/>
    <dgm:cxn modelId="{1A42D5C9-1AD3-4EB1-949D-226A8408A65A}" type="presParOf" srcId="{C0F72C55-7E79-4E98-A149-743572508A85}" destId="{FBDCD2CD-4A2F-4BF7-8C11-8C6EDC4E33FD}" srcOrd="5" destOrd="0" presId="urn:microsoft.com/office/officeart/2005/8/layout/hProcess9"/>
    <dgm:cxn modelId="{7EEF6962-4795-4BA2-B0C0-3E101A29DC4B}" type="presParOf" srcId="{C0F72C55-7E79-4E98-A149-743572508A85}" destId="{FDC15B82-D520-4D8A-9FB8-BE12D2A31853}" srcOrd="6" destOrd="0" presId="urn:microsoft.com/office/officeart/2005/8/layout/hProcess9"/>
    <dgm:cxn modelId="{87E4E9A9-6717-4AFA-9E3B-641F45620050}" type="presParOf" srcId="{C0F72C55-7E79-4E98-A149-743572508A85}" destId="{A3AD7CE9-79E7-4649-914C-E2BCE362919D}" srcOrd="7" destOrd="0" presId="urn:microsoft.com/office/officeart/2005/8/layout/hProcess9"/>
    <dgm:cxn modelId="{BA2E9638-6285-47D4-A2F6-462A44CEAE32}" type="presParOf" srcId="{C0F72C55-7E79-4E98-A149-743572508A85}" destId="{2CBD370B-2889-400E-A11C-0BFE35FF6612}" srcOrd="8" destOrd="0" presId="urn:microsoft.com/office/officeart/2005/8/layout/hProcess9"/>
    <dgm:cxn modelId="{7D603C30-B56D-4C9D-8B89-A8B0B584BEE2}" type="presParOf" srcId="{C0F72C55-7E79-4E98-A149-743572508A85}" destId="{CB931AC5-623E-472C-9ACF-35087546F6F9}" srcOrd="9" destOrd="0" presId="urn:microsoft.com/office/officeart/2005/8/layout/hProcess9"/>
    <dgm:cxn modelId="{D4331AB3-1D82-48F7-81F6-BD099730E45B}" type="presParOf" srcId="{C0F72C55-7E79-4E98-A149-743572508A85}" destId="{7D2E439D-8D0C-436D-A9F6-90E729290432}" srcOrd="1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6B566E1-BDA0-4429-BF3F-D9C8637F3144}" type="doc">
      <dgm:prSet loTypeId="urn:microsoft.com/office/officeart/2005/8/layout/hProcess9" loCatId="process" qsTypeId="urn:microsoft.com/office/officeart/2005/8/quickstyle/simple1" qsCatId="simple" csTypeId="urn:microsoft.com/office/officeart/2005/8/colors/accent1_2" csCatId="accent1" phldr="1"/>
      <dgm:spPr/>
    </dgm:pt>
    <dgm:pt modelId="{3FF7BF58-CAD1-4850-929D-492EF1D7A657}">
      <dgm:prSet phldrT="[Text]" custT="1"/>
      <dgm:spPr/>
      <dgm:t>
        <a:bodyPr/>
        <a:lstStyle/>
        <a:p>
          <a:r>
            <a:rPr lang="en-US" sz="2400" dirty="0"/>
            <a:t>Alert/</a:t>
          </a:r>
        </a:p>
        <a:p>
          <a:r>
            <a:rPr lang="en-US" sz="2400" dirty="0"/>
            <a:t>notify</a:t>
          </a:r>
        </a:p>
      </dgm:t>
    </dgm:pt>
    <dgm:pt modelId="{DC6F4B58-B5E0-4588-A862-E693B57CD17D}" type="parTrans" cxnId="{4F1905E9-135D-49F0-A529-1F0C0E4F9576}">
      <dgm:prSet/>
      <dgm:spPr/>
      <dgm:t>
        <a:bodyPr/>
        <a:lstStyle/>
        <a:p>
          <a:endParaRPr lang="en-US"/>
        </a:p>
      </dgm:t>
    </dgm:pt>
    <dgm:pt modelId="{2A125473-11AE-417D-B0E9-979E73319A1D}" type="sibTrans" cxnId="{4F1905E9-135D-49F0-A529-1F0C0E4F9576}">
      <dgm:prSet/>
      <dgm:spPr/>
      <dgm:t>
        <a:bodyPr/>
        <a:lstStyle/>
        <a:p>
          <a:endParaRPr lang="en-US"/>
        </a:p>
      </dgm:t>
    </dgm:pt>
    <dgm:pt modelId="{296D8881-9E33-45EE-ACB8-41AF17026B14}">
      <dgm:prSet custT="1"/>
      <dgm:spPr/>
      <dgm:t>
        <a:bodyPr/>
        <a:lstStyle/>
        <a:p>
          <a:r>
            <a:rPr lang="en-US" sz="2400"/>
            <a:t>Assess</a:t>
          </a:r>
        </a:p>
      </dgm:t>
    </dgm:pt>
    <dgm:pt modelId="{919FBAC9-DF58-4BA9-99E8-F4D0C6AD9E90}" type="parTrans" cxnId="{7FF629FE-F8E0-4445-B30F-5B656E63447F}">
      <dgm:prSet/>
      <dgm:spPr/>
      <dgm:t>
        <a:bodyPr/>
        <a:lstStyle/>
        <a:p>
          <a:endParaRPr lang="en-US"/>
        </a:p>
      </dgm:t>
    </dgm:pt>
    <dgm:pt modelId="{785BC691-E25A-454C-BEC0-0C9D435B50F6}" type="sibTrans" cxnId="{7FF629FE-F8E0-4445-B30F-5B656E63447F}">
      <dgm:prSet/>
      <dgm:spPr/>
      <dgm:t>
        <a:bodyPr/>
        <a:lstStyle/>
        <a:p>
          <a:endParaRPr lang="en-US"/>
        </a:p>
      </dgm:t>
    </dgm:pt>
    <dgm:pt modelId="{0BCB2321-533E-4018-A055-3D7A12DC4D91}">
      <dgm:prSet custT="1"/>
      <dgm:spPr/>
      <dgm:t>
        <a:bodyPr/>
        <a:lstStyle/>
        <a:p>
          <a:r>
            <a:rPr lang="en-US" sz="2400"/>
            <a:t>Communicate</a:t>
          </a:r>
        </a:p>
      </dgm:t>
    </dgm:pt>
    <dgm:pt modelId="{DBC32129-7196-4536-9746-1FA17777D23B}" type="parTrans" cxnId="{3ECD4E25-23C6-4E93-88C7-0B45048E856C}">
      <dgm:prSet/>
      <dgm:spPr/>
      <dgm:t>
        <a:bodyPr/>
        <a:lstStyle/>
        <a:p>
          <a:endParaRPr lang="en-US"/>
        </a:p>
      </dgm:t>
    </dgm:pt>
    <dgm:pt modelId="{D92228BF-9A65-4C4E-B569-B3CE8AFE5AE6}" type="sibTrans" cxnId="{3ECD4E25-23C6-4E93-88C7-0B45048E856C}">
      <dgm:prSet/>
      <dgm:spPr/>
      <dgm:t>
        <a:bodyPr/>
        <a:lstStyle/>
        <a:p>
          <a:endParaRPr lang="en-US"/>
        </a:p>
      </dgm:t>
    </dgm:pt>
    <dgm:pt modelId="{7DEA5B62-97F4-401D-8645-A4D9D774BD96}">
      <dgm:prSet custT="1"/>
      <dgm:spPr/>
      <dgm:t>
        <a:bodyPr/>
        <a:lstStyle/>
        <a:p>
          <a:r>
            <a:rPr lang="en-US" sz="2400"/>
            <a:t>Diagnose</a:t>
          </a:r>
        </a:p>
      </dgm:t>
    </dgm:pt>
    <dgm:pt modelId="{1D033BDD-AF48-4456-8168-35987F6F1A7A}" type="parTrans" cxnId="{BEA8B1A1-E4FA-4138-BEBC-FD1F1254452E}">
      <dgm:prSet/>
      <dgm:spPr/>
      <dgm:t>
        <a:bodyPr/>
        <a:lstStyle/>
        <a:p>
          <a:endParaRPr lang="en-US"/>
        </a:p>
      </dgm:t>
    </dgm:pt>
    <dgm:pt modelId="{9BAB5789-77A3-48CC-A0D8-EE73FDDC03D0}" type="sibTrans" cxnId="{BEA8B1A1-E4FA-4138-BEBC-FD1F1254452E}">
      <dgm:prSet/>
      <dgm:spPr/>
      <dgm:t>
        <a:bodyPr/>
        <a:lstStyle/>
        <a:p>
          <a:endParaRPr lang="en-US"/>
        </a:p>
      </dgm:t>
    </dgm:pt>
    <dgm:pt modelId="{15D88727-CF5A-4940-A626-6D947D01B021}">
      <dgm:prSet custT="1"/>
      <dgm:spPr/>
      <dgm:t>
        <a:bodyPr/>
        <a:lstStyle/>
        <a:p>
          <a:r>
            <a:rPr lang="en-US" sz="2400"/>
            <a:t>Mitigate</a:t>
          </a:r>
        </a:p>
      </dgm:t>
    </dgm:pt>
    <dgm:pt modelId="{547A52DA-EA11-4752-B01D-5DD6EB99A69C}" type="parTrans" cxnId="{557CD801-926B-44AB-8DD3-EB501B108207}">
      <dgm:prSet/>
      <dgm:spPr/>
      <dgm:t>
        <a:bodyPr/>
        <a:lstStyle/>
        <a:p>
          <a:endParaRPr lang="en-US"/>
        </a:p>
      </dgm:t>
    </dgm:pt>
    <dgm:pt modelId="{2E4418CA-AECA-4272-A34C-14ADFA5389D6}" type="sibTrans" cxnId="{557CD801-926B-44AB-8DD3-EB501B108207}">
      <dgm:prSet/>
      <dgm:spPr/>
      <dgm:t>
        <a:bodyPr/>
        <a:lstStyle/>
        <a:p>
          <a:endParaRPr lang="en-US"/>
        </a:p>
      </dgm:t>
    </dgm:pt>
    <dgm:pt modelId="{FF4E067A-18A7-4747-BF18-DFFFAAA288E4}">
      <dgm:prSet/>
      <dgm:spPr/>
      <dgm:t>
        <a:bodyPr/>
        <a:lstStyle/>
        <a:p>
          <a:r>
            <a:rPr lang="en-US"/>
            <a:t>Root cause</a:t>
          </a:r>
        </a:p>
      </dgm:t>
    </dgm:pt>
    <dgm:pt modelId="{A3111636-D390-4D7A-8C0E-4388F256A19D}" type="parTrans" cxnId="{92A0A57E-0D4C-4FA3-8993-852E0550F7B6}">
      <dgm:prSet/>
      <dgm:spPr/>
      <dgm:t>
        <a:bodyPr/>
        <a:lstStyle/>
        <a:p>
          <a:endParaRPr lang="en-US"/>
        </a:p>
      </dgm:t>
    </dgm:pt>
    <dgm:pt modelId="{9F7A0289-55ED-4DF6-804A-EA5A6D5CB776}" type="sibTrans" cxnId="{92A0A57E-0D4C-4FA3-8993-852E0550F7B6}">
      <dgm:prSet/>
      <dgm:spPr/>
      <dgm:t>
        <a:bodyPr/>
        <a:lstStyle/>
        <a:p>
          <a:endParaRPr lang="en-US"/>
        </a:p>
      </dgm:t>
    </dgm:pt>
    <dgm:pt modelId="{3E19E861-E47B-4FFB-AC02-1A019B0AFF2A}">
      <dgm:prSet custT="1"/>
      <dgm:spPr/>
      <dgm:t>
        <a:bodyPr/>
        <a:lstStyle/>
        <a:p>
          <a:r>
            <a:rPr lang="en-US" sz="2400"/>
            <a:t>Analyze</a:t>
          </a:r>
        </a:p>
      </dgm:t>
    </dgm:pt>
    <dgm:pt modelId="{3E922AF1-D84D-4FA2-A254-F91F9D1DF2A0}" type="parTrans" cxnId="{0CF63573-CAAF-4A9A-A23B-3ECF3F1E3A16}">
      <dgm:prSet/>
      <dgm:spPr/>
      <dgm:t>
        <a:bodyPr/>
        <a:lstStyle/>
        <a:p>
          <a:endParaRPr lang="en-US"/>
        </a:p>
      </dgm:t>
    </dgm:pt>
    <dgm:pt modelId="{7E114E8D-2956-481A-B2F8-B688F898AB61}" type="sibTrans" cxnId="{0CF63573-CAAF-4A9A-A23B-3ECF3F1E3A16}">
      <dgm:prSet/>
      <dgm:spPr/>
      <dgm:t>
        <a:bodyPr/>
        <a:lstStyle/>
        <a:p>
          <a:endParaRPr lang="en-US"/>
        </a:p>
      </dgm:t>
    </dgm:pt>
    <dgm:pt modelId="{61AED890-E593-4C4E-B4E6-DDCCE44019ED}" type="pres">
      <dgm:prSet presAssocID="{76B566E1-BDA0-4429-BF3F-D9C8637F3144}" presName="CompostProcess" presStyleCnt="0">
        <dgm:presLayoutVars>
          <dgm:dir/>
          <dgm:resizeHandles val="exact"/>
        </dgm:presLayoutVars>
      </dgm:prSet>
      <dgm:spPr/>
    </dgm:pt>
    <dgm:pt modelId="{0E03D367-BFB2-4D74-B788-4570D573FE51}" type="pres">
      <dgm:prSet presAssocID="{76B566E1-BDA0-4429-BF3F-D9C8637F3144}" presName="arrow" presStyleLbl="bgShp" presStyleIdx="0" presStyleCnt="1"/>
      <dgm:spPr/>
    </dgm:pt>
    <dgm:pt modelId="{EBDBE4F1-E561-4681-8DC4-5F3DA6C4E4B8}" type="pres">
      <dgm:prSet presAssocID="{76B566E1-BDA0-4429-BF3F-D9C8637F3144}" presName="linearProcess" presStyleCnt="0"/>
      <dgm:spPr/>
    </dgm:pt>
    <dgm:pt modelId="{A9F968CB-EFCD-4C1B-B885-D58B82B054DD}" type="pres">
      <dgm:prSet presAssocID="{3FF7BF58-CAD1-4850-929D-492EF1D7A657}" presName="textNode" presStyleLbl="node1" presStyleIdx="0" presStyleCnt="7" custScaleX="283885">
        <dgm:presLayoutVars>
          <dgm:bulletEnabled val="1"/>
        </dgm:presLayoutVars>
      </dgm:prSet>
      <dgm:spPr/>
    </dgm:pt>
    <dgm:pt modelId="{B6645811-8533-4DEC-A17B-AD209CB5EB54}" type="pres">
      <dgm:prSet presAssocID="{2A125473-11AE-417D-B0E9-979E73319A1D}" presName="sibTrans" presStyleCnt="0"/>
      <dgm:spPr/>
    </dgm:pt>
    <dgm:pt modelId="{B0BA6C1C-EB1E-4123-B90B-8C8864CCDD98}" type="pres">
      <dgm:prSet presAssocID="{296D8881-9E33-45EE-ACB8-41AF17026B14}" presName="textNode" presStyleLbl="node1" presStyleIdx="1" presStyleCnt="7" custScaleX="209837">
        <dgm:presLayoutVars>
          <dgm:bulletEnabled val="1"/>
        </dgm:presLayoutVars>
      </dgm:prSet>
      <dgm:spPr/>
    </dgm:pt>
    <dgm:pt modelId="{D6D5133E-99E2-4F96-B37E-A0ECF4FF1884}" type="pres">
      <dgm:prSet presAssocID="{785BC691-E25A-454C-BEC0-0C9D435B50F6}" presName="sibTrans" presStyleCnt="0"/>
      <dgm:spPr/>
    </dgm:pt>
    <dgm:pt modelId="{975EBCA3-0545-460E-B364-B081A5B99EA3}" type="pres">
      <dgm:prSet presAssocID="{0BCB2321-533E-4018-A055-3D7A12DC4D91}" presName="textNode" presStyleLbl="node1" presStyleIdx="2" presStyleCnt="7" custScaleX="360474">
        <dgm:presLayoutVars>
          <dgm:bulletEnabled val="1"/>
        </dgm:presLayoutVars>
      </dgm:prSet>
      <dgm:spPr/>
    </dgm:pt>
    <dgm:pt modelId="{5BB99158-02A3-4CAC-BF02-9D2DE79451D4}" type="pres">
      <dgm:prSet presAssocID="{D92228BF-9A65-4C4E-B569-B3CE8AFE5AE6}" presName="sibTrans" presStyleCnt="0"/>
      <dgm:spPr/>
    </dgm:pt>
    <dgm:pt modelId="{A9838037-7038-4DF5-B6D5-77F1FBF67D08}" type="pres">
      <dgm:prSet presAssocID="{7DEA5B62-97F4-401D-8645-A4D9D774BD96}" presName="textNode" presStyleLbl="node1" presStyleIdx="3" presStyleCnt="7" custScaleX="290063">
        <dgm:presLayoutVars>
          <dgm:bulletEnabled val="1"/>
        </dgm:presLayoutVars>
      </dgm:prSet>
      <dgm:spPr/>
    </dgm:pt>
    <dgm:pt modelId="{556B9B1B-A597-40B2-B15B-D76580FE33EE}" type="pres">
      <dgm:prSet presAssocID="{9BAB5789-77A3-48CC-A0D8-EE73FDDC03D0}" presName="sibTrans" presStyleCnt="0"/>
      <dgm:spPr/>
    </dgm:pt>
    <dgm:pt modelId="{3F1B9524-2F9B-46E5-AB64-F6CA07427FE1}" type="pres">
      <dgm:prSet presAssocID="{15D88727-CF5A-4940-A626-6D947D01B021}" presName="textNode" presStyleLbl="node1" presStyleIdx="4" presStyleCnt="7" custScaleX="228541">
        <dgm:presLayoutVars>
          <dgm:bulletEnabled val="1"/>
        </dgm:presLayoutVars>
      </dgm:prSet>
      <dgm:spPr/>
    </dgm:pt>
    <dgm:pt modelId="{37FB35B9-D00A-461B-9B44-4CDE3D329CE4}" type="pres">
      <dgm:prSet presAssocID="{2E4418CA-AECA-4272-A34C-14ADFA5389D6}" presName="sibTrans" presStyleCnt="0"/>
      <dgm:spPr/>
    </dgm:pt>
    <dgm:pt modelId="{42EEBBE5-FD93-486A-8528-0A3C9B4FA8B2}" type="pres">
      <dgm:prSet presAssocID="{FF4E067A-18A7-4747-BF18-DFFFAAA288E4}" presName="textNode" presStyleLbl="node1" presStyleIdx="5" presStyleCnt="7" custScaleX="142587">
        <dgm:presLayoutVars>
          <dgm:bulletEnabled val="1"/>
        </dgm:presLayoutVars>
      </dgm:prSet>
      <dgm:spPr/>
    </dgm:pt>
    <dgm:pt modelId="{35E86D0A-D7EA-4779-89E1-AA5F60C9CDCF}" type="pres">
      <dgm:prSet presAssocID="{9F7A0289-55ED-4DF6-804A-EA5A6D5CB776}" presName="sibTrans" presStyleCnt="0"/>
      <dgm:spPr/>
    </dgm:pt>
    <dgm:pt modelId="{A5A7DADB-B088-43C5-8B92-FA353E9AE2C4}" type="pres">
      <dgm:prSet presAssocID="{3E19E861-E47B-4FFB-AC02-1A019B0AFF2A}" presName="textNode" presStyleLbl="node1" presStyleIdx="6" presStyleCnt="7" custScaleX="209837">
        <dgm:presLayoutVars>
          <dgm:bulletEnabled val="1"/>
        </dgm:presLayoutVars>
      </dgm:prSet>
      <dgm:spPr/>
    </dgm:pt>
  </dgm:ptLst>
  <dgm:cxnLst>
    <dgm:cxn modelId="{48611942-122F-4FBC-A9BD-164EA7E5F963}" type="presOf" srcId="{296D8881-9E33-45EE-ACB8-41AF17026B14}" destId="{B0BA6C1C-EB1E-4123-B90B-8C8864CCDD98}" srcOrd="0" destOrd="0" presId="urn:microsoft.com/office/officeart/2005/8/layout/hProcess9"/>
    <dgm:cxn modelId="{F1020BE2-8EEE-47C6-A05B-CAF7870373A2}" type="presOf" srcId="{FF4E067A-18A7-4747-BF18-DFFFAAA288E4}" destId="{42EEBBE5-FD93-486A-8528-0A3C9B4FA8B2}" srcOrd="0" destOrd="0" presId="urn:microsoft.com/office/officeart/2005/8/layout/hProcess9"/>
    <dgm:cxn modelId="{405ED73C-BB5B-466E-914C-5004698753C3}" type="presOf" srcId="{7DEA5B62-97F4-401D-8645-A4D9D774BD96}" destId="{A9838037-7038-4DF5-B6D5-77F1FBF67D08}" srcOrd="0" destOrd="0" presId="urn:microsoft.com/office/officeart/2005/8/layout/hProcess9"/>
    <dgm:cxn modelId="{7FF629FE-F8E0-4445-B30F-5B656E63447F}" srcId="{76B566E1-BDA0-4429-BF3F-D9C8637F3144}" destId="{296D8881-9E33-45EE-ACB8-41AF17026B14}" srcOrd="1" destOrd="0" parTransId="{919FBAC9-DF58-4BA9-99E8-F4D0C6AD9E90}" sibTransId="{785BC691-E25A-454C-BEC0-0C9D435B50F6}"/>
    <dgm:cxn modelId="{BE2484BE-8B93-4E97-B5FF-E51B2EA2A184}" type="presOf" srcId="{0BCB2321-533E-4018-A055-3D7A12DC4D91}" destId="{975EBCA3-0545-460E-B364-B081A5B99EA3}" srcOrd="0" destOrd="0" presId="urn:microsoft.com/office/officeart/2005/8/layout/hProcess9"/>
    <dgm:cxn modelId="{65AE488E-838F-4D9E-9E99-AAC329B5FE90}" type="presOf" srcId="{76B566E1-BDA0-4429-BF3F-D9C8637F3144}" destId="{61AED890-E593-4C4E-B4E6-DDCCE44019ED}" srcOrd="0" destOrd="0" presId="urn:microsoft.com/office/officeart/2005/8/layout/hProcess9"/>
    <dgm:cxn modelId="{F618FA9B-F48B-4AA2-8434-8DE4B096E19E}" type="presOf" srcId="{3E19E861-E47B-4FFB-AC02-1A019B0AFF2A}" destId="{A5A7DADB-B088-43C5-8B92-FA353E9AE2C4}" srcOrd="0" destOrd="0" presId="urn:microsoft.com/office/officeart/2005/8/layout/hProcess9"/>
    <dgm:cxn modelId="{557CD801-926B-44AB-8DD3-EB501B108207}" srcId="{76B566E1-BDA0-4429-BF3F-D9C8637F3144}" destId="{15D88727-CF5A-4940-A626-6D947D01B021}" srcOrd="4" destOrd="0" parTransId="{547A52DA-EA11-4752-B01D-5DD6EB99A69C}" sibTransId="{2E4418CA-AECA-4272-A34C-14ADFA5389D6}"/>
    <dgm:cxn modelId="{4941FD57-9020-4B6E-916B-C9018F25C4A3}" type="presOf" srcId="{3FF7BF58-CAD1-4850-929D-492EF1D7A657}" destId="{A9F968CB-EFCD-4C1B-B885-D58B82B054DD}" srcOrd="0" destOrd="0" presId="urn:microsoft.com/office/officeart/2005/8/layout/hProcess9"/>
    <dgm:cxn modelId="{3ECD4E25-23C6-4E93-88C7-0B45048E856C}" srcId="{76B566E1-BDA0-4429-BF3F-D9C8637F3144}" destId="{0BCB2321-533E-4018-A055-3D7A12DC4D91}" srcOrd="2" destOrd="0" parTransId="{DBC32129-7196-4536-9746-1FA17777D23B}" sibTransId="{D92228BF-9A65-4C4E-B569-B3CE8AFE5AE6}"/>
    <dgm:cxn modelId="{BEA8B1A1-E4FA-4138-BEBC-FD1F1254452E}" srcId="{76B566E1-BDA0-4429-BF3F-D9C8637F3144}" destId="{7DEA5B62-97F4-401D-8645-A4D9D774BD96}" srcOrd="3" destOrd="0" parTransId="{1D033BDD-AF48-4456-8168-35987F6F1A7A}" sibTransId="{9BAB5789-77A3-48CC-A0D8-EE73FDDC03D0}"/>
    <dgm:cxn modelId="{4F1905E9-135D-49F0-A529-1F0C0E4F9576}" srcId="{76B566E1-BDA0-4429-BF3F-D9C8637F3144}" destId="{3FF7BF58-CAD1-4850-929D-492EF1D7A657}" srcOrd="0" destOrd="0" parTransId="{DC6F4B58-B5E0-4588-A862-E693B57CD17D}" sibTransId="{2A125473-11AE-417D-B0E9-979E73319A1D}"/>
    <dgm:cxn modelId="{0CF63573-CAAF-4A9A-A23B-3ECF3F1E3A16}" srcId="{76B566E1-BDA0-4429-BF3F-D9C8637F3144}" destId="{3E19E861-E47B-4FFB-AC02-1A019B0AFF2A}" srcOrd="6" destOrd="0" parTransId="{3E922AF1-D84D-4FA2-A254-F91F9D1DF2A0}" sibTransId="{7E114E8D-2956-481A-B2F8-B688F898AB61}"/>
    <dgm:cxn modelId="{92A0A57E-0D4C-4FA3-8993-852E0550F7B6}" srcId="{76B566E1-BDA0-4429-BF3F-D9C8637F3144}" destId="{FF4E067A-18A7-4747-BF18-DFFFAAA288E4}" srcOrd="5" destOrd="0" parTransId="{A3111636-D390-4D7A-8C0E-4388F256A19D}" sibTransId="{9F7A0289-55ED-4DF6-804A-EA5A6D5CB776}"/>
    <dgm:cxn modelId="{84BF3B41-62FE-4847-BC8F-30A9E443609C}" type="presOf" srcId="{15D88727-CF5A-4940-A626-6D947D01B021}" destId="{3F1B9524-2F9B-46E5-AB64-F6CA07427FE1}" srcOrd="0" destOrd="0" presId="urn:microsoft.com/office/officeart/2005/8/layout/hProcess9"/>
    <dgm:cxn modelId="{C031D7CB-DBBB-4346-9066-9E894A66F524}" type="presParOf" srcId="{61AED890-E593-4C4E-B4E6-DDCCE44019ED}" destId="{0E03D367-BFB2-4D74-B788-4570D573FE51}" srcOrd="0" destOrd="0" presId="urn:microsoft.com/office/officeart/2005/8/layout/hProcess9"/>
    <dgm:cxn modelId="{9CF41FC1-7EED-43BD-B941-EB6201D6DBBB}" type="presParOf" srcId="{61AED890-E593-4C4E-B4E6-DDCCE44019ED}" destId="{EBDBE4F1-E561-4681-8DC4-5F3DA6C4E4B8}" srcOrd="1" destOrd="0" presId="urn:microsoft.com/office/officeart/2005/8/layout/hProcess9"/>
    <dgm:cxn modelId="{B6DB37AC-6E79-4125-A279-51D331D32D87}" type="presParOf" srcId="{EBDBE4F1-E561-4681-8DC4-5F3DA6C4E4B8}" destId="{A9F968CB-EFCD-4C1B-B885-D58B82B054DD}" srcOrd="0" destOrd="0" presId="urn:microsoft.com/office/officeart/2005/8/layout/hProcess9"/>
    <dgm:cxn modelId="{0C9D6586-7BA3-4BFC-98C1-CB1D4147AE94}" type="presParOf" srcId="{EBDBE4F1-E561-4681-8DC4-5F3DA6C4E4B8}" destId="{B6645811-8533-4DEC-A17B-AD209CB5EB54}" srcOrd="1" destOrd="0" presId="urn:microsoft.com/office/officeart/2005/8/layout/hProcess9"/>
    <dgm:cxn modelId="{A7D93FF5-8249-4F80-B0E5-906E707806BD}" type="presParOf" srcId="{EBDBE4F1-E561-4681-8DC4-5F3DA6C4E4B8}" destId="{B0BA6C1C-EB1E-4123-B90B-8C8864CCDD98}" srcOrd="2" destOrd="0" presId="urn:microsoft.com/office/officeart/2005/8/layout/hProcess9"/>
    <dgm:cxn modelId="{3A6773BE-D5C7-459C-B034-FF06016B3FE6}" type="presParOf" srcId="{EBDBE4F1-E561-4681-8DC4-5F3DA6C4E4B8}" destId="{D6D5133E-99E2-4F96-B37E-A0ECF4FF1884}" srcOrd="3" destOrd="0" presId="urn:microsoft.com/office/officeart/2005/8/layout/hProcess9"/>
    <dgm:cxn modelId="{4946F4DD-EC2B-4E75-9CEA-65079FC1EF82}" type="presParOf" srcId="{EBDBE4F1-E561-4681-8DC4-5F3DA6C4E4B8}" destId="{975EBCA3-0545-460E-B364-B081A5B99EA3}" srcOrd="4" destOrd="0" presId="urn:microsoft.com/office/officeart/2005/8/layout/hProcess9"/>
    <dgm:cxn modelId="{0DF65D00-06C2-4BF7-B67D-10371B348D11}" type="presParOf" srcId="{EBDBE4F1-E561-4681-8DC4-5F3DA6C4E4B8}" destId="{5BB99158-02A3-4CAC-BF02-9D2DE79451D4}" srcOrd="5" destOrd="0" presId="urn:microsoft.com/office/officeart/2005/8/layout/hProcess9"/>
    <dgm:cxn modelId="{D0791F85-00F8-4CF3-B90D-C38D13813F77}" type="presParOf" srcId="{EBDBE4F1-E561-4681-8DC4-5F3DA6C4E4B8}" destId="{A9838037-7038-4DF5-B6D5-77F1FBF67D08}" srcOrd="6" destOrd="0" presId="urn:microsoft.com/office/officeart/2005/8/layout/hProcess9"/>
    <dgm:cxn modelId="{DE08F1DC-1D24-4D7D-9B25-9C02A826F79A}" type="presParOf" srcId="{EBDBE4F1-E561-4681-8DC4-5F3DA6C4E4B8}" destId="{556B9B1B-A597-40B2-B15B-D76580FE33EE}" srcOrd="7" destOrd="0" presId="urn:microsoft.com/office/officeart/2005/8/layout/hProcess9"/>
    <dgm:cxn modelId="{32B91B55-6422-497C-B183-A8BB916C2E59}" type="presParOf" srcId="{EBDBE4F1-E561-4681-8DC4-5F3DA6C4E4B8}" destId="{3F1B9524-2F9B-46E5-AB64-F6CA07427FE1}" srcOrd="8" destOrd="0" presId="urn:microsoft.com/office/officeart/2005/8/layout/hProcess9"/>
    <dgm:cxn modelId="{9CF07FD0-E0CA-4B29-93A8-81B9AA87BCEE}" type="presParOf" srcId="{EBDBE4F1-E561-4681-8DC4-5F3DA6C4E4B8}" destId="{37FB35B9-D00A-461B-9B44-4CDE3D329CE4}" srcOrd="9" destOrd="0" presId="urn:microsoft.com/office/officeart/2005/8/layout/hProcess9"/>
    <dgm:cxn modelId="{A492878E-287B-4AA4-B06F-ED32187EBD0E}" type="presParOf" srcId="{EBDBE4F1-E561-4681-8DC4-5F3DA6C4E4B8}" destId="{42EEBBE5-FD93-486A-8528-0A3C9B4FA8B2}" srcOrd="10" destOrd="0" presId="urn:microsoft.com/office/officeart/2005/8/layout/hProcess9"/>
    <dgm:cxn modelId="{D3C71C3E-2D38-4B0C-8B1D-32E7335D1E99}" type="presParOf" srcId="{EBDBE4F1-E561-4681-8DC4-5F3DA6C4E4B8}" destId="{35E86D0A-D7EA-4779-89E1-AA5F60C9CDCF}" srcOrd="11" destOrd="0" presId="urn:microsoft.com/office/officeart/2005/8/layout/hProcess9"/>
    <dgm:cxn modelId="{BF3E0523-DE73-46F5-99FF-117725701EF4}" type="presParOf" srcId="{EBDBE4F1-E561-4681-8DC4-5F3DA6C4E4B8}" destId="{A5A7DADB-B088-43C5-8B92-FA353E9AE2C4}" srcOrd="1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4A1161B-1207-4829-9902-15F461042725}"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12DEDA27-4B16-4CA6-9C53-8077ECAB3BCB}">
      <dgm:prSet phldrT="[Text]"/>
      <dgm:spPr/>
      <dgm:t>
        <a:bodyPr/>
        <a:lstStyle/>
        <a:p>
          <a:pPr>
            <a:buFont typeface="Arial" panose="020B0604020202020204" pitchFamily="34" charset="0"/>
            <a:buChar char="•"/>
          </a:pPr>
          <a:r>
            <a:rPr lang="en-US" dirty="0"/>
            <a:t>Provide developers a faster release cycle</a:t>
          </a:r>
        </a:p>
      </dgm:t>
    </dgm:pt>
    <dgm:pt modelId="{0277E2DA-5266-4644-B976-824BC0C36CCC}" type="parTrans" cxnId="{AA9D51B8-D742-4A10-88BD-9F4A9AAE2F8A}">
      <dgm:prSet/>
      <dgm:spPr/>
      <dgm:t>
        <a:bodyPr/>
        <a:lstStyle/>
        <a:p>
          <a:endParaRPr lang="en-US"/>
        </a:p>
      </dgm:t>
    </dgm:pt>
    <dgm:pt modelId="{273AC6F1-A74B-47DB-BFB8-7FA6DF7ED11F}" type="sibTrans" cxnId="{AA9D51B8-D742-4A10-88BD-9F4A9AAE2F8A}">
      <dgm:prSet/>
      <dgm:spPr/>
      <dgm:t>
        <a:bodyPr/>
        <a:lstStyle/>
        <a:p>
          <a:endParaRPr lang="en-US"/>
        </a:p>
      </dgm:t>
    </dgm:pt>
    <dgm:pt modelId="{60C6BF54-BCCB-439B-96BA-D292268402F0}">
      <dgm:prSet/>
      <dgm:spPr/>
      <dgm:t>
        <a:bodyPr/>
        <a:lstStyle/>
        <a:p>
          <a:r>
            <a:rPr lang="en-US" dirty="0"/>
            <a:t>Predictable environment for testing</a:t>
          </a:r>
        </a:p>
      </dgm:t>
    </dgm:pt>
    <dgm:pt modelId="{DED1075C-A137-4D64-B4DC-C1DA45BEBFDA}" type="parTrans" cxnId="{54BEAF67-1C5C-4AB1-8C5C-F4CA5F46ECC3}">
      <dgm:prSet/>
      <dgm:spPr/>
      <dgm:t>
        <a:bodyPr/>
        <a:lstStyle/>
        <a:p>
          <a:endParaRPr lang="en-US"/>
        </a:p>
      </dgm:t>
    </dgm:pt>
    <dgm:pt modelId="{99C6C908-3476-4E49-A2BC-0D6750E03F2F}" type="sibTrans" cxnId="{54BEAF67-1C5C-4AB1-8C5C-F4CA5F46ECC3}">
      <dgm:prSet/>
      <dgm:spPr/>
      <dgm:t>
        <a:bodyPr/>
        <a:lstStyle/>
        <a:p>
          <a:endParaRPr lang="en-US"/>
        </a:p>
      </dgm:t>
    </dgm:pt>
    <dgm:pt modelId="{793E8E96-91CB-48BE-ABE9-3FB3759553C3}">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pPr>
            <a:buFont typeface="Arial" panose="020B0604020202020204" pitchFamily="34" charset="0"/>
            <a:buChar char="•"/>
          </a:pPr>
          <a:r>
            <a:rPr lang="en-US" dirty="0"/>
            <a:t>Blob storage</a:t>
          </a:r>
        </a:p>
      </dgm:t>
    </dgm:pt>
    <dgm:pt modelId="{47B2E605-15B4-4C33-9858-1B1AD043204E}" type="parTrans" cxnId="{564AECC0-87D2-4D8C-B921-C0558F26156F}">
      <dgm:prSet/>
      <dgm:spPr/>
      <dgm:t>
        <a:bodyPr/>
        <a:lstStyle/>
        <a:p>
          <a:endParaRPr lang="en-US"/>
        </a:p>
      </dgm:t>
    </dgm:pt>
    <dgm:pt modelId="{34BF0D05-95FF-45C4-8BD9-F9FFB362E679}" type="sibTrans" cxnId="{564AECC0-87D2-4D8C-B921-C0558F26156F}">
      <dgm:prSet/>
      <dgm:spPr/>
      <dgm:t>
        <a:bodyPr/>
        <a:lstStyle/>
        <a:p>
          <a:endParaRPr lang="en-US"/>
        </a:p>
      </dgm:t>
    </dgm:pt>
    <dgm:pt modelId="{2EFA7A4B-C65D-44D1-9BDA-1B9326E5FDB1}">
      <dgm:prSet phldrT="[Text]"/>
      <dgm:spPr/>
      <dgm:t>
        <a:bodyPr/>
        <a:lstStyle/>
        <a:p>
          <a:pPr>
            <a:buFont typeface="Arial" panose="020B0604020202020204" pitchFamily="34" charset="0"/>
            <a:buChar char="•"/>
          </a:pPr>
          <a:r>
            <a:rPr lang="en-US" dirty="0"/>
            <a:t>Provide Ops with better visibility into site health</a:t>
          </a:r>
        </a:p>
      </dgm:t>
    </dgm:pt>
    <dgm:pt modelId="{BB6BF637-9288-4161-B03E-894D7D5EEC8A}" type="parTrans" cxnId="{27C28BF7-891A-4AD6-A0A9-4BDAF27E7011}">
      <dgm:prSet/>
      <dgm:spPr/>
      <dgm:t>
        <a:bodyPr/>
        <a:lstStyle/>
        <a:p>
          <a:endParaRPr lang="en-US"/>
        </a:p>
      </dgm:t>
    </dgm:pt>
    <dgm:pt modelId="{9760E128-E2F6-45D5-A1DC-754E07531300}" type="sibTrans" cxnId="{27C28BF7-891A-4AD6-A0A9-4BDAF27E7011}">
      <dgm:prSet/>
      <dgm:spPr/>
      <dgm:t>
        <a:bodyPr/>
        <a:lstStyle/>
        <a:p>
          <a:endParaRPr lang="en-US"/>
        </a:p>
      </dgm:t>
    </dgm:pt>
    <dgm:pt modelId="{FFA014B9-B160-4D97-99DE-5F1EA7A0875C}">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pPr>
            <a:buFont typeface="Arial" panose="020B0604020202020204" pitchFamily="34" charset="0"/>
            <a:buChar char="•"/>
          </a:pPr>
          <a:r>
            <a:rPr lang="en-US" dirty="0"/>
            <a:t>Enable continuous integration</a:t>
          </a:r>
        </a:p>
      </dgm:t>
    </dgm:pt>
    <dgm:pt modelId="{E38547DF-879F-4906-A347-42BE00BEBD45}" type="parTrans" cxnId="{42F5D4EE-28FF-475D-B934-3C50DAAFF248}">
      <dgm:prSet/>
      <dgm:spPr/>
      <dgm:t>
        <a:bodyPr/>
        <a:lstStyle/>
        <a:p>
          <a:endParaRPr lang="en-US"/>
        </a:p>
      </dgm:t>
    </dgm:pt>
    <dgm:pt modelId="{87CD48FF-86ED-44FD-8282-3A6184DF033F}" type="sibTrans" cxnId="{42F5D4EE-28FF-475D-B934-3C50DAAFF248}">
      <dgm:prSet/>
      <dgm:spPr/>
      <dgm:t>
        <a:bodyPr/>
        <a:lstStyle/>
        <a:p>
          <a:endParaRPr lang="en-US"/>
        </a:p>
      </dgm:t>
    </dgm:pt>
    <dgm:pt modelId="{C72DF41F-2829-494A-A8B3-DFB3EE31C7DB}">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dirty="0"/>
            <a:t>Add OMS for IaaS</a:t>
          </a:r>
        </a:p>
      </dgm:t>
    </dgm:pt>
    <dgm:pt modelId="{1E1460DB-6D4A-4BEA-8478-EBBD100AE0B8}" type="parTrans" cxnId="{62004606-6DBD-40CE-8BE9-074A3B67FCF1}">
      <dgm:prSet/>
      <dgm:spPr/>
      <dgm:t>
        <a:bodyPr/>
        <a:lstStyle/>
        <a:p>
          <a:endParaRPr lang="en-US"/>
        </a:p>
      </dgm:t>
    </dgm:pt>
    <dgm:pt modelId="{92347F09-E82A-4E2E-B755-63C176D1AC1E}" type="sibTrans" cxnId="{62004606-6DBD-40CE-8BE9-074A3B67FCF1}">
      <dgm:prSet/>
      <dgm:spPr/>
      <dgm:t>
        <a:bodyPr/>
        <a:lstStyle/>
        <a:p>
          <a:endParaRPr lang="en-US"/>
        </a:p>
      </dgm:t>
    </dgm:pt>
    <dgm:pt modelId="{09E3473D-5B52-4435-AAF7-BAC57E87717E}">
      <dgm:prSet phldrT="[Text]"/>
      <dgm:spPr/>
      <dgm:t>
        <a:bodyPr/>
        <a:lstStyle/>
        <a:p>
          <a:pPr>
            <a:buFont typeface="Arial" panose="020B0604020202020204" pitchFamily="34" charset="0"/>
            <a:buChar char="•"/>
          </a:pPr>
          <a:r>
            <a:rPr lang="en-US"/>
            <a:t>Allow </a:t>
          </a:r>
          <a:r>
            <a:rPr lang="en-US" dirty="0"/>
            <a:t>marketing to update product metadata and assets</a:t>
          </a:r>
        </a:p>
      </dgm:t>
    </dgm:pt>
    <dgm:pt modelId="{BCF9C0AA-504E-4371-8033-A58D264B2EA9}" type="parTrans" cxnId="{558C2533-755F-426B-993E-25E76B6CCBC3}">
      <dgm:prSet/>
      <dgm:spPr/>
      <dgm:t>
        <a:bodyPr/>
        <a:lstStyle/>
        <a:p>
          <a:endParaRPr lang="en-US"/>
        </a:p>
      </dgm:t>
    </dgm:pt>
    <dgm:pt modelId="{9BB077B6-670D-4038-85D5-B4E1AEF3C5D7}" type="sibTrans" cxnId="{558C2533-755F-426B-993E-25E76B6CCBC3}">
      <dgm:prSet/>
      <dgm:spPr/>
      <dgm:t>
        <a:bodyPr/>
        <a:lstStyle/>
        <a:p>
          <a:endParaRPr lang="en-US"/>
        </a:p>
      </dgm:t>
    </dgm:pt>
    <dgm:pt modelId="{2C279F87-55F5-402F-9AE0-CA1AA02F4476}">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dirty="0"/>
            <a:t>Add App Insights</a:t>
          </a:r>
        </a:p>
      </dgm:t>
    </dgm:pt>
    <dgm:pt modelId="{AC0330D9-268F-44E4-93DA-8851751023A0}" type="parTrans" cxnId="{9D3B4BB3-45DE-4663-9CA6-E0DA52184A9B}">
      <dgm:prSet/>
      <dgm:spPr/>
      <dgm:t>
        <a:bodyPr/>
        <a:lstStyle/>
        <a:p>
          <a:endParaRPr lang="en-US"/>
        </a:p>
      </dgm:t>
    </dgm:pt>
    <dgm:pt modelId="{181BBE13-EDAF-49AE-B05A-A282A4836B3A}" type="sibTrans" cxnId="{9D3B4BB3-45DE-4663-9CA6-E0DA52184A9B}">
      <dgm:prSet/>
      <dgm:spPr/>
      <dgm:t>
        <a:bodyPr/>
        <a:lstStyle/>
        <a:p>
          <a:endParaRPr lang="en-US"/>
        </a:p>
      </dgm:t>
    </dgm:pt>
    <dgm:pt modelId="{87D82DDC-6059-4277-97FF-A7D7D3E820D2}">
      <dgm:prSet/>
      <dgm:spPr/>
      <dgm:t>
        <a:bodyPr/>
        <a:lstStyle/>
        <a:p>
          <a:r>
            <a:rPr lang="en-US" dirty="0"/>
            <a:t>Refresh the UI with minimal impact</a:t>
          </a:r>
        </a:p>
      </dgm:t>
    </dgm:pt>
    <dgm:pt modelId="{CA4442B4-29C3-4456-9E7E-91A7A9EE0DAC}" type="parTrans" cxnId="{6BD38BFD-1912-459A-947A-F998E74FD112}">
      <dgm:prSet/>
      <dgm:spPr/>
      <dgm:t>
        <a:bodyPr/>
        <a:lstStyle/>
        <a:p>
          <a:endParaRPr lang="en-US"/>
        </a:p>
      </dgm:t>
    </dgm:pt>
    <dgm:pt modelId="{86CBF1DD-F815-48BF-AD21-B9FEF53283AD}" type="sibTrans" cxnId="{6BD38BFD-1912-459A-947A-F998E74FD112}">
      <dgm:prSet/>
      <dgm:spPr/>
      <dgm:t>
        <a:bodyPr/>
        <a:lstStyle/>
        <a:p>
          <a:endParaRPr lang="en-US"/>
        </a:p>
      </dgm:t>
    </dgm:pt>
    <dgm:pt modelId="{4195CF4C-213F-46D0-A0F1-1256B90F9DDA}">
      <dgm:prSet/>
      <dgm:spPr/>
      <dgm:t>
        <a:bodyPr/>
        <a:lstStyle/>
        <a:p>
          <a:r>
            <a:rPr lang="en-US" dirty="0"/>
            <a:t>Feature flags with UI</a:t>
          </a:r>
        </a:p>
      </dgm:t>
    </dgm:pt>
    <dgm:pt modelId="{A84AF8F7-B6F5-47F0-ABE0-6829FD7D4FA0}" type="parTrans" cxnId="{08876805-B865-4B3E-9BAE-BB9FE5401687}">
      <dgm:prSet/>
      <dgm:spPr/>
      <dgm:t>
        <a:bodyPr/>
        <a:lstStyle/>
        <a:p>
          <a:endParaRPr lang="en-US"/>
        </a:p>
      </dgm:t>
    </dgm:pt>
    <dgm:pt modelId="{7DBAC42F-E50D-4F24-8ED8-8B4A3727A6F3}" type="sibTrans" cxnId="{08876805-B865-4B3E-9BAE-BB9FE5401687}">
      <dgm:prSet/>
      <dgm:spPr/>
      <dgm:t>
        <a:bodyPr/>
        <a:lstStyle/>
        <a:p>
          <a:endParaRPr lang="en-US"/>
        </a:p>
      </dgm:t>
    </dgm:pt>
    <dgm:pt modelId="{908B9090-BDA3-4C06-ACDD-26D06FA1ADDD}">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pPr>
            <a:buFont typeface="Arial" panose="020B0604020202020204" pitchFamily="34" charset="0"/>
            <a:buChar char="•"/>
          </a:pPr>
          <a:r>
            <a:rPr lang="en-US" dirty="0"/>
            <a:t>Enable continuous deployment</a:t>
          </a:r>
        </a:p>
      </dgm:t>
    </dgm:pt>
    <dgm:pt modelId="{D9AABCED-F864-46BE-B8F1-9F5C9C9F4F9D}" type="parTrans" cxnId="{D06B3049-19B0-4924-9534-213F9BBDF981}">
      <dgm:prSet/>
      <dgm:spPr/>
      <dgm:t>
        <a:bodyPr/>
        <a:lstStyle/>
        <a:p>
          <a:endParaRPr lang="en-US"/>
        </a:p>
      </dgm:t>
    </dgm:pt>
    <dgm:pt modelId="{62FD457D-7D9C-4237-880C-43051060625B}" type="sibTrans" cxnId="{D06B3049-19B0-4924-9534-213F9BBDF981}">
      <dgm:prSet/>
      <dgm:spPr/>
      <dgm:t>
        <a:bodyPr/>
        <a:lstStyle/>
        <a:p>
          <a:endParaRPr lang="en-US"/>
        </a:p>
      </dgm:t>
    </dgm:pt>
    <dgm:pt modelId="{3A99E197-FCB4-4923-8CB0-142B3D6F5D9C}">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pPr>
            <a:buFont typeface="Arial" panose="020B0604020202020204" pitchFamily="34" charset="0"/>
            <a:buChar char="•"/>
          </a:pPr>
          <a:r>
            <a:rPr lang="en-US" dirty="0"/>
            <a:t>Azure Functions for resizing</a:t>
          </a:r>
        </a:p>
      </dgm:t>
    </dgm:pt>
    <dgm:pt modelId="{56ECB01A-0628-458F-B7E4-614721E7D0DB}" type="parTrans" cxnId="{F784B957-5E69-4FA9-AD2C-5254F0A92F86}">
      <dgm:prSet/>
      <dgm:spPr/>
      <dgm:t>
        <a:bodyPr/>
        <a:lstStyle/>
        <a:p>
          <a:endParaRPr lang="en-US"/>
        </a:p>
      </dgm:t>
    </dgm:pt>
    <dgm:pt modelId="{39C69496-44E5-4877-A648-5A2210A1FB5C}" type="sibTrans" cxnId="{F784B957-5E69-4FA9-AD2C-5254F0A92F86}">
      <dgm:prSet/>
      <dgm:spPr/>
      <dgm:t>
        <a:bodyPr/>
        <a:lstStyle/>
        <a:p>
          <a:endParaRPr lang="en-US"/>
        </a:p>
      </dgm:t>
    </dgm:pt>
    <dgm:pt modelId="{B0CB6F08-0E76-430F-B56B-961CBD7D6FD6}">
      <dgm:prSet/>
      <dgm:spPr/>
      <dgm:t>
        <a:bodyPr/>
        <a:lstStyle/>
        <a:p>
          <a:r>
            <a:rPr lang="en-US" dirty="0"/>
            <a:t>ARM templates</a:t>
          </a:r>
        </a:p>
      </dgm:t>
    </dgm:pt>
    <dgm:pt modelId="{7C4405CF-ABA1-47DF-A82C-880733D1D8E5}" type="parTrans" cxnId="{32AD08D4-2F44-415E-B9FC-F59D6E55F03B}">
      <dgm:prSet/>
      <dgm:spPr/>
      <dgm:t>
        <a:bodyPr/>
        <a:lstStyle/>
        <a:p>
          <a:endParaRPr lang="en-US"/>
        </a:p>
      </dgm:t>
    </dgm:pt>
    <dgm:pt modelId="{667C2A2E-26B5-43BD-92FE-B007DEE4A1CC}" type="sibTrans" cxnId="{32AD08D4-2F44-415E-B9FC-F59D6E55F03B}">
      <dgm:prSet/>
      <dgm:spPr/>
      <dgm:t>
        <a:bodyPr/>
        <a:lstStyle/>
        <a:p>
          <a:endParaRPr lang="en-US"/>
        </a:p>
      </dgm:t>
    </dgm:pt>
    <dgm:pt modelId="{0703618B-365D-4F6D-9519-5A6C093E7941}">
      <dgm:prSet/>
      <dgm:spPr/>
      <dgm:t>
        <a:bodyPr/>
        <a:lstStyle/>
        <a:p>
          <a:r>
            <a:rPr lang="en-US" dirty="0"/>
            <a:t>Sample Data</a:t>
          </a:r>
          <a:endParaRPr lang="en-US"/>
        </a:p>
      </dgm:t>
    </dgm:pt>
    <dgm:pt modelId="{3082FDEE-A56E-4118-93EC-CDCDB5423E0B}" type="parTrans" cxnId="{B8705C78-A077-48C3-A45B-7F4F78B81E14}">
      <dgm:prSet/>
      <dgm:spPr/>
      <dgm:t>
        <a:bodyPr/>
        <a:lstStyle/>
        <a:p>
          <a:endParaRPr lang="en-US"/>
        </a:p>
      </dgm:t>
    </dgm:pt>
    <dgm:pt modelId="{0A7312D2-D7F8-4E31-9041-27FCC86ED69D}" type="sibTrans" cxnId="{B8705C78-A077-48C3-A45B-7F4F78B81E14}">
      <dgm:prSet/>
      <dgm:spPr/>
      <dgm:t>
        <a:bodyPr/>
        <a:lstStyle/>
        <a:p>
          <a:endParaRPr lang="en-US"/>
        </a:p>
      </dgm:t>
    </dgm:pt>
    <dgm:pt modelId="{BC63BD7B-D594-43EB-BEF0-2008AAEBC7D8}" type="pres">
      <dgm:prSet presAssocID="{C4A1161B-1207-4829-9902-15F461042725}" presName="theList" presStyleCnt="0">
        <dgm:presLayoutVars>
          <dgm:dir/>
          <dgm:animLvl val="lvl"/>
          <dgm:resizeHandles val="exact"/>
        </dgm:presLayoutVars>
      </dgm:prSet>
      <dgm:spPr/>
    </dgm:pt>
    <dgm:pt modelId="{F451A238-07AE-46CB-B1E4-7A2A166E0712}" type="pres">
      <dgm:prSet presAssocID="{12DEDA27-4B16-4CA6-9C53-8077ECAB3BCB}" presName="compNode" presStyleCnt="0"/>
      <dgm:spPr/>
    </dgm:pt>
    <dgm:pt modelId="{AEE08A61-F834-4DAF-834F-AA05F615A7E5}" type="pres">
      <dgm:prSet presAssocID="{12DEDA27-4B16-4CA6-9C53-8077ECAB3BCB}" presName="aNode" presStyleLbl="bgShp" presStyleIdx="0" presStyleCnt="5"/>
      <dgm:spPr/>
    </dgm:pt>
    <dgm:pt modelId="{42704531-0F08-42CE-BEED-85950F07F9B5}" type="pres">
      <dgm:prSet presAssocID="{12DEDA27-4B16-4CA6-9C53-8077ECAB3BCB}" presName="textNode" presStyleLbl="bgShp" presStyleIdx="0" presStyleCnt="5"/>
      <dgm:spPr/>
    </dgm:pt>
    <dgm:pt modelId="{36A2E0B3-3C17-4016-8CAF-89DC805887D7}" type="pres">
      <dgm:prSet presAssocID="{12DEDA27-4B16-4CA6-9C53-8077ECAB3BCB}" presName="compChildNode" presStyleCnt="0"/>
      <dgm:spPr/>
    </dgm:pt>
    <dgm:pt modelId="{B67901F6-C0BB-4240-8464-2E9450281D01}" type="pres">
      <dgm:prSet presAssocID="{12DEDA27-4B16-4CA6-9C53-8077ECAB3BCB}" presName="theInnerList" presStyleCnt="0"/>
      <dgm:spPr/>
    </dgm:pt>
    <dgm:pt modelId="{1B5DC1CA-557D-43A7-ADF4-B6B64DB25C4C}" type="pres">
      <dgm:prSet presAssocID="{FFA014B9-B160-4D97-99DE-5F1EA7A0875C}" presName="childNode" presStyleLbl="node1" presStyleIdx="0" presStyleCnt="9">
        <dgm:presLayoutVars>
          <dgm:bulletEnabled val="1"/>
        </dgm:presLayoutVars>
      </dgm:prSet>
      <dgm:spPr/>
    </dgm:pt>
    <dgm:pt modelId="{CF426096-87D9-44B9-BB6A-53C206A120C2}" type="pres">
      <dgm:prSet presAssocID="{FFA014B9-B160-4D97-99DE-5F1EA7A0875C}" presName="aSpace2" presStyleCnt="0"/>
      <dgm:spPr/>
    </dgm:pt>
    <dgm:pt modelId="{F3F787AC-6D5C-4A74-961F-F479D110567C}" type="pres">
      <dgm:prSet presAssocID="{908B9090-BDA3-4C06-ACDD-26D06FA1ADDD}" presName="childNode" presStyleLbl="node1" presStyleIdx="1" presStyleCnt="9">
        <dgm:presLayoutVars>
          <dgm:bulletEnabled val="1"/>
        </dgm:presLayoutVars>
      </dgm:prSet>
      <dgm:spPr/>
    </dgm:pt>
    <dgm:pt modelId="{416AD3F7-6982-4650-BD08-21D9A3E7547E}" type="pres">
      <dgm:prSet presAssocID="{12DEDA27-4B16-4CA6-9C53-8077ECAB3BCB}" presName="aSpace" presStyleCnt="0"/>
      <dgm:spPr/>
    </dgm:pt>
    <dgm:pt modelId="{326A2A8E-326D-4103-864C-C7AD1FAAFF70}" type="pres">
      <dgm:prSet presAssocID="{2EFA7A4B-C65D-44D1-9BDA-1B9326E5FDB1}" presName="compNode" presStyleCnt="0"/>
      <dgm:spPr/>
    </dgm:pt>
    <dgm:pt modelId="{98D67198-092D-4EF3-95B0-60AA5B2FF7B6}" type="pres">
      <dgm:prSet presAssocID="{2EFA7A4B-C65D-44D1-9BDA-1B9326E5FDB1}" presName="aNode" presStyleLbl="bgShp" presStyleIdx="1" presStyleCnt="5"/>
      <dgm:spPr/>
    </dgm:pt>
    <dgm:pt modelId="{EF41D18B-F740-4461-80DC-785302462487}" type="pres">
      <dgm:prSet presAssocID="{2EFA7A4B-C65D-44D1-9BDA-1B9326E5FDB1}" presName="textNode" presStyleLbl="bgShp" presStyleIdx="1" presStyleCnt="5"/>
      <dgm:spPr/>
    </dgm:pt>
    <dgm:pt modelId="{2A6E264E-DC7E-4640-9383-7C21A7790085}" type="pres">
      <dgm:prSet presAssocID="{2EFA7A4B-C65D-44D1-9BDA-1B9326E5FDB1}" presName="compChildNode" presStyleCnt="0"/>
      <dgm:spPr/>
    </dgm:pt>
    <dgm:pt modelId="{ABACCB5A-BBFF-4655-9C4D-CA97D76E20D9}" type="pres">
      <dgm:prSet presAssocID="{2EFA7A4B-C65D-44D1-9BDA-1B9326E5FDB1}" presName="theInnerList" presStyleCnt="0"/>
      <dgm:spPr/>
    </dgm:pt>
    <dgm:pt modelId="{DEB4848F-88ED-4D20-89CF-1A8F703E006D}" type="pres">
      <dgm:prSet presAssocID="{C72DF41F-2829-494A-A8B3-DFB3EE31C7DB}" presName="childNode" presStyleLbl="node1" presStyleIdx="2" presStyleCnt="9">
        <dgm:presLayoutVars>
          <dgm:bulletEnabled val="1"/>
        </dgm:presLayoutVars>
      </dgm:prSet>
      <dgm:spPr/>
    </dgm:pt>
    <dgm:pt modelId="{4CF246DE-C3DC-467D-A1D1-8F9BD7B81C25}" type="pres">
      <dgm:prSet presAssocID="{C72DF41F-2829-494A-A8B3-DFB3EE31C7DB}" presName="aSpace2" presStyleCnt="0"/>
      <dgm:spPr/>
    </dgm:pt>
    <dgm:pt modelId="{1DA6A15F-99A8-4C7F-8151-248A3CF3DB27}" type="pres">
      <dgm:prSet presAssocID="{2C279F87-55F5-402F-9AE0-CA1AA02F4476}" presName="childNode" presStyleLbl="node1" presStyleIdx="3" presStyleCnt="9">
        <dgm:presLayoutVars>
          <dgm:bulletEnabled val="1"/>
        </dgm:presLayoutVars>
      </dgm:prSet>
      <dgm:spPr/>
    </dgm:pt>
    <dgm:pt modelId="{2D471858-F317-43AF-96B0-645919F8F2F9}" type="pres">
      <dgm:prSet presAssocID="{2EFA7A4B-C65D-44D1-9BDA-1B9326E5FDB1}" presName="aSpace" presStyleCnt="0"/>
      <dgm:spPr/>
    </dgm:pt>
    <dgm:pt modelId="{FB66BC26-9908-4708-A1FE-550B72B66A71}" type="pres">
      <dgm:prSet presAssocID="{09E3473D-5B52-4435-AAF7-BAC57E87717E}" presName="compNode" presStyleCnt="0"/>
      <dgm:spPr/>
    </dgm:pt>
    <dgm:pt modelId="{E6ED014A-B74B-4F76-A0A9-CDAB679A29F5}" type="pres">
      <dgm:prSet presAssocID="{09E3473D-5B52-4435-AAF7-BAC57E87717E}" presName="aNode" presStyleLbl="bgShp" presStyleIdx="2" presStyleCnt="5"/>
      <dgm:spPr/>
    </dgm:pt>
    <dgm:pt modelId="{21242680-667C-4D9B-AB23-6F083221FCD4}" type="pres">
      <dgm:prSet presAssocID="{09E3473D-5B52-4435-AAF7-BAC57E87717E}" presName="textNode" presStyleLbl="bgShp" presStyleIdx="2" presStyleCnt="5"/>
      <dgm:spPr/>
    </dgm:pt>
    <dgm:pt modelId="{AC1DB0D2-E35E-43FC-850C-AA51A9C2B961}" type="pres">
      <dgm:prSet presAssocID="{09E3473D-5B52-4435-AAF7-BAC57E87717E}" presName="compChildNode" presStyleCnt="0"/>
      <dgm:spPr/>
    </dgm:pt>
    <dgm:pt modelId="{4EF326A6-253C-4FBB-BB1F-A7908A4A3807}" type="pres">
      <dgm:prSet presAssocID="{09E3473D-5B52-4435-AAF7-BAC57E87717E}" presName="theInnerList" presStyleCnt="0"/>
      <dgm:spPr/>
    </dgm:pt>
    <dgm:pt modelId="{3253C58D-E8BE-48BB-8346-6BD37ED1594A}" type="pres">
      <dgm:prSet presAssocID="{793E8E96-91CB-48BE-ABE9-3FB3759553C3}" presName="childNode" presStyleLbl="node1" presStyleIdx="4" presStyleCnt="9">
        <dgm:presLayoutVars>
          <dgm:bulletEnabled val="1"/>
        </dgm:presLayoutVars>
      </dgm:prSet>
      <dgm:spPr/>
    </dgm:pt>
    <dgm:pt modelId="{B2B1D571-D70E-4F72-A386-20C346628A33}" type="pres">
      <dgm:prSet presAssocID="{793E8E96-91CB-48BE-ABE9-3FB3759553C3}" presName="aSpace2" presStyleCnt="0"/>
      <dgm:spPr/>
    </dgm:pt>
    <dgm:pt modelId="{C4E994CD-353E-4C5B-8570-8C75914A678D}" type="pres">
      <dgm:prSet presAssocID="{3A99E197-FCB4-4923-8CB0-142B3D6F5D9C}" presName="childNode" presStyleLbl="node1" presStyleIdx="5" presStyleCnt="9">
        <dgm:presLayoutVars>
          <dgm:bulletEnabled val="1"/>
        </dgm:presLayoutVars>
      </dgm:prSet>
      <dgm:spPr/>
    </dgm:pt>
    <dgm:pt modelId="{29062CBF-F835-4596-9907-8C07EB4E21EB}" type="pres">
      <dgm:prSet presAssocID="{09E3473D-5B52-4435-AAF7-BAC57E87717E}" presName="aSpace" presStyleCnt="0"/>
      <dgm:spPr/>
    </dgm:pt>
    <dgm:pt modelId="{A67D4ACE-85A7-439D-A9BA-674C2CB3AC17}" type="pres">
      <dgm:prSet presAssocID="{60C6BF54-BCCB-439B-96BA-D292268402F0}" presName="compNode" presStyleCnt="0"/>
      <dgm:spPr/>
    </dgm:pt>
    <dgm:pt modelId="{AA6D8C65-0667-4462-98E6-EF37927A364C}" type="pres">
      <dgm:prSet presAssocID="{60C6BF54-BCCB-439B-96BA-D292268402F0}" presName="aNode" presStyleLbl="bgShp" presStyleIdx="3" presStyleCnt="5"/>
      <dgm:spPr/>
    </dgm:pt>
    <dgm:pt modelId="{02A9032C-1989-4DCF-B38E-6A566C9BD61E}" type="pres">
      <dgm:prSet presAssocID="{60C6BF54-BCCB-439B-96BA-D292268402F0}" presName="textNode" presStyleLbl="bgShp" presStyleIdx="3" presStyleCnt="5"/>
      <dgm:spPr/>
    </dgm:pt>
    <dgm:pt modelId="{B4691984-C6A8-4CAC-BE1D-28E3831666E3}" type="pres">
      <dgm:prSet presAssocID="{60C6BF54-BCCB-439B-96BA-D292268402F0}" presName="compChildNode" presStyleCnt="0"/>
      <dgm:spPr/>
    </dgm:pt>
    <dgm:pt modelId="{2F616C38-A2E9-4ECE-BEC5-14F11FD1377B}" type="pres">
      <dgm:prSet presAssocID="{60C6BF54-BCCB-439B-96BA-D292268402F0}" presName="theInnerList" presStyleCnt="0"/>
      <dgm:spPr/>
    </dgm:pt>
    <dgm:pt modelId="{89D5FB21-C340-4FB0-A5AB-559376108695}" type="pres">
      <dgm:prSet presAssocID="{B0CB6F08-0E76-430F-B56B-961CBD7D6FD6}" presName="childNode" presStyleLbl="node1" presStyleIdx="6" presStyleCnt="9">
        <dgm:presLayoutVars>
          <dgm:bulletEnabled val="1"/>
        </dgm:presLayoutVars>
      </dgm:prSet>
      <dgm:spPr/>
    </dgm:pt>
    <dgm:pt modelId="{A136EDF8-A0C1-43A9-9B13-85EB09847490}" type="pres">
      <dgm:prSet presAssocID="{B0CB6F08-0E76-430F-B56B-961CBD7D6FD6}" presName="aSpace2" presStyleCnt="0"/>
      <dgm:spPr/>
    </dgm:pt>
    <dgm:pt modelId="{19ED5113-B1CF-46E4-93CC-9F1738DF658D}" type="pres">
      <dgm:prSet presAssocID="{0703618B-365D-4F6D-9519-5A6C093E7941}" presName="childNode" presStyleLbl="node1" presStyleIdx="7" presStyleCnt="9">
        <dgm:presLayoutVars>
          <dgm:bulletEnabled val="1"/>
        </dgm:presLayoutVars>
      </dgm:prSet>
      <dgm:spPr/>
    </dgm:pt>
    <dgm:pt modelId="{78E164B4-7A9C-4C5F-B292-AB77B6C03609}" type="pres">
      <dgm:prSet presAssocID="{60C6BF54-BCCB-439B-96BA-D292268402F0}" presName="aSpace" presStyleCnt="0"/>
      <dgm:spPr/>
    </dgm:pt>
    <dgm:pt modelId="{09B7A327-AB6A-4280-9607-807F5F804289}" type="pres">
      <dgm:prSet presAssocID="{87D82DDC-6059-4277-97FF-A7D7D3E820D2}" presName="compNode" presStyleCnt="0"/>
      <dgm:spPr/>
    </dgm:pt>
    <dgm:pt modelId="{840F5722-AC87-4006-9CCE-AADA487C50E3}" type="pres">
      <dgm:prSet presAssocID="{87D82DDC-6059-4277-97FF-A7D7D3E820D2}" presName="aNode" presStyleLbl="bgShp" presStyleIdx="4" presStyleCnt="5"/>
      <dgm:spPr/>
    </dgm:pt>
    <dgm:pt modelId="{C1862533-F4C3-4FCD-8C98-591A1148739D}" type="pres">
      <dgm:prSet presAssocID="{87D82DDC-6059-4277-97FF-A7D7D3E820D2}" presName="textNode" presStyleLbl="bgShp" presStyleIdx="4" presStyleCnt="5"/>
      <dgm:spPr/>
    </dgm:pt>
    <dgm:pt modelId="{0BC76019-C71D-4222-B3E4-ED3C955DAEC9}" type="pres">
      <dgm:prSet presAssocID="{87D82DDC-6059-4277-97FF-A7D7D3E820D2}" presName="compChildNode" presStyleCnt="0"/>
      <dgm:spPr/>
    </dgm:pt>
    <dgm:pt modelId="{FD3BE358-083E-442E-B2D0-EFAF65E29941}" type="pres">
      <dgm:prSet presAssocID="{87D82DDC-6059-4277-97FF-A7D7D3E820D2}" presName="theInnerList" presStyleCnt="0"/>
      <dgm:spPr/>
    </dgm:pt>
    <dgm:pt modelId="{CB508C17-1E55-42E5-8AFF-B3A6815960C0}" type="pres">
      <dgm:prSet presAssocID="{4195CF4C-213F-46D0-A0F1-1256B90F9DDA}" presName="childNode" presStyleLbl="node1" presStyleIdx="8" presStyleCnt="9">
        <dgm:presLayoutVars>
          <dgm:bulletEnabled val="1"/>
        </dgm:presLayoutVars>
      </dgm:prSet>
      <dgm:spPr/>
    </dgm:pt>
  </dgm:ptLst>
  <dgm:cxnLst>
    <dgm:cxn modelId="{4BAA4ED1-0113-443D-A400-D0DB369F6E8E}" type="presOf" srcId="{2C279F87-55F5-402F-9AE0-CA1AA02F4476}" destId="{1DA6A15F-99A8-4C7F-8151-248A3CF3DB27}" srcOrd="0" destOrd="0" presId="urn:microsoft.com/office/officeart/2005/8/layout/lProcess2"/>
    <dgm:cxn modelId="{8067F3D2-9832-4713-B807-0091A0C3A589}" type="presOf" srcId="{793E8E96-91CB-48BE-ABE9-3FB3759553C3}" destId="{3253C58D-E8BE-48BB-8346-6BD37ED1594A}" srcOrd="0" destOrd="0" presId="urn:microsoft.com/office/officeart/2005/8/layout/lProcess2"/>
    <dgm:cxn modelId="{042B4885-6679-4733-850D-ED106DA84CEF}" type="presOf" srcId="{908B9090-BDA3-4C06-ACDD-26D06FA1ADDD}" destId="{F3F787AC-6D5C-4A74-961F-F479D110567C}" srcOrd="0" destOrd="0" presId="urn:microsoft.com/office/officeart/2005/8/layout/lProcess2"/>
    <dgm:cxn modelId="{8A3452C6-602E-4B7B-A42C-35912AC978CB}" type="presOf" srcId="{87D82DDC-6059-4277-97FF-A7D7D3E820D2}" destId="{C1862533-F4C3-4FCD-8C98-591A1148739D}" srcOrd="1" destOrd="0" presId="urn:microsoft.com/office/officeart/2005/8/layout/lProcess2"/>
    <dgm:cxn modelId="{D06B3049-19B0-4924-9534-213F9BBDF981}" srcId="{12DEDA27-4B16-4CA6-9C53-8077ECAB3BCB}" destId="{908B9090-BDA3-4C06-ACDD-26D06FA1ADDD}" srcOrd="1" destOrd="0" parTransId="{D9AABCED-F864-46BE-B8F1-9F5C9C9F4F9D}" sibTransId="{62FD457D-7D9C-4237-880C-43051060625B}"/>
    <dgm:cxn modelId="{A57A2CBA-D756-4575-B2CC-D4B51CBC14C1}" type="presOf" srcId="{C72DF41F-2829-494A-A8B3-DFB3EE31C7DB}" destId="{DEB4848F-88ED-4D20-89CF-1A8F703E006D}" srcOrd="0" destOrd="0" presId="urn:microsoft.com/office/officeart/2005/8/layout/lProcess2"/>
    <dgm:cxn modelId="{F784B957-5E69-4FA9-AD2C-5254F0A92F86}" srcId="{09E3473D-5B52-4435-AAF7-BAC57E87717E}" destId="{3A99E197-FCB4-4923-8CB0-142B3D6F5D9C}" srcOrd="1" destOrd="0" parTransId="{56ECB01A-0628-458F-B7E4-614721E7D0DB}" sibTransId="{39C69496-44E5-4877-A648-5A2210A1FB5C}"/>
    <dgm:cxn modelId="{27C28BF7-891A-4AD6-A0A9-4BDAF27E7011}" srcId="{C4A1161B-1207-4829-9902-15F461042725}" destId="{2EFA7A4B-C65D-44D1-9BDA-1B9326E5FDB1}" srcOrd="1" destOrd="0" parTransId="{BB6BF637-9288-4161-B03E-894D7D5EEC8A}" sibTransId="{9760E128-E2F6-45D5-A1DC-754E07531300}"/>
    <dgm:cxn modelId="{739F5A91-DB2D-46E6-86AE-6273C9F48F2B}" type="presOf" srcId="{3A99E197-FCB4-4923-8CB0-142B3D6F5D9C}" destId="{C4E994CD-353E-4C5B-8570-8C75914A678D}" srcOrd="0" destOrd="0" presId="urn:microsoft.com/office/officeart/2005/8/layout/lProcess2"/>
    <dgm:cxn modelId="{51CCE5D4-B8EF-408B-B388-0A0154445810}" type="presOf" srcId="{12DEDA27-4B16-4CA6-9C53-8077ECAB3BCB}" destId="{AEE08A61-F834-4DAF-834F-AA05F615A7E5}" srcOrd="0" destOrd="0" presId="urn:microsoft.com/office/officeart/2005/8/layout/lProcess2"/>
    <dgm:cxn modelId="{B8705C78-A077-48C3-A45B-7F4F78B81E14}" srcId="{60C6BF54-BCCB-439B-96BA-D292268402F0}" destId="{0703618B-365D-4F6D-9519-5A6C093E7941}" srcOrd="1" destOrd="0" parTransId="{3082FDEE-A56E-4118-93EC-CDCDB5423E0B}" sibTransId="{0A7312D2-D7F8-4E31-9041-27FCC86ED69D}"/>
    <dgm:cxn modelId="{9D3B4BB3-45DE-4663-9CA6-E0DA52184A9B}" srcId="{2EFA7A4B-C65D-44D1-9BDA-1B9326E5FDB1}" destId="{2C279F87-55F5-402F-9AE0-CA1AA02F4476}" srcOrd="1" destOrd="0" parTransId="{AC0330D9-268F-44E4-93DA-8851751023A0}" sibTransId="{181BBE13-EDAF-49AE-B05A-A282A4836B3A}"/>
    <dgm:cxn modelId="{33363A94-C1B0-4169-8779-2654BD783AB1}" type="presOf" srcId="{C4A1161B-1207-4829-9902-15F461042725}" destId="{BC63BD7B-D594-43EB-BEF0-2008AAEBC7D8}" srcOrd="0" destOrd="0" presId="urn:microsoft.com/office/officeart/2005/8/layout/lProcess2"/>
    <dgm:cxn modelId="{F8A704B6-9182-442C-A54C-440F3758A91A}" type="presOf" srcId="{60C6BF54-BCCB-439B-96BA-D292268402F0}" destId="{02A9032C-1989-4DCF-B38E-6A566C9BD61E}" srcOrd="1" destOrd="0" presId="urn:microsoft.com/office/officeart/2005/8/layout/lProcess2"/>
    <dgm:cxn modelId="{EDDA750E-0C57-44D3-ACED-B49DF8079FC5}" type="presOf" srcId="{4195CF4C-213F-46D0-A0F1-1256B90F9DDA}" destId="{CB508C17-1E55-42E5-8AFF-B3A6815960C0}" srcOrd="0" destOrd="0" presId="urn:microsoft.com/office/officeart/2005/8/layout/lProcess2"/>
    <dgm:cxn modelId="{6BD38BFD-1912-459A-947A-F998E74FD112}" srcId="{C4A1161B-1207-4829-9902-15F461042725}" destId="{87D82DDC-6059-4277-97FF-A7D7D3E820D2}" srcOrd="4" destOrd="0" parTransId="{CA4442B4-29C3-4456-9E7E-91A7A9EE0DAC}" sibTransId="{86CBF1DD-F815-48BF-AD21-B9FEF53283AD}"/>
    <dgm:cxn modelId="{54BEAF67-1C5C-4AB1-8C5C-F4CA5F46ECC3}" srcId="{C4A1161B-1207-4829-9902-15F461042725}" destId="{60C6BF54-BCCB-439B-96BA-D292268402F0}" srcOrd="3" destOrd="0" parTransId="{DED1075C-A137-4D64-B4DC-C1DA45BEBFDA}" sibTransId="{99C6C908-3476-4E49-A2BC-0D6750E03F2F}"/>
    <dgm:cxn modelId="{14712F66-3BC0-4BF1-95E8-BE3CA9004EA3}" type="presOf" srcId="{87D82DDC-6059-4277-97FF-A7D7D3E820D2}" destId="{840F5722-AC87-4006-9CCE-AADA487C50E3}" srcOrd="0" destOrd="0" presId="urn:microsoft.com/office/officeart/2005/8/layout/lProcess2"/>
    <dgm:cxn modelId="{BD6AF3CE-6AC8-4C0A-81AA-22D69DE2FDF2}" type="presOf" srcId="{60C6BF54-BCCB-439B-96BA-D292268402F0}" destId="{AA6D8C65-0667-4462-98E6-EF37927A364C}" srcOrd="0" destOrd="0" presId="urn:microsoft.com/office/officeart/2005/8/layout/lProcess2"/>
    <dgm:cxn modelId="{692B1A1F-6ED4-4F52-A31D-66892D4FE4B7}" type="presOf" srcId="{0703618B-365D-4F6D-9519-5A6C093E7941}" destId="{19ED5113-B1CF-46E4-93CC-9F1738DF658D}" srcOrd="0" destOrd="0" presId="urn:microsoft.com/office/officeart/2005/8/layout/lProcess2"/>
    <dgm:cxn modelId="{F4F4B256-4DD7-46A8-AD51-09E8A19BD943}" type="presOf" srcId="{09E3473D-5B52-4435-AAF7-BAC57E87717E}" destId="{21242680-667C-4D9B-AB23-6F083221FCD4}" srcOrd="1" destOrd="0" presId="urn:microsoft.com/office/officeart/2005/8/layout/lProcess2"/>
    <dgm:cxn modelId="{75BBD8C4-0B15-43D4-9E62-F2498921722A}" type="presOf" srcId="{2EFA7A4B-C65D-44D1-9BDA-1B9326E5FDB1}" destId="{EF41D18B-F740-4461-80DC-785302462487}" srcOrd="1" destOrd="0" presId="urn:microsoft.com/office/officeart/2005/8/layout/lProcess2"/>
    <dgm:cxn modelId="{42F5D4EE-28FF-475D-B934-3C50DAAFF248}" srcId="{12DEDA27-4B16-4CA6-9C53-8077ECAB3BCB}" destId="{FFA014B9-B160-4D97-99DE-5F1EA7A0875C}" srcOrd="0" destOrd="0" parTransId="{E38547DF-879F-4906-A347-42BE00BEBD45}" sibTransId="{87CD48FF-86ED-44FD-8282-3A6184DF033F}"/>
    <dgm:cxn modelId="{6822317B-7815-4919-B63C-0218AD0412DC}" type="presOf" srcId="{2EFA7A4B-C65D-44D1-9BDA-1B9326E5FDB1}" destId="{98D67198-092D-4EF3-95B0-60AA5B2FF7B6}" srcOrd="0" destOrd="0" presId="urn:microsoft.com/office/officeart/2005/8/layout/lProcess2"/>
    <dgm:cxn modelId="{AA9D51B8-D742-4A10-88BD-9F4A9AAE2F8A}" srcId="{C4A1161B-1207-4829-9902-15F461042725}" destId="{12DEDA27-4B16-4CA6-9C53-8077ECAB3BCB}" srcOrd="0" destOrd="0" parTransId="{0277E2DA-5266-4644-B976-824BC0C36CCC}" sibTransId="{273AC6F1-A74B-47DB-BFB8-7FA6DF7ED11F}"/>
    <dgm:cxn modelId="{564AECC0-87D2-4D8C-B921-C0558F26156F}" srcId="{09E3473D-5B52-4435-AAF7-BAC57E87717E}" destId="{793E8E96-91CB-48BE-ABE9-3FB3759553C3}" srcOrd="0" destOrd="0" parTransId="{47B2E605-15B4-4C33-9858-1B1AD043204E}" sibTransId="{34BF0D05-95FF-45C4-8BD9-F9FFB362E679}"/>
    <dgm:cxn modelId="{32AD08D4-2F44-415E-B9FC-F59D6E55F03B}" srcId="{60C6BF54-BCCB-439B-96BA-D292268402F0}" destId="{B0CB6F08-0E76-430F-B56B-961CBD7D6FD6}" srcOrd="0" destOrd="0" parTransId="{7C4405CF-ABA1-47DF-A82C-880733D1D8E5}" sibTransId="{667C2A2E-26B5-43BD-92FE-B007DEE4A1CC}"/>
    <dgm:cxn modelId="{FEEAFE5F-BFE3-4130-AB1D-A9BD8C3BC5AD}" type="presOf" srcId="{12DEDA27-4B16-4CA6-9C53-8077ECAB3BCB}" destId="{42704531-0F08-42CE-BEED-85950F07F9B5}" srcOrd="1" destOrd="0" presId="urn:microsoft.com/office/officeart/2005/8/layout/lProcess2"/>
    <dgm:cxn modelId="{08876805-B865-4B3E-9BAE-BB9FE5401687}" srcId="{87D82DDC-6059-4277-97FF-A7D7D3E820D2}" destId="{4195CF4C-213F-46D0-A0F1-1256B90F9DDA}" srcOrd="0" destOrd="0" parTransId="{A84AF8F7-B6F5-47F0-ABE0-6829FD7D4FA0}" sibTransId="{7DBAC42F-E50D-4F24-8ED8-8B4A3727A6F3}"/>
    <dgm:cxn modelId="{62004606-6DBD-40CE-8BE9-074A3B67FCF1}" srcId="{2EFA7A4B-C65D-44D1-9BDA-1B9326E5FDB1}" destId="{C72DF41F-2829-494A-A8B3-DFB3EE31C7DB}" srcOrd="0" destOrd="0" parTransId="{1E1460DB-6D4A-4BEA-8478-EBBD100AE0B8}" sibTransId="{92347F09-E82A-4E2E-B755-63C176D1AC1E}"/>
    <dgm:cxn modelId="{ADB6302B-2DD8-4F9D-84AD-259A8F3AC8F7}" type="presOf" srcId="{09E3473D-5B52-4435-AAF7-BAC57E87717E}" destId="{E6ED014A-B74B-4F76-A0A9-CDAB679A29F5}" srcOrd="0" destOrd="0" presId="urn:microsoft.com/office/officeart/2005/8/layout/lProcess2"/>
    <dgm:cxn modelId="{F3C822FF-F99E-42E2-8AA0-680523C0FBD8}" type="presOf" srcId="{B0CB6F08-0E76-430F-B56B-961CBD7D6FD6}" destId="{89D5FB21-C340-4FB0-A5AB-559376108695}" srcOrd="0" destOrd="0" presId="urn:microsoft.com/office/officeart/2005/8/layout/lProcess2"/>
    <dgm:cxn modelId="{7E5AA4D0-0266-4D78-A565-00CC6952774F}" type="presOf" srcId="{FFA014B9-B160-4D97-99DE-5F1EA7A0875C}" destId="{1B5DC1CA-557D-43A7-ADF4-B6B64DB25C4C}" srcOrd="0" destOrd="0" presId="urn:microsoft.com/office/officeart/2005/8/layout/lProcess2"/>
    <dgm:cxn modelId="{558C2533-755F-426B-993E-25E76B6CCBC3}" srcId="{C4A1161B-1207-4829-9902-15F461042725}" destId="{09E3473D-5B52-4435-AAF7-BAC57E87717E}" srcOrd="2" destOrd="0" parTransId="{BCF9C0AA-504E-4371-8033-A58D264B2EA9}" sibTransId="{9BB077B6-670D-4038-85D5-B4E1AEF3C5D7}"/>
    <dgm:cxn modelId="{62A6FC83-9503-4A70-8633-8E56C0932D35}" type="presParOf" srcId="{BC63BD7B-D594-43EB-BEF0-2008AAEBC7D8}" destId="{F451A238-07AE-46CB-B1E4-7A2A166E0712}" srcOrd="0" destOrd="0" presId="urn:microsoft.com/office/officeart/2005/8/layout/lProcess2"/>
    <dgm:cxn modelId="{3A6B0454-FD5F-445E-ABA8-B23D4547E458}" type="presParOf" srcId="{F451A238-07AE-46CB-B1E4-7A2A166E0712}" destId="{AEE08A61-F834-4DAF-834F-AA05F615A7E5}" srcOrd="0" destOrd="0" presId="urn:microsoft.com/office/officeart/2005/8/layout/lProcess2"/>
    <dgm:cxn modelId="{FE08424A-9FF8-4441-A52C-CBBAFC1B43BF}" type="presParOf" srcId="{F451A238-07AE-46CB-B1E4-7A2A166E0712}" destId="{42704531-0F08-42CE-BEED-85950F07F9B5}" srcOrd="1" destOrd="0" presId="urn:microsoft.com/office/officeart/2005/8/layout/lProcess2"/>
    <dgm:cxn modelId="{5BDC045F-707F-4B4F-9CA9-DA23915A2747}" type="presParOf" srcId="{F451A238-07AE-46CB-B1E4-7A2A166E0712}" destId="{36A2E0B3-3C17-4016-8CAF-89DC805887D7}" srcOrd="2" destOrd="0" presId="urn:microsoft.com/office/officeart/2005/8/layout/lProcess2"/>
    <dgm:cxn modelId="{AA37CBEC-5D67-4625-BAF5-989393A0FC79}" type="presParOf" srcId="{36A2E0B3-3C17-4016-8CAF-89DC805887D7}" destId="{B67901F6-C0BB-4240-8464-2E9450281D01}" srcOrd="0" destOrd="0" presId="urn:microsoft.com/office/officeart/2005/8/layout/lProcess2"/>
    <dgm:cxn modelId="{543C2D1B-1BBF-4BFC-88C9-AFECF0DFB20C}" type="presParOf" srcId="{B67901F6-C0BB-4240-8464-2E9450281D01}" destId="{1B5DC1CA-557D-43A7-ADF4-B6B64DB25C4C}" srcOrd="0" destOrd="0" presId="urn:microsoft.com/office/officeart/2005/8/layout/lProcess2"/>
    <dgm:cxn modelId="{4C9C9A25-1E80-43D0-9DAD-F683C5F18679}" type="presParOf" srcId="{B67901F6-C0BB-4240-8464-2E9450281D01}" destId="{CF426096-87D9-44B9-BB6A-53C206A120C2}" srcOrd="1" destOrd="0" presId="urn:microsoft.com/office/officeart/2005/8/layout/lProcess2"/>
    <dgm:cxn modelId="{7CB3D9B6-A044-4D23-B92D-F29E71B1A0FD}" type="presParOf" srcId="{B67901F6-C0BB-4240-8464-2E9450281D01}" destId="{F3F787AC-6D5C-4A74-961F-F479D110567C}" srcOrd="2" destOrd="0" presId="urn:microsoft.com/office/officeart/2005/8/layout/lProcess2"/>
    <dgm:cxn modelId="{AF165A7B-888D-4C8A-9C06-C3E968FEB104}" type="presParOf" srcId="{BC63BD7B-D594-43EB-BEF0-2008AAEBC7D8}" destId="{416AD3F7-6982-4650-BD08-21D9A3E7547E}" srcOrd="1" destOrd="0" presId="urn:microsoft.com/office/officeart/2005/8/layout/lProcess2"/>
    <dgm:cxn modelId="{3B760AFC-1807-4CB6-ACF6-D1FEE27FBCCB}" type="presParOf" srcId="{BC63BD7B-D594-43EB-BEF0-2008AAEBC7D8}" destId="{326A2A8E-326D-4103-864C-C7AD1FAAFF70}" srcOrd="2" destOrd="0" presId="urn:microsoft.com/office/officeart/2005/8/layout/lProcess2"/>
    <dgm:cxn modelId="{B798CFF2-3BDA-4FFF-9E5E-53C2B1DCC3F7}" type="presParOf" srcId="{326A2A8E-326D-4103-864C-C7AD1FAAFF70}" destId="{98D67198-092D-4EF3-95B0-60AA5B2FF7B6}" srcOrd="0" destOrd="0" presId="urn:microsoft.com/office/officeart/2005/8/layout/lProcess2"/>
    <dgm:cxn modelId="{2D2B9391-2BA1-461B-99C3-F6649311D328}" type="presParOf" srcId="{326A2A8E-326D-4103-864C-C7AD1FAAFF70}" destId="{EF41D18B-F740-4461-80DC-785302462487}" srcOrd="1" destOrd="0" presId="urn:microsoft.com/office/officeart/2005/8/layout/lProcess2"/>
    <dgm:cxn modelId="{A15CDCCD-A51A-44F1-AD51-5EEA4C5C8624}" type="presParOf" srcId="{326A2A8E-326D-4103-864C-C7AD1FAAFF70}" destId="{2A6E264E-DC7E-4640-9383-7C21A7790085}" srcOrd="2" destOrd="0" presId="urn:microsoft.com/office/officeart/2005/8/layout/lProcess2"/>
    <dgm:cxn modelId="{A965B936-7CCD-48D9-B163-81B00A60D359}" type="presParOf" srcId="{2A6E264E-DC7E-4640-9383-7C21A7790085}" destId="{ABACCB5A-BBFF-4655-9C4D-CA97D76E20D9}" srcOrd="0" destOrd="0" presId="urn:microsoft.com/office/officeart/2005/8/layout/lProcess2"/>
    <dgm:cxn modelId="{9F578023-C0CE-42C9-87AC-85203D43F0E9}" type="presParOf" srcId="{ABACCB5A-BBFF-4655-9C4D-CA97D76E20D9}" destId="{DEB4848F-88ED-4D20-89CF-1A8F703E006D}" srcOrd="0" destOrd="0" presId="urn:microsoft.com/office/officeart/2005/8/layout/lProcess2"/>
    <dgm:cxn modelId="{D0661DCE-FF2E-4B6E-B301-2472DEB1349F}" type="presParOf" srcId="{ABACCB5A-BBFF-4655-9C4D-CA97D76E20D9}" destId="{4CF246DE-C3DC-467D-A1D1-8F9BD7B81C25}" srcOrd="1" destOrd="0" presId="urn:microsoft.com/office/officeart/2005/8/layout/lProcess2"/>
    <dgm:cxn modelId="{F65082AA-DE93-412D-BC76-695BAF04C60A}" type="presParOf" srcId="{ABACCB5A-BBFF-4655-9C4D-CA97D76E20D9}" destId="{1DA6A15F-99A8-4C7F-8151-248A3CF3DB27}" srcOrd="2" destOrd="0" presId="urn:microsoft.com/office/officeart/2005/8/layout/lProcess2"/>
    <dgm:cxn modelId="{4AAF651C-C45B-4CC5-B6C6-DFB3655A20A2}" type="presParOf" srcId="{BC63BD7B-D594-43EB-BEF0-2008AAEBC7D8}" destId="{2D471858-F317-43AF-96B0-645919F8F2F9}" srcOrd="3" destOrd="0" presId="urn:microsoft.com/office/officeart/2005/8/layout/lProcess2"/>
    <dgm:cxn modelId="{A0C7BEF1-B568-415D-9C6D-274E76A49ED1}" type="presParOf" srcId="{BC63BD7B-D594-43EB-BEF0-2008AAEBC7D8}" destId="{FB66BC26-9908-4708-A1FE-550B72B66A71}" srcOrd="4" destOrd="0" presId="urn:microsoft.com/office/officeart/2005/8/layout/lProcess2"/>
    <dgm:cxn modelId="{B8D81064-39F6-46BA-A9AC-56CA97A849A5}" type="presParOf" srcId="{FB66BC26-9908-4708-A1FE-550B72B66A71}" destId="{E6ED014A-B74B-4F76-A0A9-CDAB679A29F5}" srcOrd="0" destOrd="0" presId="urn:microsoft.com/office/officeart/2005/8/layout/lProcess2"/>
    <dgm:cxn modelId="{7511CB99-48B6-4EF7-B418-3B7891F492FE}" type="presParOf" srcId="{FB66BC26-9908-4708-A1FE-550B72B66A71}" destId="{21242680-667C-4D9B-AB23-6F083221FCD4}" srcOrd="1" destOrd="0" presId="urn:microsoft.com/office/officeart/2005/8/layout/lProcess2"/>
    <dgm:cxn modelId="{96FA675A-C95C-46B5-9811-8131414DAE95}" type="presParOf" srcId="{FB66BC26-9908-4708-A1FE-550B72B66A71}" destId="{AC1DB0D2-E35E-43FC-850C-AA51A9C2B961}" srcOrd="2" destOrd="0" presId="urn:microsoft.com/office/officeart/2005/8/layout/lProcess2"/>
    <dgm:cxn modelId="{3E91FDE0-5A68-498C-B69A-DC54E094173D}" type="presParOf" srcId="{AC1DB0D2-E35E-43FC-850C-AA51A9C2B961}" destId="{4EF326A6-253C-4FBB-BB1F-A7908A4A3807}" srcOrd="0" destOrd="0" presId="urn:microsoft.com/office/officeart/2005/8/layout/lProcess2"/>
    <dgm:cxn modelId="{867A250E-2A76-4115-929C-D93BBBE5ED3E}" type="presParOf" srcId="{4EF326A6-253C-4FBB-BB1F-A7908A4A3807}" destId="{3253C58D-E8BE-48BB-8346-6BD37ED1594A}" srcOrd="0" destOrd="0" presId="urn:microsoft.com/office/officeart/2005/8/layout/lProcess2"/>
    <dgm:cxn modelId="{0E1234D1-00B4-4A72-B94F-3BCE54FF498F}" type="presParOf" srcId="{4EF326A6-253C-4FBB-BB1F-A7908A4A3807}" destId="{B2B1D571-D70E-4F72-A386-20C346628A33}" srcOrd="1" destOrd="0" presId="urn:microsoft.com/office/officeart/2005/8/layout/lProcess2"/>
    <dgm:cxn modelId="{5AA5ABD7-7E11-45A1-9691-A4C20C96CE03}" type="presParOf" srcId="{4EF326A6-253C-4FBB-BB1F-A7908A4A3807}" destId="{C4E994CD-353E-4C5B-8570-8C75914A678D}" srcOrd="2" destOrd="0" presId="urn:microsoft.com/office/officeart/2005/8/layout/lProcess2"/>
    <dgm:cxn modelId="{AC524655-3255-4A0C-B1F0-E51949293F0B}" type="presParOf" srcId="{BC63BD7B-D594-43EB-BEF0-2008AAEBC7D8}" destId="{29062CBF-F835-4596-9907-8C07EB4E21EB}" srcOrd="5" destOrd="0" presId="urn:microsoft.com/office/officeart/2005/8/layout/lProcess2"/>
    <dgm:cxn modelId="{E933C438-6115-4FAF-9D12-C23D7F973C37}" type="presParOf" srcId="{BC63BD7B-D594-43EB-BEF0-2008AAEBC7D8}" destId="{A67D4ACE-85A7-439D-A9BA-674C2CB3AC17}" srcOrd="6" destOrd="0" presId="urn:microsoft.com/office/officeart/2005/8/layout/lProcess2"/>
    <dgm:cxn modelId="{3347D970-1B09-46B5-9EDE-D3BEADA21CC9}" type="presParOf" srcId="{A67D4ACE-85A7-439D-A9BA-674C2CB3AC17}" destId="{AA6D8C65-0667-4462-98E6-EF37927A364C}" srcOrd="0" destOrd="0" presId="urn:microsoft.com/office/officeart/2005/8/layout/lProcess2"/>
    <dgm:cxn modelId="{B6C313BB-8626-41B7-91CE-4E8D11902ECF}" type="presParOf" srcId="{A67D4ACE-85A7-439D-A9BA-674C2CB3AC17}" destId="{02A9032C-1989-4DCF-B38E-6A566C9BD61E}" srcOrd="1" destOrd="0" presId="urn:microsoft.com/office/officeart/2005/8/layout/lProcess2"/>
    <dgm:cxn modelId="{CDF15F6A-D0E3-43EB-B39A-2280CD058E62}" type="presParOf" srcId="{A67D4ACE-85A7-439D-A9BA-674C2CB3AC17}" destId="{B4691984-C6A8-4CAC-BE1D-28E3831666E3}" srcOrd="2" destOrd="0" presId="urn:microsoft.com/office/officeart/2005/8/layout/lProcess2"/>
    <dgm:cxn modelId="{1C076F1E-59ED-4A3E-ACDA-99CA895D7ADF}" type="presParOf" srcId="{B4691984-C6A8-4CAC-BE1D-28E3831666E3}" destId="{2F616C38-A2E9-4ECE-BEC5-14F11FD1377B}" srcOrd="0" destOrd="0" presId="urn:microsoft.com/office/officeart/2005/8/layout/lProcess2"/>
    <dgm:cxn modelId="{5DE83B5E-7502-45C5-883E-19F3B6C9F4E5}" type="presParOf" srcId="{2F616C38-A2E9-4ECE-BEC5-14F11FD1377B}" destId="{89D5FB21-C340-4FB0-A5AB-559376108695}" srcOrd="0" destOrd="0" presId="urn:microsoft.com/office/officeart/2005/8/layout/lProcess2"/>
    <dgm:cxn modelId="{F409D12F-88E4-4630-AAAB-CC89F8B4797D}" type="presParOf" srcId="{2F616C38-A2E9-4ECE-BEC5-14F11FD1377B}" destId="{A136EDF8-A0C1-43A9-9B13-85EB09847490}" srcOrd="1" destOrd="0" presId="urn:microsoft.com/office/officeart/2005/8/layout/lProcess2"/>
    <dgm:cxn modelId="{8BE97BFA-3804-432D-AAAC-9A6716A4C50B}" type="presParOf" srcId="{2F616C38-A2E9-4ECE-BEC5-14F11FD1377B}" destId="{19ED5113-B1CF-46E4-93CC-9F1738DF658D}" srcOrd="2" destOrd="0" presId="urn:microsoft.com/office/officeart/2005/8/layout/lProcess2"/>
    <dgm:cxn modelId="{EF21AEED-B904-4BC7-AA4E-23E0CE14B025}" type="presParOf" srcId="{BC63BD7B-D594-43EB-BEF0-2008AAEBC7D8}" destId="{78E164B4-7A9C-4C5F-B292-AB77B6C03609}" srcOrd="7" destOrd="0" presId="urn:microsoft.com/office/officeart/2005/8/layout/lProcess2"/>
    <dgm:cxn modelId="{B581977B-723B-441E-8F6A-10562BAA87A2}" type="presParOf" srcId="{BC63BD7B-D594-43EB-BEF0-2008AAEBC7D8}" destId="{09B7A327-AB6A-4280-9607-807F5F804289}" srcOrd="8" destOrd="0" presId="urn:microsoft.com/office/officeart/2005/8/layout/lProcess2"/>
    <dgm:cxn modelId="{53C532A0-EE88-4802-A744-636B00273419}" type="presParOf" srcId="{09B7A327-AB6A-4280-9607-807F5F804289}" destId="{840F5722-AC87-4006-9CCE-AADA487C50E3}" srcOrd="0" destOrd="0" presId="urn:microsoft.com/office/officeart/2005/8/layout/lProcess2"/>
    <dgm:cxn modelId="{D34ADB88-43E1-4AB6-9757-DB61C36BC76B}" type="presParOf" srcId="{09B7A327-AB6A-4280-9607-807F5F804289}" destId="{C1862533-F4C3-4FCD-8C98-591A1148739D}" srcOrd="1" destOrd="0" presId="urn:microsoft.com/office/officeart/2005/8/layout/lProcess2"/>
    <dgm:cxn modelId="{629FAA55-44B7-46E1-8947-B5031C607A70}" type="presParOf" srcId="{09B7A327-AB6A-4280-9607-807F5F804289}" destId="{0BC76019-C71D-4222-B3E4-ED3C955DAEC9}" srcOrd="2" destOrd="0" presId="urn:microsoft.com/office/officeart/2005/8/layout/lProcess2"/>
    <dgm:cxn modelId="{DC6AD0CC-572D-47E5-A715-13BA24551324}" type="presParOf" srcId="{0BC76019-C71D-4222-B3E4-ED3C955DAEC9}" destId="{FD3BE358-083E-442E-B2D0-EFAF65E29941}" srcOrd="0" destOrd="0" presId="urn:microsoft.com/office/officeart/2005/8/layout/lProcess2"/>
    <dgm:cxn modelId="{81A9FBB4-7EB9-4653-A036-5B2980B24404}" type="presParOf" srcId="{FD3BE358-083E-442E-B2D0-EFAF65E29941}" destId="{CB508C17-1E55-42E5-8AFF-B3A6815960C0}"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4B5C829-37C9-4E1D-B426-6373B787760E}"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9FA6E8B9-A483-4108-B76F-3AAC28EEF977}">
      <dgm:prSet phldrT="[Text]" custT="1"/>
      <dgm:spPr/>
      <dgm:t>
        <a:bodyPr/>
        <a:lstStyle/>
        <a:p>
          <a:r>
            <a:rPr lang="en-US" sz="3200" dirty="0"/>
            <a:t>Telemetry</a:t>
          </a:r>
        </a:p>
      </dgm:t>
    </dgm:pt>
    <dgm:pt modelId="{812D3FAD-A3BD-405D-9F85-3B6546F2AF55}" type="parTrans" cxnId="{269B2E2F-C879-4CA5-A537-D9F7F07813CB}">
      <dgm:prSet/>
      <dgm:spPr/>
      <dgm:t>
        <a:bodyPr/>
        <a:lstStyle/>
        <a:p>
          <a:endParaRPr lang="en-US"/>
        </a:p>
      </dgm:t>
    </dgm:pt>
    <dgm:pt modelId="{79AD8607-8172-48B2-A7D0-CC6009B0DF94}" type="sibTrans" cxnId="{269B2E2F-C879-4CA5-A537-D9F7F07813CB}">
      <dgm:prSet/>
      <dgm:spPr/>
      <dgm:t>
        <a:bodyPr/>
        <a:lstStyle/>
        <a:p>
          <a:endParaRPr lang="en-US"/>
        </a:p>
      </dgm:t>
    </dgm:pt>
    <dgm:pt modelId="{F996696E-E528-42F8-9AFB-A701044BABE5}">
      <dgm:prSet phldrT="[Text]" custT="1"/>
      <dgm:spPr/>
      <dgm:t>
        <a:bodyPr/>
        <a:lstStyle/>
        <a:p>
          <a:r>
            <a:rPr lang="en-US" sz="1400" dirty="0"/>
            <a:t>Alerts—define health alerts for failure modes</a:t>
          </a:r>
        </a:p>
      </dgm:t>
    </dgm:pt>
    <dgm:pt modelId="{9755A1B0-D370-42DE-98ED-910E1ED75E72}" type="parTrans" cxnId="{53212BA4-8BB2-464F-BF25-03E8BECB8CE3}">
      <dgm:prSet/>
      <dgm:spPr/>
      <dgm:t>
        <a:bodyPr/>
        <a:lstStyle/>
        <a:p>
          <a:endParaRPr lang="en-US"/>
        </a:p>
      </dgm:t>
    </dgm:pt>
    <dgm:pt modelId="{41D6E5A8-0E05-4E1C-ADAD-81DF36BAEC06}" type="sibTrans" cxnId="{53212BA4-8BB2-464F-BF25-03E8BECB8CE3}">
      <dgm:prSet/>
      <dgm:spPr/>
      <dgm:t>
        <a:bodyPr/>
        <a:lstStyle/>
        <a:p>
          <a:endParaRPr lang="en-US"/>
        </a:p>
      </dgm:t>
    </dgm:pt>
    <dgm:pt modelId="{37CFF9FE-3EE2-439F-B4C1-904729610403}">
      <dgm:prSet phldrT="[Text]"/>
      <dgm:spPr/>
      <dgm:t>
        <a:bodyPr/>
        <a:lstStyle/>
        <a:p>
          <a:r>
            <a:rPr lang="en-US" dirty="0"/>
            <a:t>Diagnostics—deliver instrumentation data and operational reports</a:t>
          </a:r>
        </a:p>
      </dgm:t>
    </dgm:pt>
    <dgm:pt modelId="{1EC04413-6CB1-4263-80EE-FECE72647897}" type="parTrans" cxnId="{80C68C39-60F8-4B11-B005-70BB29154841}">
      <dgm:prSet/>
      <dgm:spPr/>
      <dgm:t>
        <a:bodyPr/>
        <a:lstStyle/>
        <a:p>
          <a:endParaRPr lang="en-US"/>
        </a:p>
      </dgm:t>
    </dgm:pt>
    <dgm:pt modelId="{427AA039-3ECA-4FFA-B36A-5FA9B889A706}" type="sibTrans" cxnId="{80C68C39-60F8-4B11-B005-70BB29154841}">
      <dgm:prSet/>
      <dgm:spPr/>
      <dgm:t>
        <a:bodyPr/>
        <a:lstStyle/>
        <a:p>
          <a:endParaRPr lang="en-US"/>
        </a:p>
      </dgm:t>
    </dgm:pt>
    <dgm:pt modelId="{6381565F-001E-4CB3-9CAF-A4A8CAABD63C}">
      <dgm:prSet phldrT="[Text]"/>
      <dgm:spPr/>
      <dgm:t>
        <a:bodyPr/>
        <a:lstStyle/>
        <a:p>
          <a:r>
            <a:rPr lang="en-US" dirty="0"/>
            <a:t>Troubleshooting guides—guidance for investigating and alert</a:t>
          </a:r>
        </a:p>
      </dgm:t>
    </dgm:pt>
    <dgm:pt modelId="{133F3197-F24B-4F3D-A1E9-ED00F0ABBB8D}" type="parTrans" cxnId="{8F941C56-C3B7-4798-B46C-F642DEB1806E}">
      <dgm:prSet/>
      <dgm:spPr/>
      <dgm:t>
        <a:bodyPr/>
        <a:lstStyle/>
        <a:p>
          <a:endParaRPr lang="en-US"/>
        </a:p>
      </dgm:t>
    </dgm:pt>
    <dgm:pt modelId="{ECDCCAEE-4F1D-4B20-97E8-2165132C7093}" type="sibTrans" cxnId="{8F941C56-C3B7-4798-B46C-F642DEB1806E}">
      <dgm:prSet/>
      <dgm:spPr/>
      <dgm:t>
        <a:bodyPr/>
        <a:lstStyle/>
        <a:p>
          <a:endParaRPr lang="en-US"/>
        </a:p>
      </dgm:t>
    </dgm:pt>
    <dgm:pt modelId="{7ACCB904-157B-40B5-A046-35B42944E026}">
      <dgm:prSet phldrT="[Text]"/>
      <dgm:spPr/>
      <dgm:t>
        <a:bodyPr/>
        <a:lstStyle/>
        <a:p>
          <a:r>
            <a:rPr lang="en-US" dirty="0"/>
            <a:t>Failure mode testing—ensuring alerts fire</a:t>
          </a:r>
        </a:p>
      </dgm:t>
    </dgm:pt>
    <dgm:pt modelId="{206A0817-D722-48F5-A49E-BD51E340C915}" type="parTrans" cxnId="{A7A36289-FA19-4302-B17F-C7CF767B67E9}">
      <dgm:prSet/>
      <dgm:spPr/>
      <dgm:t>
        <a:bodyPr/>
        <a:lstStyle/>
        <a:p>
          <a:endParaRPr lang="en-US"/>
        </a:p>
      </dgm:t>
    </dgm:pt>
    <dgm:pt modelId="{0CD46478-9057-4014-9E87-43A3E904D687}" type="sibTrans" cxnId="{A7A36289-FA19-4302-B17F-C7CF767B67E9}">
      <dgm:prSet/>
      <dgm:spPr/>
      <dgm:t>
        <a:bodyPr/>
        <a:lstStyle/>
        <a:p>
          <a:endParaRPr lang="en-US"/>
        </a:p>
      </dgm:t>
    </dgm:pt>
    <dgm:pt modelId="{4AA01999-F990-4330-B3E1-90E5B0F93648}">
      <dgm:prSet phldrT="[Text]"/>
      <dgm:spPr/>
      <dgm:t>
        <a:bodyPr/>
        <a:lstStyle/>
        <a:p>
          <a:r>
            <a:rPr lang="en-US" dirty="0"/>
            <a:t>Onboarding—new alerts</a:t>
          </a:r>
        </a:p>
      </dgm:t>
    </dgm:pt>
    <dgm:pt modelId="{83AAE91C-424F-4995-BEF7-B088C87A293F}" type="parTrans" cxnId="{C0C5E1BD-5D47-4940-BC17-2091D8C2E79B}">
      <dgm:prSet/>
      <dgm:spPr/>
      <dgm:t>
        <a:bodyPr/>
        <a:lstStyle/>
        <a:p>
          <a:endParaRPr lang="en-US"/>
        </a:p>
      </dgm:t>
    </dgm:pt>
    <dgm:pt modelId="{287518EC-EBBA-4116-B547-551689DC167D}" type="sibTrans" cxnId="{C0C5E1BD-5D47-4940-BC17-2091D8C2E79B}">
      <dgm:prSet/>
      <dgm:spPr/>
      <dgm:t>
        <a:bodyPr/>
        <a:lstStyle/>
        <a:p>
          <a:endParaRPr lang="en-US"/>
        </a:p>
      </dgm:t>
    </dgm:pt>
    <dgm:pt modelId="{F1E5C03D-6653-4759-A896-5639F471D9DC}">
      <dgm:prSet phldrT="[Text]" custT="1"/>
      <dgm:spPr/>
      <dgm:t>
        <a:bodyPr/>
        <a:lstStyle/>
        <a:p>
          <a:r>
            <a:rPr lang="en-US" sz="3200" dirty="0"/>
            <a:t>Incidents</a:t>
          </a:r>
        </a:p>
      </dgm:t>
    </dgm:pt>
    <dgm:pt modelId="{F2C9D02F-C78B-4429-ACFE-87B5410D06BE}" type="parTrans" cxnId="{E7EBAA47-3AE0-48A9-BFF0-ABCEB3F9E0BB}">
      <dgm:prSet/>
      <dgm:spPr/>
      <dgm:t>
        <a:bodyPr/>
        <a:lstStyle/>
        <a:p>
          <a:endParaRPr lang="en-US"/>
        </a:p>
      </dgm:t>
    </dgm:pt>
    <dgm:pt modelId="{A0A0EFAB-3596-4ED4-BA24-03F89EE01295}" type="sibTrans" cxnId="{E7EBAA47-3AE0-48A9-BFF0-ABCEB3F9E0BB}">
      <dgm:prSet/>
      <dgm:spPr/>
      <dgm:t>
        <a:bodyPr/>
        <a:lstStyle/>
        <a:p>
          <a:endParaRPr lang="en-US"/>
        </a:p>
      </dgm:t>
    </dgm:pt>
    <dgm:pt modelId="{04FE85E3-1758-4E80-805F-16A5ACCEA8B0}">
      <dgm:prSet phldrT="[Text]"/>
      <dgm:spPr/>
      <dgm:t>
        <a:bodyPr/>
        <a:lstStyle/>
        <a:p>
          <a:r>
            <a:rPr lang="en-US" dirty="0"/>
            <a:t>Detection—health issues and start the fix process</a:t>
          </a:r>
        </a:p>
      </dgm:t>
    </dgm:pt>
    <dgm:pt modelId="{2DF8E8AE-BAD5-4FED-AE17-19D708A7AE07}" type="parTrans" cxnId="{DDE9B1A9-715F-4587-B5E4-AEDA02C46E63}">
      <dgm:prSet/>
      <dgm:spPr/>
      <dgm:t>
        <a:bodyPr/>
        <a:lstStyle/>
        <a:p>
          <a:endParaRPr lang="en-US"/>
        </a:p>
      </dgm:t>
    </dgm:pt>
    <dgm:pt modelId="{7F699296-8542-4E0C-861B-54AC933CC938}" type="sibTrans" cxnId="{DDE9B1A9-715F-4587-B5E4-AEDA02C46E63}">
      <dgm:prSet/>
      <dgm:spPr/>
      <dgm:t>
        <a:bodyPr/>
        <a:lstStyle/>
        <a:p>
          <a:endParaRPr lang="en-US"/>
        </a:p>
      </dgm:t>
    </dgm:pt>
    <dgm:pt modelId="{A508EF49-D80C-4190-9A79-6440ED768F96}">
      <dgm:prSet phldrT="[Text]"/>
      <dgm:spPr/>
      <dgm:t>
        <a:bodyPr/>
        <a:lstStyle/>
        <a:p>
          <a:r>
            <a:rPr lang="en-US" dirty="0"/>
            <a:t>Triage—critical alert confirmation and guidance</a:t>
          </a:r>
        </a:p>
      </dgm:t>
    </dgm:pt>
    <dgm:pt modelId="{B87C0BCE-4A07-4453-B663-7BB8DDCE2D77}" type="parTrans" cxnId="{D7F83974-9855-4A8E-AA83-8261B94E67F9}">
      <dgm:prSet/>
      <dgm:spPr/>
      <dgm:t>
        <a:bodyPr/>
        <a:lstStyle/>
        <a:p>
          <a:endParaRPr lang="en-US"/>
        </a:p>
      </dgm:t>
    </dgm:pt>
    <dgm:pt modelId="{9FE0E759-0E85-4060-9448-ABBF70F6E558}" type="sibTrans" cxnId="{D7F83974-9855-4A8E-AA83-8261B94E67F9}">
      <dgm:prSet/>
      <dgm:spPr/>
      <dgm:t>
        <a:bodyPr/>
        <a:lstStyle/>
        <a:p>
          <a:endParaRPr lang="en-US"/>
        </a:p>
      </dgm:t>
    </dgm:pt>
    <dgm:pt modelId="{8D8E256A-135A-493D-B2C9-D8A5EF1EE963}">
      <dgm:prSet phldrT="[Text]"/>
      <dgm:spPr/>
      <dgm:t>
        <a:bodyPr/>
        <a:lstStyle/>
        <a:p>
          <a:r>
            <a:rPr lang="en-US" dirty="0"/>
            <a:t>Escalation—On call rotation (Dev and Ops)</a:t>
          </a:r>
        </a:p>
      </dgm:t>
    </dgm:pt>
    <dgm:pt modelId="{D19290CC-ACE0-4151-8F6D-6D2CD4EC8FD1}" type="parTrans" cxnId="{A48449C8-776A-422C-A3B2-0258600E0A6C}">
      <dgm:prSet/>
      <dgm:spPr/>
      <dgm:t>
        <a:bodyPr/>
        <a:lstStyle/>
        <a:p>
          <a:endParaRPr lang="en-US"/>
        </a:p>
      </dgm:t>
    </dgm:pt>
    <dgm:pt modelId="{607184E5-7327-4CBC-83F4-EB1027A13D81}" type="sibTrans" cxnId="{A48449C8-776A-422C-A3B2-0258600E0A6C}">
      <dgm:prSet/>
      <dgm:spPr/>
      <dgm:t>
        <a:bodyPr/>
        <a:lstStyle/>
        <a:p>
          <a:endParaRPr lang="en-US"/>
        </a:p>
      </dgm:t>
    </dgm:pt>
    <dgm:pt modelId="{38CF63A4-6027-41FF-A151-E1CB1B701428}">
      <dgm:prSet phldrT="[Text]"/>
      <dgm:spPr/>
      <dgm:t>
        <a:bodyPr/>
        <a:lstStyle/>
        <a:p>
          <a:r>
            <a:rPr lang="en-US" dirty="0"/>
            <a:t>Incident management—troubleshooting and communication</a:t>
          </a:r>
        </a:p>
      </dgm:t>
    </dgm:pt>
    <dgm:pt modelId="{540D8D24-DA06-4D2C-BAEC-5F2C971A15EA}" type="parTrans" cxnId="{F298F90C-D096-4E61-A874-052A25411915}">
      <dgm:prSet/>
      <dgm:spPr/>
      <dgm:t>
        <a:bodyPr/>
        <a:lstStyle/>
        <a:p>
          <a:endParaRPr lang="en-US"/>
        </a:p>
      </dgm:t>
    </dgm:pt>
    <dgm:pt modelId="{4EA6169A-BCC2-489E-92CC-FD45C6976D9F}" type="sibTrans" cxnId="{F298F90C-D096-4E61-A874-052A25411915}">
      <dgm:prSet/>
      <dgm:spPr/>
      <dgm:t>
        <a:bodyPr/>
        <a:lstStyle/>
        <a:p>
          <a:endParaRPr lang="en-US"/>
        </a:p>
      </dgm:t>
    </dgm:pt>
    <dgm:pt modelId="{A58F1E78-580F-4396-A460-B1C6F8898DAC}">
      <dgm:prSet phldrT="[Text]"/>
      <dgm:spPr/>
      <dgm:t>
        <a:bodyPr/>
        <a:lstStyle/>
        <a:p>
          <a:r>
            <a:rPr lang="en-US" dirty="0"/>
            <a:t>Resolution—service restoration and root cause</a:t>
          </a:r>
        </a:p>
      </dgm:t>
    </dgm:pt>
    <dgm:pt modelId="{584E69CF-65DE-4514-A61E-A9F512DBB1E9}" type="parTrans" cxnId="{89BF1808-365A-47E9-8398-CE0E3B61CC7B}">
      <dgm:prSet/>
      <dgm:spPr/>
      <dgm:t>
        <a:bodyPr/>
        <a:lstStyle/>
        <a:p>
          <a:endParaRPr lang="en-US"/>
        </a:p>
      </dgm:t>
    </dgm:pt>
    <dgm:pt modelId="{BACEF91A-F031-4119-A30A-343D349ADEA0}" type="sibTrans" cxnId="{89BF1808-365A-47E9-8398-CE0E3B61CC7B}">
      <dgm:prSet/>
      <dgm:spPr/>
      <dgm:t>
        <a:bodyPr/>
        <a:lstStyle/>
        <a:p>
          <a:endParaRPr lang="en-US"/>
        </a:p>
      </dgm:t>
    </dgm:pt>
    <dgm:pt modelId="{D26A5A5D-7D74-40FB-95A5-C409D5919958}">
      <dgm:prSet phldrT="[Text]" custT="1"/>
      <dgm:spPr/>
      <dgm:t>
        <a:bodyPr/>
        <a:lstStyle/>
        <a:p>
          <a:r>
            <a:rPr lang="en-US" sz="3200" dirty="0"/>
            <a:t>Reviews</a:t>
          </a:r>
        </a:p>
      </dgm:t>
    </dgm:pt>
    <dgm:pt modelId="{63F3288B-C703-41DC-8506-6F68BB289BA9}" type="parTrans" cxnId="{5978ABBE-816E-4AE3-838E-6790F0769EA7}">
      <dgm:prSet/>
      <dgm:spPr/>
      <dgm:t>
        <a:bodyPr/>
        <a:lstStyle/>
        <a:p>
          <a:endParaRPr lang="en-US"/>
        </a:p>
      </dgm:t>
    </dgm:pt>
    <dgm:pt modelId="{F5094671-C38F-4964-979E-151F6DCCFE7A}" type="sibTrans" cxnId="{5978ABBE-816E-4AE3-838E-6790F0769EA7}">
      <dgm:prSet/>
      <dgm:spPr/>
      <dgm:t>
        <a:bodyPr/>
        <a:lstStyle/>
        <a:p>
          <a:endParaRPr lang="en-US"/>
        </a:p>
      </dgm:t>
    </dgm:pt>
    <dgm:pt modelId="{B7625463-EB75-4C1D-81F4-F7825E943A6F}">
      <dgm:prSet phldrT="[Text]"/>
      <dgm:spPr/>
      <dgm:t>
        <a:bodyPr/>
        <a:lstStyle/>
        <a:p>
          <a:r>
            <a:rPr lang="en-US" dirty="0"/>
            <a:t>Goal—provide visibility</a:t>
          </a:r>
        </a:p>
      </dgm:t>
    </dgm:pt>
    <dgm:pt modelId="{2DF7F30F-93F4-48E6-AFC4-A5E9174ED8E8}" type="parTrans" cxnId="{CB255A84-38EB-4388-B5B9-9C344F746FE2}">
      <dgm:prSet/>
      <dgm:spPr/>
      <dgm:t>
        <a:bodyPr/>
        <a:lstStyle/>
        <a:p>
          <a:endParaRPr lang="en-US"/>
        </a:p>
      </dgm:t>
    </dgm:pt>
    <dgm:pt modelId="{D36EDED9-A721-482D-8015-1806D9D67981}" type="sibTrans" cxnId="{CB255A84-38EB-4388-B5B9-9C344F746FE2}">
      <dgm:prSet/>
      <dgm:spPr/>
      <dgm:t>
        <a:bodyPr/>
        <a:lstStyle/>
        <a:p>
          <a:endParaRPr lang="en-US"/>
        </a:p>
      </dgm:t>
    </dgm:pt>
    <dgm:pt modelId="{87CB3FDB-8671-4947-8E6B-70D5BF0CE54B}">
      <dgm:prSet phldrT="[Text]"/>
      <dgm:spPr/>
      <dgm:t>
        <a:bodyPr/>
        <a:lstStyle/>
        <a:p>
          <a:r>
            <a:rPr lang="en-US" dirty="0"/>
            <a:t>Cadence—weekly</a:t>
          </a:r>
        </a:p>
      </dgm:t>
    </dgm:pt>
    <dgm:pt modelId="{DB1E31C6-5E3B-4DEF-9899-A6D35C4BEC1A}" type="parTrans" cxnId="{B20F0A7C-077C-4156-9E06-4B3BD07C0E8E}">
      <dgm:prSet/>
      <dgm:spPr/>
      <dgm:t>
        <a:bodyPr/>
        <a:lstStyle/>
        <a:p>
          <a:endParaRPr lang="en-US"/>
        </a:p>
      </dgm:t>
    </dgm:pt>
    <dgm:pt modelId="{BD5AC785-A69E-4169-94DA-782534766641}" type="sibTrans" cxnId="{B20F0A7C-077C-4156-9E06-4B3BD07C0E8E}">
      <dgm:prSet/>
      <dgm:spPr/>
      <dgm:t>
        <a:bodyPr/>
        <a:lstStyle/>
        <a:p>
          <a:endParaRPr lang="en-US"/>
        </a:p>
      </dgm:t>
    </dgm:pt>
    <dgm:pt modelId="{FACAFEA1-CF92-488B-BEC6-7F2AF7ADE961}">
      <dgm:prSet phldrT="[Text]"/>
      <dgm:spPr/>
      <dgm:t>
        <a:bodyPr/>
        <a:lstStyle/>
        <a:p>
          <a:r>
            <a:rPr lang="en-US" dirty="0"/>
            <a:t>Audience—leadership and key stakeholders</a:t>
          </a:r>
        </a:p>
      </dgm:t>
    </dgm:pt>
    <dgm:pt modelId="{C75F4D61-2DC8-4E7C-BF34-38C9876B7C19}" type="parTrans" cxnId="{F0EC460D-1D34-4834-9EA0-223EB2CB7257}">
      <dgm:prSet/>
      <dgm:spPr/>
      <dgm:t>
        <a:bodyPr/>
        <a:lstStyle/>
        <a:p>
          <a:endParaRPr lang="en-US"/>
        </a:p>
      </dgm:t>
    </dgm:pt>
    <dgm:pt modelId="{00CF6FB3-51EC-4AC5-86EE-361C8C8D2898}" type="sibTrans" cxnId="{F0EC460D-1D34-4834-9EA0-223EB2CB7257}">
      <dgm:prSet/>
      <dgm:spPr/>
      <dgm:t>
        <a:bodyPr/>
        <a:lstStyle/>
        <a:p>
          <a:endParaRPr lang="en-US"/>
        </a:p>
      </dgm:t>
    </dgm:pt>
    <dgm:pt modelId="{7B81E734-9294-4DF2-A08A-FE8274B43703}">
      <dgm:prSet phldrT="[Text]"/>
      <dgm:spPr/>
      <dgm:t>
        <a:bodyPr/>
        <a:lstStyle/>
        <a:p>
          <a:r>
            <a:rPr lang="en-US" dirty="0"/>
            <a:t>Ownership—dev and ops</a:t>
          </a:r>
        </a:p>
      </dgm:t>
    </dgm:pt>
    <dgm:pt modelId="{2446F8DB-E4E4-4889-983C-BC54176EA89C}" type="parTrans" cxnId="{7EEB3A6D-32E9-4531-9C09-16FFAF808E77}">
      <dgm:prSet/>
      <dgm:spPr/>
      <dgm:t>
        <a:bodyPr/>
        <a:lstStyle/>
        <a:p>
          <a:endParaRPr lang="en-US"/>
        </a:p>
      </dgm:t>
    </dgm:pt>
    <dgm:pt modelId="{7163A9B8-1103-4765-8D7F-99B8F3A02233}" type="sibTrans" cxnId="{7EEB3A6D-32E9-4531-9C09-16FFAF808E77}">
      <dgm:prSet/>
      <dgm:spPr/>
      <dgm:t>
        <a:bodyPr/>
        <a:lstStyle/>
        <a:p>
          <a:endParaRPr lang="en-US"/>
        </a:p>
      </dgm:t>
    </dgm:pt>
    <dgm:pt modelId="{200CAD30-AA24-4480-BFAF-FE95C2615656}">
      <dgm:prSet phldrT="[Text]"/>
      <dgm:spPr/>
      <dgm:t>
        <a:bodyPr/>
        <a:lstStyle/>
        <a:p>
          <a:r>
            <a:rPr lang="en-US" dirty="0"/>
            <a:t>Driving improvements—bugs, gaps, and repeat issues</a:t>
          </a:r>
        </a:p>
      </dgm:t>
    </dgm:pt>
    <dgm:pt modelId="{177C2BE2-21D0-4174-ADB8-C1A7C17A22DE}" type="parTrans" cxnId="{8048AA8B-C934-4BBC-9756-802038A5FC03}">
      <dgm:prSet/>
      <dgm:spPr/>
      <dgm:t>
        <a:bodyPr/>
        <a:lstStyle/>
        <a:p>
          <a:endParaRPr lang="en-US"/>
        </a:p>
      </dgm:t>
    </dgm:pt>
    <dgm:pt modelId="{8C05E03B-8495-472F-B015-C5EAF180E44C}" type="sibTrans" cxnId="{8048AA8B-C934-4BBC-9756-802038A5FC03}">
      <dgm:prSet/>
      <dgm:spPr/>
      <dgm:t>
        <a:bodyPr/>
        <a:lstStyle/>
        <a:p>
          <a:endParaRPr lang="en-US"/>
        </a:p>
      </dgm:t>
    </dgm:pt>
    <dgm:pt modelId="{EC1502D0-ABFF-436B-91FF-9E733A9950E2}" type="pres">
      <dgm:prSet presAssocID="{C4B5C829-37C9-4E1D-B426-6373B787760E}" presName="theList" presStyleCnt="0">
        <dgm:presLayoutVars>
          <dgm:dir/>
          <dgm:animLvl val="lvl"/>
          <dgm:resizeHandles val="exact"/>
        </dgm:presLayoutVars>
      </dgm:prSet>
      <dgm:spPr/>
    </dgm:pt>
    <dgm:pt modelId="{57BE7853-CA8A-4AD1-88ED-E2185E80A116}" type="pres">
      <dgm:prSet presAssocID="{9FA6E8B9-A483-4108-B76F-3AAC28EEF977}" presName="compNode" presStyleCnt="0"/>
      <dgm:spPr/>
    </dgm:pt>
    <dgm:pt modelId="{1A08EDC7-CD4D-40CE-ADC2-B6D8DB45D4C8}" type="pres">
      <dgm:prSet presAssocID="{9FA6E8B9-A483-4108-B76F-3AAC28EEF977}" presName="aNode" presStyleLbl="bgShp" presStyleIdx="0" presStyleCnt="3"/>
      <dgm:spPr/>
    </dgm:pt>
    <dgm:pt modelId="{5612D133-2441-418B-8E32-FBAF285AC7E7}" type="pres">
      <dgm:prSet presAssocID="{9FA6E8B9-A483-4108-B76F-3AAC28EEF977}" presName="textNode" presStyleLbl="bgShp" presStyleIdx="0" presStyleCnt="3"/>
      <dgm:spPr/>
    </dgm:pt>
    <dgm:pt modelId="{2041796A-5723-4B15-9499-973653D7623C}" type="pres">
      <dgm:prSet presAssocID="{9FA6E8B9-A483-4108-B76F-3AAC28EEF977}" presName="compChildNode" presStyleCnt="0"/>
      <dgm:spPr/>
    </dgm:pt>
    <dgm:pt modelId="{C640862F-289F-4D1B-89C9-782424FDBE37}" type="pres">
      <dgm:prSet presAssocID="{9FA6E8B9-A483-4108-B76F-3AAC28EEF977}" presName="theInnerList" presStyleCnt="0"/>
      <dgm:spPr/>
    </dgm:pt>
    <dgm:pt modelId="{77FE4EBD-EAF6-400B-BCF7-F20C96A25E43}" type="pres">
      <dgm:prSet presAssocID="{F996696E-E528-42F8-9AFB-A701044BABE5}" presName="childNode" presStyleLbl="node1" presStyleIdx="0" presStyleCnt="15">
        <dgm:presLayoutVars>
          <dgm:bulletEnabled val="1"/>
        </dgm:presLayoutVars>
      </dgm:prSet>
      <dgm:spPr/>
    </dgm:pt>
    <dgm:pt modelId="{6A19B1F0-B3AE-49C8-9DCC-F85FF7FFB3C7}" type="pres">
      <dgm:prSet presAssocID="{F996696E-E528-42F8-9AFB-A701044BABE5}" presName="aSpace2" presStyleCnt="0"/>
      <dgm:spPr/>
    </dgm:pt>
    <dgm:pt modelId="{FF21C928-E5DA-4553-A783-54F742805566}" type="pres">
      <dgm:prSet presAssocID="{37CFF9FE-3EE2-439F-B4C1-904729610403}" presName="childNode" presStyleLbl="node1" presStyleIdx="1" presStyleCnt="15">
        <dgm:presLayoutVars>
          <dgm:bulletEnabled val="1"/>
        </dgm:presLayoutVars>
      </dgm:prSet>
      <dgm:spPr/>
    </dgm:pt>
    <dgm:pt modelId="{86191767-3252-423C-BC1A-05BAF565C9BB}" type="pres">
      <dgm:prSet presAssocID="{37CFF9FE-3EE2-439F-B4C1-904729610403}" presName="aSpace2" presStyleCnt="0"/>
      <dgm:spPr/>
    </dgm:pt>
    <dgm:pt modelId="{E5CF8365-94E2-4D55-A23A-11EAD12B6D55}" type="pres">
      <dgm:prSet presAssocID="{6381565F-001E-4CB3-9CAF-A4A8CAABD63C}" presName="childNode" presStyleLbl="node1" presStyleIdx="2" presStyleCnt="15">
        <dgm:presLayoutVars>
          <dgm:bulletEnabled val="1"/>
        </dgm:presLayoutVars>
      </dgm:prSet>
      <dgm:spPr/>
    </dgm:pt>
    <dgm:pt modelId="{0D058966-9C52-428C-AA3D-AD302AC5CBD0}" type="pres">
      <dgm:prSet presAssocID="{6381565F-001E-4CB3-9CAF-A4A8CAABD63C}" presName="aSpace2" presStyleCnt="0"/>
      <dgm:spPr/>
    </dgm:pt>
    <dgm:pt modelId="{5875DAE2-D779-4A71-911C-03C4062DEF21}" type="pres">
      <dgm:prSet presAssocID="{7ACCB904-157B-40B5-A046-35B42944E026}" presName="childNode" presStyleLbl="node1" presStyleIdx="3" presStyleCnt="15">
        <dgm:presLayoutVars>
          <dgm:bulletEnabled val="1"/>
        </dgm:presLayoutVars>
      </dgm:prSet>
      <dgm:spPr/>
    </dgm:pt>
    <dgm:pt modelId="{375C45CA-3EE8-43EC-A02A-CDA698DAD0E9}" type="pres">
      <dgm:prSet presAssocID="{7ACCB904-157B-40B5-A046-35B42944E026}" presName="aSpace2" presStyleCnt="0"/>
      <dgm:spPr/>
    </dgm:pt>
    <dgm:pt modelId="{7F4FCA9B-9870-47A8-BE17-42B29E5BED4D}" type="pres">
      <dgm:prSet presAssocID="{4AA01999-F990-4330-B3E1-90E5B0F93648}" presName="childNode" presStyleLbl="node1" presStyleIdx="4" presStyleCnt="15">
        <dgm:presLayoutVars>
          <dgm:bulletEnabled val="1"/>
        </dgm:presLayoutVars>
      </dgm:prSet>
      <dgm:spPr/>
    </dgm:pt>
    <dgm:pt modelId="{844BE0F3-8B44-46D4-94E9-EA992C3B822B}" type="pres">
      <dgm:prSet presAssocID="{9FA6E8B9-A483-4108-B76F-3AAC28EEF977}" presName="aSpace" presStyleCnt="0"/>
      <dgm:spPr/>
    </dgm:pt>
    <dgm:pt modelId="{FDE53466-0645-4391-AA38-8C15E1F0E4C4}" type="pres">
      <dgm:prSet presAssocID="{F1E5C03D-6653-4759-A896-5639F471D9DC}" presName="compNode" presStyleCnt="0"/>
      <dgm:spPr/>
    </dgm:pt>
    <dgm:pt modelId="{14356BDF-20B4-4EAD-A692-4155622673D1}" type="pres">
      <dgm:prSet presAssocID="{F1E5C03D-6653-4759-A896-5639F471D9DC}" presName="aNode" presStyleLbl="bgShp" presStyleIdx="1" presStyleCnt="3"/>
      <dgm:spPr/>
    </dgm:pt>
    <dgm:pt modelId="{80005D32-9765-46E9-9A7D-290281F94B1C}" type="pres">
      <dgm:prSet presAssocID="{F1E5C03D-6653-4759-A896-5639F471D9DC}" presName="textNode" presStyleLbl="bgShp" presStyleIdx="1" presStyleCnt="3"/>
      <dgm:spPr/>
    </dgm:pt>
    <dgm:pt modelId="{37A4CC68-34DD-45C3-B465-773A1693E3CB}" type="pres">
      <dgm:prSet presAssocID="{F1E5C03D-6653-4759-A896-5639F471D9DC}" presName="compChildNode" presStyleCnt="0"/>
      <dgm:spPr/>
    </dgm:pt>
    <dgm:pt modelId="{85A0CD2B-A31B-4E4D-8675-4DA0457CD269}" type="pres">
      <dgm:prSet presAssocID="{F1E5C03D-6653-4759-A896-5639F471D9DC}" presName="theInnerList" presStyleCnt="0"/>
      <dgm:spPr/>
    </dgm:pt>
    <dgm:pt modelId="{47BDEE3E-7143-47C4-A184-DEB959D61F02}" type="pres">
      <dgm:prSet presAssocID="{04FE85E3-1758-4E80-805F-16A5ACCEA8B0}" presName="childNode" presStyleLbl="node1" presStyleIdx="5" presStyleCnt="15">
        <dgm:presLayoutVars>
          <dgm:bulletEnabled val="1"/>
        </dgm:presLayoutVars>
      </dgm:prSet>
      <dgm:spPr/>
    </dgm:pt>
    <dgm:pt modelId="{2306019F-8704-453A-83D5-8F23EC5AEF35}" type="pres">
      <dgm:prSet presAssocID="{04FE85E3-1758-4E80-805F-16A5ACCEA8B0}" presName="aSpace2" presStyleCnt="0"/>
      <dgm:spPr/>
    </dgm:pt>
    <dgm:pt modelId="{8F3BF45A-A686-48FE-8228-B370F32BF0C0}" type="pres">
      <dgm:prSet presAssocID="{A508EF49-D80C-4190-9A79-6440ED768F96}" presName="childNode" presStyleLbl="node1" presStyleIdx="6" presStyleCnt="15">
        <dgm:presLayoutVars>
          <dgm:bulletEnabled val="1"/>
        </dgm:presLayoutVars>
      </dgm:prSet>
      <dgm:spPr/>
    </dgm:pt>
    <dgm:pt modelId="{43B3E095-0A41-457D-9035-178617B3EF31}" type="pres">
      <dgm:prSet presAssocID="{A508EF49-D80C-4190-9A79-6440ED768F96}" presName="aSpace2" presStyleCnt="0"/>
      <dgm:spPr/>
    </dgm:pt>
    <dgm:pt modelId="{484A23B8-62EB-4B42-BCDF-FC976693AC82}" type="pres">
      <dgm:prSet presAssocID="{8D8E256A-135A-493D-B2C9-D8A5EF1EE963}" presName="childNode" presStyleLbl="node1" presStyleIdx="7" presStyleCnt="15">
        <dgm:presLayoutVars>
          <dgm:bulletEnabled val="1"/>
        </dgm:presLayoutVars>
      </dgm:prSet>
      <dgm:spPr/>
    </dgm:pt>
    <dgm:pt modelId="{A12B4762-72DB-4814-91EB-EC45C7BC9A4C}" type="pres">
      <dgm:prSet presAssocID="{8D8E256A-135A-493D-B2C9-D8A5EF1EE963}" presName="aSpace2" presStyleCnt="0"/>
      <dgm:spPr/>
    </dgm:pt>
    <dgm:pt modelId="{5FC15233-344E-4234-9081-5F1E29BCA642}" type="pres">
      <dgm:prSet presAssocID="{38CF63A4-6027-41FF-A151-E1CB1B701428}" presName="childNode" presStyleLbl="node1" presStyleIdx="8" presStyleCnt="15">
        <dgm:presLayoutVars>
          <dgm:bulletEnabled val="1"/>
        </dgm:presLayoutVars>
      </dgm:prSet>
      <dgm:spPr/>
    </dgm:pt>
    <dgm:pt modelId="{38A1C8DE-1DC8-4A15-AB04-B561FA948A87}" type="pres">
      <dgm:prSet presAssocID="{38CF63A4-6027-41FF-A151-E1CB1B701428}" presName="aSpace2" presStyleCnt="0"/>
      <dgm:spPr/>
    </dgm:pt>
    <dgm:pt modelId="{F8F83583-D621-43A6-A01B-CE8D603AB9AB}" type="pres">
      <dgm:prSet presAssocID="{A58F1E78-580F-4396-A460-B1C6F8898DAC}" presName="childNode" presStyleLbl="node1" presStyleIdx="9" presStyleCnt="15">
        <dgm:presLayoutVars>
          <dgm:bulletEnabled val="1"/>
        </dgm:presLayoutVars>
      </dgm:prSet>
      <dgm:spPr/>
    </dgm:pt>
    <dgm:pt modelId="{01FBB83F-3C47-4D85-A30F-A3EE8608B741}" type="pres">
      <dgm:prSet presAssocID="{F1E5C03D-6653-4759-A896-5639F471D9DC}" presName="aSpace" presStyleCnt="0"/>
      <dgm:spPr/>
    </dgm:pt>
    <dgm:pt modelId="{3C63A3C9-D0E7-4050-82F7-1F59F0967AC4}" type="pres">
      <dgm:prSet presAssocID="{D26A5A5D-7D74-40FB-95A5-C409D5919958}" presName="compNode" presStyleCnt="0"/>
      <dgm:spPr/>
    </dgm:pt>
    <dgm:pt modelId="{54C75269-E009-42C7-91E4-52AF565FB6ED}" type="pres">
      <dgm:prSet presAssocID="{D26A5A5D-7D74-40FB-95A5-C409D5919958}" presName="aNode" presStyleLbl="bgShp" presStyleIdx="2" presStyleCnt="3"/>
      <dgm:spPr/>
    </dgm:pt>
    <dgm:pt modelId="{77AE0C82-5400-4A65-9429-20CF802C9600}" type="pres">
      <dgm:prSet presAssocID="{D26A5A5D-7D74-40FB-95A5-C409D5919958}" presName="textNode" presStyleLbl="bgShp" presStyleIdx="2" presStyleCnt="3"/>
      <dgm:spPr/>
    </dgm:pt>
    <dgm:pt modelId="{08E57A8C-AF24-4582-BD72-8DFD10692BD2}" type="pres">
      <dgm:prSet presAssocID="{D26A5A5D-7D74-40FB-95A5-C409D5919958}" presName="compChildNode" presStyleCnt="0"/>
      <dgm:spPr/>
    </dgm:pt>
    <dgm:pt modelId="{7F6FC5B5-35A8-4289-BDE9-C3CD66B178EE}" type="pres">
      <dgm:prSet presAssocID="{D26A5A5D-7D74-40FB-95A5-C409D5919958}" presName="theInnerList" presStyleCnt="0"/>
      <dgm:spPr/>
    </dgm:pt>
    <dgm:pt modelId="{01F3B4BC-6F40-447D-94A1-B82701683A84}" type="pres">
      <dgm:prSet presAssocID="{B7625463-EB75-4C1D-81F4-F7825E943A6F}" presName="childNode" presStyleLbl="node1" presStyleIdx="10" presStyleCnt="15">
        <dgm:presLayoutVars>
          <dgm:bulletEnabled val="1"/>
        </dgm:presLayoutVars>
      </dgm:prSet>
      <dgm:spPr/>
    </dgm:pt>
    <dgm:pt modelId="{4C09E7E6-E241-4291-A1F2-785736C55672}" type="pres">
      <dgm:prSet presAssocID="{B7625463-EB75-4C1D-81F4-F7825E943A6F}" presName="aSpace2" presStyleCnt="0"/>
      <dgm:spPr/>
    </dgm:pt>
    <dgm:pt modelId="{5AFBDFC4-732F-45BA-8D55-3DBBA75D2881}" type="pres">
      <dgm:prSet presAssocID="{87CB3FDB-8671-4947-8E6B-70D5BF0CE54B}" presName="childNode" presStyleLbl="node1" presStyleIdx="11" presStyleCnt="15">
        <dgm:presLayoutVars>
          <dgm:bulletEnabled val="1"/>
        </dgm:presLayoutVars>
      </dgm:prSet>
      <dgm:spPr/>
    </dgm:pt>
    <dgm:pt modelId="{960A3DB7-23B2-4220-BE1E-F45576CB4EEC}" type="pres">
      <dgm:prSet presAssocID="{87CB3FDB-8671-4947-8E6B-70D5BF0CE54B}" presName="aSpace2" presStyleCnt="0"/>
      <dgm:spPr/>
    </dgm:pt>
    <dgm:pt modelId="{B7A2FF33-17A7-4319-BD9E-30F47CB24D3B}" type="pres">
      <dgm:prSet presAssocID="{FACAFEA1-CF92-488B-BEC6-7F2AF7ADE961}" presName="childNode" presStyleLbl="node1" presStyleIdx="12" presStyleCnt="15">
        <dgm:presLayoutVars>
          <dgm:bulletEnabled val="1"/>
        </dgm:presLayoutVars>
      </dgm:prSet>
      <dgm:spPr/>
    </dgm:pt>
    <dgm:pt modelId="{16D6FC98-A5F5-4638-806B-92CF7A9F7C48}" type="pres">
      <dgm:prSet presAssocID="{FACAFEA1-CF92-488B-BEC6-7F2AF7ADE961}" presName="aSpace2" presStyleCnt="0"/>
      <dgm:spPr/>
    </dgm:pt>
    <dgm:pt modelId="{5CD452D4-933C-4899-BF48-B43554059F18}" type="pres">
      <dgm:prSet presAssocID="{7B81E734-9294-4DF2-A08A-FE8274B43703}" presName="childNode" presStyleLbl="node1" presStyleIdx="13" presStyleCnt="15">
        <dgm:presLayoutVars>
          <dgm:bulletEnabled val="1"/>
        </dgm:presLayoutVars>
      </dgm:prSet>
      <dgm:spPr/>
    </dgm:pt>
    <dgm:pt modelId="{344D55A0-6488-4BE2-BF92-3A9EDB1674F7}" type="pres">
      <dgm:prSet presAssocID="{7B81E734-9294-4DF2-A08A-FE8274B43703}" presName="aSpace2" presStyleCnt="0"/>
      <dgm:spPr/>
    </dgm:pt>
    <dgm:pt modelId="{090C4534-674E-4947-A2C3-F7ACE275D826}" type="pres">
      <dgm:prSet presAssocID="{200CAD30-AA24-4480-BFAF-FE95C2615656}" presName="childNode" presStyleLbl="node1" presStyleIdx="14" presStyleCnt="15">
        <dgm:presLayoutVars>
          <dgm:bulletEnabled val="1"/>
        </dgm:presLayoutVars>
      </dgm:prSet>
      <dgm:spPr/>
    </dgm:pt>
  </dgm:ptLst>
  <dgm:cxnLst>
    <dgm:cxn modelId="{D7F83974-9855-4A8E-AA83-8261B94E67F9}" srcId="{F1E5C03D-6653-4759-A896-5639F471D9DC}" destId="{A508EF49-D80C-4190-9A79-6440ED768F96}" srcOrd="1" destOrd="0" parTransId="{B87C0BCE-4A07-4453-B663-7BB8DDCE2D77}" sibTransId="{9FE0E759-0E85-4060-9448-ABBF70F6E558}"/>
    <dgm:cxn modelId="{3EFC61ED-97E4-4FCB-AF7D-2B6587369E44}" type="presOf" srcId="{38CF63A4-6027-41FF-A151-E1CB1B701428}" destId="{5FC15233-344E-4234-9081-5F1E29BCA642}" srcOrd="0" destOrd="0" presId="urn:microsoft.com/office/officeart/2005/8/layout/lProcess2"/>
    <dgm:cxn modelId="{8F941C56-C3B7-4798-B46C-F642DEB1806E}" srcId="{9FA6E8B9-A483-4108-B76F-3AAC28EEF977}" destId="{6381565F-001E-4CB3-9CAF-A4A8CAABD63C}" srcOrd="2" destOrd="0" parTransId="{133F3197-F24B-4F3D-A1E9-ED00F0ABBB8D}" sibTransId="{ECDCCAEE-4F1D-4B20-97E8-2165132C7093}"/>
    <dgm:cxn modelId="{A7A36289-FA19-4302-B17F-C7CF767B67E9}" srcId="{9FA6E8B9-A483-4108-B76F-3AAC28EEF977}" destId="{7ACCB904-157B-40B5-A046-35B42944E026}" srcOrd="3" destOrd="0" parTransId="{206A0817-D722-48F5-A49E-BD51E340C915}" sibTransId="{0CD46478-9057-4014-9E87-43A3E904D687}"/>
    <dgm:cxn modelId="{E7EBAA47-3AE0-48A9-BFF0-ABCEB3F9E0BB}" srcId="{C4B5C829-37C9-4E1D-B426-6373B787760E}" destId="{F1E5C03D-6653-4759-A896-5639F471D9DC}" srcOrd="1" destOrd="0" parTransId="{F2C9D02F-C78B-4429-ACFE-87B5410D06BE}" sibTransId="{A0A0EFAB-3596-4ED4-BA24-03F89EE01295}"/>
    <dgm:cxn modelId="{35DD6CB3-18ED-4D50-8150-EE7942FF5349}" type="presOf" srcId="{C4B5C829-37C9-4E1D-B426-6373B787760E}" destId="{EC1502D0-ABFF-436B-91FF-9E733A9950E2}" srcOrd="0" destOrd="0" presId="urn:microsoft.com/office/officeart/2005/8/layout/lProcess2"/>
    <dgm:cxn modelId="{CB255A84-38EB-4388-B5B9-9C344F746FE2}" srcId="{D26A5A5D-7D74-40FB-95A5-C409D5919958}" destId="{B7625463-EB75-4C1D-81F4-F7825E943A6F}" srcOrd="0" destOrd="0" parTransId="{2DF7F30F-93F4-48E6-AFC4-A5E9174ED8E8}" sibTransId="{D36EDED9-A721-482D-8015-1806D9D67981}"/>
    <dgm:cxn modelId="{89BF1808-365A-47E9-8398-CE0E3B61CC7B}" srcId="{F1E5C03D-6653-4759-A896-5639F471D9DC}" destId="{A58F1E78-580F-4396-A460-B1C6F8898DAC}" srcOrd="4" destOrd="0" parTransId="{584E69CF-65DE-4514-A61E-A9F512DBB1E9}" sibTransId="{BACEF91A-F031-4119-A30A-343D349ADEA0}"/>
    <dgm:cxn modelId="{B20F0A7C-077C-4156-9E06-4B3BD07C0E8E}" srcId="{D26A5A5D-7D74-40FB-95A5-C409D5919958}" destId="{87CB3FDB-8671-4947-8E6B-70D5BF0CE54B}" srcOrd="1" destOrd="0" parTransId="{DB1E31C6-5E3B-4DEF-9899-A6D35C4BEC1A}" sibTransId="{BD5AC785-A69E-4169-94DA-782534766641}"/>
    <dgm:cxn modelId="{6D1A8F67-A761-4070-B8BC-BB759A6B7AD5}" type="presOf" srcId="{A508EF49-D80C-4190-9A79-6440ED768F96}" destId="{8F3BF45A-A686-48FE-8228-B370F32BF0C0}" srcOrd="0" destOrd="0" presId="urn:microsoft.com/office/officeart/2005/8/layout/lProcess2"/>
    <dgm:cxn modelId="{7EEB3A6D-32E9-4531-9C09-16FFAF808E77}" srcId="{D26A5A5D-7D74-40FB-95A5-C409D5919958}" destId="{7B81E734-9294-4DF2-A08A-FE8274B43703}" srcOrd="3" destOrd="0" parTransId="{2446F8DB-E4E4-4889-983C-BC54176EA89C}" sibTransId="{7163A9B8-1103-4765-8D7F-99B8F3A02233}"/>
    <dgm:cxn modelId="{5978ABBE-816E-4AE3-838E-6790F0769EA7}" srcId="{C4B5C829-37C9-4E1D-B426-6373B787760E}" destId="{D26A5A5D-7D74-40FB-95A5-C409D5919958}" srcOrd="2" destOrd="0" parTransId="{63F3288B-C703-41DC-8506-6F68BB289BA9}" sibTransId="{F5094671-C38F-4964-979E-151F6DCCFE7A}"/>
    <dgm:cxn modelId="{A48449C8-776A-422C-A3B2-0258600E0A6C}" srcId="{F1E5C03D-6653-4759-A896-5639F471D9DC}" destId="{8D8E256A-135A-493D-B2C9-D8A5EF1EE963}" srcOrd="2" destOrd="0" parTransId="{D19290CC-ACE0-4151-8F6D-6D2CD4EC8FD1}" sibTransId="{607184E5-7327-4CBC-83F4-EB1027A13D81}"/>
    <dgm:cxn modelId="{05336860-9A27-4866-B1DF-6961D813E0EA}" type="presOf" srcId="{6381565F-001E-4CB3-9CAF-A4A8CAABD63C}" destId="{E5CF8365-94E2-4D55-A23A-11EAD12B6D55}" srcOrd="0" destOrd="0" presId="urn:microsoft.com/office/officeart/2005/8/layout/lProcess2"/>
    <dgm:cxn modelId="{6D95AFD9-DC60-4F2A-AD86-9CF35404404E}" type="presOf" srcId="{9FA6E8B9-A483-4108-B76F-3AAC28EEF977}" destId="{1A08EDC7-CD4D-40CE-ADC2-B6D8DB45D4C8}" srcOrd="0" destOrd="0" presId="urn:microsoft.com/office/officeart/2005/8/layout/lProcess2"/>
    <dgm:cxn modelId="{7CD6827E-9579-4FDD-9992-209CD0B46405}" type="presOf" srcId="{04FE85E3-1758-4E80-805F-16A5ACCEA8B0}" destId="{47BDEE3E-7143-47C4-A184-DEB959D61F02}" srcOrd="0" destOrd="0" presId="urn:microsoft.com/office/officeart/2005/8/layout/lProcess2"/>
    <dgm:cxn modelId="{3526F33C-F1F7-43FB-B51D-8CEA27B4B6A6}" type="presOf" srcId="{F996696E-E528-42F8-9AFB-A701044BABE5}" destId="{77FE4EBD-EAF6-400B-BCF7-F20C96A25E43}" srcOrd="0" destOrd="0" presId="urn:microsoft.com/office/officeart/2005/8/layout/lProcess2"/>
    <dgm:cxn modelId="{284DB30E-429F-47B2-9B4B-22DB2201966D}" type="presOf" srcId="{4AA01999-F990-4330-B3E1-90E5B0F93648}" destId="{7F4FCA9B-9870-47A8-BE17-42B29E5BED4D}" srcOrd="0" destOrd="0" presId="urn:microsoft.com/office/officeart/2005/8/layout/lProcess2"/>
    <dgm:cxn modelId="{28C04B5F-B57A-41A6-9868-8F3A4951A6D2}" type="presOf" srcId="{87CB3FDB-8671-4947-8E6B-70D5BF0CE54B}" destId="{5AFBDFC4-732F-45BA-8D55-3DBBA75D2881}" srcOrd="0" destOrd="0" presId="urn:microsoft.com/office/officeart/2005/8/layout/lProcess2"/>
    <dgm:cxn modelId="{F0EC460D-1D34-4834-9EA0-223EB2CB7257}" srcId="{D26A5A5D-7D74-40FB-95A5-C409D5919958}" destId="{FACAFEA1-CF92-488B-BEC6-7F2AF7ADE961}" srcOrd="2" destOrd="0" parTransId="{C75F4D61-2DC8-4E7C-BF34-38C9876B7C19}" sibTransId="{00CF6FB3-51EC-4AC5-86EE-361C8C8D2898}"/>
    <dgm:cxn modelId="{79F69ACC-7F8E-4304-8BF3-C56E688ED014}" type="presOf" srcId="{7B81E734-9294-4DF2-A08A-FE8274B43703}" destId="{5CD452D4-933C-4899-BF48-B43554059F18}" srcOrd="0" destOrd="0" presId="urn:microsoft.com/office/officeart/2005/8/layout/lProcess2"/>
    <dgm:cxn modelId="{9FCAEE93-39DC-4EEF-9B9F-664FF009568F}" type="presOf" srcId="{FACAFEA1-CF92-488B-BEC6-7F2AF7ADE961}" destId="{B7A2FF33-17A7-4319-BD9E-30F47CB24D3B}" srcOrd="0" destOrd="0" presId="urn:microsoft.com/office/officeart/2005/8/layout/lProcess2"/>
    <dgm:cxn modelId="{4499619B-AEC4-4515-A580-E3A029B5C479}" type="presOf" srcId="{F1E5C03D-6653-4759-A896-5639F471D9DC}" destId="{14356BDF-20B4-4EAD-A692-4155622673D1}" srcOrd="0" destOrd="0" presId="urn:microsoft.com/office/officeart/2005/8/layout/lProcess2"/>
    <dgm:cxn modelId="{0B0C91EF-87C2-433F-9557-BAD06DB51B19}" type="presOf" srcId="{200CAD30-AA24-4480-BFAF-FE95C2615656}" destId="{090C4534-674E-4947-A2C3-F7ACE275D826}" srcOrd="0" destOrd="0" presId="urn:microsoft.com/office/officeart/2005/8/layout/lProcess2"/>
    <dgm:cxn modelId="{C0C5E1BD-5D47-4940-BC17-2091D8C2E79B}" srcId="{9FA6E8B9-A483-4108-B76F-3AAC28EEF977}" destId="{4AA01999-F990-4330-B3E1-90E5B0F93648}" srcOrd="4" destOrd="0" parTransId="{83AAE91C-424F-4995-BEF7-B088C87A293F}" sibTransId="{287518EC-EBBA-4116-B547-551689DC167D}"/>
    <dgm:cxn modelId="{DDE9B1A9-715F-4587-B5E4-AEDA02C46E63}" srcId="{F1E5C03D-6653-4759-A896-5639F471D9DC}" destId="{04FE85E3-1758-4E80-805F-16A5ACCEA8B0}" srcOrd="0" destOrd="0" parTransId="{2DF8E8AE-BAD5-4FED-AE17-19D708A7AE07}" sibTransId="{7F699296-8542-4E0C-861B-54AC933CC938}"/>
    <dgm:cxn modelId="{53212BA4-8BB2-464F-BF25-03E8BECB8CE3}" srcId="{9FA6E8B9-A483-4108-B76F-3AAC28EEF977}" destId="{F996696E-E528-42F8-9AFB-A701044BABE5}" srcOrd="0" destOrd="0" parTransId="{9755A1B0-D370-42DE-98ED-910E1ED75E72}" sibTransId="{41D6E5A8-0E05-4E1C-ADAD-81DF36BAEC06}"/>
    <dgm:cxn modelId="{87BB49FE-B2F5-431D-A552-745C3FA8E56D}" type="presOf" srcId="{9FA6E8B9-A483-4108-B76F-3AAC28EEF977}" destId="{5612D133-2441-418B-8E32-FBAF285AC7E7}" srcOrd="1" destOrd="0" presId="urn:microsoft.com/office/officeart/2005/8/layout/lProcess2"/>
    <dgm:cxn modelId="{36D9A6B7-023D-454A-AD22-483872F179AA}" type="presOf" srcId="{A58F1E78-580F-4396-A460-B1C6F8898DAC}" destId="{F8F83583-D621-43A6-A01B-CE8D603AB9AB}" srcOrd="0" destOrd="0" presId="urn:microsoft.com/office/officeart/2005/8/layout/lProcess2"/>
    <dgm:cxn modelId="{7E96CD2A-F3F0-4101-BC4C-AE3343736248}" type="presOf" srcId="{D26A5A5D-7D74-40FB-95A5-C409D5919958}" destId="{77AE0C82-5400-4A65-9429-20CF802C9600}" srcOrd="1" destOrd="0" presId="urn:microsoft.com/office/officeart/2005/8/layout/lProcess2"/>
    <dgm:cxn modelId="{8850E03B-C64E-4F19-B51C-6A71EE194341}" type="presOf" srcId="{7ACCB904-157B-40B5-A046-35B42944E026}" destId="{5875DAE2-D779-4A71-911C-03C4062DEF21}" srcOrd="0" destOrd="0" presId="urn:microsoft.com/office/officeart/2005/8/layout/lProcess2"/>
    <dgm:cxn modelId="{80C68C39-60F8-4B11-B005-70BB29154841}" srcId="{9FA6E8B9-A483-4108-B76F-3AAC28EEF977}" destId="{37CFF9FE-3EE2-439F-B4C1-904729610403}" srcOrd="1" destOrd="0" parTransId="{1EC04413-6CB1-4263-80EE-FECE72647897}" sibTransId="{427AA039-3ECA-4FFA-B36A-5FA9B889A706}"/>
    <dgm:cxn modelId="{63DD41A3-1B07-4809-A03C-D6296A6740BA}" type="presOf" srcId="{F1E5C03D-6653-4759-A896-5639F471D9DC}" destId="{80005D32-9765-46E9-9A7D-290281F94B1C}" srcOrd="1" destOrd="0" presId="urn:microsoft.com/office/officeart/2005/8/layout/lProcess2"/>
    <dgm:cxn modelId="{269B2E2F-C879-4CA5-A537-D9F7F07813CB}" srcId="{C4B5C829-37C9-4E1D-B426-6373B787760E}" destId="{9FA6E8B9-A483-4108-B76F-3AAC28EEF977}" srcOrd="0" destOrd="0" parTransId="{812D3FAD-A3BD-405D-9F85-3B6546F2AF55}" sibTransId="{79AD8607-8172-48B2-A7D0-CC6009B0DF94}"/>
    <dgm:cxn modelId="{1FCCAD73-7D4B-4A01-95CD-F6AFA9B059FA}" type="presOf" srcId="{B7625463-EB75-4C1D-81F4-F7825E943A6F}" destId="{01F3B4BC-6F40-447D-94A1-B82701683A84}" srcOrd="0" destOrd="0" presId="urn:microsoft.com/office/officeart/2005/8/layout/lProcess2"/>
    <dgm:cxn modelId="{F298F90C-D096-4E61-A874-052A25411915}" srcId="{F1E5C03D-6653-4759-A896-5639F471D9DC}" destId="{38CF63A4-6027-41FF-A151-E1CB1B701428}" srcOrd="3" destOrd="0" parTransId="{540D8D24-DA06-4D2C-BAEC-5F2C971A15EA}" sibTransId="{4EA6169A-BCC2-489E-92CC-FD45C6976D9F}"/>
    <dgm:cxn modelId="{8048AA8B-C934-4BBC-9756-802038A5FC03}" srcId="{D26A5A5D-7D74-40FB-95A5-C409D5919958}" destId="{200CAD30-AA24-4480-BFAF-FE95C2615656}" srcOrd="4" destOrd="0" parTransId="{177C2BE2-21D0-4174-ADB8-C1A7C17A22DE}" sibTransId="{8C05E03B-8495-472F-B015-C5EAF180E44C}"/>
    <dgm:cxn modelId="{9538B507-4985-455E-886D-03F42E98147F}" type="presOf" srcId="{D26A5A5D-7D74-40FB-95A5-C409D5919958}" destId="{54C75269-E009-42C7-91E4-52AF565FB6ED}" srcOrd="0" destOrd="0" presId="urn:microsoft.com/office/officeart/2005/8/layout/lProcess2"/>
    <dgm:cxn modelId="{002872E8-A6FE-4397-A91E-FAB27CCE51F1}" type="presOf" srcId="{37CFF9FE-3EE2-439F-B4C1-904729610403}" destId="{FF21C928-E5DA-4553-A783-54F742805566}" srcOrd="0" destOrd="0" presId="urn:microsoft.com/office/officeart/2005/8/layout/lProcess2"/>
    <dgm:cxn modelId="{2049090E-52B4-429F-8D08-6B72201225CC}" type="presOf" srcId="{8D8E256A-135A-493D-B2C9-D8A5EF1EE963}" destId="{484A23B8-62EB-4B42-BCDF-FC976693AC82}" srcOrd="0" destOrd="0" presId="urn:microsoft.com/office/officeart/2005/8/layout/lProcess2"/>
    <dgm:cxn modelId="{A63EDE81-680C-4957-BAAE-3C3BFA94C341}" type="presParOf" srcId="{EC1502D0-ABFF-436B-91FF-9E733A9950E2}" destId="{57BE7853-CA8A-4AD1-88ED-E2185E80A116}" srcOrd="0" destOrd="0" presId="urn:microsoft.com/office/officeart/2005/8/layout/lProcess2"/>
    <dgm:cxn modelId="{3FE13C5F-D1F8-489F-9FBE-0CD1D0EC1C7B}" type="presParOf" srcId="{57BE7853-CA8A-4AD1-88ED-E2185E80A116}" destId="{1A08EDC7-CD4D-40CE-ADC2-B6D8DB45D4C8}" srcOrd="0" destOrd="0" presId="urn:microsoft.com/office/officeart/2005/8/layout/lProcess2"/>
    <dgm:cxn modelId="{62B852B6-BFE9-4836-B64F-6A6F5474DE6E}" type="presParOf" srcId="{57BE7853-CA8A-4AD1-88ED-E2185E80A116}" destId="{5612D133-2441-418B-8E32-FBAF285AC7E7}" srcOrd="1" destOrd="0" presId="urn:microsoft.com/office/officeart/2005/8/layout/lProcess2"/>
    <dgm:cxn modelId="{24B08777-2CD3-492C-A9F4-2643818A757F}" type="presParOf" srcId="{57BE7853-CA8A-4AD1-88ED-E2185E80A116}" destId="{2041796A-5723-4B15-9499-973653D7623C}" srcOrd="2" destOrd="0" presId="urn:microsoft.com/office/officeart/2005/8/layout/lProcess2"/>
    <dgm:cxn modelId="{AFF57B93-83B6-4E37-B23E-E8D100F3E428}" type="presParOf" srcId="{2041796A-5723-4B15-9499-973653D7623C}" destId="{C640862F-289F-4D1B-89C9-782424FDBE37}" srcOrd="0" destOrd="0" presId="urn:microsoft.com/office/officeart/2005/8/layout/lProcess2"/>
    <dgm:cxn modelId="{1E2ED597-A15E-4B90-B45C-4D8962482195}" type="presParOf" srcId="{C640862F-289F-4D1B-89C9-782424FDBE37}" destId="{77FE4EBD-EAF6-400B-BCF7-F20C96A25E43}" srcOrd="0" destOrd="0" presId="urn:microsoft.com/office/officeart/2005/8/layout/lProcess2"/>
    <dgm:cxn modelId="{859FA22D-DC96-46E6-B91A-4E30039F7598}" type="presParOf" srcId="{C640862F-289F-4D1B-89C9-782424FDBE37}" destId="{6A19B1F0-B3AE-49C8-9DCC-F85FF7FFB3C7}" srcOrd="1" destOrd="0" presId="urn:microsoft.com/office/officeart/2005/8/layout/lProcess2"/>
    <dgm:cxn modelId="{A7275F5F-40C4-4973-9E31-CF4589C9B538}" type="presParOf" srcId="{C640862F-289F-4D1B-89C9-782424FDBE37}" destId="{FF21C928-E5DA-4553-A783-54F742805566}" srcOrd="2" destOrd="0" presId="urn:microsoft.com/office/officeart/2005/8/layout/lProcess2"/>
    <dgm:cxn modelId="{055A50A5-C204-4407-9981-0FA2CFD04543}" type="presParOf" srcId="{C640862F-289F-4D1B-89C9-782424FDBE37}" destId="{86191767-3252-423C-BC1A-05BAF565C9BB}" srcOrd="3" destOrd="0" presId="urn:microsoft.com/office/officeart/2005/8/layout/lProcess2"/>
    <dgm:cxn modelId="{4178C13D-AE82-4671-8911-D333501B396E}" type="presParOf" srcId="{C640862F-289F-4D1B-89C9-782424FDBE37}" destId="{E5CF8365-94E2-4D55-A23A-11EAD12B6D55}" srcOrd="4" destOrd="0" presId="urn:microsoft.com/office/officeart/2005/8/layout/lProcess2"/>
    <dgm:cxn modelId="{40B8FFD5-119D-4377-AD94-E08A277E2E6C}" type="presParOf" srcId="{C640862F-289F-4D1B-89C9-782424FDBE37}" destId="{0D058966-9C52-428C-AA3D-AD302AC5CBD0}" srcOrd="5" destOrd="0" presId="urn:microsoft.com/office/officeart/2005/8/layout/lProcess2"/>
    <dgm:cxn modelId="{6C1CF176-F63D-44E7-A0BF-81AAF51757F5}" type="presParOf" srcId="{C640862F-289F-4D1B-89C9-782424FDBE37}" destId="{5875DAE2-D779-4A71-911C-03C4062DEF21}" srcOrd="6" destOrd="0" presId="urn:microsoft.com/office/officeart/2005/8/layout/lProcess2"/>
    <dgm:cxn modelId="{A0706C5A-B20F-4731-84EB-05B695280722}" type="presParOf" srcId="{C640862F-289F-4D1B-89C9-782424FDBE37}" destId="{375C45CA-3EE8-43EC-A02A-CDA698DAD0E9}" srcOrd="7" destOrd="0" presId="urn:microsoft.com/office/officeart/2005/8/layout/lProcess2"/>
    <dgm:cxn modelId="{FB79D02B-A32C-45CB-AB7D-EA1371F31586}" type="presParOf" srcId="{C640862F-289F-4D1B-89C9-782424FDBE37}" destId="{7F4FCA9B-9870-47A8-BE17-42B29E5BED4D}" srcOrd="8" destOrd="0" presId="urn:microsoft.com/office/officeart/2005/8/layout/lProcess2"/>
    <dgm:cxn modelId="{3566DE7F-C728-481A-90C9-EB65D4A7957D}" type="presParOf" srcId="{EC1502D0-ABFF-436B-91FF-9E733A9950E2}" destId="{844BE0F3-8B44-46D4-94E9-EA992C3B822B}" srcOrd="1" destOrd="0" presId="urn:microsoft.com/office/officeart/2005/8/layout/lProcess2"/>
    <dgm:cxn modelId="{D776878F-6FAE-454E-8E60-5FF809766D66}" type="presParOf" srcId="{EC1502D0-ABFF-436B-91FF-9E733A9950E2}" destId="{FDE53466-0645-4391-AA38-8C15E1F0E4C4}" srcOrd="2" destOrd="0" presId="urn:microsoft.com/office/officeart/2005/8/layout/lProcess2"/>
    <dgm:cxn modelId="{1201477F-4BCE-4144-845B-831E542BBD56}" type="presParOf" srcId="{FDE53466-0645-4391-AA38-8C15E1F0E4C4}" destId="{14356BDF-20B4-4EAD-A692-4155622673D1}" srcOrd="0" destOrd="0" presId="urn:microsoft.com/office/officeart/2005/8/layout/lProcess2"/>
    <dgm:cxn modelId="{7B5955CE-07B0-47C5-A7EC-9C757F7A60D1}" type="presParOf" srcId="{FDE53466-0645-4391-AA38-8C15E1F0E4C4}" destId="{80005D32-9765-46E9-9A7D-290281F94B1C}" srcOrd="1" destOrd="0" presId="urn:microsoft.com/office/officeart/2005/8/layout/lProcess2"/>
    <dgm:cxn modelId="{277CDEB3-37C7-4180-9362-1774C9315619}" type="presParOf" srcId="{FDE53466-0645-4391-AA38-8C15E1F0E4C4}" destId="{37A4CC68-34DD-45C3-B465-773A1693E3CB}" srcOrd="2" destOrd="0" presId="urn:microsoft.com/office/officeart/2005/8/layout/lProcess2"/>
    <dgm:cxn modelId="{E4969B5D-962C-490F-A752-87668DDDF56B}" type="presParOf" srcId="{37A4CC68-34DD-45C3-B465-773A1693E3CB}" destId="{85A0CD2B-A31B-4E4D-8675-4DA0457CD269}" srcOrd="0" destOrd="0" presId="urn:microsoft.com/office/officeart/2005/8/layout/lProcess2"/>
    <dgm:cxn modelId="{1FD2D2DE-B8EB-42BA-9998-0B3B628785FC}" type="presParOf" srcId="{85A0CD2B-A31B-4E4D-8675-4DA0457CD269}" destId="{47BDEE3E-7143-47C4-A184-DEB959D61F02}" srcOrd="0" destOrd="0" presId="urn:microsoft.com/office/officeart/2005/8/layout/lProcess2"/>
    <dgm:cxn modelId="{6C7A9483-7351-4BA9-AB64-877D2EF21BEF}" type="presParOf" srcId="{85A0CD2B-A31B-4E4D-8675-4DA0457CD269}" destId="{2306019F-8704-453A-83D5-8F23EC5AEF35}" srcOrd="1" destOrd="0" presId="urn:microsoft.com/office/officeart/2005/8/layout/lProcess2"/>
    <dgm:cxn modelId="{5095B294-C792-48EA-AE46-81A77BCB8B14}" type="presParOf" srcId="{85A0CD2B-A31B-4E4D-8675-4DA0457CD269}" destId="{8F3BF45A-A686-48FE-8228-B370F32BF0C0}" srcOrd="2" destOrd="0" presId="urn:microsoft.com/office/officeart/2005/8/layout/lProcess2"/>
    <dgm:cxn modelId="{7FE29345-C207-48E3-9AC2-1DFE1B6E892A}" type="presParOf" srcId="{85A0CD2B-A31B-4E4D-8675-4DA0457CD269}" destId="{43B3E095-0A41-457D-9035-178617B3EF31}" srcOrd="3" destOrd="0" presId="urn:microsoft.com/office/officeart/2005/8/layout/lProcess2"/>
    <dgm:cxn modelId="{8D289226-7B84-41AD-A2DC-7A0C4414C725}" type="presParOf" srcId="{85A0CD2B-A31B-4E4D-8675-4DA0457CD269}" destId="{484A23B8-62EB-4B42-BCDF-FC976693AC82}" srcOrd="4" destOrd="0" presId="urn:microsoft.com/office/officeart/2005/8/layout/lProcess2"/>
    <dgm:cxn modelId="{0CBF086B-E2FC-47FA-ADAC-D18D50972509}" type="presParOf" srcId="{85A0CD2B-A31B-4E4D-8675-4DA0457CD269}" destId="{A12B4762-72DB-4814-91EB-EC45C7BC9A4C}" srcOrd="5" destOrd="0" presId="urn:microsoft.com/office/officeart/2005/8/layout/lProcess2"/>
    <dgm:cxn modelId="{44FB5BD3-5DAB-4B05-8B76-553B5BADDBCA}" type="presParOf" srcId="{85A0CD2B-A31B-4E4D-8675-4DA0457CD269}" destId="{5FC15233-344E-4234-9081-5F1E29BCA642}" srcOrd="6" destOrd="0" presId="urn:microsoft.com/office/officeart/2005/8/layout/lProcess2"/>
    <dgm:cxn modelId="{2A24A218-B72F-4941-9899-51FEC66BE172}" type="presParOf" srcId="{85A0CD2B-A31B-4E4D-8675-4DA0457CD269}" destId="{38A1C8DE-1DC8-4A15-AB04-B561FA948A87}" srcOrd="7" destOrd="0" presId="urn:microsoft.com/office/officeart/2005/8/layout/lProcess2"/>
    <dgm:cxn modelId="{8E0FDA46-459F-48A0-B4D2-C4C2FA0B2D48}" type="presParOf" srcId="{85A0CD2B-A31B-4E4D-8675-4DA0457CD269}" destId="{F8F83583-D621-43A6-A01B-CE8D603AB9AB}" srcOrd="8" destOrd="0" presId="urn:microsoft.com/office/officeart/2005/8/layout/lProcess2"/>
    <dgm:cxn modelId="{45F16C6D-79A6-4D01-9725-C4AAC631E478}" type="presParOf" srcId="{EC1502D0-ABFF-436B-91FF-9E733A9950E2}" destId="{01FBB83F-3C47-4D85-A30F-A3EE8608B741}" srcOrd="3" destOrd="0" presId="urn:microsoft.com/office/officeart/2005/8/layout/lProcess2"/>
    <dgm:cxn modelId="{5CBF66B5-C7AE-4572-B969-642F3FE96BEA}" type="presParOf" srcId="{EC1502D0-ABFF-436B-91FF-9E733A9950E2}" destId="{3C63A3C9-D0E7-4050-82F7-1F59F0967AC4}" srcOrd="4" destOrd="0" presId="urn:microsoft.com/office/officeart/2005/8/layout/lProcess2"/>
    <dgm:cxn modelId="{B7309E56-2235-4D94-B73D-FF65B1E2BDFD}" type="presParOf" srcId="{3C63A3C9-D0E7-4050-82F7-1F59F0967AC4}" destId="{54C75269-E009-42C7-91E4-52AF565FB6ED}" srcOrd="0" destOrd="0" presId="urn:microsoft.com/office/officeart/2005/8/layout/lProcess2"/>
    <dgm:cxn modelId="{44B0BD9A-F35C-4DB5-966E-914487075736}" type="presParOf" srcId="{3C63A3C9-D0E7-4050-82F7-1F59F0967AC4}" destId="{77AE0C82-5400-4A65-9429-20CF802C9600}" srcOrd="1" destOrd="0" presId="urn:microsoft.com/office/officeart/2005/8/layout/lProcess2"/>
    <dgm:cxn modelId="{F7085206-98D0-4E30-9BDB-097E56315256}" type="presParOf" srcId="{3C63A3C9-D0E7-4050-82F7-1F59F0967AC4}" destId="{08E57A8C-AF24-4582-BD72-8DFD10692BD2}" srcOrd="2" destOrd="0" presId="urn:microsoft.com/office/officeart/2005/8/layout/lProcess2"/>
    <dgm:cxn modelId="{28644E2E-878B-4F6D-8F45-3BCB5BD56074}" type="presParOf" srcId="{08E57A8C-AF24-4582-BD72-8DFD10692BD2}" destId="{7F6FC5B5-35A8-4289-BDE9-C3CD66B178EE}" srcOrd="0" destOrd="0" presId="urn:microsoft.com/office/officeart/2005/8/layout/lProcess2"/>
    <dgm:cxn modelId="{4C7D4915-288B-4E7F-9CDB-1F68A1D231A6}" type="presParOf" srcId="{7F6FC5B5-35A8-4289-BDE9-C3CD66B178EE}" destId="{01F3B4BC-6F40-447D-94A1-B82701683A84}" srcOrd="0" destOrd="0" presId="urn:microsoft.com/office/officeart/2005/8/layout/lProcess2"/>
    <dgm:cxn modelId="{6C589718-7A72-4D5A-BA0B-BFDE2738574D}" type="presParOf" srcId="{7F6FC5B5-35A8-4289-BDE9-C3CD66B178EE}" destId="{4C09E7E6-E241-4291-A1F2-785736C55672}" srcOrd="1" destOrd="0" presId="urn:microsoft.com/office/officeart/2005/8/layout/lProcess2"/>
    <dgm:cxn modelId="{BCFFD162-6C08-4B21-8E88-52EE76FB8D06}" type="presParOf" srcId="{7F6FC5B5-35A8-4289-BDE9-C3CD66B178EE}" destId="{5AFBDFC4-732F-45BA-8D55-3DBBA75D2881}" srcOrd="2" destOrd="0" presId="urn:microsoft.com/office/officeart/2005/8/layout/lProcess2"/>
    <dgm:cxn modelId="{EEA74ABF-AFE2-42A8-ACEE-399C5F49DC26}" type="presParOf" srcId="{7F6FC5B5-35A8-4289-BDE9-C3CD66B178EE}" destId="{960A3DB7-23B2-4220-BE1E-F45576CB4EEC}" srcOrd="3" destOrd="0" presId="urn:microsoft.com/office/officeart/2005/8/layout/lProcess2"/>
    <dgm:cxn modelId="{130E3F57-F546-4A24-B979-6E0DC45A94AC}" type="presParOf" srcId="{7F6FC5B5-35A8-4289-BDE9-C3CD66B178EE}" destId="{B7A2FF33-17A7-4319-BD9E-30F47CB24D3B}" srcOrd="4" destOrd="0" presId="urn:microsoft.com/office/officeart/2005/8/layout/lProcess2"/>
    <dgm:cxn modelId="{8E9D24F7-A13D-4F70-90ED-E56BE8EC75FE}" type="presParOf" srcId="{7F6FC5B5-35A8-4289-BDE9-C3CD66B178EE}" destId="{16D6FC98-A5F5-4638-806B-92CF7A9F7C48}" srcOrd="5" destOrd="0" presId="urn:microsoft.com/office/officeart/2005/8/layout/lProcess2"/>
    <dgm:cxn modelId="{B78A7F16-DCE2-433B-BEED-6A0521003E2F}" type="presParOf" srcId="{7F6FC5B5-35A8-4289-BDE9-C3CD66B178EE}" destId="{5CD452D4-933C-4899-BF48-B43554059F18}" srcOrd="6" destOrd="0" presId="urn:microsoft.com/office/officeart/2005/8/layout/lProcess2"/>
    <dgm:cxn modelId="{41A028D4-8662-45A6-AB25-505703E52BFD}" type="presParOf" srcId="{7F6FC5B5-35A8-4289-BDE9-C3CD66B178EE}" destId="{344D55A0-6488-4BE2-BF92-3A9EDB1674F7}" srcOrd="7" destOrd="0" presId="urn:microsoft.com/office/officeart/2005/8/layout/lProcess2"/>
    <dgm:cxn modelId="{07AB44F0-E900-460D-BA70-2ED5B9836892}" type="presParOf" srcId="{7F6FC5B5-35A8-4289-BDE9-C3CD66B178EE}" destId="{090C4534-674E-4947-A2C3-F7ACE275D826}" srcOrd="8"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4A1161B-1207-4829-9902-15F461042725}"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12DEDA27-4B16-4CA6-9C53-8077ECAB3BCB}">
      <dgm:prSet phldrT="[Text]"/>
      <dgm:spPr/>
      <dgm:t>
        <a:bodyPr/>
        <a:lstStyle/>
        <a:p>
          <a:pPr>
            <a:buFont typeface="Arial" panose="020B0604020202020204" pitchFamily="34" charset="0"/>
            <a:buChar char="•"/>
          </a:pPr>
          <a:r>
            <a:rPr lang="en-US" dirty="0"/>
            <a:t>Provide developers a faster release cycle</a:t>
          </a:r>
        </a:p>
      </dgm:t>
    </dgm:pt>
    <dgm:pt modelId="{0277E2DA-5266-4644-B976-824BC0C36CCC}" type="parTrans" cxnId="{AA9D51B8-D742-4A10-88BD-9F4A9AAE2F8A}">
      <dgm:prSet/>
      <dgm:spPr/>
      <dgm:t>
        <a:bodyPr/>
        <a:lstStyle/>
        <a:p>
          <a:endParaRPr lang="en-US"/>
        </a:p>
      </dgm:t>
    </dgm:pt>
    <dgm:pt modelId="{273AC6F1-A74B-47DB-BFB8-7FA6DF7ED11F}" type="sibTrans" cxnId="{AA9D51B8-D742-4A10-88BD-9F4A9AAE2F8A}">
      <dgm:prSet/>
      <dgm:spPr/>
      <dgm:t>
        <a:bodyPr/>
        <a:lstStyle/>
        <a:p>
          <a:endParaRPr lang="en-US"/>
        </a:p>
      </dgm:t>
    </dgm:pt>
    <dgm:pt modelId="{60C6BF54-BCCB-439B-96BA-D292268402F0}">
      <dgm:prSet/>
      <dgm:spPr/>
      <dgm:t>
        <a:bodyPr/>
        <a:lstStyle/>
        <a:p>
          <a:r>
            <a:rPr lang="en-US"/>
            <a:t>Predictable environment for testing</a:t>
          </a:r>
          <a:endParaRPr lang="en-US" dirty="0"/>
        </a:p>
      </dgm:t>
    </dgm:pt>
    <dgm:pt modelId="{DED1075C-A137-4D64-B4DC-C1DA45BEBFDA}" type="parTrans" cxnId="{54BEAF67-1C5C-4AB1-8C5C-F4CA5F46ECC3}">
      <dgm:prSet/>
      <dgm:spPr/>
      <dgm:t>
        <a:bodyPr/>
        <a:lstStyle/>
        <a:p>
          <a:endParaRPr lang="en-US"/>
        </a:p>
      </dgm:t>
    </dgm:pt>
    <dgm:pt modelId="{99C6C908-3476-4E49-A2BC-0D6750E03F2F}" type="sibTrans" cxnId="{54BEAF67-1C5C-4AB1-8C5C-F4CA5F46ECC3}">
      <dgm:prSet/>
      <dgm:spPr/>
      <dgm:t>
        <a:bodyPr/>
        <a:lstStyle/>
        <a:p>
          <a:endParaRPr lang="en-US"/>
        </a:p>
      </dgm:t>
    </dgm:pt>
    <dgm:pt modelId="{793E8E96-91CB-48BE-ABE9-3FB3759553C3}">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pPr>
            <a:buFont typeface="Arial" panose="020B0604020202020204" pitchFamily="34" charset="0"/>
            <a:buChar char="•"/>
          </a:pPr>
          <a:r>
            <a:rPr lang="en-US" dirty="0"/>
            <a:t>Blob storage</a:t>
          </a:r>
        </a:p>
      </dgm:t>
    </dgm:pt>
    <dgm:pt modelId="{47B2E605-15B4-4C33-9858-1B1AD043204E}" type="parTrans" cxnId="{564AECC0-87D2-4D8C-B921-C0558F26156F}">
      <dgm:prSet/>
      <dgm:spPr/>
      <dgm:t>
        <a:bodyPr/>
        <a:lstStyle/>
        <a:p>
          <a:endParaRPr lang="en-US"/>
        </a:p>
      </dgm:t>
    </dgm:pt>
    <dgm:pt modelId="{34BF0D05-95FF-45C4-8BD9-F9FFB362E679}" type="sibTrans" cxnId="{564AECC0-87D2-4D8C-B921-C0558F26156F}">
      <dgm:prSet/>
      <dgm:spPr/>
      <dgm:t>
        <a:bodyPr/>
        <a:lstStyle/>
        <a:p>
          <a:endParaRPr lang="en-US"/>
        </a:p>
      </dgm:t>
    </dgm:pt>
    <dgm:pt modelId="{2EFA7A4B-C65D-44D1-9BDA-1B9326E5FDB1}">
      <dgm:prSet phldrT="[Text]"/>
      <dgm:spPr/>
      <dgm:t>
        <a:bodyPr/>
        <a:lstStyle/>
        <a:p>
          <a:pPr>
            <a:buFont typeface="Arial" panose="020B0604020202020204" pitchFamily="34" charset="0"/>
            <a:buChar char="•"/>
          </a:pPr>
          <a:r>
            <a:rPr lang="en-US" dirty="0"/>
            <a:t>Provide Ops with better visibility into site health</a:t>
          </a:r>
        </a:p>
      </dgm:t>
    </dgm:pt>
    <dgm:pt modelId="{BB6BF637-9288-4161-B03E-894D7D5EEC8A}" type="parTrans" cxnId="{27C28BF7-891A-4AD6-A0A9-4BDAF27E7011}">
      <dgm:prSet/>
      <dgm:spPr/>
      <dgm:t>
        <a:bodyPr/>
        <a:lstStyle/>
        <a:p>
          <a:endParaRPr lang="en-US"/>
        </a:p>
      </dgm:t>
    </dgm:pt>
    <dgm:pt modelId="{9760E128-E2F6-45D5-A1DC-754E07531300}" type="sibTrans" cxnId="{27C28BF7-891A-4AD6-A0A9-4BDAF27E7011}">
      <dgm:prSet/>
      <dgm:spPr/>
      <dgm:t>
        <a:bodyPr/>
        <a:lstStyle/>
        <a:p>
          <a:endParaRPr lang="en-US"/>
        </a:p>
      </dgm:t>
    </dgm:pt>
    <dgm:pt modelId="{FFA014B9-B160-4D97-99DE-5F1EA7A0875C}">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pPr>
            <a:buFont typeface="Arial" panose="020B0604020202020204" pitchFamily="34" charset="0"/>
            <a:buChar char="•"/>
          </a:pPr>
          <a:r>
            <a:rPr lang="en-US" dirty="0"/>
            <a:t>Enable continuous integration</a:t>
          </a:r>
        </a:p>
      </dgm:t>
    </dgm:pt>
    <dgm:pt modelId="{E38547DF-879F-4906-A347-42BE00BEBD45}" type="parTrans" cxnId="{42F5D4EE-28FF-475D-B934-3C50DAAFF248}">
      <dgm:prSet/>
      <dgm:spPr/>
      <dgm:t>
        <a:bodyPr/>
        <a:lstStyle/>
        <a:p>
          <a:endParaRPr lang="en-US"/>
        </a:p>
      </dgm:t>
    </dgm:pt>
    <dgm:pt modelId="{87CD48FF-86ED-44FD-8282-3A6184DF033F}" type="sibTrans" cxnId="{42F5D4EE-28FF-475D-B934-3C50DAAFF248}">
      <dgm:prSet/>
      <dgm:spPr/>
      <dgm:t>
        <a:bodyPr/>
        <a:lstStyle/>
        <a:p>
          <a:endParaRPr lang="en-US"/>
        </a:p>
      </dgm:t>
    </dgm:pt>
    <dgm:pt modelId="{C72DF41F-2829-494A-A8B3-DFB3EE31C7DB}">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dirty="0"/>
            <a:t>Add OMS for IaaS</a:t>
          </a:r>
        </a:p>
      </dgm:t>
    </dgm:pt>
    <dgm:pt modelId="{1E1460DB-6D4A-4BEA-8478-EBBD100AE0B8}" type="parTrans" cxnId="{62004606-6DBD-40CE-8BE9-074A3B67FCF1}">
      <dgm:prSet/>
      <dgm:spPr/>
      <dgm:t>
        <a:bodyPr/>
        <a:lstStyle/>
        <a:p>
          <a:endParaRPr lang="en-US"/>
        </a:p>
      </dgm:t>
    </dgm:pt>
    <dgm:pt modelId="{92347F09-E82A-4E2E-B755-63C176D1AC1E}" type="sibTrans" cxnId="{62004606-6DBD-40CE-8BE9-074A3B67FCF1}">
      <dgm:prSet/>
      <dgm:spPr/>
      <dgm:t>
        <a:bodyPr/>
        <a:lstStyle/>
        <a:p>
          <a:endParaRPr lang="en-US"/>
        </a:p>
      </dgm:t>
    </dgm:pt>
    <dgm:pt modelId="{09E3473D-5B52-4435-AAF7-BAC57E87717E}">
      <dgm:prSet phldrT="[Text]"/>
      <dgm:spPr/>
      <dgm:t>
        <a:bodyPr/>
        <a:lstStyle/>
        <a:p>
          <a:pPr>
            <a:buFont typeface="Arial" panose="020B0604020202020204" pitchFamily="34" charset="0"/>
            <a:buChar char="•"/>
          </a:pPr>
          <a:r>
            <a:rPr lang="en-US"/>
            <a:t>Allow </a:t>
          </a:r>
          <a:r>
            <a:rPr lang="en-US" dirty="0"/>
            <a:t>marketing to update product metadata and assets</a:t>
          </a:r>
        </a:p>
      </dgm:t>
    </dgm:pt>
    <dgm:pt modelId="{BCF9C0AA-504E-4371-8033-A58D264B2EA9}" type="parTrans" cxnId="{558C2533-755F-426B-993E-25E76B6CCBC3}">
      <dgm:prSet/>
      <dgm:spPr/>
      <dgm:t>
        <a:bodyPr/>
        <a:lstStyle/>
        <a:p>
          <a:endParaRPr lang="en-US"/>
        </a:p>
      </dgm:t>
    </dgm:pt>
    <dgm:pt modelId="{9BB077B6-670D-4038-85D5-B4E1AEF3C5D7}" type="sibTrans" cxnId="{558C2533-755F-426B-993E-25E76B6CCBC3}">
      <dgm:prSet/>
      <dgm:spPr/>
      <dgm:t>
        <a:bodyPr/>
        <a:lstStyle/>
        <a:p>
          <a:endParaRPr lang="en-US"/>
        </a:p>
      </dgm:t>
    </dgm:pt>
    <dgm:pt modelId="{2C279F87-55F5-402F-9AE0-CA1AA02F4476}">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dirty="0"/>
            <a:t>Add App Insights</a:t>
          </a:r>
        </a:p>
      </dgm:t>
    </dgm:pt>
    <dgm:pt modelId="{AC0330D9-268F-44E4-93DA-8851751023A0}" type="parTrans" cxnId="{9D3B4BB3-45DE-4663-9CA6-E0DA52184A9B}">
      <dgm:prSet/>
      <dgm:spPr/>
      <dgm:t>
        <a:bodyPr/>
        <a:lstStyle/>
        <a:p>
          <a:endParaRPr lang="en-US"/>
        </a:p>
      </dgm:t>
    </dgm:pt>
    <dgm:pt modelId="{181BBE13-EDAF-49AE-B05A-A282A4836B3A}" type="sibTrans" cxnId="{9D3B4BB3-45DE-4663-9CA6-E0DA52184A9B}">
      <dgm:prSet/>
      <dgm:spPr/>
      <dgm:t>
        <a:bodyPr/>
        <a:lstStyle/>
        <a:p>
          <a:endParaRPr lang="en-US"/>
        </a:p>
      </dgm:t>
    </dgm:pt>
    <dgm:pt modelId="{87D82DDC-6059-4277-97FF-A7D7D3E820D2}">
      <dgm:prSet/>
      <dgm:spPr/>
      <dgm:t>
        <a:bodyPr/>
        <a:lstStyle/>
        <a:p>
          <a:r>
            <a:rPr lang="en-US" dirty="0"/>
            <a:t>Refresh the UI with minimal impact</a:t>
          </a:r>
        </a:p>
      </dgm:t>
    </dgm:pt>
    <dgm:pt modelId="{CA4442B4-29C3-4456-9E7E-91A7A9EE0DAC}" type="parTrans" cxnId="{6BD38BFD-1912-459A-947A-F998E74FD112}">
      <dgm:prSet/>
      <dgm:spPr/>
      <dgm:t>
        <a:bodyPr/>
        <a:lstStyle/>
        <a:p>
          <a:endParaRPr lang="en-US"/>
        </a:p>
      </dgm:t>
    </dgm:pt>
    <dgm:pt modelId="{86CBF1DD-F815-48BF-AD21-B9FEF53283AD}" type="sibTrans" cxnId="{6BD38BFD-1912-459A-947A-F998E74FD112}">
      <dgm:prSet/>
      <dgm:spPr/>
      <dgm:t>
        <a:bodyPr/>
        <a:lstStyle/>
        <a:p>
          <a:endParaRPr lang="en-US"/>
        </a:p>
      </dgm:t>
    </dgm:pt>
    <dgm:pt modelId="{4195CF4C-213F-46D0-A0F1-1256B90F9DDA}">
      <dgm:prSe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dirty="0"/>
            <a:t>Feature flags with UI</a:t>
          </a:r>
        </a:p>
      </dgm:t>
    </dgm:pt>
    <dgm:pt modelId="{A84AF8F7-B6F5-47F0-ABE0-6829FD7D4FA0}" type="parTrans" cxnId="{08876805-B865-4B3E-9BAE-BB9FE5401687}">
      <dgm:prSet/>
      <dgm:spPr/>
      <dgm:t>
        <a:bodyPr/>
        <a:lstStyle/>
        <a:p>
          <a:endParaRPr lang="en-US"/>
        </a:p>
      </dgm:t>
    </dgm:pt>
    <dgm:pt modelId="{7DBAC42F-E50D-4F24-8ED8-8B4A3727A6F3}" type="sibTrans" cxnId="{08876805-B865-4B3E-9BAE-BB9FE5401687}">
      <dgm:prSet/>
      <dgm:spPr/>
      <dgm:t>
        <a:bodyPr/>
        <a:lstStyle/>
        <a:p>
          <a:endParaRPr lang="en-US"/>
        </a:p>
      </dgm:t>
    </dgm:pt>
    <dgm:pt modelId="{908B9090-BDA3-4C06-ACDD-26D06FA1ADDD}">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pPr>
            <a:buFont typeface="Arial" panose="020B0604020202020204" pitchFamily="34" charset="0"/>
            <a:buChar char="•"/>
          </a:pPr>
          <a:r>
            <a:rPr lang="en-US" dirty="0"/>
            <a:t>Enable continuous deployment</a:t>
          </a:r>
        </a:p>
      </dgm:t>
    </dgm:pt>
    <dgm:pt modelId="{D9AABCED-F864-46BE-B8F1-9F5C9C9F4F9D}" type="parTrans" cxnId="{D06B3049-19B0-4924-9534-213F9BBDF981}">
      <dgm:prSet/>
      <dgm:spPr/>
    </dgm:pt>
    <dgm:pt modelId="{62FD457D-7D9C-4237-880C-43051060625B}" type="sibTrans" cxnId="{D06B3049-19B0-4924-9534-213F9BBDF981}">
      <dgm:prSet/>
      <dgm:spPr/>
    </dgm:pt>
    <dgm:pt modelId="{3A99E197-FCB4-4923-8CB0-142B3D6F5D9C}">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pPr>
            <a:buFont typeface="Arial" panose="020B0604020202020204" pitchFamily="34" charset="0"/>
            <a:buChar char="•"/>
          </a:pPr>
          <a:r>
            <a:rPr lang="en-US" dirty="0"/>
            <a:t>Azure Functions for resizing</a:t>
          </a:r>
        </a:p>
      </dgm:t>
    </dgm:pt>
    <dgm:pt modelId="{56ECB01A-0628-458F-B7E4-614721E7D0DB}" type="parTrans" cxnId="{F784B957-5E69-4FA9-AD2C-5254F0A92F86}">
      <dgm:prSet/>
      <dgm:spPr/>
    </dgm:pt>
    <dgm:pt modelId="{39C69496-44E5-4877-A648-5A2210A1FB5C}" type="sibTrans" cxnId="{F784B957-5E69-4FA9-AD2C-5254F0A92F86}">
      <dgm:prSet/>
      <dgm:spPr/>
    </dgm:pt>
    <dgm:pt modelId="{874BD84A-994D-47F3-8398-E6F49AF77834}">
      <dgm:prSe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dirty="0"/>
            <a:t>ARM templates</a:t>
          </a:r>
        </a:p>
      </dgm:t>
    </dgm:pt>
    <dgm:pt modelId="{DC29E916-B037-4AE6-A6BB-5ED87D091828}" type="parTrans" cxnId="{2C9E9CB2-32A7-485F-B5DD-98E4FAE09593}">
      <dgm:prSet/>
      <dgm:spPr/>
      <dgm:t>
        <a:bodyPr/>
        <a:lstStyle/>
        <a:p>
          <a:endParaRPr lang="en-US"/>
        </a:p>
      </dgm:t>
    </dgm:pt>
    <dgm:pt modelId="{7110645A-1F70-464B-A43E-F16DAC96137E}" type="sibTrans" cxnId="{2C9E9CB2-32A7-485F-B5DD-98E4FAE09593}">
      <dgm:prSet/>
      <dgm:spPr/>
      <dgm:t>
        <a:bodyPr/>
        <a:lstStyle/>
        <a:p>
          <a:endParaRPr lang="en-US"/>
        </a:p>
      </dgm:t>
    </dgm:pt>
    <dgm:pt modelId="{7AD22A77-624F-470D-B93D-3E9A394FF4AD}">
      <dgm:prSe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dirty="0"/>
            <a:t>Sample Data</a:t>
          </a:r>
          <a:endParaRPr lang="en-US"/>
        </a:p>
      </dgm:t>
    </dgm:pt>
    <dgm:pt modelId="{44104070-D72C-465F-A677-29B3D21E9601}" type="parTrans" cxnId="{8494A2D4-6BFB-4B31-86D4-4F7E5AAB5425}">
      <dgm:prSet/>
      <dgm:spPr/>
      <dgm:t>
        <a:bodyPr/>
        <a:lstStyle/>
        <a:p>
          <a:endParaRPr lang="en-US"/>
        </a:p>
      </dgm:t>
    </dgm:pt>
    <dgm:pt modelId="{681F5AD0-80C4-47D9-B8A5-60C5F7A1EACC}" type="sibTrans" cxnId="{8494A2D4-6BFB-4B31-86D4-4F7E5AAB5425}">
      <dgm:prSet/>
      <dgm:spPr/>
      <dgm:t>
        <a:bodyPr/>
        <a:lstStyle/>
        <a:p>
          <a:endParaRPr lang="en-US"/>
        </a:p>
      </dgm:t>
    </dgm:pt>
    <dgm:pt modelId="{BC63BD7B-D594-43EB-BEF0-2008AAEBC7D8}" type="pres">
      <dgm:prSet presAssocID="{C4A1161B-1207-4829-9902-15F461042725}" presName="theList" presStyleCnt="0">
        <dgm:presLayoutVars>
          <dgm:dir/>
          <dgm:animLvl val="lvl"/>
          <dgm:resizeHandles val="exact"/>
        </dgm:presLayoutVars>
      </dgm:prSet>
      <dgm:spPr/>
    </dgm:pt>
    <dgm:pt modelId="{F451A238-07AE-46CB-B1E4-7A2A166E0712}" type="pres">
      <dgm:prSet presAssocID="{12DEDA27-4B16-4CA6-9C53-8077ECAB3BCB}" presName="compNode" presStyleCnt="0"/>
      <dgm:spPr/>
    </dgm:pt>
    <dgm:pt modelId="{AEE08A61-F834-4DAF-834F-AA05F615A7E5}" type="pres">
      <dgm:prSet presAssocID="{12DEDA27-4B16-4CA6-9C53-8077ECAB3BCB}" presName="aNode" presStyleLbl="bgShp" presStyleIdx="0" presStyleCnt="5"/>
      <dgm:spPr/>
    </dgm:pt>
    <dgm:pt modelId="{42704531-0F08-42CE-BEED-85950F07F9B5}" type="pres">
      <dgm:prSet presAssocID="{12DEDA27-4B16-4CA6-9C53-8077ECAB3BCB}" presName="textNode" presStyleLbl="bgShp" presStyleIdx="0" presStyleCnt="5"/>
      <dgm:spPr/>
    </dgm:pt>
    <dgm:pt modelId="{36A2E0B3-3C17-4016-8CAF-89DC805887D7}" type="pres">
      <dgm:prSet presAssocID="{12DEDA27-4B16-4CA6-9C53-8077ECAB3BCB}" presName="compChildNode" presStyleCnt="0"/>
      <dgm:spPr/>
    </dgm:pt>
    <dgm:pt modelId="{B67901F6-C0BB-4240-8464-2E9450281D01}" type="pres">
      <dgm:prSet presAssocID="{12DEDA27-4B16-4CA6-9C53-8077ECAB3BCB}" presName="theInnerList" presStyleCnt="0"/>
      <dgm:spPr/>
    </dgm:pt>
    <dgm:pt modelId="{1B5DC1CA-557D-43A7-ADF4-B6B64DB25C4C}" type="pres">
      <dgm:prSet presAssocID="{FFA014B9-B160-4D97-99DE-5F1EA7A0875C}" presName="childNode" presStyleLbl="node1" presStyleIdx="0" presStyleCnt="9">
        <dgm:presLayoutVars>
          <dgm:bulletEnabled val="1"/>
        </dgm:presLayoutVars>
      </dgm:prSet>
      <dgm:spPr/>
    </dgm:pt>
    <dgm:pt modelId="{CF426096-87D9-44B9-BB6A-53C206A120C2}" type="pres">
      <dgm:prSet presAssocID="{FFA014B9-B160-4D97-99DE-5F1EA7A0875C}" presName="aSpace2" presStyleCnt="0"/>
      <dgm:spPr/>
    </dgm:pt>
    <dgm:pt modelId="{F3F787AC-6D5C-4A74-961F-F479D110567C}" type="pres">
      <dgm:prSet presAssocID="{908B9090-BDA3-4C06-ACDD-26D06FA1ADDD}" presName="childNode" presStyleLbl="node1" presStyleIdx="1" presStyleCnt="9">
        <dgm:presLayoutVars>
          <dgm:bulletEnabled val="1"/>
        </dgm:presLayoutVars>
      </dgm:prSet>
      <dgm:spPr/>
    </dgm:pt>
    <dgm:pt modelId="{416AD3F7-6982-4650-BD08-21D9A3E7547E}" type="pres">
      <dgm:prSet presAssocID="{12DEDA27-4B16-4CA6-9C53-8077ECAB3BCB}" presName="aSpace" presStyleCnt="0"/>
      <dgm:spPr/>
    </dgm:pt>
    <dgm:pt modelId="{326A2A8E-326D-4103-864C-C7AD1FAAFF70}" type="pres">
      <dgm:prSet presAssocID="{2EFA7A4B-C65D-44D1-9BDA-1B9326E5FDB1}" presName="compNode" presStyleCnt="0"/>
      <dgm:spPr/>
    </dgm:pt>
    <dgm:pt modelId="{98D67198-092D-4EF3-95B0-60AA5B2FF7B6}" type="pres">
      <dgm:prSet presAssocID="{2EFA7A4B-C65D-44D1-9BDA-1B9326E5FDB1}" presName="aNode" presStyleLbl="bgShp" presStyleIdx="1" presStyleCnt="5"/>
      <dgm:spPr/>
    </dgm:pt>
    <dgm:pt modelId="{EF41D18B-F740-4461-80DC-785302462487}" type="pres">
      <dgm:prSet presAssocID="{2EFA7A4B-C65D-44D1-9BDA-1B9326E5FDB1}" presName="textNode" presStyleLbl="bgShp" presStyleIdx="1" presStyleCnt="5"/>
      <dgm:spPr/>
    </dgm:pt>
    <dgm:pt modelId="{2A6E264E-DC7E-4640-9383-7C21A7790085}" type="pres">
      <dgm:prSet presAssocID="{2EFA7A4B-C65D-44D1-9BDA-1B9326E5FDB1}" presName="compChildNode" presStyleCnt="0"/>
      <dgm:spPr/>
    </dgm:pt>
    <dgm:pt modelId="{ABACCB5A-BBFF-4655-9C4D-CA97D76E20D9}" type="pres">
      <dgm:prSet presAssocID="{2EFA7A4B-C65D-44D1-9BDA-1B9326E5FDB1}" presName="theInnerList" presStyleCnt="0"/>
      <dgm:spPr/>
    </dgm:pt>
    <dgm:pt modelId="{DEB4848F-88ED-4D20-89CF-1A8F703E006D}" type="pres">
      <dgm:prSet presAssocID="{C72DF41F-2829-494A-A8B3-DFB3EE31C7DB}" presName="childNode" presStyleLbl="node1" presStyleIdx="2" presStyleCnt="9">
        <dgm:presLayoutVars>
          <dgm:bulletEnabled val="1"/>
        </dgm:presLayoutVars>
      </dgm:prSet>
      <dgm:spPr/>
    </dgm:pt>
    <dgm:pt modelId="{4CF246DE-C3DC-467D-A1D1-8F9BD7B81C25}" type="pres">
      <dgm:prSet presAssocID="{C72DF41F-2829-494A-A8B3-DFB3EE31C7DB}" presName="aSpace2" presStyleCnt="0"/>
      <dgm:spPr/>
    </dgm:pt>
    <dgm:pt modelId="{1DA6A15F-99A8-4C7F-8151-248A3CF3DB27}" type="pres">
      <dgm:prSet presAssocID="{2C279F87-55F5-402F-9AE0-CA1AA02F4476}" presName="childNode" presStyleLbl="node1" presStyleIdx="3" presStyleCnt="9">
        <dgm:presLayoutVars>
          <dgm:bulletEnabled val="1"/>
        </dgm:presLayoutVars>
      </dgm:prSet>
      <dgm:spPr/>
    </dgm:pt>
    <dgm:pt modelId="{2D471858-F317-43AF-96B0-645919F8F2F9}" type="pres">
      <dgm:prSet presAssocID="{2EFA7A4B-C65D-44D1-9BDA-1B9326E5FDB1}" presName="aSpace" presStyleCnt="0"/>
      <dgm:spPr/>
    </dgm:pt>
    <dgm:pt modelId="{FB66BC26-9908-4708-A1FE-550B72B66A71}" type="pres">
      <dgm:prSet presAssocID="{09E3473D-5B52-4435-AAF7-BAC57E87717E}" presName="compNode" presStyleCnt="0"/>
      <dgm:spPr/>
    </dgm:pt>
    <dgm:pt modelId="{E6ED014A-B74B-4F76-A0A9-CDAB679A29F5}" type="pres">
      <dgm:prSet presAssocID="{09E3473D-5B52-4435-AAF7-BAC57E87717E}" presName="aNode" presStyleLbl="bgShp" presStyleIdx="2" presStyleCnt="5"/>
      <dgm:spPr/>
    </dgm:pt>
    <dgm:pt modelId="{21242680-667C-4D9B-AB23-6F083221FCD4}" type="pres">
      <dgm:prSet presAssocID="{09E3473D-5B52-4435-AAF7-BAC57E87717E}" presName="textNode" presStyleLbl="bgShp" presStyleIdx="2" presStyleCnt="5"/>
      <dgm:spPr/>
    </dgm:pt>
    <dgm:pt modelId="{AC1DB0D2-E35E-43FC-850C-AA51A9C2B961}" type="pres">
      <dgm:prSet presAssocID="{09E3473D-5B52-4435-AAF7-BAC57E87717E}" presName="compChildNode" presStyleCnt="0"/>
      <dgm:spPr/>
    </dgm:pt>
    <dgm:pt modelId="{4EF326A6-253C-4FBB-BB1F-A7908A4A3807}" type="pres">
      <dgm:prSet presAssocID="{09E3473D-5B52-4435-AAF7-BAC57E87717E}" presName="theInnerList" presStyleCnt="0"/>
      <dgm:spPr/>
    </dgm:pt>
    <dgm:pt modelId="{3253C58D-E8BE-48BB-8346-6BD37ED1594A}" type="pres">
      <dgm:prSet presAssocID="{793E8E96-91CB-48BE-ABE9-3FB3759553C3}" presName="childNode" presStyleLbl="node1" presStyleIdx="4" presStyleCnt="9">
        <dgm:presLayoutVars>
          <dgm:bulletEnabled val="1"/>
        </dgm:presLayoutVars>
      </dgm:prSet>
      <dgm:spPr/>
    </dgm:pt>
    <dgm:pt modelId="{B2B1D571-D70E-4F72-A386-20C346628A33}" type="pres">
      <dgm:prSet presAssocID="{793E8E96-91CB-48BE-ABE9-3FB3759553C3}" presName="aSpace2" presStyleCnt="0"/>
      <dgm:spPr/>
    </dgm:pt>
    <dgm:pt modelId="{C4E994CD-353E-4C5B-8570-8C75914A678D}" type="pres">
      <dgm:prSet presAssocID="{3A99E197-FCB4-4923-8CB0-142B3D6F5D9C}" presName="childNode" presStyleLbl="node1" presStyleIdx="5" presStyleCnt="9">
        <dgm:presLayoutVars>
          <dgm:bulletEnabled val="1"/>
        </dgm:presLayoutVars>
      </dgm:prSet>
      <dgm:spPr/>
    </dgm:pt>
    <dgm:pt modelId="{29062CBF-F835-4596-9907-8C07EB4E21EB}" type="pres">
      <dgm:prSet presAssocID="{09E3473D-5B52-4435-AAF7-BAC57E87717E}" presName="aSpace" presStyleCnt="0"/>
      <dgm:spPr/>
    </dgm:pt>
    <dgm:pt modelId="{A67D4ACE-85A7-439D-A9BA-674C2CB3AC17}" type="pres">
      <dgm:prSet presAssocID="{60C6BF54-BCCB-439B-96BA-D292268402F0}" presName="compNode" presStyleCnt="0"/>
      <dgm:spPr/>
    </dgm:pt>
    <dgm:pt modelId="{AA6D8C65-0667-4462-98E6-EF37927A364C}" type="pres">
      <dgm:prSet presAssocID="{60C6BF54-BCCB-439B-96BA-D292268402F0}" presName="aNode" presStyleLbl="bgShp" presStyleIdx="3" presStyleCnt="5"/>
      <dgm:spPr/>
    </dgm:pt>
    <dgm:pt modelId="{02A9032C-1989-4DCF-B38E-6A566C9BD61E}" type="pres">
      <dgm:prSet presAssocID="{60C6BF54-BCCB-439B-96BA-D292268402F0}" presName="textNode" presStyleLbl="bgShp" presStyleIdx="3" presStyleCnt="5"/>
      <dgm:spPr/>
    </dgm:pt>
    <dgm:pt modelId="{B4691984-C6A8-4CAC-BE1D-28E3831666E3}" type="pres">
      <dgm:prSet presAssocID="{60C6BF54-BCCB-439B-96BA-D292268402F0}" presName="compChildNode" presStyleCnt="0"/>
      <dgm:spPr/>
    </dgm:pt>
    <dgm:pt modelId="{2F616C38-A2E9-4ECE-BEC5-14F11FD1377B}" type="pres">
      <dgm:prSet presAssocID="{60C6BF54-BCCB-439B-96BA-D292268402F0}" presName="theInnerList" presStyleCnt="0"/>
      <dgm:spPr/>
    </dgm:pt>
    <dgm:pt modelId="{5E4031E8-B847-43AD-AD2D-3BB5784E28AA}" type="pres">
      <dgm:prSet presAssocID="{874BD84A-994D-47F3-8398-E6F49AF77834}" presName="childNode" presStyleLbl="node1" presStyleIdx="6" presStyleCnt="9">
        <dgm:presLayoutVars>
          <dgm:bulletEnabled val="1"/>
        </dgm:presLayoutVars>
      </dgm:prSet>
      <dgm:spPr/>
    </dgm:pt>
    <dgm:pt modelId="{DE4C29A2-D311-4943-BD02-049ADFC4ED00}" type="pres">
      <dgm:prSet presAssocID="{874BD84A-994D-47F3-8398-E6F49AF77834}" presName="aSpace2" presStyleCnt="0"/>
      <dgm:spPr/>
    </dgm:pt>
    <dgm:pt modelId="{888DA788-AE97-41DB-A076-E54EC67911B0}" type="pres">
      <dgm:prSet presAssocID="{7AD22A77-624F-470D-B93D-3E9A394FF4AD}" presName="childNode" presStyleLbl="node1" presStyleIdx="7" presStyleCnt="9">
        <dgm:presLayoutVars>
          <dgm:bulletEnabled val="1"/>
        </dgm:presLayoutVars>
      </dgm:prSet>
      <dgm:spPr/>
    </dgm:pt>
    <dgm:pt modelId="{78E164B4-7A9C-4C5F-B292-AB77B6C03609}" type="pres">
      <dgm:prSet presAssocID="{60C6BF54-BCCB-439B-96BA-D292268402F0}" presName="aSpace" presStyleCnt="0"/>
      <dgm:spPr/>
    </dgm:pt>
    <dgm:pt modelId="{09B7A327-AB6A-4280-9607-807F5F804289}" type="pres">
      <dgm:prSet presAssocID="{87D82DDC-6059-4277-97FF-A7D7D3E820D2}" presName="compNode" presStyleCnt="0"/>
      <dgm:spPr/>
    </dgm:pt>
    <dgm:pt modelId="{840F5722-AC87-4006-9CCE-AADA487C50E3}" type="pres">
      <dgm:prSet presAssocID="{87D82DDC-6059-4277-97FF-A7D7D3E820D2}" presName="aNode" presStyleLbl="bgShp" presStyleIdx="4" presStyleCnt="5"/>
      <dgm:spPr/>
    </dgm:pt>
    <dgm:pt modelId="{C1862533-F4C3-4FCD-8C98-591A1148739D}" type="pres">
      <dgm:prSet presAssocID="{87D82DDC-6059-4277-97FF-A7D7D3E820D2}" presName="textNode" presStyleLbl="bgShp" presStyleIdx="4" presStyleCnt="5"/>
      <dgm:spPr/>
    </dgm:pt>
    <dgm:pt modelId="{0BC76019-C71D-4222-B3E4-ED3C955DAEC9}" type="pres">
      <dgm:prSet presAssocID="{87D82DDC-6059-4277-97FF-A7D7D3E820D2}" presName="compChildNode" presStyleCnt="0"/>
      <dgm:spPr/>
    </dgm:pt>
    <dgm:pt modelId="{FD3BE358-083E-442E-B2D0-EFAF65E29941}" type="pres">
      <dgm:prSet presAssocID="{87D82DDC-6059-4277-97FF-A7D7D3E820D2}" presName="theInnerList" presStyleCnt="0"/>
      <dgm:spPr/>
    </dgm:pt>
    <dgm:pt modelId="{CB508C17-1E55-42E5-8AFF-B3A6815960C0}" type="pres">
      <dgm:prSet presAssocID="{4195CF4C-213F-46D0-A0F1-1256B90F9DDA}" presName="childNode" presStyleLbl="node1" presStyleIdx="8" presStyleCnt="9">
        <dgm:presLayoutVars>
          <dgm:bulletEnabled val="1"/>
        </dgm:presLayoutVars>
      </dgm:prSet>
      <dgm:spPr/>
    </dgm:pt>
  </dgm:ptLst>
  <dgm:cxnLst>
    <dgm:cxn modelId="{4BAA4ED1-0113-443D-A400-D0DB369F6E8E}" type="presOf" srcId="{2C279F87-55F5-402F-9AE0-CA1AA02F4476}" destId="{1DA6A15F-99A8-4C7F-8151-248A3CF3DB27}" srcOrd="0" destOrd="0" presId="urn:microsoft.com/office/officeart/2005/8/layout/lProcess2"/>
    <dgm:cxn modelId="{8067F3D2-9832-4713-B807-0091A0C3A589}" type="presOf" srcId="{793E8E96-91CB-48BE-ABE9-3FB3759553C3}" destId="{3253C58D-E8BE-48BB-8346-6BD37ED1594A}" srcOrd="0" destOrd="0" presId="urn:microsoft.com/office/officeart/2005/8/layout/lProcess2"/>
    <dgm:cxn modelId="{042B4885-6679-4733-850D-ED106DA84CEF}" type="presOf" srcId="{908B9090-BDA3-4C06-ACDD-26D06FA1ADDD}" destId="{F3F787AC-6D5C-4A74-961F-F479D110567C}" srcOrd="0" destOrd="0" presId="urn:microsoft.com/office/officeart/2005/8/layout/lProcess2"/>
    <dgm:cxn modelId="{8A3452C6-602E-4B7B-A42C-35912AC978CB}" type="presOf" srcId="{87D82DDC-6059-4277-97FF-A7D7D3E820D2}" destId="{C1862533-F4C3-4FCD-8C98-591A1148739D}" srcOrd="1" destOrd="0" presId="urn:microsoft.com/office/officeart/2005/8/layout/lProcess2"/>
    <dgm:cxn modelId="{D06B3049-19B0-4924-9534-213F9BBDF981}" srcId="{12DEDA27-4B16-4CA6-9C53-8077ECAB3BCB}" destId="{908B9090-BDA3-4C06-ACDD-26D06FA1ADDD}" srcOrd="1" destOrd="0" parTransId="{D9AABCED-F864-46BE-B8F1-9F5C9C9F4F9D}" sibTransId="{62FD457D-7D9C-4237-880C-43051060625B}"/>
    <dgm:cxn modelId="{2D18A794-0257-4E4A-8E30-8087ABE88297}" type="presOf" srcId="{7AD22A77-624F-470D-B93D-3E9A394FF4AD}" destId="{888DA788-AE97-41DB-A076-E54EC67911B0}" srcOrd="0" destOrd="0" presId="urn:microsoft.com/office/officeart/2005/8/layout/lProcess2"/>
    <dgm:cxn modelId="{A57A2CBA-D756-4575-B2CC-D4B51CBC14C1}" type="presOf" srcId="{C72DF41F-2829-494A-A8B3-DFB3EE31C7DB}" destId="{DEB4848F-88ED-4D20-89CF-1A8F703E006D}" srcOrd="0" destOrd="0" presId="urn:microsoft.com/office/officeart/2005/8/layout/lProcess2"/>
    <dgm:cxn modelId="{F784B957-5E69-4FA9-AD2C-5254F0A92F86}" srcId="{09E3473D-5B52-4435-AAF7-BAC57E87717E}" destId="{3A99E197-FCB4-4923-8CB0-142B3D6F5D9C}" srcOrd="1" destOrd="0" parTransId="{56ECB01A-0628-458F-B7E4-614721E7D0DB}" sibTransId="{39C69496-44E5-4877-A648-5A2210A1FB5C}"/>
    <dgm:cxn modelId="{27C28BF7-891A-4AD6-A0A9-4BDAF27E7011}" srcId="{C4A1161B-1207-4829-9902-15F461042725}" destId="{2EFA7A4B-C65D-44D1-9BDA-1B9326E5FDB1}" srcOrd="1" destOrd="0" parTransId="{BB6BF637-9288-4161-B03E-894D7D5EEC8A}" sibTransId="{9760E128-E2F6-45D5-A1DC-754E07531300}"/>
    <dgm:cxn modelId="{739F5A91-DB2D-46E6-86AE-6273C9F48F2B}" type="presOf" srcId="{3A99E197-FCB4-4923-8CB0-142B3D6F5D9C}" destId="{C4E994CD-353E-4C5B-8570-8C75914A678D}" srcOrd="0" destOrd="0" presId="urn:microsoft.com/office/officeart/2005/8/layout/lProcess2"/>
    <dgm:cxn modelId="{54EC56F2-91C4-4947-91BD-F29E7C492F01}" type="presOf" srcId="{874BD84A-994D-47F3-8398-E6F49AF77834}" destId="{5E4031E8-B847-43AD-AD2D-3BB5784E28AA}" srcOrd="0" destOrd="0" presId="urn:microsoft.com/office/officeart/2005/8/layout/lProcess2"/>
    <dgm:cxn modelId="{51CCE5D4-B8EF-408B-B388-0A0154445810}" type="presOf" srcId="{12DEDA27-4B16-4CA6-9C53-8077ECAB3BCB}" destId="{AEE08A61-F834-4DAF-834F-AA05F615A7E5}" srcOrd="0" destOrd="0" presId="urn:microsoft.com/office/officeart/2005/8/layout/lProcess2"/>
    <dgm:cxn modelId="{9D3B4BB3-45DE-4663-9CA6-E0DA52184A9B}" srcId="{2EFA7A4B-C65D-44D1-9BDA-1B9326E5FDB1}" destId="{2C279F87-55F5-402F-9AE0-CA1AA02F4476}" srcOrd="1" destOrd="0" parTransId="{AC0330D9-268F-44E4-93DA-8851751023A0}" sibTransId="{181BBE13-EDAF-49AE-B05A-A282A4836B3A}"/>
    <dgm:cxn modelId="{33363A94-C1B0-4169-8779-2654BD783AB1}" type="presOf" srcId="{C4A1161B-1207-4829-9902-15F461042725}" destId="{BC63BD7B-D594-43EB-BEF0-2008AAEBC7D8}" srcOrd="0" destOrd="0" presId="urn:microsoft.com/office/officeart/2005/8/layout/lProcess2"/>
    <dgm:cxn modelId="{F8A704B6-9182-442C-A54C-440F3758A91A}" type="presOf" srcId="{60C6BF54-BCCB-439B-96BA-D292268402F0}" destId="{02A9032C-1989-4DCF-B38E-6A566C9BD61E}" srcOrd="1" destOrd="0" presId="urn:microsoft.com/office/officeart/2005/8/layout/lProcess2"/>
    <dgm:cxn modelId="{EDDA750E-0C57-44D3-ACED-B49DF8079FC5}" type="presOf" srcId="{4195CF4C-213F-46D0-A0F1-1256B90F9DDA}" destId="{CB508C17-1E55-42E5-8AFF-B3A6815960C0}" srcOrd="0" destOrd="0" presId="urn:microsoft.com/office/officeart/2005/8/layout/lProcess2"/>
    <dgm:cxn modelId="{6BD38BFD-1912-459A-947A-F998E74FD112}" srcId="{C4A1161B-1207-4829-9902-15F461042725}" destId="{87D82DDC-6059-4277-97FF-A7D7D3E820D2}" srcOrd="4" destOrd="0" parTransId="{CA4442B4-29C3-4456-9E7E-91A7A9EE0DAC}" sibTransId="{86CBF1DD-F815-48BF-AD21-B9FEF53283AD}"/>
    <dgm:cxn modelId="{54BEAF67-1C5C-4AB1-8C5C-F4CA5F46ECC3}" srcId="{C4A1161B-1207-4829-9902-15F461042725}" destId="{60C6BF54-BCCB-439B-96BA-D292268402F0}" srcOrd="3" destOrd="0" parTransId="{DED1075C-A137-4D64-B4DC-C1DA45BEBFDA}" sibTransId="{99C6C908-3476-4E49-A2BC-0D6750E03F2F}"/>
    <dgm:cxn modelId="{14712F66-3BC0-4BF1-95E8-BE3CA9004EA3}" type="presOf" srcId="{87D82DDC-6059-4277-97FF-A7D7D3E820D2}" destId="{840F5722-AC87-4006-9CCE-AADA487C50E3}" srcOrd="0" destOrd="0" presId="urn:microsoft.com/office/officeart/2005/8/layout/lProcess2"/>
    <dgm:cxn modelId="{BD6AF3CE-6AC8-4C0A-81AA-22D69DE2FDF2}" type="presOf" srcId="{60C6BF54-BCCB-439B-96BA-D292268402F0}" destId="{AA6D8C65-0667-4462-98E6-EF37927A364C}" srcOrd="0" destOrd="0" presId="urn:microsoft.com/office/officeart/2005/8/layout/lProcess2"/>
    <dgm:cxn modelId="{F4F4B256-4DD7-46A8-AD51-09E8A19BD943}" type="presOf" srcId="{09E3473D-5B52-4435-AAF7-BAC57E87717E}" destId="{21242680-667C-4D9B-AB23-6F083221FCD4}" srcOrd="1" destOrd="0" presId="urn:microsoft.com/office/officeart/2005/8/layout/lProcess2"/>
    <dgm:cxn modelId="{75BBD8C4-0B15-43D4-9E62-F2498921722A}" type="presOf" srcId="{2EFA7A4B-C65D-44D1-9BDA-1B9326E5FDB1}" destId="{EF41D18B-F740-4461-80DC-785302462487}" srcOrd="1" destOrd="0" presId="urn:microsoft.com/office/officeart/2005/8/layout/lProcess2"/>
    <dgm:cxn modelId="{42F5D4EE-28FF-475D-B934-3C50DAAFF248}" srcId="{12DEDA27-4B16-4CA6-9C53-8077ECAB3BCB}" destId="{FFA014B9-B160-4D97-99DE-5F1EA7A0875C}" srcOrd="0" destOrd="0" parTransId="{E38547DF-879F-4906-A347-42BE00BEBD45}" sibTransId="{87CD48FF-86ED-44FD-8282-3A6184DF033F}"/>
    <dgm:cxn modelId="{6822317B-7815-4919-B63C-0218AD0412DC}" type="presOf" srcId="{2EFA7A4B-C65D-44D1-9BDA-1B9326E5FDB1}" destId="{98D67198-092D-4EF3-95B0-60AA5B2FF7B6}" srcOrd="0" destOrd="0" presId="urn:microsoft.com/office/officeart/2005/8/layout/lProcess2"/>
    <dgm:cxn modelId="{AA9D51B8-D742-4A10-88BD-9F4A9AAE2F8A}" srcId="{C4A1161B-1207-4829-9902-15F461042725}" destId="{12DEDA27-4B16-4CA6-9C53-8077ECAB3BCB}" srcOrd="0" destOrd="0" parTransId="{0277E2DA-5266-4644-B976-824BC0C36CCC}" sibTransId="{273AC6F1-A74B-47DB-BFB8-7FA6DF7ED11F}"/>
    <dgm:cxn modelId="{564AECC0-87D2-4D8C-B921-C0558F26156F}" srcId="{09E3473D-5B52-4435-AAF7-BAC57E87717E}" destId="{793E8E96-91CB-48BE-ABE9-3FB3759553C3}" srcOrd="0" destOrd="0" parTransId="{47B2E605-15B4-4C33-9858-1B1AD043204E}" sibTransId="{34BF0D05-95FF-45C4-8BD9-F9FFB362E679}"/>
    <dgm:cxn modelId="{FEEAFE5F-BFE3-4130-AB1D-A9BD8C3BC5AD}" type="presOf" srcId="{12DEDA27-4B16-4CA6-9C53-8077ECAB3BCB}" destId="{42704531-0F08-42CE-BEED-85950F07F9B5}" srcOrd="1" destOrd="0" presId="urn:microsoft.com/office/officeart/2005/8/layout/lProcess2"/>
    <dgm:cxn modelId="{08876805-B865-4B3E-9BAE-BB9FE5401687}" srcId="{87D82DDC-6059-4277-97FF-A7D7D3E820D2}" destId="{4195CF4C-213F-46D0-A0F1-1256B90F9DDA}" srcOrd="0" destOrd="0" parTransId="{A84AF8F7-B6F5-47F0-ABE0-6829FD7D4FA0}" sibTransId="{7DBAC42F-E50D-4F24-8ED8-8B4A3727A6F3}"/>
    <dgm:cxn modelId="{8494A2D4-6BFB-4B31-86D4-4F7E5AAB5425}" srcId="{60C6BF54-BCCB-439B-96BA-D292268402F0}" destId="{7AD22A77-624F-470D-B93D-3E9A394FF4AD}" srcOrd="1" destOrd="0" parTransId="{44104070-D72C-465F-A677-29B3D21E9601}" sibTransId="{681F5AD0-80C4-47D9-B8A5-60C5F7A1EACC}"/>
    <dgm:cxn modelId="{2C9E9CB2-32A7-485F-B5DD-98E4FAE09593}" srcId="{60C6BF54-BCCB-439B-96BA-D292268402F0}" destId="{874BD84A-994D-47F3-8398-E6F49AF77834}" srcOrd="0" destOrd="0" parTransId="{DC29E916-B037-4AE6-A6BB-5ED87D091828}" sibTransId="{7110645A-1F70-464B-A43E-F16DAC96137E}"/>
    <dgm:cxn modelId="{62004606-6DBD-40CE-8BE9-074A3B67FCF1}" srcId="{2EFA7A4B-C65D-44D1-9BDA-1B9326E5FDB1}" destId="{C72DF41F-2829-494A-A8B3-DFB3EE31C7DB}" srcOrd="0" destOrd="0" parTransId="{1E1460DB-6D4A-4BEA-8478-EBBD100AE0B8}" sibTransId="{92347F09-E82A-4E2E-B755-63C176D1AC1E}"/>
    <dgm:cxn modelId="{ADB6302B-2DD8-4F9D-84AD-259A8F3AC8F7}" type="presOf" srcId="{09E3473D-5B52-4435-AAF7-BAC57E87717E}" destId="{E6ED014A-B74B-4F76-A0A9-CDAB679A29F5}" srcOrd="0" destOrd="0" presId="urn:microsoft.com/office/officeart/2005/8/layout/lProcess2"/>
    <dgm:cxn modelId="{7E5AA4D0-0266-4D78-A565-00CC6952774F}" type="presOf" srcId="{FFA014B9-B160-4D97-99DE-5F1EA7A0875C}" destId="{1B5DC1CA-557D-43A7-ADF4-B6B64DB25C4C}" srcOrd="0" destOrd="0" presId="urn:microsoft.com/office/officeart/2005/8/layout/lProcess2"/>
    <dgm:cxn modelId="{558C2533-755F-426B-993E-25E76B6CCBC3}" srcId="{C4A1161B-1207-4829-9902-15F461042725}" destId="{09E3473D-5B52-4435-AAF7-BAC57E87717E}" srcOrd="2" destOrd="0" parTransId="{BCF9C0AA-504E-4371-8033-A58D264B2EA9}" sibTransId="{9BB077B6-670D-4038-85D5-B4E1AEF3C5D7}"/>
    <dgm:cxn modelId="{62A6FC83-9503-4A70-8633-8E56C0932D35}" type="presParOf" srcId="{BC63BD7B-D594-43EB-BEF0-2008AAEBC7D8}" destId="{F451A238-07AE-46CB-B1E4-7A2A166E0712}" srcOrd="0" destOrd="0" presId="urn:microsoft.com/office/officeart/2005/8/layout/lProcess2"/>
    <dgm:cxn modelId="{3A6B0454-FD5F-445E-ABA8-B23D4547E458}" type="presParOf" srcId="{F451A238-07AE-46CB-B1E4-7A2A166E0712}" destId="{AEE08A61-F834-4DAF-834F-AA05F615A7E5}" srcOrd="0" destOrd="0" presId="urn:microsoft.com/office/officeart/2005/8/layout/lProcess2"/>
    <dgm:cxn modelId="{FE08424A-9FF8-4441-A52C-CBBAFC1B43BF}" type="presParOf" srcId="{F451A238-07AE-46CB-B1E4-7A2A166E0712}" destId="{42704531-0F08-42CE-BEED-85950F07F9B5}" srcOrd="1" destOrd="0" presId="urn:microsoft.com/office/officeart/2005/8/layout/lProcess2"/>
    <dgm:cxn modelId="{5BDC045F-707F-4B4F-9CA9-DA23915A2747}" type="presParOf" srcId="{F451A238-07AE-46CB-B1E4-7A2A166E0712}" destId="{36A2E0B3-3C17-4016-8CAF-89DC805887D7}" srcOrd="2" destOrd="0" presId="urn:microsoft.com/office/officeart/2005/8/layout/lProcess2"/>
    <dgm:cxn modelId="{AA37CBEC-5D67-4625-BAF5-989393A0FC79}" type="presParOf" srcId="{36A2E0B3-3C17-4016-8CAF-89DC805887D7}" destId="{B67901F6-C0BB-4240-8464-2E9450281D01}" srcOrd="0" destOrd="0" presId="urn:microsoft.com/office/officeart/2005/8/layout/lProcess2"/>
    <dgm:cxn modelId="{543C2D1B-1BBF-4BFC-88C9-AFECF0DFB20C}" type="presParOf" srcId="{B67901F6-C0BB-4240-8464-2E9450281D01}" destId="{1B5DC1CA-557D-43A7-ADF4-B6B64DB25C4C}" srcOrd="0" destOrd="0" presId="urn:microsoft.com/office/officeart/2005/8/layout/lProcess2"/>
    <dgm:cxn modelId="{4C9C9A25-1E80-43D0-9DAD-F683C5F18679}" type="presParOf" srcId="{B67901F6-C0BB-4240-8464-2E9450281D01}" destId="{CF426096-87D9-44B9-BB6A-53C206A120C2}" srcOrd="1" destOrd="0" presId="urn:microsoft.com/office/officeart/2005/8/layout/lProcess2"/>
    <dgm:cxn modelId="{7CB3D9B6-A044-4D23-B92D-F29E71B1A0FD}" type="presParOf" srcId="{B67901F6-C0BB-4240-8464-2E9450281D01}" destId="{F3F787AC-6D5C-4A74-961F-F479D110567C}" srcOrd="2" destOrd="0" presId="urn:microsoft.com/office/officeart/2005/8/layout/lProcess2"/>
    <dgm:cxn modelId="{AF165A7B-888D-4C8A-9C06-C3E968FEB104}" type="presParOf" srcId="{BC63BD7B-D594-43EB-BEF0-2008AAEBC7D8}" destId="{416AD3F7-6982-4650-BD08-21D9A3E7547E}" srcOrd="1" destOrd="0" presId="urn:microsoft.com/office/officeart/2005/8/layout/lProcess2"/>
    <dgm:cxn modelId="{3B760AFC-1807-4CB6-ACF6-D1FEE27FBCCB}" type="presParOf" srcId="{BC63BD7B-D594-43EB-BEF0-2008AAEBC7D8}" destId="{326A2A8E-326D-4103-864C-C7AD1FAAFF70}" srcOrd="2" destOrd="0" presId="urn:microsoft.com/office/officeart/2005/8/layout/lProcess2"/>
    <dgm:cxn modelId="{B798CFF2-3BDA-4FFF-9E5E-53C2B1DCC3F7}" type="presParOf" srcId="{326A2A8E-326D-4103-864C-C7AD1FAAFF70}" destId="{98D67198-092D-4EF3-95B0-60AA5B2FF7B6}" srcOrd="0" destOrd="0" presId="urn:microsoft.com/office/officeart/2005/8/layout/lProcess2"/>
    <dgm:cxn modelId="{2D2B9391-2BA1-461B-99C3-F6649311D328}" type="presParOf" srcId="{326A2A8E-326D-4103-864C-C7AD1FAAFF70}" destId="{EF41D18B-F740-4461-80DC-785302462487}" srcOrd="1" destOrd="0" presId="urn:microsoft.com/office/officeart/2005/8/layout/lProcess2"/>
    <dgm:cxn modelId="{A15CDCCD-A51A-44F1-AD51-5EEA4C5C8624}" type="presParOf" srcId="{326A2A8E-326D-4103-864C-C7AD1FAAFF70}" destId="{2A6E264E-DC7E-4640-9383-7C21A7790085}" srcOrd="2" destOrd="0" presId="urn:microsoft.com/office/officeart/2005/8/layout/lProcess2"/>
    <dgm:cxn modelId="{A965B936-7CCD-48D9-B163-81B00A60D359}" type="presParOf" srcId="{2A6E264E-DC7E-4640-9383-7C21A7790085}" destId="{ABACCB5A-BBFF-4655-9C4D-CA97D76E20D9}" srcOrd="0" destOrd="0" presId="urn:microsoft.com/office/officeart/2005/8/layout/lProcess2"/>
    <dgm:cxn modelId="{9F578023-C0CE-42C9-87AC-85203D43F0E9}" type="presParOf" srcId="{ABACCB5A-BBFF-4655-9C4D-CA97D76E20D9}" destId="{DEB4848F-88ED-4D20-89CF-1A8F703E006D}" srcOrd="0" destOrd="0" presId="urn:microsoft.com/office/officeart/2005/8/layout/lProcess2"/>
    <dgm:cxn modelId="{D0661DCE-FF2E-4B6E-B301-2472DEB1349F}" type="presParOf" srcId="{ABACCB5A-BBFF-4655-9C4D-CA97D76E20D9}" destId="{4CF246DE-C3DC-467D-A1D1-8F9BD7B81C25}" srcOrd="1" destOrd="0" presId="urn:microsoft.com/office/officeart/2005/8/layout/lProcess2"/>
    <dgm:cxn modelId="{F65082AA-DE93-412D-BC76-695BAF04C60A}" type="presParOf" srcId="{ABACCB5A-BBFF-4655-9C4D-CA97D76E20D9}" destId="{1DA6A15F-99A8-4C7F-8151-248A3CF3DB27}" srcOrd="2" destOrd="0" presId="urn:microsoft.com/office/officeart/2005/8/layout/lProcess2"/>
    <dgm:cxn modelId="{4AAF651C-C45B-4CC5-B6C6-DFB3655A20A2}" type="presParOf" srcId="{BC63BD7B-D594-43EB-BEF0-2008AAEBC7D8}" destId="{2D471858-F317-43AF-96B0-645919F8F2F9}" srcOrd="3" destOrd="0" presId="urn:microsoft.com/office/officeart/2005/8/layout/lProcess2"/>
    <dgm:cxn modelId="{A0C7BEF1-B568-415D-9C6D-274E76A49ED1}" type="presParOf" srcId="{BC63BD7B-D594-43EB-BEF0-2008AAEBC7D8}" destId="{FB66BC26-9908-4708-A1FE-550B72B66A71}" srcOrd="4" destOrd="0" presId="urn:microsoft.com/office/officeart/2005/8/layout/lProcess2"/>
    <dgm:cxn modelId="{B8D81064-39F6-46BA-A9AC-56CA97A849A5}" type="presParOf" srcId="{FB66BC26-9908-4708-A1FE-550B72B66A71}" destId="{E6ED014A-B74B-4F76-A0A9-CDAB679A29F5}" srcOrd="0" destOrd="0" presId="urn:microsoft.com/office/officeart/2005/8/layout/lProcess2"/>
    <dgm:cxn modelId="{7511CB99-48B6-4EF7-B418-3B7891F492FE}" type="presParOf" srcId="{FB66BC26-9908-4708-A1FE-550B72B66A71}" destId="{21242680-667C-4D9B-AB23-6F083221FCD4}" srcOrd="1" destOrd="0" presId="urn:microsoft.com/office/officeart/2005/8/layout/lProcess2"/>
    <dgm:cxn modelId="{96FA675A-C95C-46B5-9811-8131414DAE95}" type="presParOf" srcId="{FB66BC26-9908-4708-A1FE-550B72B66A71}" destId="{AC1DB0D2-E35E-43FC-850C-AA51A9C2B961}" srcOrd="2" destOrd="0" presId="urn:microsoft.com/office/officeart/2005/8/layout/lProcess2"/>
    <dgm:cxn modelId="{3E91FDE0-5A68-498C-B69A-DC54E094173D}" type="presParOf" srcId="{AC1DB0D2-E35E-43FC-850C-AA51A9C2B961}" destId="{4EF326A6-253C-4FBB-BB1F-A7908A4A3807}" srcOrd="0" destOrd="0" presId="urn:microsoft.com/office/officeart/2005/8/layout/lProcess2"/>
    <dgm:cxn modelId="{867A250E-2A76-4115-929C-D93BBBE5ED3E}" type="presParOf" srcId="{4EF326A6-253C-4FBB-BB1F-A7908A4A3807}" destId="{3253C58D-E8BE-48BB-8346-6BD37ED1594A}" srcOrd="0" destOrd="0" presId="urn:microsoft.com/office/officeart/2005/8/layout/lProcess2"/>
    <dgm:cxn modelId="{0E1234D1-00B4-4A72-B94F-3BCE54FF498F}" type="presParOf" srcId="{4EF326A6-253C-4FBB-BB1F-A7908A4A3807}" destId="{B2B1D571-D70E-4F72-A386-20C346628A33}" srcOrd="1" destOrd="0" presId="urn:microsoft.com/office/officeart/2005/8/layout/lProcess2"/>
    <dgm:cxn modelId="{5AA5ABD7-7E11-45A1-9691-A4C20C96CE03}" type="presParOf" srcId="{4EF326A6-253C-4FBB-BB1F-A7908A4A3807}" destId="{C4E994CD-353E-4C5B-8570-8C75914A678D}" srcOrd="2" destOrd="0" presId="urn:microsoft.com/office/officeart/2005/8/layout/lProcess2"/>
    <dgm:cxn modelId="{AC524655-3255-4A0C-B1F0-E51949293F0B}" type="presParOf" srcId="{BC63BD7B-D594-43EB-BEF0-2008AAEBC7D8}" destId="{29062CBF-F835-4596-9907-8C07EB4E21EB}" srcOrd="5" destOrd="0" presId="urn:microsoft.com/office/officeart/2005/8/layout/lProcess2"/>
    <dgm:cxn modelId="{E933C438-6115-4FAF-9D12-C23D7F973C37}" type="presParOf" srcId="{BC63BD7B-D594-43EB-BEF0-2008AAEBC7D8}" destId="{A67D4ACE-85A7-439D-A9BA-674C2CB3AC17}" srcOrd="6" destOrd="0" presId="urn:microsoft.com/office/officeart/2005/8/layout/lProcess2"/>
    <dgm:cxn modelId="{3347D970-1B09-46B5-9EDE-D3BEADA21CC9}" type="presParOf" srcId="{A67D4ACE-85A7-439D-A9BA-674C2CB3AC17}" destId="{AA6D8C65-0667-4462-98E6-EF37927A364C}" srcOrd="0" destOrd="0" presId="urn:microsoft.com/office/officeart/2005/8/layout/lProcess2"/>
    <dgm:cxn modelId="{B6C313BB-8626-41B7-91CE-4E8D11902ECF}" type="presParOf" srcId="{A67D4ACE-85A7-439D-A9BA-674C2CB3AC17}" destId="{02A9032C-1989-4DCF-B38E-6A566C9BD61E}" srcOrd="1" destOrd="0" presId="urn:microsoft.com/office/officeart/2005/8/layout/lProcess2"/>
    <dgm:cxn modelId="{CDF15F6A-D0E3-43EB-B39A-2280CD058E62}" type="presParOf" srcId="{A67D4ACE-85A7-439D-A9BA-674C2CB3AC17}" destId="{B4691984-C6A8-4CAC-BE1D-28E3831666E3}" srcOrd="2" destOrd="0" presId="urn:microsoft.com/office/officeart/2005/8/layout/lProcess2"/>
    <dgm:cxn modelId="{1C076F1E-59ED-4A3E-ACDA-99CA895D7ADF}" type="presParOf" srcId="{B4691984-C6A8-4CAC-BE1D-28E3831666E3}" destId="{2F616C38-A2E9-4ECE-BEC5-14F11FD1377B}" srcOrd="0" destOrd="0" presId="urn:microsoft.com/office/officeart/2005/8/layout/lProcess2"/>
    <dgm:cxn modelId="{85EF73A3-EC53-40C3-A913-02B4DEFBC518}" type="presParOf" srcId="{2F616C38-A2E9-4ECE-BEC5-14F11FD1377B}" destId="{5E4031E8-B847-43AD-AD2D-3BB5784E28AA}" srcOrd="0" destOrd="0" presId="urn:microsoft.com/office/officeart/2005/8/layout/lProcess2"/>
    <dgm:cxn modelId="{03C7DACF-BEEC-486D-95AD-99C148D8B9B8}" type="presParOf" srcId="{2F616C38-A2E9-4ECE-BEC5-14F11FD1377B}" destId="{DE4C29A2-D311-4943-BD02-049ADFC4ED00}" srcOrd="1" destOrd="0" presId="urn:microsoft.com/office/officeart/2005/8/layout/lProcess2"/>
    <dgm:cxn modelId="{39C1067E-C846-418D-B365-11978FD255CA}" type="presParOf" srcId="{2F616C38-A2E9-4ECE-BEC5-14F11FD1377B}" destId="{888DA788-AE97-41DB-A076-E54EC67911B0}" srcOrd="2" destOrd="0" presId="urn:microsoft.com/office/officeart/2005/8/layout/lProcess2"/>
    <dgm:cxn modelId="{EF21AEED-B904-4BC7-AA4E-23E0CE14B025}" type="presParOf" srcId="{BC63BD7B-D594-43EB-BEF0-2008AAEBC7D8}" destId="{78E164B4-7A9C-4C5F-B292-AB77B6C03609}" srcOrd="7" destOrd="0" presId="urn:microsoft.com/office/officeart/2005/8/layout/lProcess2"/>
    <dgm:cxn modelId="{B581977B-723B-441E-8F6A-10562BAA87A2}" type="presParOf" srcId="{BC63BD7B-D594-43EB-BEF0-2008AAEBC7D8}" destId="{09B7A327-AB6A-4280-9607-807F5F804289}" srcOrd="8" destOrd="0" presId="urn:microsoft.com/office/officeart/2005/8/layout/lProcess2"/>
    <dgm:cxn modelId="{53C532A0-EE88-4802-A744-636B00273419}" type="presParOf" srcId="{09B7A327-AB6A-4280-9607-807F5F804289}" destId="{840F5722-AC87-4006-9CCE-AADA487C50E3}" srcOrd="0" destOrd="0" presId="urn:microsoft.com/office/officeart/2005/8/layout/lProcess2"/>
    <dgm:cxn modelId="{D34ADB88-43E1-4AB6-9757-DB61C36BC76B}" type="presParOf" srcId="{09B7A327-AB6A-4280-9607-807F5F804289}" destId="{C1862533-F4C3-4FCD-8C98-591A1148739D}" srcOrd="1" destOrd="0" presId="urn:microsoft.com/office/officeart/2005/8/layout/lProcess2"/>
    <dgm:cxn modelId="{629FAA55-44B7-46E1-8947-B5031C607A70}" type="presParOf" srcId="{09B7A327-AB6A-4280-9607-807F5F804289}" destId="{0BC76019-C71D-4222-B3E4-ED3C955DAEC9}" srcOrd="2" destOrd="0" presId="urn:microsoft.com/office/officeart/2005/8/layout/lProcess2"/>
    <dgm:cxn modelId="{DC6AD0CC-572D-47E5-A715-13BA24551324}" type="presParOf" srcId="{0BC76019-C71D-4222-B3E4-ED3C955DAEC9}" destId="{FD3BE358-083E-442E-B2D0-EFAF65E29941}" srcOrd="0" destOrd="0" presId="urn:microsoft.com/office/officeart/2005/8/layout/lProcess2"/>
    <dgm:cxn modelId="{81A9FBB4-7EB9-4653-A036-5B2980B24404}" type="presParOf" srcId="{FD3BE358-083E-442E-B2D0-EFAF65E29941}" destId="{CB508C17-1E55-42E5-8AFF-B3A6815960C0}"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15C459-B490-4F87-90DE-D9491C9337C1}">
      <dsp:nvSpPr>
        <dsp:cNvPr id="0" name=""/>
        <dsp:cNvSpPr/>
      </dsp:nvSpPr>
      <dsp:spPr>
        <a:xfrm>
          <a:off x="2801" y="228221"/>
          <a:ext cx="2731889" cy="964620"/>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err="1"/>
            <a:t>Webops</a:t>
          </a:r>
          <a:endParaRPr lang="en-US" sz="2500" kern="1200" dirty="0"/>
        </a:p>
      </dsp:txBody>
      <dsp:txXfrm>
        <a:off x="2801" y="228221"/>
        <a:ext cx="2731889" cy="964620"/>
      </dsp:txXfrm>
    </dsp:sp>
    <dsp:sp modelId="{0309BD56-B039-4581-B001-63E54F2005C5}">
      <dsp:nvSpPr>
        <dsp:cNvPr id="0" name=""/>
        <dsp:cNvSpPr/>
      </dsp:nvSpPr>
      <dsp:spPr>
        <a:xfrm>
          <a:off x="2801" y="1192842"/>
          <a:ext cx="2731889" cy="1921500"/>
        </a:xfrm>
        <a:prstGeom prst="rect">
          <a:avLst/>
        </a:prstGeom>
        <a:solidFill>
          <a:schemeClr val="accent2">
            <a:tint val="40000"/>
            <a:alpha val="90000"/>
            <a:hueOff val="0"/>
            <a:satOff val="0"/>
            <a:lumOff val="0"/>
            <a:alphaOff val="0"/>
          </a:schemeClr>
        </a:solidFill>
        <a:ln w="1079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Internet and web projects</a:t>
          </a:r>
        </a:p>
        <a:p>
          <a:pPr marL="228600" lvl="1" indent="-228600" algn="l" defTabSz="1111250">
            <a:lnSpc>
              <a:spcPct val="90000"/>
            </a:lnSpc>
            <a:spcBef>
              <a:spcPct val="0"/>
            </a:spcBef>
            <a:spcAft>
              <a:spcPct val="15000"/>
            </a:spcAft>
            <a:buChar char="•"/>
          </a:pPr>
          <a:r>
            <a:rPr lang="en-US" sz="2500" kern="1200" dirty="0"/>
            <a:t>Good for new projects</a:t>
          </a:r>
        </a:p>
      </dsp:txBody>
      <dsp:txXfrm>
        <a:off x="2801" y="1192842"/>
        <a:ext cx="2731889" cy="1921500"/>
      </dsp:txXfrm>
    </dsp:sp>
    <dsp:sp modelId="{23C2A2DD-38E0-485F-AED9-C3A8EBD89033}">
      <dsp:nvSpPr>
        <dsp:cNvPr id="0" name=""/>
        <dsp:cNvSpPr/>
      </dsp:nvSpPr>
      <dsp:spPr>
        <a:xfrm>
          <a:off x="3117155" y="228221"/>
          <a:ext cx="2731889" cy="964620"/>
        </a:xfrm>
        <a:prstGeom prst="rect">
          <a:avLst/>
        </a:prstGeom>
        <a:solidFill>
          <a:schemeClr val="accent3">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err="1"/>
            <a:t>NoOps</a:t>
          </a:r>
          <a:endParaRPr lang="en-US" sz="2500" kern="1200" dirty="0"/>
        </a:p>
      </dsp:txBody>
      <dsp:txXfrm>
        <a:off x="3117155" y="228221"/>
        <a:ext cx="2731889" cy="964620"/>
      </dsp:txXfrm>
    </dsp:sp>
    <dsp:sp modelId="{C89BEB34-6461-4E2B-A8FD-76B4C1F68B74}">
      <dsp:nvSpPr>
        <dsp:cNvPr id="0" name=""/>
        <dsp:cNvSpPr/>
      </dsp:nvSpPr>
      <dsp:spPr>
        <a:xfrm>
          <a:off x="3117155" y="1192842"/>
          <a:ext cx="2731889" cy="1921500"/>
        </a:xfrm>
        <a:prstGeom prst="rect">
          <a:avLst/>
        </a:prstGeom>
        <a:solidFill>
          <a:schemeClr val="accent3">
            <a:tint val="40000"/>
            <a:alpha val="90000"/>
            <a:hueOff val="0"/>
            <a:satOff val="0"/>
            <a:lumOff val="0"/>
            <a:alphaOff val="0"/>
          </a:schemeClr>
        </a:solidFill>
        <a:ln w="1079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Small teams</a:t>
          </a:r>
        </a:p>
        <a:p>
          <a:pPr marL="228600" lvl="1" indent="-228600" algn="l" defTabSz="1111250">
            <a:lnSpc>
              <a:spcPct val="90000"/>
            </a:lnSpc>
            <a:spcBef>
              <a:spcPct val="0"/>
            </a:spcBef>
            <a:spcAft>
              <a:spcPct val="15000"/>
            </a:spcAft>
            <a:buChar char="•"/>
          </a:pPr>
          <a:r>
            <a:rPr lang="en-US" sz="2500" kern="1200" dirty="0"/>
            <a:t>Good for no projects</a:t>
          </a:r>
        </a:p>
      </dsp:txBody>
      <dsp:txXfrm>
        <a:off x="3117155" y="1192842"/>
        <a:ext cx="2731889" cy="1921500"/>
      </dsp:txXfrm>
    </dsp:sp>
    <dsp:sp modelId="{F878D7A8-9F5D-4DAD-8E67-ED171BC388AA}">
      <dsp:nvSpPr>
        <dsp:cNvPr id="0" name=""/>
        <dsp:cNvSpPr/>
      </dsp:nvSpPr>
      <dsp:spPr>
        <a:xfrm>
          <a:off x="6231509" y="228221"/>
          <a:ext cx="2731889" cy="964620"/>
        </a:xfrm>
        <a:prstGeom prst="rect">
          <a:avLst/>
        </a:prstGeom>
        <a:solidFill>
          <a:schemeClr val="accent4">
            <a:hueOff val="0"/>
            <a:satOff val="0"/>
            <a:lumOff val="0"/>
            <a:alphaOff val="0"/>
          </a:schemeClr>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t>Enterprise DevOps</a:t>
          </a:r>
        </a:p>
      </dsp:txBody>
      <dsp:txXfrm>
        <a:off x="6231509" y="228221"/>
        <a:ext cx="2731889" cy="964620"/>
      </dsp:txXfrm>
    </dsp:sp>
    <dsp:sp modelId="{3F0A8B61-DCC9-4EC9-A2F5-6D56EE704D90}">
      <dsp:nvSpPr>
        <dsp:cNvPr id="0" name=""/>
        <dsp:cNvSpPr/>
      </dsp:nvSpPr>
      <dsp:spPr>
        <a:xfrm>
          <a:off x="6231509" y="1192842"/>
          <a:ext cx="2731889" cy="1921500"/>
        </a:xfrm>
        <a:prstGeom prst="rect">
          <a:avLst/>
        </a:prstGeom>
        <a:solidFill>
          <a:schemeClr val="accent4">
            <a:tint val="40000"/>
            <a:alpha val="90000"/>
            <a:hueOff val="0"/>
            <a:satOff val="0"/>
            <a:lumOff val="0"/>
            <a:alphaOff val="0"/>
          </a:schemeClr>
        </a:solidFill>
        <a:ln w="1079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Cross functional teams</a:t>
          </a:r>
        </a:p>
        <a:p>
          <a:pPr marL="228600" lvl="1" indent="-228600" algn="l" defTabSz="1111250">
            <a:lnSpc>
              <a:spcPct val="90000"/>
            </a:lnSpc>
            <a:spcBef>
              <a:spcPct val="0"/>
            </a:spcBef>
            <a:spcAft>
              <a:spcPct val="15000"/>
            </a:spcAft>
            <a:buChar char="•"/>
          </a:pPr>
          <a:r>
            <a:rPr lang="en-US" sz="2500" kern="1200" dirty="0"/>
            <a:t>Shared services</a:t>
          </a:r>
        </a:p>
      </dsp:txBody>
      <dsp:txXfrm>
        <a:off x="6231509" y="1192842"/>
        <a:ext cx="2731889" cy="1921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47E321-090D-4416-9FF2-D0437E58F12E}">
      <dsp:nvSpPr>
        <dsp:cNvPr id="0" name=""/>
        <dsp:cNvSpPr/>
      </dsp:nvSpPr>
      <dsp:spPr>
        <a:xfrm>
          <a:off x="3211" y="554992"/>
          <a:ext cx="2547957" cy="1528774"/>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Capacity management</a:t>
          </a:r>
        </a:p>
        <a:p>
          <a:pPr marL="171450" lvl="1" indent="-171450" algn="l" defTabSz="711200">
            <a:lnSpc>
              <a:spcPct val="90000"/>
            </a:lnSpc>
            <a:spcBef>
              <a:spcPct val="0"/>
            </a:spcBef>
            <a:spcAft>
              <a:spcPct val="15000"/>
            </a:spcAft>
            <a:buChar char="•"/>
          </a:pPr>
          <a:r>
            <a:rPr lang="en-US" sz="1600" kern="1200" dirty="0"/>
            <a:t>How much, big, far</a:t>
          </a:r>
        </a:p>
        <a:p>
          <a:pPr marL="171450" lvl="1" indent="-171450" algn="l" defTabSz="711200">
            <a:lnSpc>
              <a:spcPct val="90000"/>
            </a:lnSpc>
            <a:spcBef>
              <a:spcPct val="0"/>
            </a:spcBef>
            <a:spcAft>
              <a:spcPct val="15000"/>
            </a:spcAft>
            <a:buChar char="•"/>
          </a:pPr>
          <a:r>
            <a:rPr lang="en-US" sz="1600" kern="1200" dirty="0"/>
            <a:t>Scalability</a:t>
          </a:r>
        </a:p>
        <a:p>
          <a:pPr marL="171450" lvl="1" indent="-171450" algn="l" defTabSz="711200">
            <a:lnSpc>
              <a:spcPct val="90000"/>
            </a:lnSpc>
            <a:spcBef>
              <a:spcPct val="0"/>
            </a:spcBef>
            <a:spcAft>
              <a:spcPct val="15000"/>
            </a:spcAft>
            <a:buChar char="•"/>
          </a:pPr>
          <a:r>
            <a:rPr lang="en-US" sz="1600" kern="1200" dirty="0"/>
            <a:t>Management</a:t>
          </a:r>
        </a:p>
      </dsp:txBody>
      <dsp:txXfrm>
        <a:off x="3211" y="554992"/>
        <a:ext cx="2547957" cy="1528774"/>
      </dsp:txXfrm>
    </dsp:sp>
    <dsp:sp modelId="{ABE79EC2-BD58-4DB8-ADA5-83CCF7582DFE}">
      <dsp:nvSpPr>
        <dsp:cNvPr id="0" name=""/>
        <dsp:cNvSpPr/>
      </dsp:nvSpPr>
      <dsp:spPr>
        <a:xfrm>
          <a:off x="2805964" y="554992"/>
          <a:ext cx="2547957" cy="1528774"/>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Production management</a:t>
          </a:r>
        </a:p>
        <a:p>
          <a:pPr marL="114300" lvl="1" indent="-114300" algn="l" defTabSz="622300">
            <a:lnSpc>
              <a:spcPct val="90000"/>
            </a:lnSpc>
            <a:spcBef>
              <a:spcPct val="0"/>
            </a:spcBef>
            <a:spcAft>
              <a:spcPct val="15000"/>
            </a:spcAft>
            <a:buChar char="•"/>
          </a:pPr>
          <a:r>
            <a:rPr lang="en-US" sz="1400" kern="1200" dirty="0"/>
            <a:t>Incident management</a:t>
          </a:r>
        </a:p>
        <a:p>
          <a:pPr marL="114300" lvl="1" indent="-114300" algn="l" defTabSz="622300">
            <a:lnSpc>
              <a:spcPct val="90000"/>
            </a:lnSpc>
            <a:spcBef>
              <a:spcPct val="0"/>
            </a:spcBef>
            <a:spcAft>
              <a:spcPct val="15000"/>
            </a:spcAft>
            <a:buChar char="•"/>
          </a:pPr>
          <a:r>
            <a:rPr lang="en-US" sz="1400" kern="1200" dirty="0"/>
            <a:t>Problem resolution</a:t>
          </a:r>
        </a:p>
        <a:p>
          <a:pPr marL="114300" lvl="1" indent="-114300" algn="l" defTabSz="622300">
            <a:lnSpc>
              <a:spcPct val="90000"/>
            </a:lnSpc>
            <a:spcBef>
              <a:spcPct val="0"/>
            </a:spcBef>
            <a:spcAft>
              <a:spcPct val="15000"/>
            </a:spcAft>
            <a:buChar char="•"/>
          </a:pPr>
          <a:r>
            <a:rPr lang="en-US" sz="1400" kern="1200" dirty="0"/>
            <a:t>Communication</a:t>
          </a:r>
        </a:p>
      </dsp:txBody>
      <dsp:txXfrm>
        <a:off x="2805964" y="554992"/>
        <a:ext cx="2547957" cy="1528774"/>
      </dsp:txXfrm>
    </dsp:sp>
    <dsp:sp modelId="{CD20BBB9-CD5E-40F0-A56F-D19D16B0DCB1}">
      <dsp:nvSpPr>
        <dsp:cNvPr id="0" name=""/>
        <dsp:cNvSpPr/>
      </dsp:nvSpPr>
      <dsp:spPr>
        <a:xfrm>
          <a:off x="5608717" y="554992"/>
          <a:ext cx="2547957" cy="1528774"/>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Monitoring</a:t>
          </a:r>
        </a:p>
        <a:p>
          <a:pPr marL="171450" lvl="1" indent="-171450" algn="l" defTabSz="711200">
            <a:lnSpc>
              <a:spcPct val="90000"/>
            </a:lnSpc>
            <a:spcBef>
              <a:spcPct val="0"/>
            </a:spcBef>
            <a:spcAft>
              <a:spcPct val="15000"/>
            </a:spcAft>
            <a:buChar char="•"/>
          </a:pPr>
          <a:r>
            <a:rPr lang="en-US" sz="1600" kern="1200" dirty="0"/>
            <a:t>Telemetry</a:t>
          </a:r>
        </a:p>
        <a:p>
          <a:pPr marL="171450" lvl="1" indent="-171450" algn="l" defTabSz="711200">
            <a:lnSpc>
              <a:spcPct val="90000"/>
            </a:lnSpc>
            <a:spcBef>
              <a:spcPct val="0"/>
            </a:spcBef>
            <a:spcAft>
              <a:spcPct val="15000"/>
            </a:spcAft>
            <a:buChar char="•"/>
          </a:pPr>
          <a:r>
            <a:rPr lang="en-US" sz="1600" kern="1200" dirty="0"/>
            <a:t>Logs</a:t>
          </a:r>
        </a:p>
        <a:p>
          <a:pPr marL="171450" lvl="1" indent="-171450" algn="l" defTabSz="711200">
            <a:lnSpc>
              <a:spcPct val="90000"/>
            </a:lnSpc>
            <a:spcBef>
              <a:spcPct val="0"/>
            </a:spcBef>
            <a:spcAft>
              <a:spcPct val="15000"/>
            </a:spcAft>
            <a:buChar char="•"/>
          </a:pPr>
          <a:r>
            <a:rPr lang="en-US" sz="1600" kern="1200" dirty="0"/>
            <a:t>Alerting</a:t>
          </a:r>
        </a:p>
      </dsp:txBody>
      <dsp:txXfrm>
        <a:off x="5608717" y="554992"/>
        <a:ext cx="2547957" cy="1528774"/>
      </dsp:txXfrm>
    </dsp:sp>
    <dsp:sp modelId="{19FF29CF-E2B1-478A-A847-451A09A5C41A}">
      <dsp:nvSpPr>
        <dsp:cNvPr id="0" name=""/>
        <dsp:cNvSpPr/>
      </dsp:nvSpPr>
      <dsp:spPr>
        <a:xfrm>
          <a:off x="8411470" y="554992"/>
          <a:ext cx="2547957" cy="1528774"/>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Problem management</a:t>
          </a:r>
        </a:p>
        <a:p>
          <a:pPr marL="171450" lvl="1" indent="-171450" algn="l" defTabSz="711200">
            <a:lnSpc>
              <a:spcPct val="90000"/>
            </a:lnSpc>
            <a:spcBef>
              <a:spcPct val="0"/>
            </a:spcBef>
            <a:spcAft>
              <a:spcPct val="15000"/>
            </a:spcAft>
            <a:buChar char="•"/>
          </a:pPr>
          <a:r>
            <a:rPr lang="en-US" sz="1600" kern="1200"/>
            <a:t>Root </a:t>
          </a:r>
          <a:r>
            <a:rPr lang="en-US" sz="1600" kern="1200" dirty="0"/>
            <a:t>cause</a:t>
          </a:r>
        </a:p>
        <a:p>
          <a:pPr marL="171450" lvl="1" indent="-171450" algn="l" defTabSz="711200">
            <a:lnSpc>
              <a:spcPct val="90000"/>
            </a:lnSpc>
            <a:spcBef>
              <a:spcPct val="0"/>
            </a:spcBef>
            <a:spcAft>
              <a:spcPct val="15000"/>
            </a:spcAft>
            <a:buChar char="•"/>
          </a:pPr>
          <a:r>
            <a:rPr lang="en-US" sz="1600" kern="1200" dirty="0"/>
            <a:t>Trends, recurring issues</a:t>
          </a:r>
        </a:p>
        <a:p>
          <a:pPr marL="171450" lvl="1" indent="-171450" algn="l" defTabSz="711200">
            <a:lnSpc>
              <a:spcPct val="90000"/>
            </a:lnSpc>
            <a:spcBef>
              <a:spcPct val="0"/>
            </a:spcBef>
            <a:spcAft>
              <a:spcPct val="15000"/>
            </a:spcAft>
            <a:buChar char="•"/>
          </a:pPr>
          <a:r>
            <a:rPr lang="en-US" sz="1600" kern="1200" dirty="0"/>
            <a:t>Peer reviews</a:t>
          </a:r>
        </a:p>
      </dsp:txBody>
      <dsp:txXfrm>
        <a:off x="8411470" y="554992"/>
        <a:ext cx="2547957" cy="1528774"/>
      </dsp:txXfrm>
    </dsp:sp>
    <dsp:sp modelId="{F10189EE-5F91-4110-8606-8D2B090F8FD0}">
      <dsp:nvSpPr>
        <dsp:cNvPr id="0" name=""/>
        <dsp:cNvSpPr/>
      </dsp:nvSpPr>
      <dsp:spPr>
        <a:xfrm>
          <a:off x="1404588" y="2338562"/>
          <a:ext cx="2547957" cy="2053908"/>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Change management</a:t>
          </a:r>
        </a:p>
        <a:p>
          <a:pPr marL="171450" lvl="1" indent="-171450" algn="l" defTabSz="711200">
            <a:lnSpc>
              <a:spcPct val="90000"/>
            </a:lnSpc>
            <a:spcBef>
              <a:spcPct val="0"/>
            </a:spcBef>
            <a:spcAft>
              <a:spcPct val="15000"/>
            </a:spcAft>
            <a:buChar char="•"/>
          </a:pPr>
          <a:r>
            <a:rPr lang="en-US" sz="1600" kern="1200" dirty="0"/>
            <a:t>Provisioning New/Updates</a:t>
          </a:r>
        </a:p>
        <a:p>
          <a:pPr marL="171450" lvl="1" indent="-171450" algn="l" defTabSz="711200">
            <a:lnSpc>
              <a:spcPct val="90000"/>
            </a:lnSpc>
            <a:spcBef>
              <a:spcPct val="0"/>
            </a:spcBef>
            <a:spcAft>
              <a:spcPct val="15000"/>
            </a:spcAft>
            <a:buChar char="•"/>
          </a:pPr>
          <a:r>
            <a:rPr lang="en-US" sz="1600" kern="1200" dirty="0"/>
            <a:t>Configuration management</a:t>
          </a:r>
        </a:p>
        <a:p>
          <a:pPr marL="171450" lvl="1" indent="-171450" algn="l" defTabSz="711200">
            <a:lnSpc>
              <a:spcPct val="90000"/>
            </a:lnSpc>
            <a:spcBef>
              <a:spcPct val="0"/>
            </a:spcBef>
            <a:spcAft>
              <a:spcPct val="15000"/>
            </a:spcAft>
            <a:buChar char="•"/>
          </a:pPr>
          <a:r>
            <a:rPr lang="en-US" sz="1600" kern="1200" dirty="0"/>
            <a:t>Orchestration</a:t>
          </a:r>
        </a:p>
      </dsp:txBody>
      <dsp:txXfrm>
        <a:off x="1404588" y="2338562"/>
        <a:ext cx="2547957" cy="2053908"/>
      </dsp:txXfrm>
    </dsp:sp>
    <dsp:sp modelId="{122216C4-8001-4D91-B94C-57A219FD44B6}">
      <dsp:nvSpPr>
        <dsp:cNvPr id="0" name=""/>
        <dsp:cNvSpPr/>
      </dsp:nvSpPr>
      <dsp:spPr>
        <a:xfrm>
          <a:off x="4207340" y="2338562"/>
          <a:ext cx="2547957" cy="2053908"/>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Service design</a:t>
          </a:r>
        </a:p>
        <a:p>
          <a:pPr marL="171450" lvl="1" indent="-171450" algn="l" defTabSz="711200">
            <a:lnSpc>
              <a:spcPct val="90000"/>
            </a:lnSpc>
            <a:spcBef>
              <a:spcPct val="0"/>
            </a:spcBef>
            <a:spcAft>
              <a:spcPct val="15000"/>
            </a:spcAft>
            <a:buChar char="•"/>
          </a:pPr>
          <a:r>
            <a:rPr lang="en-US" sz="1600" kern="1200" dirty="0"/>
            <a:t>Architecture</a:t>
          </a:r>
        </a:p>
        <a:p>
          <a:pPr marL="171450" lvl="1" indent="-171450" algn="l" defTabSz="711200">
            <a:lnSpc>
              <a:spcPct val="90000"/>
            </a:lnSpc>
            <a:spcBef>
              <a:spcPct val="0"/>
            </a:spcBef>
            <a:spcAft>
              <a:spcPct val="15000"/>
            </a:spcAft>
            <a:buChar char="•"/>
          </a:pPr>
          <a:r>
            <a:rPr lang="en-US" sz="1600" kern="1200" dirty="0"/>
            <a:t>Automation</a:t>
          </a:r>
        </a:p>
        <a:p>
          <a:pPr marL="171450" lvl="1" indent="-171450" algn="l" defTabSz="711200">
            <a:lnSpc>
              <a:spcPct val="90000"/>
            </a:lnSpc>
            <a:spcBef>
              <a:spcPct val="0"/>
            </a:spcBef>
            <a:spcAft>
              <a:spcPct val="15000"/>
            </a:spcAft>
            <a:buChar char="•"/>
          </a:pPr>
          <a:r>
            <a:rPr lang="en-US" sz="1600" kern="1200" dirty="0"/>
            <a:t>Security</a:t>
          </a:r>
        </a:p>
      </dsp:txBody>
      <dsp:txXfrm>
        <a:off x="4207340" y="2338562"/>
        <a:ext cx="2547957" cy="2053908"/>
      </dsp:txXfrm>
    </dsp:sp>
    <dsp:sp modelId="{AED3E135-6437-4E6E-80A7-3D754CBF04D7}">
      <dsp:nvSpPr>
        <dsp:cNvPr id="0" name=""/>
        <dsp:cNvSpPr/>
      </dsp:nvSpPr>
      <dsp:spPr>
        <a:xfrm>
          <a:off x="7010093" y="2338562"/>
          <a:ext cx="2547957" cy="2053908"/>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Service management</a:t>
          </a:r>
        </a:p>
        <a:p>
          <a:pPr marL="171450" lvl="1" indent="-171450" algn="l" defTabSz="711200">
            <a:lnSpc>
              <a:spcPct val="90000"/>
            </a:lnSpc>
            <a:spcBef>
              <a:spcPct val="0"/>
            </a:spcBef>
            <a:spcAft>
              <a:spcPct val="15000"/>
            </a:spcAft>
            <a:buChar char="•"/>
          </a:pPr>
          <a:r>
            <a:rPr lang="en-US" sz="1600" kern="1200" dirty="0"/>
            <a:t>SLAs and uptime</a:t>
          </a:r>
        </a:p>
        <a:p>
          <a:pPr marL="171450" lvl="1" indent="-171450" algn="l" defTabSz="711200">
            <a:lnSpc>
              <a:spcPct val="90000"/>
            </a:lnSpc>
            <a:spcBef>
              <a:spcPct val="0"/>
            </a:spcBef>
            <a:spcAft>
              <a:spcPct val="15000"/>
            </a:spcAft>
            <a:buChar char="•"/>
          </a:pPr>
          <a:r>
            <a:rPr lang="en-US" sz="1600" kern="1200" dirty="0"/>
            <a:t>Costing and budgeting</a:t>
          </a:r>
        </a:p>
        <a:p>
          <a:pPr marL="171450" lvl="1" indent="-171450" algn="l" defTabSz="711200">
            <a:lnSpc>
              <a:spcPct val="90000"/>
            </a:lnSpc>
            <a:spcBef>
              <a:spcPct val="0"/>
            </a:spcBef>
            <a:spcAft>
              <a:spcPct val="15000"/>
            </a:spcAft>
            <a:buChar char="•"/>
          </a:pPr>
          <a:r>
            <a:rPr lang="en-US" sz="1600" kern="1200" dirty="0"/>
            <a:t>Metrics and visualization</a:t>
          </a:r>
        </a:p>
      </dsp:txBody>
      <dsp:txXfrm>
        <a:off x="7010093" y="2338562"/>
        <a:ext cx="2547957" cy="20539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08A61-F834-4DAF-834F-AA05F615A7E5}">
      <dsp:nvSpPr>
        <dsp:cNvPr id="0" name=""/>
        <dsp:cNvSpPr/>
      </dsp:nvSpPr>
      <dsp:spPr>
        <a:xfrm>
          <a:off x="5533" y="0"/>
          <a:ext cx="1941902" cy="48683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kern="1200" dirty="0"/>
            <a:t>Provide developers a faster release cycle</a:t>
          </a:r>
        </a:p>
      </dsp:txBody>
      <dsp:txXfrm>
        <a:off x="5533" y="0"/>
        <a:ext cx="1941902" cy="1460517"/>
      </dsp:txXfrm>
    </dsp:sp>
    <dsp:sp modelId="{1B5DC1CA-557D-43A7-ADF4-B6B64DB25C4C}">
      <dsp:nvSpPr>
        <dsp:cNvPr id="0" name=""/>
        <dsp:cNvSpPr/>
      </dsp:nvSpPr>
      <dsp:spPr>
        <a:xfrm>
          <a:off x="199724" y="1461943"/>
          <a:ext cx="1553521" cy="146788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kern="1200" dirty="0"/>
            <a:t>Enable continuous integration</a:t>
          </a:r>
        </a:p>
      </dsp:txBody>
      <dsp:txXfrm>
        <a:off x="242717" y="1504936"/>
        <a:ext cx="1467535" cy="1381900"/>
      </dsp:txXfrm>
    </dsp:sp>
    <dsp:sp modelId="{F3F787AC-6D5C-4A74-961F-F479D110567C}">
      <dsp:nvSpPr>
        <dsp:cNvPr id="0" name=""/>
        <dsp:cNvSpPr/>
      </dsp:nvSpPr>
      <dsp:spPr>
        <a:xfrm>
          <a:off x="199724" y="3155659"/>
          <a:ext cx="1553521" cy="146788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kern="1200" dirty="0"/>
            <a:t>Enable continuous deployment</a:t>
          </a:r>
        </a:p>
      </dsp:txBody>
      <dsp:txXfrm>
        <a:off x="242717" y="3198652"/>
        <a:ext cx="1467535" cy="1381900"/>
      </dsp:txXfrm>
    </dsp:sp>
    <dsp:sp modelId="{98D67198-092D-4EF3-95B0-60AA5B2FF7B6}">
      <dsp:nvSpPr>
        <dsp:cNvPr id="0" name=""/>
        <dsp:cNvSpPr/>
      </dsp:nvSpPr>
      <dsp:spPr>
        <a:xfrm>
          <a:off x="2093078" y="0"/>
          <a:ext cx="1941902" cy="48683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kern="1200" dirty="0"/>
            <a:t>Provide Ops with better visibility into site health</a:t>
          </a:r>
        </a:p>
      </dsp:txBody>
      <dsp:txXfrm>
        <a:off x="2093078" y="0"/>
        <a:ext cx="1941902" cy="1460517"/>
      </dsp:txXfrm>
    </dsp:sp>
    <dsp:sp modelId="{DEB4848F-88ED-4D20-89CF-1A8F703E006D}">
      <dsp:nvSpPr>
        <dsp:cNvPr id="0" name=""/>
        <dsp:cNvSpPr/>
      </dsp:nvSpPr>
      <dsp:spPr>
        <a:xfrm>
          <a:off x="2287269" y="1461943"/>
          <a:ext cx="1553521" cy="146788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Add OMS for IaaS</a:t>
          </a:r>
        </a:p>
      </dsp:txBody>
      <dsp:txXfrm>
        <a:off x="2330262" y="1504936"/>
        <a:ext cx="1467535" cy="1381900"/>
      </dsp:txXfrm>
    </dsp:sp>
    <dsp:sp modelId="{1DA6A15F-99A8-4C7F-8151-248A3CF3DB27}">
      <dsp:nvSpPr>
        <dsp:cNvPr id="0" name=""/>
        <dsp:cNvSpPr/>
      </dsp:nvSpPr>
      <dsp:spPr>
        <a:xfrm>
          <a:off x="2287269" y="3155659"/>
          <a:ext cx="1553521" cy="146788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Add App Insights</a:t>
          </a:r>
        </a:p>
      </dsp:txBody>
      <dsp:txXfrm>
        <a:off x="2330262" y="3198652"/>
        <a:ext cx="1467535" cy="1381900"/>
      </dsp:txXfrm>
    </dsp:sp>
    <dsp:sp modelId="{E6ED014A-B74B-4F76-A0A9-CDAB679A29F5}">
      <dsp:nvSpPr>
        <dsp:cNvPr id="0" name=""/>
        <dsp:cNvSpPr/>
      </dsp:nvSpPr>
      <dsp:spPr>
        <a:xfrm>
          <a:off x="4180623" y="0"/>
          <a:ext cx="1941902" cy="48683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kern="1200" dirty="0"/>
            <a:t>Allow marketing to update product metadata and assets</a:t>
          </a:r>
        </a:p>
      </dsp:txBody>
      <dsp:txXfrm>
        <a:off x="4180623" y="0"/>
        <a:ext cx="1941902" cy="1460517"/>
      </dsp:txXfrm>
    </dsp:sp>
    <dsp:sp modelId="{3253C58D-E8BE-48BB-8346-6BD37ED1594A}">
      <dsp:nvSpPr>
        <dsp:cNvPr id="0" name=""/>
        <dsp:cNvSpPr/>
      </dsp:nvSpPr>
      <dsp:spPr>
        <a:xfrm>
          <a:off x="4374814" y="1461943"/>
          <a:ext cx="1553521" cy="146788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kern="1200" dirty="0"/>
            <a:t>Blob storage</a:t>
          </a:r>
        </a:p>
      </dsp:txBody>
      <dsp:txXfrm>
        <a:off x="4417807" y="1504936"/>
        <a:ext cx="1467535" cy="1381900"/>
      </dsp:txXfrm>
    </dsp:sp>
    <dsp:sp modelId="{C4E994CD-353E-4C5B-8570-8C75914A678D}">
      <dsp:nvSpPr>
        <dsp:cNvPr id="0" name=""/>
        <dsp:cNvSpPr/>
      </dsp:nvSpPr>
      <dsp:spPr>
        <a:xfrm>
          <a:off x="4374814" y="3155659"/>
          <a:ext cx="1553521" cy="146788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kern="1200" dirty="0"/>
            <a:t>Azure Functions for resizing</a:t>
          </a:r>
        </a:p>
      </dsp:txBody>
      <dsp:txXfrm>
        <a:off x="4417807" y="3198652"/>
        <a:ext cx="1467535" cy="1381900"/>
      </dsp:txXfrm>
    </dsp:sp>
    <dsp:sp modelId="{AA6D8C65-0667-4462-98E6-EF37927A364C}">
      <dsp:nvSpPr>
        <dsp:cNvPr id="0" name=""/>
        <dsp:cNvSpPr/>
      </dsp:nvSpPr>
      <dsp:spPr>
        <a:xfrm>
          <a:off x="6268168" y="0"/>
          <a:ext cx="1941902" cy="48683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Predictable environment for testing</a:t>
          </a:r>
        </a:p>
      </dsp:txBody>
      <dsp:txXfrm>
        <a:off x="6268168" y="0"/>
        <a:ext cx="1941902" cy="1460517"/>
      </dsp:txXfrm>
    </dsp:sp>
    <dsp:sp modelId="{48AB3BDD-C97D-4219-AAB4-9DFEEB81E900}">
      <dsp:nvSpPr>
        <dsp:cNvPr id="0" name=""/>
        <dsp:cNvSpPr/>
      </dsp:nvSpPr>
      <dsp:spPr>
        <a:xfrm>
          <a:off x="6462359" y="1461943"/>
          <a:ext cx="1553521" cy="146788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ARM templates</a:t>
          </a:r>
        </a:p>
      </dsp:txBody>
      <dsp:txXfrm>
        <a:off x="6505352" y="1504936"/>
        <a:ext cx="1467535" cy="1381900"/>
      </dsp:txXfrm>
    </dsp:sp>
    <dsp:sp modelId="{F455EB53-C2DA-4EF3-8B5B-5DAC057D15C6}">
      <dsp:nvSpPr>
        <dsp:cNvPr id="0" name=""/>
        <dsp:cNvSpPr/>
      </dsp:nvSpPr>
      <dsp:spPr>
        <a:xfrm>
          <a:off x="6462359" y="3155659"/>
          <a:ext cx="1553521" cy="146788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Sample Data</a:t>
          </a:r>
        </a:p>
      </dsp:txBody>
      <dsp:txXfrm>
        <a:off x="6505352" y="3198652"/>
        <a:ext cx="1467535" cy="1381900"/>
      </dsp:txXfrm>
    </dsp:sp>
    <dsp:sp modelId="{840F5722-AC87-4006-9CCE-AADA487C50E3}">
      <dsp:nvSpPr>
        <dsp:cNvPr id="0" name=""/>
        <dsp:cNvSpPr/>
      </dsp:nvSpPr>
      <dsp:spPr>
        <a:xfrm>
          <a:off x="8355713" y="0"/>
          <a:ext cx="1941902" cy="48683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Refresh the UI with minimal impact</a:t>
          </a:r>
        </a:p>
      </dsp:txBody>
      <dsp:txXfrm>
        <a:off x="8355713" y="0"/>
        <a:ext cx="1941902" cy="1460517"/>
      </dsp:txXfrm>
    </dsp:sp>
    <dsp:sp modelId="{CB508C17-1E55-42E5-8AFF-B3A6815960C0}">
      <dsp:nvSpPr>
        <dsp:cNvPr id="0" name=""/>
        <dsp:cNvSpPr/>
      </dsp:nvSpPr>
      <dsp:spPr>
        <a:xfrm>
          <a:off x="8549904" y="1460517"/>
          <a:ext cx="1553521" cy="3164454"/>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Feature flags with UI</a:t>
          </a:r>
        </a:p>
      </dsp:txBody>
      <dsp:txXfrm>
        <a:off x="8595405" y="1506018"/>
        <a:ext cx="1462519" cy="30734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03D367-BFB2-4D74-B788-4570D573FE51}">
      <dsp:nvSpPr>
        <dsp:cNvPr id="0" name=""/>
        <dsp:cNvSpPr/>
      </dsp:nvSpPr>
      <dsp:spPr>
        <a:xfrm>
          <a:off x="868441" y="0"/>
          <a:ext cx="9842341" cy="265588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F968CB-EFCD-4C1B-B885-D58B82B054DD}">
      <dsp:nvSpPr>
        <dsp:cNvPr id="0" name=""/>
        <dsp:cNvSpPr/>
      </dsp:nvSpPr>
      <dsp:spPr>
        <a:xfrm>
          <a:off x="5123" y="796766"/>
          <a:ext cx="2218809" cy="106235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Configuration management</a:t>
          </a:r>
        </a:p>
      </dsp:txBody>
      <dsp:txXfrm>
        <a:off x="56983" y="848626"/>
        <a:ext cx="2115089" cy="958634"/>
      </dsp:txXfrm>
    </dsp:sp>
    <dsp:sp modelId="{85EF1C53-A332-4D7D-94FB-AEC14486D1C2}">
      <dsp:nvSpPr>
        <dsp:cNvPr id="0" name=""/>
        <dsp:cNvSpPr/>
      </dsp:nvSpPr>
      <dsp:spPr>
        <a:xfrm>
          <a:off x="2342665" y="796766"/>
          <a:ext cx="2218809" cy="106235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Build platform</a:t>
          </a:r>
        </a:p>
      </dsp:txBody>
      <dsp:txXfrm>
        <a:off x="2394525" y="848626"/>
        <a:ext cx="2115089" cy="958634"/>
      </dsp:txXfrm>
    </dsp:sp>
    <dsp:sp modelId="{56FCC2D0-418D-4A6F-9356-E9FDECBEC8E0}">
      <dsp:nvSpPr>
        <dsp:cNvPr id="0" name=""/>
        <dsp:cNvSpPr/>
      </dsp:nvSpPr>
      <dsp:spPr>
        <a:xfrm>
          <a:off x="4680207" y="796766"/>
          <a:ext cx="2218809" cy="106235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Compilation</a:t>
          </a:r>
        </a:p>
      </dsp:txBody>
      <dsp:txXfrm>
        <a:off x="4732067" y="848626"/>
        <a:ext cx="2115089" cy="958634"/>
      </dsp:txXfrm>
    </dsp:sp>
    <dsp:sp modelId="{A8CCAA70-BC0D-4CD9-A947-380D67D0FD1A}">
      <dsp:nvSpPr>
        <dsp:cNvPr id="0" name=""/>
        <dsp:cNvSpPr/>
      </dsp:nvSpPr>
      <dsp:spPr>
        <a:xfrm>
          <a:off x="7017749" y="796766"/>
          <a:ext cx="2218809" cy="106235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Provisioning</a:t>
          </a:r>
        </a:p>
      </dsp:txBody>
      <dsp:txXfrm>
        <a:off x="7069609" y="848626"/>
        <a:ext cx="2115089" cy="958634"/>
      </dsp:txXfrm>
    </dsp:sp>
    <dsp:sp modelId="{82A82628-353F-4F02-94DF-691CC9F9F6D2}">
      <dsp:nvSpPr>
        <dsp:cNvPr id="0" name=""/>
        <dsp:cNvSpPr/>
      </dsp:nvSpPr>
      <dsp:spPr>
        <a:xfrm>
          <a:off x="9355291" y="796766"/>
          <a:ext cx="2218809" cy="106235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Deploy and test</a:t>
          </a:r>
        </a:p>
      </dsp:txBody>
      <dsp:txXfrm>
        <a:off x="9407151" y="848626"/>
        <a:ext cx="2115089" cy="9586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06E2C5-7F38-4BD7-8433-6B48446B53F2}">
      <dsp:nvSpPr>
        <dsp:cNvPr id="0" name=""/>
        <dsp:cNvSpPr/>
      </dsp:nvSpPr>
      <dsp:spPr>
        <a:xfrm>
          <a:off x="868441" y="0"/>
          <a:ext cx="9842341" cy="435451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FF9ED0-836A-4506-8E97-A438A9F2269B}">
      <dsp:nvSpPr>
        <dsp:cNvPr id="0" name=""/>
        <dsp:cNvSpPr/>
      </dsp:nvSpPr>
      <dsp:spPr>
        <a:xfrm>
          <a:off x="3552" y="1306353"/>
          <a:ext cx="1656895" cy="174180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Detect</a:t>
          </a:r>
        </a:p>
      </dsp:txBody>
      <dsp:txXfrm>
        <a:off x="84435" y="1387236"/>
        <a:ext cx="1495129" cy="1580039"/>
      </dsp:txXfrm>
    </dsp:sp>
    <dsp:sp modelId="{10B336A4-B7E7-470A-B5B4-74B348616773}">
      <dsp:nvSpPr>
        <dsp:cNvPr id="0" name=""/>
        <dsp:cNvSpPr/>
      </dsp:nvSpPr>
      <dsp:spPr>
        <a:xfrm>
          <a:off x="1868794" y="1306353"/>
          <a:ext cx="1656895" cy="174180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Triage</a:t>
          </a:r>
        </a:p>
      </dsp:txBody>
      <dsp:txXfrm>
        <a:off x="1949677" y="1387236"/>
        <a:ext cx="1495129" cy="1580039"/>
      </dsp:txXfrm>
    </dsp:sp>
    <dsp:sp modelId="{85DDE9AE-7845-42D1-A470-A4471D0BCFC7}">
      <dsp:nvSpPr>
        <dsp:cNvPr id="0" name=""/>
        <dsp:cNvSpPr/>
      </dsp:nvSpPr>
      <dsp:spPr>
        <a:xfrm>
          <a:off x="3734037" y="1306353"/>
          <a:ext cx="2245908" cy="174180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Communicate</a:t>
          </a:r>
        </a:p>
      </dsp:txBody>
      <dsp:txXfrm>
        <a:off x="3819065" y="1391381"/>
        <a:ext cx="2075852" cy="1571749"/>
      </dsp:txXfrm>
    </dsp:sp>
    <dsp:sp modelId="{FDC15B82-D520-4D8A-9FB8-BE12D2A31853}">
      <dsp:nvSpPr>
        <dsp:cNvPr id="0" name=""/>
        <dsp:cNvSpPr/>
      </dsp:nvSpPr>
      <dsp:spPr>
        <a:xfrm>
          <a:off x="6188292" y="1306353"/>
          <a:ext cx="1656895" cy="174180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Manage</a:t>
          </a:r>
        </a:p>
      </dsp:txBody>
      <dsp:txXfrm>
        <a:off x="6269175" y="1387236"/>
        <a:ext cx="1495129" cy="1580039"/>
      </dsp:txXfrm>
    </dsp:sp>
    <dsp:sp modelId="{2CBD370B-2889-400E-A11C-0BFE35FF6612}">
      <dsp:nvSpPr>
        <dsp:cNvPr id="0" name=""/>
        <dsp:cNvSpPr/>
      </dsp:nvSpPr>
      <dsp:spPr>
        <a:xfrm>
          <a:off x="8053534" y="1306353"/>
          <a:ext cx="1656895" cy="174180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Resolve</a:t>
          </a:r>
        </a:p>
      </dsp:txBody>
      <dsp:txXfrm>
        <a:off x="8134417" y="1387236"/>
        <a:ext cx="1495129" cy="1580039"/>
      </dsp:txXfrm>
    </dsp:sp>
    <dsp:sp modelId="{7D2E439D-8D0C-436D-A9F6-90E729290432}">
      <dsp:nvSpPr>
        <dsp:cNvPr id="0" name=""/>
        <dsp:cNvSpPr/>
      </dsp:nvSpPr>
      <dsp:spPr>
        <a:xfrm>
          <a:off x="9918777" y="1306353"/>
          <a:ext cx="1656895" cy="174180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Review</a:t>
          </a:r>
        </a:p>
      </dsp:txBody>
      <dsp:txXfrm>
        <a:off x="9999660" y="1387236"/>
        <a:ext cx="1495129" cy="15800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03D367-BFB2-4D74-B788-4570D573FE51}">
      <dsp:nvSpPr>
        <dsp:cNvPr id="0" name=""/>
        <dsp:cNvSpPr/>
      </dsp:nvSpPr>
      <dsp:spPr>
        <a:xfrm>
          <a:off x="868441" y="0"/>
          <a:ext cx="9842341" cy="265588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F968CB-EFCD-4C1B-B885-D58B82B054DD}">
      <dsp:nvSpPr>
        <dsp:cNvPr id="0" name=""/>
        <dsp:cNvSpPr/>
      </dsp:nvSpPr>
      <dsp:spPr>
        <a:xfrm>
          <a:off x="3356" y="796766"/>
          <a:ext cx="1826661" cy="106235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Alert/</a:t>
          </a:r>
        </a:p>
        <a:p>
          <a:pPr marL="0" lvl="0" indent="0" algn="ctr" defTabSz="1066800">
            <a:lnSpc>
              <a:spcPct val="90000"/>
            </a:lnSpc>
            <a:spcBef>
              <a:spcPct val="0"/>
            </a:spcBef>
            <a:spcAft>
              <a:spcPct val="35000"/>
            </a:spcAft>
            <a:buNone/>
          </a:pPr>
          <a:r>
            <a:rPr lang="en-US" sz="2400" kern="1200" dirty="0"/>
            <a:t>notify</a:t>
          </a:r>
        </a:p>
      </dsp:txBody>
      <dsp:txXfrm>
        <a:off x="55216" y="848626"/>
        <a:ext cx="1722941" cy="958634"/>
      </dsp:txXfrm>
    </dsp:sp>
    <dsp:sp modelId="{B0BA6C1C-EB1E-4123-B90B-8C8864CCDD98}">
      <dsp:nvSpPr>
        <dsp:cNvPr id="0" name=""/>
        <dsp:cNvSpPr/>
      </dsp:nvSpPr>
      <dsp:spPr>
        <a:xfrm>
          <a:off x="1908607" y="796766"/>
          <a:ext cx="1350198" cy="106235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Assess</a:t>
          </a:r>
        </a:p>
      </dsp:txBody>
      <dsp:txXfrm>
        <a:off x="1960467" y="848626"/>
        <a:ext cx="1246478" cy="958634"/>
      </dsp:txXfrm>
    </dsp:sp>
    <dsp:sp modelId="{975EBCA3-0545-460E-B364-B081A5B99EA3}">
      <dsp:nvSpPr>
        <dsp:cNvPr id="0" name=""/>
        <dsp:cNvSpPr/>
      </dsp:nvSpPr>
      <dsp:spPr>
        <a:xfrm>
          <a:off x="3337395" y="796766"/>
          <a:ext cx="2319474" cy="106235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Communicate</a:t>
          </a:r>
        </a:p>
      </dsp:txBody>
      <dsp:txXfrm>
        <a:off x="3389255" y="848626"/>
        <a:ext cx="2215754" cy="958634"/>
      </dsp:txXfrm>
    </dsp:sp>
    <dsp:sp modelId="{A9838037-7038-4DF5-B6D5-77F1FBF67D08}">
      <dsp:nvSpPr>
        <dsp:cNvPr id="0" name=""/>
        <dsp:cNvSpPr/>
      </dsp:nvSpPr>
      <dsp:spPr>
        <a:xfrm>
          <a:off x="5735459" y="796766"/>
          <a:ext cx="1866414" cy="106235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Diagnose</a:t>
          </a:r>
        </a:p>
      </dsp:txBody>
      <dsp:txXfrm>
        <a:off x="5787319" y="848626"/>
        <a:ext cx="1762694" cy="958634"/>
      </dsp:txXfrm>
    </dsp:sp>
    <dsp:sp modelId="{3F1B9524-2F9B-46E5-AB64-F6CA07427FE1}">
      <dsp:nvSpPr>
        <dsp:cNvPr id="0" name=""/>
        <dsp:cNvSpPr/>
      </dsp:nvSpPr>
      <dsp:spPr>
        <a:xfrm>
          <a:off x="7680463" y="796766"/>
          <a:ext cx="1470549" cy="106235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Mitigate</a:t>
          </a:r>
        </a:p>
      </dsp:txBody>
      <dsp:txXfrm>
        <a:off x="7732323" y="848626"/>
        <a:ext cx="1366829" cy="958634"/>
      </dsp:txXfrm>
    </dsp:sp>
    <dsp:sp modelId="{42EEBBE5-FD93-486A-8528-0A3C9B4FA8B2}">
      <dsp:nvSpPr>
        <dsp:cNvPr id="0" name=""/>
        <dsp:cNvSpPr/>
      </dsp:nvSpPr>
      <dsp:spPr>
        <a:xfrm>
          <a:off x="9229602" y="796766"/>
          <a:ext cx="917477" cy="106235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Root cause</a:t>
          </a:r>
        </a:p>
      </dsp:txBody>
      <dsp:txXfrm>
        <a:off x="9274390" y="841554"/>
        <a:ext cx="827901" cy="972778"/>
      </dsp:txXfrm>
    </dsp:sp>
    <dsp:sp modelId="{A5A7DADB-B088-43C5-8B92-FA353E9AE2C4}">
      <dsp:nvSpPr>
        <dsp:cNvPr id="0" name=""/>
        <dsp:cNvSpPr/>
      </dsp:nvSpPr>
      <dsp:spPr>
        <a:xfrm>
          <a:off x="10225669" y="796766"/>
          <a:ext cx="1350198" cy="106235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Analyze</a:t>
          </a:r>
        </a:p>
      </dsp:txBody>
      <dsp:txXfrm>
        <a:off x="10277529" y="848626"/>
        <a:ext cx="1246478" cy="9586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08A61-F834-4DAF-834F-AA05F615A7E5}">
      <dsp:nvSpPr>
        <dsp:cNvPr id="0" name=""/>
        <dsp:cNvSpPr/>
      </dsp:nvSpPr>
      <dsp:spPr>
        <a:xfrm>
          <a:off x="5533" y="0"/>
          <a:ext cx="1941902" cy="48683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kern="1200" dirty="0"/>
            <a:t>Provide developers a faster release cycle</a:t>
          </a:r>
        </a:p>
      </dsp:txBody>
      <dsp:txXfrm>
        <a:off x="5533" y="0"/>
        <a:ext cx="1941902" cy="1460517"/>
      </dsp:txXfrm>
    </dsp:sp>
    <dsp:sp modelId="{1B5DC1CA-557D-43A7-ADF4-B6B64DB25C4C}">
      <dsp:nvSpPr>
        <dsp:cNvPr id="0" name=""/>
        <dsp:cNvSpPr/>
      </dsp:nvSpPr>
      <dsp:spPr>
        <a:xfrm>
          <a:off x="199724" y="1461943"/>
          <a:ext cx="1553521" cy="1467886"/>
        </a:xfrm>
        <a:prstGeom prst="roundRect">
          <a:avLst>
            <a:gd name="adj" fmla="val 10000"/>
          </a:avLst>
        </a:prstGeom>
        <a:solidFill>
          <a:schemeClr val="accent5"/>
        </a:solidFill>
        <a:ln w="10795"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kern="1200" dirty="0"/>
            <a:t>Enable continuous integration</a:t>
          </a:r>
        </a:p>
      </dsp:txBody>
      <dsp:txXfrm>
        <a:off x="242717" y="1504936"/>
        <a:ext cx="1467535" cy="1381900"/>
      </dsp:txXfrm>
    </dsp:sp>
    <dsp:sp modelId="{F3F787AC-6D5C-4A74-961F-F479D110567C}">
      <dsp:nvSpPr>
        <dsp:cNvPr id="0" name=""/>
        <dsp:cNvSpPr/>
      </dsp:nvSpPr>
      <dsp:spPr>
        <a:xfrm>
          <a:off x="199724" y="3155659"/>
          <a:ext cx="1553521" cy="1467886"/>
        </a:xfrm>
        <a:prstGeom prst="roundRect">
          <a:avLst>
            <a:gd name="adj" fmla="val 10000"/>
          </a:avLst>
        </a:prstGeom>
        <a:solidFill>
          <a:schemeClr val="accent5"/>
        </a:solidFill>
        <a:ln w="10795"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kern="1200" dirty="0"/>
            <a:t>Enable continuous deployment</a:t>
          </a:r>
        </a:p>
      </dsp:txBody>
      <dsp:txXfrm>
        <a:off x="242717" y="3198652"/>
        <a:ext cx="1467535" cy="1381900"/>
      </dsp:txXfrm>
    </dsp:sp>
    <dsp:sp modelId="{98D67198-092D-4EF3-95B0-60AA5B2FF7B6}">
      <dsp:nvSpPr>
        <dsp:cNvPr id="0" name=""/>
        <dsp:cNvSpPr/>
      </dsp:nvSpPr>
      <dsp:spPr>
        <a:xfrm>
          <a:off x="2093078" y="0"/>
          <a:ext cx="1941902" cy="48683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kern="1200" dirty="0"/>
            <a:t>Provide Ops with better visibility into site health</a:t>
          </a:r>
        </a:p>
      </dsp:txBody>
      <dsp:txXfrm>
        <a:off x="2093078" y="0"/>
        <a:ext cx="1941902" cy="1460517"/>
      </dsp:txXfrm>
    </dsp:sp>
    <dsp:sp modelId="{DEB4848F-88ED-4D20-89CF-1A8F703E006D}">
      <dsp:nvSpPr>
        <dsp:cNvPr id="0" name=""/>
        <dsp:cNvSpPr/>
      </dsp:nvSpPr>
      <dsp:spPr>
        <a:xfrm>
          <a:off x="2287269" y="1461943"/>
          <a:ext cx="1553521" cy="1467886"/>
        </a:xfrm>
        <a:prstGeom prst="roundRect">
          <a:avLst>
            <a:gd name="adj" fmla="val 10000"/>
          </a:avLst>
        </a:prstGeom>
        <a:solidFill>
          <a:schemeClr val="accent5"/>
        </a:solidFill>
        <a:ln w="10795"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Add OMS for IaaS</a:t>
          </a:r>
        </a:p>
      </dsp:txBody>
      <dsp:txXfrm>
        <a:off x="2330262" y="1504936"/>
        <a:ext cx="1467535" cy="1381900"/>
      </dsp:txXfrm>
    </dsp:sp>
    <dsp:sp modelId="{1DA6A15F-99A8-4C7F-8151-248A3CF3DB27}">
      <dsp:nvSpPr>
        <dsp:cNvPr id="0" name=""/>
        <dsp:cNvSpPr/>
      </dsp:nvSpPr>
      <dsp:spPr>
        <a:xfrm>
          <a:off x="2287269" y="3155659"/>
          <a:ext cx="1553521" cy="1467886"/>
        </a:xfrm>
        <a:prstGeom prst="roundRect">
          <a:avLst>
            <a:gd name="adj" fmla="val 10000"/>
          </a:avLst>
        </a:prstGeom>
        <a:solidFill>
          <a:schemeClr val="accent5"/>
        </a:solidFill>
        <a:ln w="10795"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Add App Insights</a:t>
          </a:r>
        </a:p>
      </dsp:txBody>
      <dsp:txXfrm>
        <a:off x="2330262" y="3198652"/>
        <a:ext cx="1467535" cy="1381900"/>
      </dsp:txXfrm>
    </dsp:sp>
    <dsp:sp modelId="{E6ED014A-B74B-4F76-A0A9-CDAB679A29F5}">
      <dsp:nvSpPr>
        <dsp:cNvPr id="0" name=""/>
        <dsp:cNvSpPr/>
      </dsp:nvSpPr>
      <dsp:spPr>
        <a:xfrm>
          <a:off x="4180623" y="0"/>
          <a:ext cx="1941902" cy="48683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kern="1200"/>
            <a:t>Allow </a:t>
          </a:r>
          <a:r>
            <a:rPr lang="en-US" sz="1700" kern="1200" dirty="0"/>
            <a:t>marketing to update product metadata and assets</a:t>
          </a:r>
        </a:p>
      </dsp:txBody>
      <dsp:txXfrm>
        <a:off x="4180623" y="0"/>
        <a:ext cx="1941902" cy="1460517"/>
      </dsp:txXfrm>
    </dsp:sp>
    <dsp:sp modelId="{3253C58D-E8BE-48BB-8346-6BD37ED1594A}">
      <dsp:nvSpPr>
        <dsp:cNvPr id="0" name=""/>
        <dsp:cNvSpPr/>
      </dsp:nvSpPr>
      <dsp:spPr>
        <a:xfrm>
          <a:off x="4374814" y="1461943"/>
          <a:ext cx="1553521" cy="1467886"/>
        </a:xfrm>
        <a:prstGeom prst="roundRect">
          <a:avLst>
            <a:gd name="adj" fmla="val 10000"/>
          </a:avLst>
        </a:prstGeom>
        <a:solidFill>
          <a:schemeClr val="accent5"/>
        </a:solidFill>
        <a:ln w="10795"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kern="1200" dirty="0"/>
            <a:t>Blob storage</a:t>
          </a:r>
        </a:p>
      </dsp:txBody>
      <dsp:txXfrm>
        <a:off x="4417807" y="1504936"/>
        <a:ext cx="1467535" cy="1381900"/>
      </dsp:txXfrm>
    </dsp:sp>
    <dsp:sp modelId="{C4E994CD-353E-4C5B-8570-8C75914A678D}">
      <dsp:nvSpPr>
        <dsp:cNvPr id="0" name=""/>
        <dsp:cNvSpPr/>
      </dsp:nvSpPr>
      <dsp:spPr>
        <a:xfrm>
          <a:off x="4374814" y="3155659"/>
          <a:ext cx="1553521" cy="1467886"/>
        </a:xfrm>
        <a:prstGeom prst="roundRect">
          <a:avLst>
            <a:gd name="adj" fmla="val 10000"/>
          </a:avLst>
        </a:prstGeom>
        <a:solidFill>
          <a:schemeClr val="accent5"/>
        </a:solidFill>
        <a:ln w="10795"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kern="1200" dirty="0"/>
            <a:t>Azure Functions for resizing</a:t>
          </a:r>
        </a:p>
      </dsp:txBody>
      <dsp:txXfrm>
        <a:off x="4417807" y="3198652"/>
        <a:ext cx="1467535" cy="1381900"/>
      </dsp:txXfrm>
    </dsp:sp>
    <dsp:sp modelId="{AA6D8C65-0667-4462-98E6-EF37927A364C}">
      <dsp:nvSpPr>
        <dsp:cNvPr id="0" name=""/>
        <dsp:cNvSpPr/>
      </dsp:nvSpPr>
      <dsp:spPr>
        <a:xfrm>
          <a:off x="6268168" y="0"/>
          <a:ext cx="1941902" cy="48683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Predictable environment for testing</a:t>
          </a:r>
        </a:p>
      </dsp:txBody>
      <dsp:txXfrm>
        <a:off x="6268168" y="0"/>
        <a:ext cx="1941902" cy="1460517"/>
      </dsp:txXfrm>
    </dsp:sp>
    <dsp:sp modelId="{89D5FB21-C340-4FB0-A5AB-559376108695}">
      <dsp:nvSpPr>
        <dsp:cNvPr id="0" name=""/>
        <dsp:cNvSpPr/>
      </dsp:nvSpPr>
      <dsp:spPr>
        <a:xfrm>
          <a:off x="6462359" y="1461943"/>
          <a:ext cx="1553521" cy="146788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ARM templates</a:t>
          </a:r>
        </a:p>
      </dsp:txBody>
      <dsp:txXfrm>
        <a:off x="6505352" y="1504936"/>
        <a:ext cx="1467535" cy="1381900"/>
      </dsp:txXfrm>
    </dsp:sp>
    <dsp:sp modelId="{19ED5113-B1CF-46E4-93CC-9F1738DF658D}">
      <dsp:nvSpPr>
        <dsp:cNvPr id="0" name=""/>
        <dsp:cNvSpPr/>
      </dsp:nvSpPr>
      <dsp:spPr>
        <a:xfrm>
          <a:off x="6462359" y="3155659"/>
          <a:ext cx="1553521" cy="146788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Sample Data</a:t>
          </a:r>
          <a:endParaRPr lang="en-US" sz="2000" kern="1200"/>
        </a:p>
      </dsp:txBody>
      <dsp:txXfrm>
        <a:off x="6505352" y="3198652"/>
        <a:ext cx="1467535" cy="1381900"/>
      </dsp:txXfrm>
    </dsp:sp>
    <dsp:sp modelId="{840F5722-AC87-4006-9CCE-AADA487C50E3}">
      <dsp:nvSpPr>
        <dsp:cNvPr id="0" name=""/>
        <dsp:cNvSpPr/>
      </dsp:nvSpPr>
      <dsp:spPr>
        <a:xfrm>
          <a:off x="8355713" y="0"/>
          <a:ext cx="1941902" cy="48683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Refresh the UI with minimal impact</a:t>
          </a:r>
        </a:p>
      </dsp:txBody>
      <dsp:txXfrm>
        <a:off x="8355713" y="0"/>
        <a:ext cx="1941902" cy="1460517"/>
      </dsp:txXfrm>
    </dsp:sp>
    <dsp:sp modelId="{CB508C17-1E55-42E5-8AFF-B3A6815960C0}">
      <dsp:nvSpPr>
        <dsp:cNvPr id="0" name=""/>
        <dsp:cNvSpPr/>
      </dsp:nvSpPr>
      <dsp:spPr>
        <a:xfrm>
          <a:off x="8549904" y="1460517"/>
          <a:ext cx="1553521" cy="3164454"/>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Feature flags with UI</a:t>
          </a:r>
        </a:p>
      </dsp:txBody>
      <dsp:txXfrm>
        <a:off x="8595405" y="1506018"/>
        <a:ext cx="1462519" cy="307345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08EDC7-CD4D-40CE-ADC2-B6D8DB45D4C8}">
      <dsp:nvSpPr>
        <dsp:cNvPr id="0" name=""/>
        <dsp:cNvSpPr/>
      </dsp:nvSpPr>
      <dsp:spPr>
        <a:xfrm>
          <a:off x="1413" y="0"/>
          <a:ext cx="3675046" cy="48069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Telemetry</a:t>
          </a:r>
        </a:p>
      </dsp:txBody>
      <dsp:txXfrm>
        <a:off x="1413" y="0"/>
        <a:ext cx="3675046" cy="1442085"/>
      </dsp:txXfrm>
    </dsp:sp>
    <dsp:sp modelId="{77FE4EBD-EAF6-400B-BCF7-F20C96A25E43}">
      <dsp:nvSpPr>
        <dsp:cNvPr id="0" name=""/>
        <dsp:cNvSpPr/>
      </dsp:nvSpPr>
      <dsp:spPr>
        <a:xfrm>
          <a:off x="368918" y="1442994"/>
          <a:ext cx="2940037" cy="55609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t>Alerts—define health alerts for failure modes</a:t>
          </a:r>
        </a:p>
      </dsp:txBody>
      <dsp:txXfrm>
        <a:off x="385205" y="1459281"/>
        <a:ext cx="2907463" cy="523522"/>
      </dsp:txXfrm>
    </dsp:sp>
    <dsp:sp modelId="{FF21C928-E5DA-4553-A783-54F742805566}">
      <dsp:nvSpPr>
        <dsp:cNvPr id="0" name=""/>
        <dsp:cNvSpPr/>
      </dsp:nvSpPr>
      <dsp:spPr>
        <a:xfrm>
          <a:off x="368918" y="2084644"/>
          <a:ext cx="2940037" cy="55609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kern="1200" dirty="0"/>
            <a:t>Diagnostics—deliver instrumentation data and operational reports</a:t>
          </a:r>
        </a:p>
      </dsp:txBody>
      <dsp:txXfrm>
        <a:off x="385205" y="2100931"/>
        <a:ext cx="2907463" cy="523522"/>
      </dsp:txXfrm>
    </dsp:sp>
    <dsp:sp modelId="{E5CF8365-94E2-4D55-A23A-11EAD12B6D55}">
      <dsp:nvSpPr>
        <dsp:cNvPr id="0" name=""/>
        <dsp:cNvSpPr/>
      </dsp:nvSpPr>
      <dsp:spPr>
        <a:xfrm>
          <a:off x="368918" y="2726295"/>
          <a:ext cx="2940037" cy="55609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kern="1200" dirty="0"/>
            <a:t>Troubleshooting guides—guidance for investigating and alert</a:t>
          </a:r>
        </a:p>
      </dsp:txBody>
      <dsp:txXfrm>
        <a:off x="385205" y="2742582"/>
        <a:ext cx="2907463" cy="523522"/>
      </dsp:txXfrm>
    </dsp:sp>
    <dsp:sp modelId="{5875DAE2-D779-4A71-911C-03C4062DEF21}">
      <dsp:nvSpPr>
        <dsp:cNvPr id="0" name=""/>
        <dsp:cNvSpPr/>
      </dsp:nvSpPr>
      <dsp:spPr>
        <a:xfrm>
          <a:off x="368918" y="3367945"/>
          <a:ext cx="2940037" cy="55609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kern="1200" dirty="0"/>
            <a:t>Failure mode testing—ensuring alerts fire</a:t>
          </a:r>
        </a:p>
      </dsp:txBody>
      <dsp:txXfrm>
        <a:off x="385205" y="3384232"/>
        <a:ext cx="2907463" cy="523522"/>
      </dsp:txXfrm>
    </dsp:sp>
    <dsp:sp modelId="{7F4FCA9B-9870-47A8-BE17-42B29E5BED4D}">
      <dsp:nvSpPr>
        <dsp:cNvPr id="0" name=""/>
        <dsp:cNvSpPr/>
      </dsp:nvSpPr>
      <dsp:spPr>
        <a:xfrm>
          <a:off x="368918" y="4009595"/>
          <a:ext cx="2940037" cy="55609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kern="1200" dirty="0"/>
            <a:t>Onboarding—new alerts</a:t>
          </a:r>
        </a:p>
      </dsp:txBody>
      <dsp:txXfrm>
        <a:off x="385205" y="4025882"/>
        <a:ext cx="2907463" cy="523522"/>
      </dsp:txXfrm>
    </dsp:sp>
    <dsp:sp modelId="{14356BDF-20B4-4EAD-A692-4155622673D1}">
      <dsp:nvSpPr>
        <dsp:cNvPr id="0" name=""/>
        <dsp:cNvSpPr/>
      </dsp:nvSpPr>
      <dsp:spPr>
        <a:xfrm>
          <a:off x="3952089" y="0"/>
          <a:ext cx="3675046" cy="48069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Incidents</a:t>
          </a:r>
        </a:p>
      </dsp:txBody>
      <dsp:txXfrm>
        <a:off x="3952089" y="0"/>
        <a:ext cx="3675046" cy="1442085"/>
      </dsp:txXfrm>
    </dsp:sp>
    <dsp:sp modelId="{47BDEE3E-7143-47C4-A184-DEB959D61F02}">
      <dsp:nvSpPr>
        <dsp:cNvPr id="0" name=""/>
        <dsp:cNvSpPr/>
      </dsp:nvSpPr>
      <dsp:spPr>
        <a:xfrm>
          <a:off x="4319593" y="1442994"/>
          <a:ext cx="2940037" cy="55609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kern="1200" dirty="0"/>
            <a:t>Detection—health issues and start the fix process</a:t>
          </a:r>
        </a:p>
      </dsp:txBody>
      <dsp:txXfrm>
        <a:off x="4335880" y="1459281"/>
        <a:ext cx="2907463" cy="523522"/>
      </dsp:txXfrm>
    </dsp:sp>
    <dsp:sp modelId="{8F3BF45A-A686-48FE-8228-B370F32BF0C0}">
      <dsp:nvSpPr>
        <dsp:cNvPr id="0" name=""/>
        <dsp:cNvSpPr/>
      </dsp:nvSpPr>
      <dsp:spPr>
        <a:xfrm>
          <a:off x="4319593" y="2084644"/>
          <a:ext cx="2940037" cy="55609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kern="1200" dirty="0"/>
            <a:t>Triage—critical alert confirmation and guidance</a:t>
          </a:r>
        </a:p>
      </dsp:txBody>
      <dsp:txXfrm>
        <a:off x="4335880" y="2100931"/>
        <a:ext cx="2907463" cy="523522"/>
      </dsp:txXfrm>
    </dsp:sp>
    <dsp:sp modelId="{484A23B8-62EB-4B42-BCDF-FC976693AC82}">
      <dsp:nvSpPr>
        <dsp:cNvPr id="0" name=""/>
        <dsp:cNvSpPr/>
      </dsp:nvSpPr>
      <dsp:spPr>
        <a:xfrm>
          <a:off x="4319593" y="2726295"/>
          <a:ext cx="2940037" cy="55609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kern="1200" dirty="0"/>
            <a:t>Escalation—On call rotation (Dev and Ops)</a:t>
          </a:r>
        </a:p>
      </dsp:txBody>
      <dsp:txXfrm>
        <a:off x="4335880" y="2742582"/>
        <a:ext cx="2907463" cy="523522"/>
      </dsp:txXfrm>
    </dsp:sp>
    <dsp:sp modelId="{5FC15233-344E-4234-9081-5F1E29BCA642}">
      <dsp:nvSpPr>
        <dsp:cNvPr id="0" name=""/>
        <dsp:cNvSpPr/>
      </dsp:nvSpPr>
      <dsp:spPr>
        <a:xfrm>
          <a:off x="4319593" y="3367945"/>
          <a:ext cx="2940037" cy="55609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kern="1200" dirty="0"/>
            <a:t>Incident management—troubleshooting and communication</a:t>
          </a:r>
        </a:p>
      </dsp:txBody>
      <dsp:txXfrm>
        <a:off x="4335880" y="3384232"/>
        <a:ext cx="2907463" cy="523522"/>
      </dsp:txXfrm>
    </dsp:sp>
    <dsp:sp modelId="{F8F83583-D621-43A6-A01B-CE8D603AB9AB}">
      <dsp:nvSpPr>
        <dsp:cNvPr id="0" name=""/>
        <dsp:cNvSpPr/>
      </dsp:nvSpPr>
      <dsp:spPr>
        <a:xfrm>
          <a:off x="4319593" y="4009595"/>
          <a:ext cx="2940037" cy="55609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kern="1200" dirty="0"/>
            <a:t>Resolution—service restoration and root cause</a:t>
          </a:r>
        </a:p>
      </dsp:txBody>
      <dsp:txXfrm>
        <a:off x="4335880" y="4025882"/>
        <a:ext cx="2907463" cy="523522"/>
      </dsp:txXfrm>
    </dsp:sp>
    <dsp:sp modelId="{54C75269-E009-42C7-91E4-52AF565FB6ED}">
      <dsp:nvSpPr>
        <dsp:cNvPr id="0" name=""/>
        <dsp:cNvSpPr/>
      </dsp:nvSpPr>
      <dsp:spPr>
        <a:xfrm>
          <a:off x="7902764" y="0"/>
          <a:ext cx="3675046" cy="48069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Reviews</a:t>
          </a:r>
        </a:p>
      </dsp:txBody>
      <dsp:txXfrm>
        <a:off x="7902764" y="0"/>
        <a:ext cx="3675046" cy="1442085"/>
      </dsp:txXfrm>
    </dsp:sp>
    <dsp:sp modelId="{01F3B4BC-6F40-447D-94A1-B82701683A84}">
      <dsp:nvSpPr>
        <dsp:cNvPr id="0" name=""/>
        <dsp:cNvSpPr/>
      </dsp:nvSpPr>
      <dsp:spPr>
        <a:xfrm>
          <a:off x="8270269" y="1442994"/>
          <a:ext cx="2940037" cy="55609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kern="1200" dirty="0"/>
            <a:t>Goal—provide visibility</a:t>
          </a:r>
        </a:p>
      </dsp:txBody>
      <dsp:txXfrm>
        <a:off x="8286556" y="1459281"/>
        <a:ext cx="2907463" cy="523522"/>
      </dsp:txXfrm>
    </dsp:sp>
    <dsp:sp modelId="{5AFBDFC4-732F-45BA-8D55-3DBBA75D2881}">
      <dsp:nvSpPr>
        <dsp:cNvPr id="0" name=""/>
        <dsp:cNvSpPr/>
      </dsp:nvSpPr>
      <dsp:spPr>
        <a:xfrm>
          <a:off x="8270269" y="2084644"/>
          <a:ext cx="2940037" cy="55609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kern="1200" dirty="0"/>
            <a:t>Cadence—weekly</a:t>
          </a:r>
        </a:p>
      </dsp:txBody>
      <dsp:txXfrm>
        <a:off x="8286556" y="2100931"/>
        <a:ext cx="2907463" cy="523522"/>
      </dsp:txXfrm>
    </dsp:sp>
    <dsp:sp modelId="{B7A2FF33-17A7-4319-BD9E-30F47CB24D3B}">
      <dsp:nvSpPr>
        <dsp:cNvPr id="0" name=""/>
        <dsp:cNvSpPr/>
      </dsp:nvSpPr>
      <dsp:spPr>
        <a:xfrm>
          <a:off x="8270269" y="2726295"/>
          <a:ext cx="2940037" cy="55609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kern="1200" dirty="0"/>
            <a:t>Audience—leadership and key stakeholders</a:t>
          </a:r>
        </a:p>
      </dsp:txBody>
      <dsp:txXfrm>
        <a:off x="8286556" y="2742582"/>
        <a:ext cx="2907463" cy="523522"/>
      </dsp:txXfrm>
    </dsp:sp>
    <dsp:sp modelId="{5CD452D4-933C-4899-BF48-B43554059F18}">
      <dsp:nvSpPr>
        <dsp:cNvPr id="0" name=""/>
        <dsp:cNvSpPr/>
      </dsp:nvSpPr>
      <dsp:spPr>
        <a:xfrm>
          <a:off x="8270269" y="3367945"/>
          <a:ext cx="2940037" cy="55609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kern="1200" dirty="0"/>
            <a:t>Ownership—dev and ops</a:t>
          </a:r>
        </a:p>
      </dsp:txBody>
      <dsp:txXfrm>
        <a:off x="8286556" y="3384232"/>
        <a:ext cx="2907463" cy="523522"/>
      </dsp:txXfrm>
    </dsp:sp>
    <dsp:sp modelId="{090C4534-674E-4947-A2C3-F7ACE275D826}">
      <dsp:nvSpPr>
        <dsp:cNvPr id="0" name=""/>
        <dsp:cNvSpPr/>
      </dsp:nvSpPr>
      <dsp:spPr>
        <a:xfrm>
          <a:off x="8270269" y="4009595"/>
          <a:ext cx="2940037" cy="55609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kern="1200" dirty="0"/>
            <a:t>Driving improvements—bugs, gaps, and repeat issues</a:t>
          </a:r>
        </a:p>
      </dsp:txBody>
      <dsp:txXfrm>
        <a:off x="8286556" y="4025882"/>
        <a:ext cx="2907463" cy="52352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08A61-F834-4DAF-834F-AA05F615A7E5}">
      <dsp:nvSpPr>
        <dsp:cNvPr id="0" name=""/>
        <dsp:cNvSpPr/>
      </dsp:nvSpPr>
      <dsp:spPr>
        <a:xfrm>
          <a:off x="5533" y="0"/>
          <a:ext cx="1941902" cy="48683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kern="1200" dirty="0"/>
            <a:t>Provide developers a faster release cycle</a:t>
          </a:r>
        </a:p>
      </dsp:txBody>
      <dsp:txXfrm>
        <a:off x="5533" y="0"/>
        <a:ext cx="1941902" cy="1460517"/>
      </dsp:txXfrm>
    </dsp:sp>
    <dsp:sp modelId="{1B5DC1CA-557D-43A7-ADF4-B6B64DB25C4C}">
      <dsp:nvSpPr>
        <dsp:cNvPr id="0" name=""/>
        <dsp:cNvSpPr/>
      </dsp:nvSpPr>
      <dsp:spPr>
        <a:xfrm>
          <a:off x="199724" y="1461943"/>
          <a:ext cx="1553521" cy="1467886"/>
        </a:xfrm>
        <a:prstGeom prst="roundRect">
          <a:avLst>
            <a:gd name="adj" fmla="val 10000"/>
          </a:avLst>
        </a:prstGeom>
        <a:solidFill>
          <a:schemeClr val="accent5"/>
        </a:solidFill>
        <a:ln w="10795"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kern="1200" dirty="0"/>
            <a:t>Enable continuous integration</a:t>
          </a:r>
        </a:p>
      </dsp:txBody>
      <dsp:txXfrm>
        <a:off x="242717" y="1504936"/>
        <a:ext cx="1467535" cy="1381900"/>
      </dsp:txXfrm>
    </dsp:sp>
    <dsp:sp modelId="{F3F787AC-6D5C-4A74-961F-F479D110567C}">
      <dsp:nvSpPr>
        <dsp:cNvPr id="0" name=""/>
        <dsp:cNvSpPr/>
      </dsp:nvSpPr>
      <dsp:spPr>
        <a:xfrm>
          <a:off x="199724" y="3155659"/>
          <a:ext cx="1553521" cy="1467886"/>
        </a:xfrm>
        <a:prstGeom prst="roundRect">
          <a:avLst>
            <a:gd name="adj" fmla="val 10000"/>
          </a:avLst>
        </a:prstGeom>
        <a:solidFill>
          <a:schemeClr val="accent5"/>
        </a:solidFill>
        <a:ln w="10795"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kern="1200" dirty="0"/>
            <a:t>Enable continuous deployment</a:t>
          </a:r>
        </a:p>
      </dsp:txBody>
      <dsp:txXfrm>
        <a:off x="242717" y="3198652"/>
        <a:ext cx="1467535" cy="1381900"/>
      </dsp:txXfrm>
    </dsp:sp>
    <dsp:sp modelId="{98D67198-092D-4EF3-95B0-60AA5B2FF7B6}">
      <dsp:nvSpPr>
        <dsp:cNvPr id="0" name=""/>
        <dsp:cNvSpPr/>
      </dsp:nvSpPr>
      <dsp:spPr>
        <a:xfrm>
          <a:off x="2093078" y="0"/>
          <a:ext cx="1941902" cy="48683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kern="1200" dirty="0"/>
            <a:t>Provide Ops with better visibility into site health</a:t>
          </a:r>
        </a:p>
      </dsp:txBody>
      <dsp:txXfrm>
        <a:off x="2093078" y="0"/>
        <a:ext cx="1941902" cy="1460517"/>
      </dsp:txXfrm>
    </dsp:sp>
    <dsp:sp modelId="{DEB4848F-88ED-4D20-89CF-1A8F703E006D}">
      <dsp:nvSpPr>
        <dsp:cNvPr id="0" name=""/>
        <dsp:cNvSpPr/>
      </dsp:nvSpPr>
      <dsp:spPr>
        <a:xfrm>
          <a:off x="2287269" y="1461943"/>
          <a:ext cx="1553521" cy="1467886"/>
        </a:xfrm>
        <a:prstGeom prst="roundRect">
          <a:avLst>
            <a:gd name="adj" fmla="val 10000"/>
          </a:avLst>
        </a:prstGeom>
        <a:solidFill>
          <a:schemeClr val="accent5"/>
        </a:solidFill>
        <a:ln w="10795"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Add OMS for IaaS</a:t>
          </a:r>
        </a:p>
      </dsp:txBody>
      <dsp:txXfrm>
        <a:off x="2330262" y="1504936"/>
        <a:ext cx="1467535" cy="1381900"/>
      </dsp:txXfrm>
    </dsp:sp>
    <dsp:sp modelId="{1DA6A15F-99A8-4C7F-8151-248A3CF3DB27}">
      <dsp:nvSpPr>
        <dsp:cNvPr id="0" name=""/>
        <dsp:cNvSpPr/>
      </dsp:nvSpPr>
      <dsp:spPr>
        <a:xfrm>
          <a:off x="2287269" y="3155659"/>
          <a:ext cx="1553521" cy="1467886"/>
        </a:xfrm>
        <a:prstGeom prst="roundRect">
          <a:avLst>
            <a:gd name="adj" fmla="val 10000"/>
          </a:avLst>
        </a:prstGeom>
        <a:solidFill>
          <a:schemeClr val="accent5"/>
        </a:solidFill>
        <a:ln w="10795"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Add App Insights</a:t>
          </a:r>
        </a:p>
      </dsp:txBody>
      <dsp:txXfrm>
        <a:off x="2330262" y="3198652"/>
        <a:ext cx="1467535" cy="1381900"/>
      </dsp:txXfrm>
    </dsp:sp>
    <dsp:sp modelId="{E6ED014A-B74B-4F76-A0A9-CDAB679A29F5}">
      <dsp:nvSpPr>
        <dsp:cNvPr id="0" name=""/>
        <dsp:cNvSpPr/>
      </dsp:nvSpPr>
      <dsp:spPr>
        <a:xfrm>
          <a:off x="4180623" y="0"/>
          <a:ext cx="1941902" cy="48683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kern="1200"/>
            <a:t>Allow </a:t>
          </a:r>
          <a:r>
            <a:rPr lang="en-US" sz="1700" kern="1200" dirty="0"/>
            <a:t>marketing to update product metadata and assets</a:t>
          </a:r>
        </a:p>
      </dsp:txBody>
      <dsp:txXfrm>
        <a:off x="4180623" y="0"/>
        <a:ext cx="1941902" cy="1460517"/>
      </dsp:txXfrm>
    </dsp:sp>
    <dsp:sp modelId="{3253C58D-E8BE-48BB-8346-6BD37ED1594A}">
      <dsp:nvSpPr>
        <dsp:cNvPr id="0" name=""/>
        <dsp:cNvSpPr/>
      </dsp:nvSpPr>
      <dsp:spPr>
        <a:xfrm>
          <a:off x="4374814" y="1461943"/>
          <a:ext cx="1553521" cy="1467886"/>
        </a:xfrm>
        <a:prstGeom prst="roundRect">
          <a:avLst>
            <a:gd name="adj" fmla="val 10000"/>
          </a:avLst>
        </a:prstGeom>
        <a:solidFill>
          <a:schemeClr val="accent5"/>
        </a:solidFill>
        <a:ln w="10795"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kern="1200" dirty="0"/>
            <a:t>Blob storage</a:t>
          </a:r>
        </a:p>
      </dsp:txBody>
      <dsp:txXfrm>
        <a:off x="4417807" y="1504936"/>
        <a:ext cx="1467535" cy="1381900"/>
      </dsp:txXfrm>
    </dsp:sp>
    <dsp:sp modelId="{C4E994CD-353E-4C5B-8570-8C75914A678D}">
      <dsp:nvSpPr>
        <dsp:cNvPr id="0" name=""/>
        <dsp:cNvSpPr/>
      </dsp:nvSpPr>
      <dsp:spPr>
        <a:xfrm>
          <a:off x="4374814" y="3155659"/>
          <a:ext cx="1553521" cy="1467886"/>
        </a:xfrm>
        <a:prstGeom prst="roundRect">
          <a:avLst>
            <a:gd name="adj" fmla="val 10000"/>
          </a:avLst>
        </a:prstGeom>
        <a:solidFill>
          <a:schemeClr val="accent5"/>
        </a:solidFill>
        <a:ln w="10795"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kern="1200" dirty="0"/>
            <a:t>Azure Functions for resizing</a:t>
          </a:r>
        </a:p>
      </dsp:txBody>
      <dsp:txXfrm>
        <a:off x="4417807" y="3198652"/>
        <a:ext cx="1467535" cy="1381900"/>
      </dsp:txXfrm>
    </dsp:sp>
    <dsp:sp modelId="{AA6D8C65-0667-4462-98E6-EF37927A364C}">
      <dsp:nvSpPr>
        <dsp:cNvPr id="0" name=""/>
        <dsp:cNvSpPr/>
      </dsp:nvSpPr>
      <dsp:spPr>
        <a:xfrm>
          <a:off x="6268168" y="0"/>
          <a:ext cx="1941902" cy="48683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Predictable environment for testing</a:t>
          </a:r>
          <a:endParaRPr lang="en-US" sz="1700" kern="1200" dirty="0"/>
        </a:p>
      </dsp:txBody>
      <dsp:txXfrm>
        <a:off x="6268168" y="0"/>
        <a:ext cx="1941902" cy="1460517"/>
      </dsp:txXfrm>
    </dsp:sp>
    <dsp:sp modelId="{5E4031E8-B847-43AD-AD2D-3BB5784E28AA}">
      <dsp:nvSpPr>
        <dsp:cNvPr id="0" name=""/>
        <dsp:cNvSpPr/>
      </dsp:nvSpPr>
      <dsp:spPr>
        <a:xfrm>
          <a:off x="6462359" y="1461943"/>
          <a:ext cx="1553521" cy="1467886"/>
        </a:xfrm>
        <a:prstGeom prst="roundRect">
          <a:avLst>
            <a:gd name="adj" fmla="val 10000"/>
          </a:avLst>
        </a:prstGeom>
        <a:solidFill>
          <a:schemeClr val="accent5"/>
        </a:solidFill>
        <a:ln w="10795"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ARM templates</a:t>
          </a:r>
        </a:p>
      </dsp:txBody>
      <dsp:txXfrm>
        <a:off x="6505352" y="1504936"/>
        <a:ext cx="1467535" cy="1381900"/>
      </dsp:txXfrm>
    </dsp:sp>
    <dsp:sp modelId="{888DA788-AE97-41DB-A076-E54EC67911B0}">
      <dsp:nvSpPr>
        <dsp:cNvPr id="0" name=""/>
        <dsp:cNvSpPr/>
      </dsp:nvSpPr>
      <dsp:spPr>
        <a:xfrm>
          <a:off x="6462359" y="3155659"/>
          <a:ext cx="1553521" cy="1467886"/>
        </a:xfrm>
        <a:prstGeom prst="roundRect">
          <a:avLst>
            <a:gd name="adj" fmla="val 10000"/>
          </a:avLst>
        </a:prstGeom>
        <a:solidFill>
          <a:schemeClr val="accent5"/>
        </a:solidFill>
        <a:ln w="10795"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Sample Data</a:t>
          </a:r>
          <a:endParaRPr lang="en-US" sz="2000" kern="1200"/>
        </a:p>
      </dsp:txBody>
      <dsp:txXfrm>
        <a:off x="6505352" y="3198652"/>
        <a:ext cx="1467535" cy="1381900"/>
      </dsp:txXfrm>
    </dsp:sp>
    <dsp:sp modelId="{840F5722-AC87-4006-9CCE-AADA487C50E3}">
      <dsp:nvSpPr>
        <dsp:cNvPr id="0" name=""/>
        <dsp:cNvSpPr/>
      </dsp:nvSpPr>
      <dsp:spPr>
        <a:xfrm>
          <a:off x="8355713" y="0"/>
          <a:ext cx="1941902" cy="48683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Refresh the UI with minimal impact</a:t>
          </a:r>
        </a:p>
      </dsp:txBody>
      <dsp:txXfrm>
        <a:off x="8355713" y="0"/>
        <a:ext cx="1941902" cy="1460517"/>
      </dsp:txXfrm>
    </dsp:sp>
    <dsp:sp modelId="{CB508C17-1E55-42E5-8AFF-B3A6815960C0}">
      <dsp:nvSpPr>
        <dsp:cNvPr id="0" name=""/>
        <dsp:cNvSpPr/>
      </dsp:nvSpPr>
      <dsp:spPr>
        <a:xfrm>
          <a:off x="8549904" y="1460517"/>
          <a:ext cx="1553521" cy="3164454"/>
        </a:xfrm>
        <a:prstGeom prst="roundRect">
          <a:avLst>
            <a:gd name="adj" fmla="val 10000"/>
          </a:avLst>
        </a:prstGeom>
        <a:solidFill>
          <a:schemeClr val="accent5"/>
        </a:solidFill>
        <a:ln w="10795"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Feature flags with UI</a:t>
          </a:r>
        </a:p>
      </dsp:txBody>
      <dsp:txXfrm>
        <a:off x="8595405" y="1506018"/>
        <a:ext cx="1462519" cy="307345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9051F6-4160-43BC-83C3-0A3882A3CEB4}" type="datetime1">
              <a:rPr lang="en-US" smtClean="0">
                <a:latin typeface="Segoe UI" pitchFamily="34" charset="0"/>
              </a:rPr>
              <a:t>8/11/2016</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SMSG Readiness</a:t>
            </a:r>
          </a:p>
        </p:txBody>
      </p:sp>
      <p:sp>
        <p:nvSpPr>
          <p:cNvPr id="9" name="Slide Image Placeholder 8"/>
          <p:cNvSpPr>
            <a:spLocks noGrp="1" noRot="1" noChangeAspect="1"/>
          </p:cNvSpPr>
          <p:nvPr>
            <p:ph type="sldImg" idx="2"/>
          </p:nvPr>
        </p:nvSpPr>
        <p:spPr>
          <a:xfrm>
            <a:off x="3673367" y="850405"/>
            <a:ext cx="2995448" cy="1685541"/>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0E77B2B4-D237-4BCC-95D9-1D4EDEE25D63}" type="datetime1">
              <a:rPr lang="en-US" smtClean="0"/>
              <a:t>8/11/2016</a:t>
            </a:fld>
            <a:endParaRPr lang="en-US" dirty="0"/>
          </a:p>
        </p:txBody>
      </p:sp>
      <p:sp>
        <p:nvSpPr>
          <p:cNvPr id="12" name="Notes Placeholder 11"/>
          <p:cNvSpPr>
            <a:spLocks noGrp="1"/>
          </p:cNvSpPr>
          <p:nvPr>
            <p:ph type="body" sz="quarter" idx="3"/>
          </p:nvPr>
        </p:nvSpPr>
        <p:spPr>
          <a:xfrm>
            <a:off x="3673367" y="2688346"/>
            <a:ext cx="2995448" cy="573044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cxnSp>
        <p:nvCxnSpPr>
          <p:cNvPr id="14" name="Straight Connector 13"/>
          <p:cNvCxnSpPr/>
          <p:nvPr/>
        </p:nvCxnSpPr>
        <p:spPr>
          <a:xfrm>
            <a:off x="3483769" y="866775"/>
            <a:ext cx="0" cy="7667625"/>
          </a:xfrm>
          <a:prstGeom prst="line">
            <a:avLst/>
          </a:prstGeom>
          <a:ln w="22225" cmpd="sng">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466230"/>
            <a:ext cx="3333750" cy="2317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2885" tIns="46442" rIns="92885" bIns="46442" anchor="ctr"/>
          <a:lstStyle/>
          <a:p>
            <a:pPr algn="ctr" fontAlgn="auto">
              <a:spcBef>
                <a:spcPts val="0"/>
              </a:spcBef>
              <a:spcAft>
                <a:spcPts val="0"/>
              </a:spcAft>
              <a:defRPr/>
            </a:pPr>
            <a:r>
              <a:rPr lang="en-US" sz="1400" dirty="0">
                <a:solidFill>
                  <a:schemeClr val="bg1"/>
                </a:solidFill>
                <a:latin typeface="Segoe UI Light" pitchFamily="34" charset="0"/>
              </a:rPr>
              <a:t> Slide and Interactivity</a:t>
            </a:r>
            <a:r>
              <a:rPr lang="en-US" sz="1400" baseline="0" dirty="0">
                <a:solidFill>
                  <a:schemeClr val="bg1"/>
                </a:solidFill>
                <a:latin typeface="Segoe UI Light" pitchFamily="34" charset="0"/>
              </a:rPr>
              <a:t> </a:t>
            </a:r>
            <a:r>
              <a:rPr lang="en-US" sz="1400" dirty="0">
                <a:solidFill>
                  <a:schemeClr val="bg1"/>
                </a:solidFill>
                <a:latin typeface="Segoe UI Light" pitchFamily="34" charset="0"/>
              </a:rPr>
              <a:t>Instructions</a:t>
            </a:r>
          </a:p>
        </p:txBody>
      </p:sp>
      <p:sp>
        <p:nvSpPr>
          <p:cNvPr id="18" name="Rectangle 17"/>
          <p:cNvSpPr/>
          <p:nvPr/>
        </p:nvSpPr>
        <p:spPr>
          <a:xfrm>
            <a:off x="3552825" y="466230"/>
            <a:ext cx="3305175" cy="2317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2885" tIns="46442" rIns="92885" bIns="46442" anchor="ctr"/>
          <a:lstStyle/>
          <a:p>
            <a:pPr algn="ctr" fontAlgn="auto">
              <a:spcBef>
                <a:spcPts val="0"/>
              </a:spcBef>
              <a:spcAft>
                <a:spcPts val="0"/>
              </a:spcAft>
              <a:defRPr/>
            </a:pPr>
            <a:r>
              <a:rPr lang="en-US" sz="1400" dirty="0">
                <a:solidFill>
                  <a:schemeClr val="bg1"/>
                </a:solidFill>
                <a:latin typeface="Segoe UI Light" pitchFamily="34" charset="0"/>
              </a:rPr>
              <a:t> Slide and Script</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1200" kern="1200">
        <a:solidFill>
          <a:schemeClr val="tx1"/>
        </a:solidFill>
        <a:latin typeface="Segoe UI" pitchFamily="34" charset="0"/>
        <a:ea typeface="Segoe UI" pitchFamily="34" charset="0"/>
        <a:cs typeface="Segoe UI" pitchFamily="34" charset="0"/>
      </a:defRPr>
    </a:lvl1pPr>
    <a:lvl2pPr marL="109306" indent="0" algn="l" defTabSz="932742" rtl="0" eaLnBrk="1" latinLnBrk="0" hangingPunct="1">
      <a:lnSpc>
        <a:spcPct val="90000"/>
      </a:lnSpc>
      <a:spcAft>
        <a:spcPts val="340"/>
      </a:spcAft>
      <a:buFont typeface="Arial" pitchFamily="34" charset="0"/>
      <a:buNone/>
      <a:defRPr sz="900" kern="1200">
        <a:solidFill>
          <a:schemeClr val="tx1"/>
        </a:solidFill>
        <a:latin typeface="Segoe UI" pitchFamily="34" charset="0"/>
        <a:ea typeface="Segoe UI" pitchFamily="34" charset="0"/>
        <a:cs typeface="Segoe UI" pitchFamily="34" charset="0"/>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itchFamily="34" charset="0"/>
        <a:ea typeface="Segoe UI" pitchFamily="34" charset="0"/>
        <a:cs typeface="Segoe UI" pitchFamily="34" charset="0"/>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itchFamily="34" charset="0"/>
        <a:ea typeface="Segoe UI" pitchFamily="34" charset="0"/>
        <a:cs typeface="Segoe UI" pitchFamily="34" charset="0"/>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itchFamily="34" charset="0"/>
        <a:ea typeface="Segoe UI" pitchFamily="34" charset="0"/>
        <a:cs typeface="Segoe UI" pitchFamily="34" charset="0"/>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SMSG Readiness</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015964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065048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dirty="0"/>
              <a:t>Book—A Practical approach to large scale enterprise</a:t>
            </a:r>
            <a:r>
              <a:rPr lang="en-US" baseline="0" dirty="0"/>
              <a:t> development</a:t>
            </a:r>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165204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008010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1500" indent="-571500">
              <a:buFont typeface="Arial" panose="020B0604020202020204" pitchFamily="34" charset="0"/>
              <a:buChar char="•"/>
            </a:pPr>
            <a:r>
              <a:rPr lang="en-US" sz="1200" dirty="0"/>
              <a:t>Add app insights</a:t>
            </a:r>
          </a:p>
          <a:p>
            <a:pPr marL="571500" indent="-571500">
              <a:buFont typeface="Arial" panose="020B0604020202020204" pitchFamily="34" charset="0"/>
              <a:buChar char="•"/>
            </a:pPr>
            <a:r>
              <a:rPr lang="en-US" sz="1200" dirty="0"/>
              <a:t>Start to separate functions, minimal impact</a:t>
            </a:r>
          </a:p>
          <a:p>
            <a:pPr marL="571500" indent="-571500">
              <a:buFont typeface="Arial" panose="020B0604020202020204" pitchFamily="34" charset="0"/>
              <a:buChar char="•"/>
            </a:pPr>
            <a:r>
              <a:rPr lang="en-US" sz="1200" dirty="0"/>
              <a:t>Introduce caching, move images to blob storage</a:t>
            </a:r>
          </a:p>
          <a:p>
            <a:pPr marL="571500" indent="-571500">
              <a:buFont typeface="Arial" panose="020B0604020202020204" pitchFamily="34" charset="0"/>
              <a:buChar char="•"/>
            </a:pPr>
            <a:r>
              <a:rPr lang="en-US" sz="1200" dirty="0"/>
              <a:t>Introduce caching and CDN</a:t>
            </a:r>
          </a:p>
          <a:p>
            <a:pPr marL="571500" indent="-571500">
              <a:buFont typeface="Arial" panose="020B0604020202020204" pitchFamily="34" charset="0"/>
              <a:buChar char="•"/>
            </a:pPr>
            <a:r>
              <a:rPr lang="en-US" sz="1200" dirty="0"/>
              <a:t>Introduce traffic manager and new PaaS catalog site</a:t>
            </a:r>
          </a:p>
          <a:p>
            <a:endParaRPr lang="en-US" dirty="0"/>
          </a:p>
          <a:p>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811326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normAutofit/>
          </a:bodyPr>
          <a:lstStyle/>
          <a:p>
            <a:pPr marL="57148" indent="-57148">
              <a:spcAft>
                <a:spcPts val="600"/>
              </a:spcAft>
              <a:buNone/>
            </a:pPr>
            <a:r>
              <a:rPr lang="en-US" b="1" dirty="0">
                <a:latin typeface="Arial" charset="0"/>
                <a:cs typeface="Arial" charset="0"/>
              </a:rPr>
              <a:t>Title: </a:t>
            </a:r>
            <a:r>
              <a:rPr lang="en-US" dirty="0">
                <a:latin typeface="Arial" charset="0"/>
                <a:cs typeface="Arial" charset="0"/>
              </a:rPr>
              <a:t>Module Review</a:t>
            </a:r>
            <a:endParaRPr lang="en-US" b="1" dirty="0">
              <a:latin typeface="Arial" charset="0"/>
              <a:cs typeface="Arial" charset="0"/>
            </a:endParaRPr>
          </a:p>
          <a:p>
            <a:pPr marL="57148" indent="-57148">
              <a:spcAft>
                <a:spcPts val="600"/>
              </a:spcAft>
              <a:buNone/>
            </a:pPr>
            <a:r>
              <a:rPr lang="en-US" b="1" dirty="0">
                <a:latin typeface="Arial" charset="0"/>
                <a:cs typeface="Arial" charset="0"/>
              </a:rPr>
              <a:t>Length: </a:t>
            </a:r>
            <a:r>
              <a:rPr lang="en-US" dirty="0"/>
              <a:t>2 minutes</a:t>
            </a:r>
          </a:p>
          <a:p>
            <a:pPr marL="57148" indent="-57148">
              <a:spcAft>
                <a:spcPts val="600"/>
              </a:spcAft>
              <a:buNone/>
            </a:pPr>
            <a:r>
              <a:rPr lang="en-US" b="1" dirty="0"/>
              <a:t>Participant Notes:</a:t>
            </a:r>
          </a:p>
          <a:p>
            <a:pPr marL="57148" indent="-57148">
              <a:spcAft>
                <a:spcPts val="600"/>
              </a:spcAft>
              <a:buNone/>
            </a:pPr>
            <a:endParaRPr lang="en-US" dirty="0"/>
          </a:p>
          <a:p>
            <a:pPr marL="0" lvl="0" indent="0">
              <a:buNone/>
            </a:pPr>
            <a:r>
              <a:rPr lang="en-US" dirty="0"/>
              <a:t>In this module, you learned</a:t>
            </a:r>
            <a:r>
              <a:rPr lang="en-US" baseline="0" dirty="0"/>
              <a:t>:</a:t>
            </a:r>
          </a:p>
          <a:p>
            <a:pPr marL="171450" indent="-171450">
              <a:buFont typeface="Arial" panose="020B0604020202020204" pitchFamily="34" charset="0"/>
              <a:buChar char="•"/>
            </a:pPr>
            <a:r>
              <a:rPr lang="en-GB" baseline="0" dirty="0"/>
              <a:t>Apply common practices across the DevOps landscape.</a:t>
            </a:r>
            <a:endParaRPr lang="en-GB" dirty="0"/>
          </a:p>
          <a:p>
            <a:pPr marL="0" lvl="0" indent="0">
              <a:buNone/>
            </a:pPr>
            <a:endParaRPr lang="en-US" dirty="0"/>
          </a:p>
        </p:txBody>
      </p:sp>
      <p:sp>
        <p:nvSpPr>
          <p:cNvPr id="4" name="Header Placeholder 3"/>
          <p:cNvSpPr>
            <a:spLocks noGrp="1"/>
          </p:cNvSpPr>
          <p:nvPr>
            <p:ph type="hdr" sz="quarter" idx="10"/>
          </p:nvPr>
        </p:nvSpPr>
        <p:spPr/>
        <p:txBody>
          <a:bodyPr/>
          <a:lstStyle/>
          <a:p>
            <a:r>
              <a:rPr lang="en-US" dirty="0"/>
              <a:t>SMSG Readiness</a:t>
            </a:r>
          </a:p>
        </p:txBody>
      </p:sp>
      <p:sp>
        <p:nvSpPr>
          <p:cNvPr id="5" name="Date Placeholder 4"/>
          <p:cNvSpPr>
            <a:spLocks noGrp="1"/>
          </p:cNvSpPr>
          <p:nvPr>
            <p:ph type="dt" idx="11"/>
          </p:nvPr>
        </p:nvSpPr>
        <p:spPr/>
        <p:txBody>
          <a:bodyPr/>
          <a:lstStyle/>
          <a:p>
            <a:fld id="{6C8EC2F5-2AA2-4D68-83C2-180A4CA4A646}" type="datetime1">
              <a:rPr lang="en-US" smtClean="0"/>
              <a:t>8/11/2016</a:t>
            </a:fld>
            <a:endParaRPr lang="en-US" dirty="0"/>
          </a:p>
        </p:txBody>
      </p:sp>
      <p:sp>
        <p:nvSpPr>
          <p:cNvPr id="6" name="Footer Placeholder 5"/>
          <p:cNvSpPr>
            <a:spLocks noGrp="1"/>
          </p:cNvSpPr>
          <p:nvPr>
            <p:ph type="ftr" sz="quarter" idx="12"/>
          </p:nvPr>
        </p:nvSpPr>
        <p:spPr/>
        <p:txBody>
          <a:bodyPr/>
          <a:lstStyle/>
          <a:p>
            <a:r>
              <a:rPr lang="en-US" dirty="0">
                <a:solidFill>
                  <a:srgbClr val="000000"/>
                </a:solidFill>
              </a:rPr>
              <a:t>© 2013 Microsoft Corporation. All rights reserved. Microsoft, Windows and other product names are or may be registered trademarks and/or trademarks in the U.S. and/or other countries.</a:t>
            </a:r>
          </a:p>
          <a:p>
            <a:r>
              <a:rPr lang="en-US"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rPr>
            </a:br>
            <a:r>
              <a:rPr lang="en-US" dirty="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pPr/>
              <a:t>40</a:t>
            </a:fld>
            <a:endParaRPr lang="en-US" dirty="0"/>
          </a:p>
        </p:txBody>
      </p:sp>
      <p:sp>
        <p:nvSpPr>
          <p:cNvPr id="8" name="Rectangle 7"/>
          <p:cNvSpPr/>
          <p:nvPr/>
        </p:nvSpPr>
        <p:spPr>
          <a:xfrm>
            <a:off x="381000" y="971788"/>
            <a:ext cx="2971800" cy="1348061"/>
          </a:xfrm>
          <a:prstGeom prst="rect">
            <a:avLst/>
          </a:prstGeom>
        </p:spPr>
        <p:txBody>
          <a:bodyPr wrap="square">
            <a:spAutoFit/>
          </a:bodyPr>
          <a:lstStyle/>
          <a:p>
            <a:pPr marL="57148" indent="-57148">
              <a:spcAft>
                <a:spcPts val="600"/>
              </a:spcAft>
              <a:buNone/>
            </a:pPr>
            <a:r>
              <a:rPr lang="en-US" sz="900" b="1" dirty="0">
                <a:solidFill>
                  <a:srgbClr val="FF0000"/>
                </a:solidFill>
                <a:latin typeface="Arial" charset="0"/>
                <a:cs typeface="Arial" charset="0"/>
              </a:rPr>
              <a:t>Start Time xx:xx / Length: </a:t>
            </a:r>
            <a:r>
              <a:rPr lang="en-US" sz="900" b="1" dirty="0">
                <a:solidFill>
                  <a:srgbClr val="FF0000"/>
                </a:solidFill>
              </a:rPr>
              <a:t>2 minutes</a:t>
            </a:r>
          </a:p>
          <a:p>
            <a:pPr marL="114300" lvl="0" indent="-114300">
              <a:lnSpc>
                <a:spcPct val="90000"/>
              </a:lnSpc>
              <a:spcAft>
                <a:spcPts val="333"/>
              </a:spcAft>
              <a:defRPr/>
            </a:pPr>
            <a:endParaRPr lang="en-US" sz="900" dirty="0">
              <a:solidFill>
                <a:srgbClr val="FF0000"/>
              </a:solidFill>
            </a:endParaRPr>
          </a:p>
          <a:p>
            <a:pPr lvl="0"/>
            <a:r>
              <a:rPr lang="en-US" sz="900" dirty="0">
                <a:solidFill>
                  <a:srgbClr val="FF0000"/>
                </a:solidFill>
              </a:rPr>
              <a:t>Review the objectives for this module. </a:t>
            </a:r>
          </a:p>
          <a:p>
            <a:pPr lvl="0"/>
            <a:endParaRPr lang="en-US" sz="900" dirty="0">
              <a:solidFill>
                <a:srgbClr val="FF0000"/>
              </a:solidFill>
            </a:endParaRPr>
          </a:p>
          <a:p>
            <a:r>
              <a:rPr lang="en-US" sz="900" dirty="0">
                <a:solidFill>
                  <a:srgbClr val="FF0000"/>
                </a:solidFill>
              </a:rPr>
              <a:t>Ask participants to use the </a:t>
            </a:r>
            <a:r>
              <a:rPr lang="en-US" sz="900" b="1" dirty="0">
                <a:solidFill>
                  <a:srgbClr val="FF0000"/>
                </a:solidFill>
              </a:rPr>
              <a:t>Text </a:t>
            </a:r>
            <a:r>
              <a:rPr lang="en-US" sz="900" dirty="0">
                <a:solidFill>
                  <a:srgbClr val="FF0000"/>
                </a:solidFill>
              </a:rPr>
              <a:t>tool to write on the screen if they had any questions about the module.  </a:t>
            </a:r>
          </a:p>
          <a:p>
            <a:pPr fontAlgn="auto">
              <a:spcBef>
                <a:spcPts val="0"/>
              </a:spcBef>
              <a:spcAft>
                <a:spcPts val="600"/>
              </a:spcAft>
              <a:defRPr/>
            </a:pPr>
            <a:endParaRPr lang="en-US" sz="800" dirty="0">
              <a:solidFill>
                <a:srgbClr val="FF0000"/>
              </a:solidFill>
              <a:latin typeface="Arial" pitchFamily="34" charset="0"/>
              <a:cs typeface="Arial" pitchFamily="34" charset="0"/>
            </a:endParaRPr>
          </a:p>
          <a:p>
            <a:pPr indent="228600" fontAlgn="auto">
              <a:spcBef>
                <a:spcPts val="0"/>
              </a:spcBef>
              <a:spcAft>
                <a:spcPts val="600"/>
              </a:spcAft>
              <a:buFont typeface="Arial" pitchFamily="34" charset="0"/>
              <a:buChar char="•"/>
              <a:defRPr/>
            </a:pPr>
            <a:endParaRPr lang="en-US" sz="800"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506787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normAutofit/>
          </a:bodyPr>
          <a:lstStyle/>
          <a:p>
            <a:pPr marL="0" indent="0">
              <a:lnSpc>
                <a:spcPct val="100000"/>
              </a:lnSpc>
              <a:buNone/>
              <a:tabLst>
                <a:tab pos="0" algn="l"/>
              </a:tabLst>
              <a:defRPr/>
            </a:pPr>
            <a:r>
              <a:rPr lang="en-US" b="1" dirty="0">
                <a:latin typeface="Arial" charset="0"/>
                <a:cs typeface="Arial" charset="0"/>
              </a:rPr>
              <a:t>Title: </a:t>
            </a:r>
            <a:r>
              <a:rPr lang="en-US" dirty="0">
                <a:latin typeface="Arial" charset="0"/>
                <a:cs typeface="Arial" charset="0"/>
              </a:rPr>
              <a:t>Objectives</a:t>
            </a:r>
            <a:endParaRPr lang="en-US" b="1" dirty="0">
              <a:latin typeface="Arial" charset="0"/>
              <a:cs typeface="Arial" charset="0"/>
            </a:endParaRPr>
          </a:p>
          <a:p>
            <a:pPr marL="0" indent="0">
              <a:lnSpc>
                <a:spcPct val="100000"/>
              </a:lnSpc>
              <a:buNone/>
              <a:tabLst>
                <a:tab pos="0" algn="l"/>
              </a:tabLst>
              <a:defRPr/>
            </a:pPr>
            <a:r>
              <a:rPr lang="en-US" b="1" dirty="0">
                <a:latin typeface="Arial" charset="0"/>
                <a:cs typeface="Arial" charset="0"/>
              </a:rPr>
              <a:t>Length: </a:t>
            </a:r>
            <a:r>
              <a:rPr lang="en-US" dirty="0"/>
              <a:t>2 minutes</a:t>
            </a:r>
          </a:p>
          <a:p>
            <a:pPr marL="0" indent="0">
              <a:lnSpc>
                <a:spcPct val="100000"/>
              </a:lnSpc>
              <a:buNone/>
              <a:tabLst>
                <a:tab pos="0" algn="l"/>
              </a:tabLst>
              <a:defRPr/>
            </a:pPr>
            <a:r>
              <a:rPr lang="en-US" b="1" dirty="0"/>
              <a:t>Participant Notes: </a:t>
            </a:r>
            <a:endParaRPr lang="en-US" dirty="0"/>
          </a:p>
          <a:p>
            <a:r>
              <a:rPr lang="en-GB" dirty="0"/>
              <a:t>After completing this module, you will be able to:</a:t>
            </a:r>
          </a:p>
          <a:p>
            <a:pPr marL="171450" indent="-171450">
              <a:buFont typeface="Arial" panose="020B0604020202020204" pitchFamily="34" charset="0"/>
              <a:buChar char="•"/>
            </a:pPr>
            <a:r>
              <a:rPr lang="en-US" dirty="0"/>
              <a:t>Apply common practices across the DevOps landscape.</a:t>
            </a:r>
          </a:p>
          <a:p>
            <a:pPr marL="0" indent="0">
              <a:spcAft>
                <a:spcPts val="600"/>
              </a:spcAft>
              <a:buNone/>
            </a:pPr>
            <a:endParaRPr lang="en-US" dirty="0"/>
          </a:p>
          <a:p>
            <a:pPr marL="0" indent="0">
              <a:spcAft>
                <a:spcPts val="600"/>
              </a:spcAft>
              <a:buNone/>
            </a:pPr>
            <a:r>
              <a:rPr lang="en-US" dirty="0"/>
              <a:t>Make sure you address what this course will NOT cover based</a:t>
            </a:r>
            <a:r>
              <a:rPr lang="en-US" baseline="0" dirty="0"/>
              <a:t> on experience.</a:t>
            </a:r>
            <a:endParaRPr lang="en-US" dirty="0"/>
          </a:p>
        </p:txBody>
      </p:sp>
      <p:sp>
        <p:nvSpPr>
          <p:cNvPr id="4" name="Header Placeholder 3"/>
          <p:cNvSpPr>
            <a:spLocks noGrp="1"/>
          </p:cNvSpPr>
          <p:nvPr>
            <p:ph type="hdr" sz="quarter" idx="10"/>
          </p:nvPr>
        </p:nvSpPr>
        <p:spPr/>
        <p:txBody>
          <a:bodyPr/>
          <a:lstStyle/>
          <a:p>
            <a:r>
              <a:rPr lang="en-US" dirty="0"/>
              <a:t>SMSG Readiness</a:t>
            </a:r>
          </a:p>
        </p:txBody>
      </p:sp>
      <p:sp>
        <p:nvSpPr>
          <p:cNvPr id="5" name="Date Placeholder 4"/>
          <p:cNvSpPr>
            <a:spLocks noGrp="1"/>
          </p:cNvSpPr>
          <p:nvPr>
            <p:ph type="dt" idx="11"/>
          </p:nvPr>
        </p:nvSpPr>
        <p:spPr/>
        <p:txBody>
          <a:bodyPr/>
          <a:lstStyle/>
          <a:p>
            <a:fld id="{DF95B085-9A9D-4465-9F32-577AE9763677}" type="datetime1">
              <a:rPr lang="en-US" smtClean="0"/>
              <a:t>8/11/2016</a:t>
            </a:fld>
            <a:endParaRPr lang="en-US" dirty="0"/>
          </a:p>
        </p:txBody>
      </p:sp>
      <p:sp>
        <p:nvSpPr>
          <p:cNvPr id="6" name="Footer Placeholder 5"/>
          <p:cNvSpPr>
            <a:spLocks noGrp="1"/>
          </p:cNvSpPr>
          <p:nvPr>
            <p:ph type="ftr" sz="quarter" idx="12"/>
          </p:nvPr>
        </p:nvSpPr>
        <p:spPr/>
        <p:txBody>
          <a:bodyPr/>
          <a:lstStyle/>
          <a:p>
            <a:r>
              <a:rPr lang="en-US" sz="400" dirty="0">
                <a:solidFill>
                  <a:srgbClr val="000000"/>
                </a:solidFill>
              </a:rPr>
              <a:t>© 2013 Microsoft Corporation. All rights reserved. Microsoft, Windows and other product names are or may be registered trademarks and/or trademarks in the U.S. and/or other countries.</a:t>
            </a:r>
          </a:p>
          <a:p>
            <a:r>
              <a:rPr lang="en-US" sz="4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solidFill>
                  <a:srgbClr val="000000"/>
                </a:solidFill>
              </a:rPr>
            </a:br>
            <a:r>
              <a:rPr lang="en-US" sz="400" dirty="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pPr/>
              <a:t>2</a:t>
            </a:fld>
            <a:endParaRPr lang="en-US" dirty="0"/>
          </a:p>
        </p:txBody>
      </p:sp>
      <p:sp>
        <p:nvSpPr>
          <p:cNvPr id="8" name="Rectangle 7"/>
          <p:cNvSpPr/>
          <p:nvPr/>
        </p:nvSpPr>
        <p:spPr>
          <a:xfrm>
            <a:off x="381000" y="971789"/>
            <a:ext cx="2971800" cy="784828"/>
          </a:xfrm>
          <a:prstGeom prst="rect">
            <a:avLst/>
          </a:prstGeom>
        </p:spPr>
        <p:txBody>
          <a:bodyPr wrap="square" lIns="91438" tIns="45719" rIns="91438" bIns="45719">
            <a:spAutoFit/>
          </a:bodyPr>
          <a:lstStyle/>
          <a:p>
            <a:pPr>
              <a:tabLst>
                <a:tab pos="0" algn="l"/>
              </a:tabLst>
              <a:defRPr/>
            </a:pPr>
            <a:r>
              <a:rPr lang="en-US" sz="900" b="1" dirty="0">
                <a:solidFill>
                  <a:srgbClr val="FF0000"/>
                </a:solidFill>
                <a:latin typeface="Arial" charset="0"/>
                <a:cs typeface="Arial" charset="0"/>
              </a:rPr>
              <a:t>Start Time xx:xx / Length: </a:t>
            </a:r>
            <a:r>
              <a:rPr lang="en-US" sz="900" b="1" dirty="0">
                <a:solidFill>
                  <a:srgbClr val="FF0000"/>
                </a:solidFill>
              </a:rPr>
              <a:t>2 minutes</a:t>
            </a:r>
          </a:p>
          <a:p>
            <a:pPr>
              <a:spcAft>
                <a:spcPts val="600"/>
              </a:spcAft>
            </a:pPr>
            <a:endParaRPr lang="en-US" sz="900" dirty="0">
              <a:solidFill>
                <a:srgbClr val="FF0000"/>
              </a:solidFill>
            </a:endParaRPr>
          </a:p>
          <a:p>
            <a:pPr>
              <a:spcAft>
                <a:spcPts val="600"/>
              </a:spcAft>
            </a:pPr>
            <a:r>
              <a:rPr lang="en-US" sz="900" dirty="0">
                <a:solidFill>
                  <a:srgbClr val="FF0000"/>
                </a:solidFill>
              </a:rPr>
              <a:t>Review the learning objectives.</a:t>
            </a:r>
          </a:p>
          <a:p>
            <a:pPr indent="228593">
              <a:spcAft>
                <a:spcPts val="600"/>
              </a:spcAft>
              <a:buFont typeface="Arial" pitchFamily="34" charset="0"/>
              <a:buChar char="•"/>
              <a:defRPr/>
            </a:pPr>
            <a:endParaRPr lang="en-US" sz="800"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3412238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pPr marL="178027" indent="-178027">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8/11/2016 12:05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430654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dirty="0"/>
              <a:t>From http://stories.visualstudio.com/devops/</a:t>
            </a:r>
          </a:p>
          <a:p>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469060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dirty="0"/>
              <a:t>Show the </a:t>
            </a:r>
            <a:r>
              <a:rPr lang="en-US" dirty="0" err="1"/>
              <a:t>iBuySpy</a:t>
            </a:r>
            <a:r>
              <a:rPr lang="en-US" baseline="0" dirty="0"/>
              <a:t> app. IaaS with </a:t>
            </a:r>
            <a:r>
              <a:rPr lang="en-US" baseline="0" dirty="0" err="1"/>
              <a:t>sql</a:t>
            </a:r>
            <a:r>
              <a:rPr lang="en-US" baseline="0" dirty="0"/>
              <a:t> and ASP net</a:t>
            </a:r>
          </a:p>
          <a:p>
            <a:endParaRPr lang="en-US" baseline="0" dirty="0"/>
          </a:p>
          <a:p>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669641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dirty="0"/>
              <a:t>Increase quality of feedback</a:t>
            </a:r>
          </a:p>
          <a:p>
            <a:r>
              <a:rPr lang="en-US" dirty="0"/>
              <a:t>Testing in an environment close to prod</a:t>
            </a:r>
          </a:p>
          <a:p>
            <a:r>
              <a:rPr lang="en-US" dirty="0"/>
              <a:t>Reduce time and resources between commit-to-prod</a:t>
            </a:r>
          </a:p>
          <a:p>
            <a:r>
              <a:rPr lang="en-US" dirty="0"/>
              <a:t>Improve deployment repeatability</a:t>
            </a:r>
          </a:p>
          <a:p>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399939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1500" indent="-571500">
              <a:buFont typeface="Arial" panose="020B0604020202020204" pitchFamily="34" charset="0"/>
              <a:buChar char="•"/>
            </a:pPr>
            <a:r>
              <a:rPr lang="en-US" sz="1200" dirty="0"/>
              <a:t>Show legacy app deployed to IaaS</a:t>
            </a:r>
          </a:p>
          <a:p>
            <a:pPr marL="571500" indent="-571500">
              <a:buFont typeface="Arial" panose="020B0604020202020204" pitchFamily="34" charset="0"/>
              <a:buChar char="•"/>
            </a:pPr>
            <a:r>
              <a:rPr lang="en-US" sz="1200" dirty="0"/>
              <a:t>Show ARM templates, CI, and CD with PaaS</a:t>
            </a:r>
          </a:p>
          <a:p>
            <a:pPr marL="571500" indent="-571500">
              <a:buFont typeface="Arial" panose="020B0604020202020204" pitchFamily="34" charset="0"/>
              <a:buChar char="•"/>
            </a:pPr>
            <a:r>
              <a:rPr lang="en-US" sz="1200" dirty="0"/>
              <a:t>Minimal changes to app architecture, just CI and CD</a:t>
            </a:r>
          </a:p>
          <a:p>
            <a:pPr marL="571500" indent="-571500">
              <a:buFont typeface="Arial" panose="020B0604020202020204" pitchFamily="34" charset="0"/>
              <a:buChar char="•"/>
            </a:pPr>
            <a:r>
              <a:rPr lang="en-US" sz="1200" dirty="0"/>
              <a:t>Build pipeline</a:t>
            </a:r>
          </a:p>
          <a:p>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559069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739952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Resource constraints</a:t>
            </a:r>
            <a:r>
              <a:rPr lang="en-US" baseline="0" dirty="0"/>
              <a:t>—</a:t>
            </a:r>
            <a:r>
              <a:rPr lang="en-US" dirty="0"/>
              <a:t>resources such as one particular machine (or no. of workers, or cash) which blocks the flow based on it's limited capacity with respect to executable orders in hand.</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Policy Constraints—policies, practices or metrics that artificially distort flow due to their poor alignment to the overall performance of the system.</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Permanent Constraints—limiting factors that are always present in every business such as sales skill (the ability to charge higher prices for the exact same products), R&amp;D/new product development/innovation (the ability to create amazing new products that customers love) and management attention (the ability of managers to focus on and solve the problem at hand). </a:t>
            </a:r>
          </a:p>
          <a:p>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687565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Architect</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Architect</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3194721197"/>
      </p:ext>
    </p:extLst>
  </p:cSld>
  <p:clrMapOvr>
    <a:masterClrMapping/>
  </p:clrMapOvr>
  <p:transition>
    <p:fade/>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3959401862"/>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p:nvSpPr>
        <p:spPr bwMode="blackWhite">
          <a:xfrm>
            <a:off x="269239" y="5621781"/>
            <a:ext cx="11617961" cy="859927"/>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2015-2016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067993338"/>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2577693697"/>
      </p:ext>
    </p:extLst>
  </p:cSld>
  <p:clrMapOvr>
    <a:masterClrMapping/>
  </p:clrMapOvr>
  <p:transition>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79830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614536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2914675445"/>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87210119"/>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120907132"/>
      </p:ext>
    </p:extLst>
  </p:cSld>
  <p:clrMapOvr>
    <a:masterClrMapping/>
  </p:clrMapOvr>
  <p:transition>
    <p:fade/>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2653297022"/>
      </p:ext>
    </p:extLst>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2549094386"/>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3"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1454116974"/>
      </p:ext>
    </p:extLst>
  </p:cSld>
  <p:clrMap bg1="dk1" tx1="lt1" bg2="dk2" tx2="lt2" accent1="accent1" accent2="accent2" accent3="accent3" accent4="accent4" accent5="accent5" accent6="accent6" hlink="hlink" folHlink="folHlink"/>
  <p:sldLayoutIdLst>
    <p:sldLayoutId id="2147484584" r:id="rId1"/>
    <p:sldLayoutId id="2147484585" r:id="rId2"/>
    <p:sldLayoutId id="2147484586" r:id="rId3"/>
    <p:sldLayoutId id="2147484587" r:id="rId4"/>
    <p:sldLayoutId id="2147484588" r:id="rId5"/>
    <p:sldLayoutId id="2147484589" r:id="rId6"/>
    <p:sldLayoutId id="2147484590" r:id="rId7"/>
    <p:sldLayoutId id="2147484591" r:id="rId8"/>
    <p:sldLayoutId id="2147484592" r:id="rId9"/>
    <p:sldLayoutId id="2147484593" r:id="rId10"/>
    <p:sldLayoutId id="2147484594" r:id="rId11"/>
  </p:sldLayoutIdLst>
  <p:transition>
    <p:fade/>
  </p:transition>
  <p:hf sldNum="0" hdr="0" ftr="0" dt="0"/>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11.emf"/><Relationship Id="rId4" Type="http://schemas.openxmlformats.org/officeDocument/2006/relationships/diagramLayout" Target="../diagrams/layout2.xml"/><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DevOps Landscape</a:t>
            </a:r>
          </a:p>
        </p:txBody>
      </p:sp>
      <p:sp>
        <p:nvSpPr>
          <p:cNvPr id="10" name="Text Placeholder 9"/>
          <p:cNvSpPr>
            <a:spLocks noGrp="1"/>
          </p:cNvSpPr>
          <p:nvPr>
            <p:ph type="body" sz="quarter" idx="11"/>
          </p:nvPr>
        </p:nvSpPr>
        <p:spPr/>
        <p:txBody>
          <a:bodyPr/>
          <a:lstStyle/>
          <a:p>
            <a:endParaRPr lang="en-US"/>
          </a:p>
        </p:txBody>
      </p:sp>
      <p:sp>
        <p:nvSpPr>
          <p:cNvPr id="11" name="Text Placeholder 10"/>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278674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marL="742950" indent="-742950"/>
            <a:r>
              <a:rPr lang="en-US" dirty="0"/>
              <a:t>DevOps is about business value</a:t>
            </a:r>
          </a:p>
        </p:txBody>
      </p:sp>
    </p:spTree>
    <p:extLst>
      <p:ext uri="{BB962C8B-B14F-4D97-AF65-F5344CB8AC3E}">
        <p14:creationId xmlns:p14="http://schemas.microsoft.com/office/powerpoint/2010/main" val="93833967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How do businesses transform?</a:t>
            </a:r>
            <a:endParaRPr lang="en-US" dirty="0"/>
          </a:p>
        </p:txBody>
      </p:sp>
      <p:sp>
        <p:nvSpPr>
          <p:cNvPr id="4" name="Rectangle 3"/>
          <p:cNvSpPr/>
          <p:nvPr/>
        </p:nvSpPr>
        <p:spPr bwMode="auto">
          <a:xfrm>
            <a:off x="270194" y="2469243"/>
            <a:ext cx="11284130" cy="6821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People</a:t>
            </a:r>
          </a:p>
        </p:txBody>
      </p:sp>
      <p:sp>
        <p:nvSpPr>
          <p:cNvPr id="5" name="Rectangle 4"/>
          <p:cNvSpPr/>
          <p:nvPr/>
        </p:nvSpPr>
        <p:spPr bwMode="auto">
          <a:xfrm>
            <a:off x="270194" y="3173186"/>
            <a:ext cx="11284130" cy="6821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Process</a:t>
            </a:r>
          </a:p>
        </p:txBody>
      </p:sp>
      <p:sp>
        <p:nvSpPr>
          <p:cNvPr id="6" name="Rectangle 5"/>
          <p:cNvSpPr/>
          <p:nvPr/>
        </p:nvSpPr>
        <p:spPr bwMode="auto">
          <a:xfrm>
            <a:off x="269241" y="3877129"/>
            <a:ext cx="11284130" cy="6821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Tools</a:t>
            </a:r>
          </a:p>
        </p:txBody>
      </p:sp>
      <p:sp>
        <p:nvSpPr>
          <p:cNvPr id="7" name="Rectangle 6"/>
          <p:cNvSpPr/>
          <p:nvPr/>
        </p:nvSpPr>
        <p:spPr bwMode="auto">
          <a:xfrm>
            <a:off x="2058353" y="2197496"/>
            <a:ext cx="2848429" cy="257226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2400"/>
              <a:t>Do nothing</a:t>
            </a:r>
            <a:endParaRPr lang="en-US" sz="2400" dirty="0"/>
          </a:p>
        </p:txBody>
      </p:sp>
      <p:sp>
        <p:nvSpPr>
          <p:cNvPr id="8" name="Rectangle 7"/>
          <p:cNvSpPr/>
          <p:nvPr/>
        </p:nvSpPr>
        <p:spPr bwMode="auto">
          <a:xfrm>
            <a:off x="5270726" y="2197496"/>
            <a:ext cx="2848429" cy="2572261"/>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2400"/>
              <a:t>Start from scratch</a:t>
            </a:r>
            <a:endParaRPr lang="en-US" sz="2400" dirty="0"/>
          </a:p>
        </p:txBody>
      </p:sp>
      <p:sp>
        <p:nvSpPr>
          <p:cNvPr id="9" name="Rectangle 8"/>
          <p:cNvSpPr/>
          <p:nvPr/>
        </p:nvSpPr>
        <p:spPr bwMode="auto">
          <a:xfrm>
            <a:off x="8483099" y="2153953"/>
            <a:ext cx="2848429" cy="2572261"/>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2400"/>
              <a:t>Adopt modern ALM</a:t>
            </a:r>
            <a:endParaRPr lang="en-US" sz="2400" dirty="0"/>
          </a:p>
        </p:txBody>
      </p:sp>
    </p:spTree>
    <p:extLst>
      <p:ext uri="{BB962C8B-B14F-4D97-AF65-F5344CB8AC3E}">
        <p14:creationId xmlns:p14="http://schemas.microsoft.com/office/powerpoint/2010/main" val="46322023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Why business outcomes?</a:t>
            </a:r>
            <a:endParaRPr lang="en-US" dirty="0"/>
          </a:p>
        </p:txBody>
      </p:sp>
      <p:sp>
        <p:nvSpPr>
          <p:cNvPr id="4" name="Rectangle 3"/>
          <p:cNvSpPr/>
          <p:nvPr/>
        </p:nvSpPr>
        <p:spPr bwMode="auto">
          <a:xfrm>
            <a:off x="406400" y="1600200"/>
            <a:ext cx="10718800" cy="7112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t>Budgets (Capital versus </a:t>
            </a:r>
            <a:r>
              <a:rPr lang="en-US" dirty="0" err="1"/>
              <a:t>OpEx</a:t>
            </a:r>
            <a:r>
              <a:rPr lang="en-US" dirty="0"/>
              <a:t>)</a:t>
            </a:r>
          </a:p>
        </p:txBody>
      </p:sp>
      <p:sp>
        <p:nvSpPr>
          <p:cNvPr id="5" name="Rectangle 4"/>
          <p:cNvSpPr/>
          <p:nvPr/>
        </p:nvSpPr>
        <p:spPr bwMode="auto">
          <a:xfrm>
            <a:off x="406400" y="2348348"/>
            <a:ext cx="3383280" cy="7112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t>Design/architecture</a:t>
            </a:r>
          </a:p>
        </p:txBody>
      </p:sp>
      <p:sp>
        <p:nvSpPr>
          <p:cNvPr id="6" name="Rectangle 5"/>
          <p:cNvSpPr/>
          <p:nvPr/>
        </p:nvSpPr>
        <p:spPr bwMode="auto">
          <a:xfrm>
            <a:off x="7741920" y="2348348"/>
            <a:ext cx="3383280" cy="7112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t>Success criteria</a:t>
            </a:r>
          </a:p>
        </p:txBody>
      </p:sp>
      <p:sp>
        <p:nvSpPr>
          <p:cNvPr id="7" name="Rectangle 6"/>
          <p:cNvSpPr/>
          <p:nvPr/>
        </p:nvSpPr>
        <p:spPr bwMode="auto">
          <a:xfrm>
            <a:off x="4074160" y="2348348"/>
            <a:ext cx="3383280" cy="7112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t>Metrics</a:t>
            </a:r>
          </a:p>
        </p:txBody>
      </p:sp>
      <p:sp>
        <p:nvSpPr>
          <p:cNvPr id="8" name="Rectangle 7"/>
          <p:cNvSpPr/>
          <p:nvPr/>
        </p:nvSpPr>
        <p:spPr bwMode="auto">
          <a:xfrm>
            <a:off x="5811520" y="3128026"/>
            <a:ext cx="1645920" cy="2543454"/>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t>Dashboards</a:t>
            </a:r>
          </a:p>
        </p:txBody>
      </p:sp>
      <p:sp>
        <p:nvSpPr>
          <p:cNvPr id="9" name="Rectangle 8"/>
          <p:cNvSpPr/>
          <p:nvPr/>
        </p:nvSpPr>
        <p:spPr bwMode="auto">
          <a:xfrm>
            <a:off x="4074160" y="3128026"/>
            <a:ext cx="1645920" cy="2543454"/>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t>Data capture models</a:t>
            </a:r>
          </a:p>
        </p:txBody>
      </p:sp>
      <p:sp>
        <p:nvSpPr>
          <p:cNvPr id="10" name="Rectangle 9"/>
          <p:cNvSpPr/>
          <p:nvPr/>
        </p:nvSpPr>
        <p:spPr bwMode="auto">
          <a:xfrm>
            <a:off x="2235200" y="3128026"/>
            <a:ext cx="1554480" cy="254345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t>Capture points</a:t>
            </a:r>
          </a:p>
        </p:txBody>
      </p:sp>
      <p:sp>
        <p:nvSpPr>
          <p:cNvPr id="11" name="Rectangle 10"/>
          <p:cNvSpPr/>
          <p:nvPr/>
        </p:nvSpPr>
        <p:spPr bwMode="auto">
          <a:xfrm>
            <a:off x="406400" y="3128026"/>
            <a:ext cx="1554480" cy="254345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t>Telemetry and</a:t>
            </a:r>
          </a:p>
          <a:p>
            <a:pPr algn="ctr" defTabSz="932472" fontAlgn="base">
              <a:lnSpc>
                <a:spcPct val="90000"/>
              </a:lnSpc>
              <a:spcBef>
                <a:spcPct val="0"/>
              </a:spcBef>
              <a:spcAft>
                <a:spcPct val="0"/>
              </a:spcAft>
            </a:pPr>
            <a:r>
              <a:rPr lang="en-US" dirty="0"/>
              <a:t>monitors</a:t>
            </a:r>
          </a:p>
        </p:txBody>
      </p:sp>
      <p:sp>
        <p:nvSpPr>
          <p:cNvPr id="12" name="Rectangle 11"/>
          <p:cNvSpPr/>
          <p:nvPr/>
        </p:nvSpPr>
        <p:spPr bwMode="auto">
          <a:xfrm>
            <a:off x="7741920" y="3128026"/>
            <a:ext cx="3383280" cy="2488031"/>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t>KPIs and ROI</a:t>
            </a:r>
          </a:p>
        </p:txBody>
      </p:sp>
      <p:sp>
        <p:nvSpPr>
          <p:cNvPr id="13" name="Right Arrow 12"/>
          <p:cNvSpPr/>
          <p:nvPr/>
        </p:nvSpPr>
        <p:spPr bwMode="auto">
          <a:xfrm>
            <a:off x="406400" y="5676899"/>
            <a:ext cx="5346700" cy="609600"/>
          </a:xfrm>
          <a:prstGeom prst="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t>Implementation</a:t>
            </a:r>
          </a:p>
        </p:txBody>
      </p:sp>
      <p:sp>
        <p:nvSpPr>
          <p:cNvPr id="14" name="Right Arrow 13"/>
          <p:cNvSpPr/>
          <p:nvPr/>
        </p:nvSpPr>
        <p:spPr bwMode="auto">
          <a:xfrm flipH="1">
            <a:off x="5936456" y="5676899"/>
            <a:ext cx="5271294" cy="609600"/>
          </a:xfrm>
          <a:prstGeom prst="right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t>Requirements</a:t>
            </a:r>
          </a:p>
        </p:txBody>
      </p:sp>
    </p:spTree>
    <p:extLst>
      <p:ext uri="{BB962C8B-B14F-4D97-AF65-F5344CB8AC3E}">
        <p14:creationId xmlns:p14="http://schemas.microsoft.com/office/powerpoint/2010/main" val="167276876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IBuySpy - Business outcomes</a:t>
            </a:r>
            <a:endParaRPr lang="en-US" dirty="0"/>
          </a:p>
        </p:txBody>
      </p:sp>
      <p:graphicFrame>
        <p:nvGraphicFramePr>
          <p:cNvPr id="4" name="Diagram 3"/>
          <p:cNvGraphicFramePr/>
          <p:nvPr>
            <p:extLst>
              <p:ext uri="{D42A27DB-BD31-4B8C-83A1-F6EECF244321}">
                <p14:modId xmlns:p14="http://schemas.microsoft.com/office/powerpoint/2010/main" val="463985052"/>
              </p:ext>
            </p:extLst>
          </p:nvPr>
        </p:nvGraphicFramePr>
        <p:xfrm>
          <a:off x="725213" y="1425203"/>
          <a:ext cx="10303150" cy="4868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24671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Getting Started</a:t>
            </a:r>
          </a:p>
        </p:txBody>
      </p:sp>
    </p:spTree>
    <p:extLst>
      <p:ext uri="{BB962C8B-B14F-4D97-AF65-F5344CB8AC3E}">
        <p14:creationId xmlns:p14="http://schemas.microsoft.com/office/powerpoint/2010/main" val="160261207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4000" dirty="0"/>
              <a:t>DevOps is meant to increase production flow by reducing friction</a:t>
            </a:r>
          </a:p>
        </p:txBody>
      </p:sp>
    </p:spTree>
    <p:extLst>
      <p:ext uri="{BB962C8B-B14F-4D97-AF65-F5344CB8AC3E}">
        <p14:creationId xmlns:p14="http://schemas.microsoft.com/office/powerpoint/2010/main" val="265011451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Where Do You start?</a:t>
            </a:r>
            <a:endParaRPr lang="en-US" dirty="0"/>
          </a:p>
        </p:txBody>
      </p:sp>
      <p:sp>
        <p:nvSpPr>
          <p:cNvPr id="3" name="Text Placeholder 2"/>
          <p:cNvSpPr>
            <a:spLocks noGrp="1"/>
          </p:cNvSpPr>
          <p:nvPr>
            <p:ph sz="quarter" idx="10"/>
          </p:nvPr>
        </p:nvSpPr>
        <p:spPr/>
        <p:txBody>
          <a:bodyPr/>
          <a:lstStyle/>
          <a:p>
            <a:r>
              <a:rPr lang="en-US"/>
              <a:t>Business logic</a:t>
            </a:r>
          </a:p>
          <a:p>
            <a:r>
              <a:rPr lang="en-US"/>
              <a:t>Applications</a:t>
            </a:r>
          </a:p>
          <a:p>
            <a:r>
              <a:rPr lang="en-US"/>
              <a:t>Services</a:t>
            </a:r>
          </a:p>
          <a:p>
            <a:r>
              <a:rPr lang="en-US"/>
              <a:t>Infrastructure</a:t>
            </a:r>
            <a:endParaRPr lang="en-US" dirty="0"/>
          </a:p>
        </p:txBody>
      </p:sp>
    </p:spTree>
    <p:extLst>
      <p:ext uri="{BB962C8B-B14F-4D97-AF65-F5344CB8AC3E}">
        <p14:creationId xmlns:p14="http://schemas.microsoft.com/office/powerpoint/2010/main" val="325067227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Start with System Constraints (Pressures)</a:t>
            </a:r>
            <a:endParaRPr lang="en-US" dirty="0"/>
          </a:p>
        </p:txBody>
      </p:sp>
      <p:sp>
        <p:nvSpPr>
          <p:cNvPr id="2" name="Text Placeholder 1"/>
          <p:cNvSpPr>
            <a:spLocks noGrp="1"/>
          </p:cNvSpPr>
          <p:nvPr>
            <p:ph sz="quarter" idx="10"/>
          </p:nvPr>
        </p:nvSpPr>
        <p:spPr>
          <a:xfrm>
            <a:off x="268288" y="1398397"/>
            <a:ext cx="11542503" cy="5435334"/>
          </a:xfrm>
        </p:spPr>
        <p:txBody>
          <a:bodyPr/>
          <a:lstStyle/>
          <a:p>
            <a:r>
              <a:rPr lang="en-US" sz="3200" dirty="0"/>
              <a:t>Constraints usually take one of three forms:</a:t>
            </a:r>
          </a:p>
          <a:p>
            <a:pPr lvl="1"/>
            <a:r>
              <a:rPr lang="en-US" sz="2800" dirty="0"/>
              <a:t>Resource constraints</a:t>
            </a:r>
          </a:p>
          <a:p>
            <a:pPr lvl="1"/>
            <a:r>
              <a:rPr lang="en-US" sz="2800" dirty="0"/>
              <a:t>Policy constraints</a:t>
            </a:r>
          </a:p>
          <a:p>
            <a:pPr lvl="1"/>
            <a:r>
              <a:rPr lang="en-US" sz="2800" dirty="0"/>
              <a:t>Permanent constraints</a:t>
            </a:r>
          </a:p>
          <a:p>
            <a:r>
              <a:rPr lang="en-US" sz="3200" dirty="0"/>
              <a:t>Typical bottlenecks</a:t>
            </a:r>
          </a:p>
          <a:p>
            <a:pPr lvl="1"/>
            <a:r>
              <a:rPr lang="en-US" sz="2800" dirty="0"/>
              <a:t>Immature processes</a:t>
            </a:r>
          </a:p>
          <a:p>
            <a:pPr lvl="1"/>
            <a:r>
              <a:rPr lang="en-US" sz="2800" dirty="0"/>
              <a:t>Environment procurement and creation</a:t>
            </a:r>
          </a:p>
          <a:p>
            <a:pPr lvl="1"/>
            <a:r>
              <a:rPr lang="en-US" sz="2800" dirty="0"/>
              <a:t>Development</a:t>
            </a:r>
          </a:p>
          <a:p>
            <a:pPr lvl="1"/>
            <a:r>
              <a:rPr lang="en-US" sz="2800" dirty="0"/>
              <a:t>Test setup and run</a:t>
            </a:r>
          </a:p>
          <a:p>
            <a:pPr lvl="1"/>
            <a:r>
              <a:rPr lang="en-US" sz="2800" dirty="0"/>
              <a:t>Tightly coupled architecture</a:t>
            </a:r>
          </a:p>
          <a:p>
            <a:pPr lvl="1"/>
            <a:r>
              <a:rPr lang="en-US" sz="2800" dirty="0"/>
              <a:t>Product management</a:t>
            </a:r>
          </a:p>
        </p:txBody>
      </p:sp>
    </p:spTree>
    <p:extLst>
      <p:ext uri="{BB962C8B-B14F-4D97-AF65-F5344CB8AC3E}">
        <p14:creationId xmlns:p14="http://schemas.microsoft.com/office/powerpoint/2010/main" val="280374232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bwMode="auto">
          <a:xfrm>
            <a:off x="417835" y="1189177"/>
            <a:ext cx="11505878" cy="536402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p>
        </p:txBody>
      </p:sp>
      <p:sp>
        <p:nvSpPr>
          <p:cNvPr id="3" name="Title 2"/>
          <p:cNvSpPr>
            <a:spLocks noGrp="1"/>
          </p:cNvSpPr>
          <p:nvPr>
            <p:ph type="title"/>
          </p:nvPr>
        </p:nvSpPr>
        <p:spPr/>
        <p:txBody>
          <a:bodyPr/>
          <a:lstStyle/>
          <a:p>
            <a:r>
              <a:rPr lang="en-US"/>
              <a:t>IBuySpy - Identifying System Pressures</a:t>
            </a:r>
            <a:endParaRPr lang="en-US" dirty="0"/>
          </a:p>
        </p:txBody>
      </p:sp>
      <p:sp>
        <p:nvSpPr>
          <p:cNvPr id="4" name="Rectangle 3"/>
          <p:cNvSpPr/>
          <p:nvPr/>
        </p:nvSpPr>
        <p:spPr bwMode="auto">
          <a:xfrm>
            <a:off x="4625975" y="1625600"/>
            <a:ext cx="1206500" cy="1954011"/>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t>WFE</a:t>
            </a:r>
          </a:p>
        </p:txBody>
      </p:sp>
      <p:sp>
        <p:nvSpPr>
          <p:cNvPr id="5" name="Rectangle 4"/>
          <p:cNvSpPr/>
          <p:nvPr/>
        </p:nvSpPr>
        <p:spPr bwMode="auto">
          <a:xfrm>
            <a:off x="6443666" y="1625600"/>
            <a:ext cx="1206500" cy="1954011"/>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t>WFE</a:t>
            </a:r>
          </a:p>
        </p:txBody>
      </p:sp>
      <p:sp>
        <p:nvSpPr>
          <p:cNvPr id="6" name="Flowchart: Magnetic Disk 5"/>
          <p:cNvSpPr/>
          <p:nvPr/>
        </p:nvSpPr>
        <p:spPr bwMode="auto">
          <a:xfrm>
            <a:off x="5530850" y="4122736"/>
            <a:ext cx="1333500" cy="1668464"/>
          </a:xfrm>
          <a:prstGeom prst="flowChartMagneticDisk">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t>DB</a:t>
            </a:r>
          </a:p>
        </p:txBody>
      </p:sp>
      <p:sp>
        <p:nvSpPr>
          <p:cNvPr id="7" name="orders"/>
          <p:cNvSpPr/>
          <p:nvPr/>
        </p:nvSpPr>
        <p:spPr bwMode="auto">
          <a:xfrm>
            <a:off x="417835" y="4589500"/>
            <a:ext cx="2103120" cy="731520"/>
          </a:xfrm>
          <a:prstGeom prst="rightArrow">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t>Orders</a:t>
            </a:r>
          </a:p>
        </p:txBody>
      </p:sp>
      <p:sp>
        <p:nvSpPr>
          <p:cNvPr id="8" name="code"/>
          <p:cNvSpPr/>
          <p:nvPr/>
        </p:nvSpPr>
        <p:spPr bwMode="auto">
          <a:xfrm>
            <a:off x="417835" y="1399686"/>
            <a:ext cx="2103120" cy="73152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t>Code Updates</a:t>
            </a:r>
          </a:p>
        </p:txBody>
      </p:sp>
      <p:sp>
        <p:nvSpPr>
          <p:cNvPr id="9" name="catalog"/>
          <p:cNvSpPr/>
          <p:nvPr/>
        </p:nvSpPr>
        <p:spPr bwMode="auto">
          <a:xfrm>
            <a:off x="417835" y="3810590"/>
            <a:ext cx="2103120" cy="731520"/>
          </a:xfrm>
          <a:prstGeom prst="rightArrow">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t>Catalog Updates</a:t>
            </a:r>
          </a:p>
        </p:txBody>
      </p:sp>
      <p:cxnSp>
        <p:nvCxnSpPr>
          <p:cNvPr id="11" name="Straight Connector 10"/>
          <p:cNvCxnSpPr>
            <a:stCxn id="4" idx="2"/>
            <a:endCxn id="6" idx="1"/>
          </p:cNvCxnSpPr>
          <p:nvPr/>
        </p:nvCxnSpPr>
        <p:spPr>
          <a:xfrm>
            <a:off x="5229225" y="3579611"/>
            <a:ext cx="968375" cy="54312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6" idx="1"/>
          </p:cNvCxnSpPr>
          <p:nvPr/>
        </p:nvCxnSpPr>
        <p:spPr>
          <a:xfrm flipH="1">
            <a:off x="6197600" y="3579611"/>
            <a:ext cx="849316" cy="54312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4" name="finance"/>
          <p:cNvSpPr/>
          <p:nvPr/>
        </p:nvSpPr>
        <p:spPr bwMode="auto">
          <a:xfrm flipH="1">
            <a:off x="9815520" y="4231640"/>
            <a:ext cx="2103120" cy="73152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t>Reporting</a:t>
            </a:r>
          </a:p>
        </p:txBody>
      </p:sp>
      <p:sp>
        <p:nvSpPr>
          <p:cNvPr id="15" name="Rectangle 14"/>
          <p:cNvSpPr/>
          <p:nvPr/>
        </p:nvSpPr>
        <p:spPr bwMode="auto">
          <a:xfrm>
            <a:off x="4672412" y="2201403"/>
            <a:ext cx="1113627" cy="64008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t>Code</a:t>
            </a:r>
          </a:p>
        </p:txBody>
      </p:sp>
      <p:sp>
        <p:nvSpPr>
          <p:cNvPr id="16" name="Rectangle 15"/>
          <p:cNvSpPr/>
          <p:nvPr/>
        </p:nvSpPr>
        <p:spPr bwMode="auto">
          <a:xfrm>
            <a:off x="4672412" y="2895107"/>
            <a:ext cx="1113627" cy="64008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t>Assets</a:t>
            </a:r>
          </a:p>
        </p:txBody>
      </p:sp>
      <p:sp>
        <p:nvSpPr>
          <p:cNvPr id="17" name="Rectangle 16"/>
          <p:cNvSpPr/>
          <p:nvPr/>
        </p:nvSpPr>
        <p:spPr bwMode="auto">
          <a:xfrm>
            <a:off x="6465102" y="2201403"/>
            <a:ext cx="1113627" cy="64008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t>Code</a:t>
            </a:r>
          </a:p>
        </p:txBody>
      </p:sp>
      <p:sp>
        <p:nvSpPr>
          <p:cNvPr id="18" name="Rectangle 17"/>
          <p:cNvSpPr/>
          <p:nvPr/>
        </p:nvSpPr>
        <p:spPr bwMode="auto">
          <a:xfrm>
            <a:off x="6465102" y="2895107"/>
            <a:ext cx="1113627" cy="64008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t>Assets</a:t>
            </a:r>
          </a:p>
        </p:txBody>
      </p:sp>
      <p:sp>
        <p:nvSpPr>
          <p:cNvPr id="19" name="assets"/>
          <p:cNvSpPr/>
          <p:nvPr/>
        </p:nvSpPr>
        <p:spPr bwMode="auto">
          <a:xfrm>
            <a:off x="417835" y="2102891"/>
            <a:ext cx="2103120" cy="731520"/>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t>Asset Updates</a:t>
            </a:r>
          </a:p>
        </p:txBody>
      </p:sp>
      <p:sp>
        <p:nvSpPr>
          <p:cNvPr id="20" name="ui"/>
          <p:cNvSpPr/>
          <p:nvPr/>
        </p:nvSpPr>
        <p:spPr bwMode="auto">
          <a:xfrm>
            <a:off x="417835" y="2848091"/>
            <a:ext cx="2103120" cy="731520"/>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t>UI Updates</a:t>
            </a:r>
          </a:p>
        </p:txBody>
      </p:sp>
      <p:sp>
        <p:nvSpPr>
          <p:cNvPr id="21" name="inventory"/>
          <p:cNvSpPr/>
          <p:nvPr/>
        </p:nvSpPr>
        <p:spPr bwMode="auto">
          <a:xfrm>
            <a:off x="417835" y="5368412"/>
            <a:ext cx="2103120" cy="731520"/>
          </a:xfrm>
          <a:prstGeom prst="rightArrow">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t>Inventory</a:t>
            </a:r>
          </a:p>
        </p:txBody>
      </p:sp>
      <p:sp>
        <p:nvSpPr>
          <p:cNvPr id="27" name="devops"/>
          <p:cNvSpPr/>
          <p:nvPr/>
        </p:nvSpPr>
        <p:spPr bwMode="auto">
          <a:xfrm flipH="1">
            <a:off x="9815520" y="1399686"/>
            <a:ext cx="2103120" cy="731520"/>
          </a:xfrm>
          <a:prstGeom prst="right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t>Operations</a:t>
            </a:r>
          </a:p>
        </p:txBody>
      </p:sp>
      <p:sp>
        <p:nvSpPr>
          <p:cNvPr id="28" name="marketing"/>
          <p:cNvSpPr/>
          <p:nvPr/>
        </p:nvSpPr>
        <p:spPr bwMode="auto">
          <a:xfrm>
            <a:off x="2732565" y="2171014"/>
            <a:ext cx="1554480" cy="141455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t>Marketing</a:t>
            </a:r>
          </a:p>
        </p:txBody>
      </p:sp>
      <p:sp>
        <p:nvSpPr>
          <p:cNvPr id="29" name="dev"/>
          <p:cNvSpPr/>
          <p:nvPr/>
        </p:nvSpPr>
        <p:spPr bwMode="auto">
          <a:xfrm>
            <a:off x="2732565" y="1399686"/>
            <a:ext cx="1554480" cy="737475"/>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t>Dev</a:t>
            </a:r>
          </a:p>
        </p:txBody>
      </p:sp>
      <p:sp>
        <p:nvSpPr>
          <p:cNvPr id="30" name="pms"/>
          <p:cNvSpPr/>
          <p:nvPr/>
        </p:nvSpPr>
        <p:spPr bwMode="auto">
          <a:xfrm>
            <a:off x="2724944" y="3938082"/>
            <a:ext cx="1554480" cy="183157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t>Product managers</a:t>
            </a:r>
          </a:p>
        </p:txBody>
      </p:sp>
      <p:sp>
        <p:nvSpPr>
          <p:cNvPr id="31" name="finance team"/>
          <p:cNvSpPr/>
          <p:nvPr/>
        </p:nvSpPr>
        <p:spPr bwMode="auto">
          <a:xfrm>
            <a:off x="8147057" y="4059857"/>
            <a:ext cx="1554480" cy="1731343"/>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Finance</a:t>
            </a:r>
          </a:p>
        </p:txBody>
      </p:sp>
      <p:sp>
        <p:nvSpPr>
          <p:cNvPr id="32" name="devops team"/>
          <p:cNvSpPr/>
          <p:nvPr/>
        </p:nvSpPr>
        <p:spPr bwMode="auto">
          <a:xfrm>
            <a:off x="8147057" y="1397296"/>
            <a:ext cx="1554480" cy="2103575"/>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Dev</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and</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Ops</a:t>
            </a:r>
          </a:p>
        </p:txBody>
      </p:sp>
      <p:sp>
        <p:nvSpPr>
          <p:cNvPr id="34" name="ops"/>
          <p:cNvSpPr/>
          <p:nvPr/>
        </p:nvSpPr>
        <p:spPr bwMode="auto">
          <a:xfrm flipH="1">
            <a:off x="9815520" y="2506815"/>
            <a:ext cx="2103120" cy="731520"/>
          </a:xfrm>
          <a:prstGeom prst="right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t>Support</a:t>
            </a:r>
          </a:p>
        </p:txBody>
      </p:sp>
      <p:sp>
        <p:nvSpPr>
          <p:cNvPr id="42" name="Left-Right Arrow 41"/>
          <p:cNvSpPr/>
          <p:nvPr/>
        </p:nvSpPr>
        <p:spPr bwMode="auto">
          <a:xfrm>
            <a:off x="417835" y="5987239"/>
            <a:ext cx="11507246" cy="619585"/>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People, processes, and tools</a:t>
            </a:r>
          </a:p>
        </p:txBody>
      </p:sp>
      <p:grpSp>
        <p:nvGrpSpPr>
          <p:cNvPr id="39" name="Group 38"/>
          <p:cNvGrpSpPr/>
          <p:nvPr/>
        </p:nvGrpSpPr>
        <p:grpSpPr>
          <a:xfrm>
            <a:off x="2520955" y="2468651"/>
            <a:ext cx="2151457" cy="3265521"/>
            <a:chOff x="2520955" y="2468651"/>
            <a:chExt cx="2151457" cy="3265521"/>
          </a:xfrm>
        </p:grpSpPr>
        <p:cxnSp>
          <p:nvCxnSpPr>
            <p:cNvPr id="10" name="Straight Arrow Connector 9"/>
            <p:cNvCxnSpPr>
              <a:stCxn id="19" idx="3"/>
              <a:endCxn id="4" idx="1"/>
            </p:cNvCxnSpPr>
            <p:nvPr/>
          </p:nvCxnSpPr>
          <p:spPr>
            <a:xfrm>
              <a:off x="2520955" y="2468651"/>
              <a:ext cx="2105020" cy="133955"/>
            </a:xfrm>
            <a:prstGeom prst="straightConnector1">
              <a:avLst/>
            </a:prstGeom>
            <a:ln w="38100">
              <a:prstDash val="dash"/>
              <a:headEnd type="oval" w="med" len="med"/>
              <a:tailEnd type="oval" w="med" len="med"/>
            </a:ln>
          </p:spPr>
          <p:style>
            <a:lnRef idx="1">
              <a:schemeClr val="accent6"/>
            </a:lnRef>
            <a:fillRef idx="0">
              <a:schemeClr val="accent6"/>
            </a:fillRef>
            <a:effectRef idx="0">
              <a:schemeClr val="accent6"/>
            </a:effectRef>
            <a:fontRef idx="minor">
              <a:schemeClr val="tx1"/>
            </a:fontRef>
          </p:style>
        </p:cxnSp>
        <p:cxnSp>
          <p:nvCxnSpPr>
            <p:cNvPr id="22" name="Straight Arrow Connector 21"/>
            <p:cNvCxnSpPr>
              <a:stCxn id="20" idx="3"/>
            </p:cNvCxnSpPr>
            <p:nvPr/>
          </p:nvCxnSpPr>
          <p:spPr>
            <a:xfrm flipV="1">
              <a:off x="2520955" y="2602606"/>
              <a:ext cx="2151457" cy="611245"/>
            </a:xfrm>
            <a:prstGeom prst="straightConnector1">
              <a:avLst/>
            </a:prstGeom>
            <a:ln w="38100">
              <a:prstDash val="dash"/>
              <a:headEnd type="oval" w="med" len="med"/>
              <a:tailEnd type="oval" w="med" len="med"/>
            </a:ln>
          </p:spPr>
          <p:style>
            <a:lnRef idx="1">
              <a:schemeClr val="accent6"/>
            </a:lnRef>
            <a:fillRef idx="0">
              <a:schemeClr val="accent6"/>
            </a:fillRef>
            <a:effectRef idx="0">
              <a:schemeClr val="accent6"/>
            </a:effectRef>
            <a:fontRef idx="minor">
              <a:schemeClr val="tx1"/>
            </a:fontRef>
          </p:style>
        </p:cxnSp>
        <p:cxnSp>
          <p:nvCxnSpPr>
            <p:cNvPr id="24" name="Straight Arrow Connector 23"/>
            <p:cNvCxnSpPr>
              <a:stCxn id="9" idx="3"/>
              <a:endCxn id="4" idx="1"/>
            </p:cNvCxnSpPr>
            <p:nvPr/>
          </p:nvCxnSpPr>
          <p:spPr>
            <a:xfrm flipV="1">
              <a:off x="2520955" y="2602606"/>
              <a:ext cx="2105020" cy="1573744"/>
            </a:xfrm>
            <a:prstGeom prst="straightConnector1">
              <a:avLst/>
            </a:prstGeom>
            <a:ln w="38100">
              <a:prstDash val="dash"/>
              <a:headEnd type="oval" w="med" len="med"/>
              <a:tailEnd type="oval" w="med" len="med"/>
            </a:ln>
          </p:spPr>
          <p:style>
            <a:lnRef idx="1">
              <a:schemeClr val="accent6"/>
            </a:lnRef>
            <a:fillRef idx="0">
              <a:schemeClr val="accent6"/>
            </a:fillRef>
            <a:effectRef idx="0">
              <a:schemeClr val="accent6"/>
            </a:effectRef>
            <a:fontRef idx="minor">
              <a:schemeClr val="tx1"/>
            </a:fontRef>
          </p:style>
        </p:cxnSp>
        <p:cxnSp>
          <p:nvCxnSpPr>
            <p:cNvPr id="26" name="Straight Arrow Connector 25"/>
            <p:cNvCxnSpPr>
              <a:stCxn id="21" idx="3"/>
              <a:endCxn id="4" idx="1"/>
            </p:cNvCxnSpPr>
            <p:nvPr/>
          </p:nvCxnSpPr>
          <p:spPr>
            <a:xfrm flipV="1">
              <a:off x="2520955" y="2602606"/>
              <a:ext cx="2105020" cy="3131566"/>
            </a:xfrm>
            <a:prstGeom prst="straightConnector1">
              <a:avLst/>
            </a:prstGeom>
            <a:ln w="38100">
              <a:prstDash val="dash"/>
              <a:headEnd type="oval" w="med" len="med"/>
              <a:tailEnd type="oval" w="med" len="med"/>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28581991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2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3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4"/>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0" nodeType="afterEffect">
                                  <p:stCondLst>
                                    <p:cond delay="0"/>
                                  </p:stCondLst>
                                  <p:childTnLst>
                                    <p:set>
                                      <p:cBhvr>
                                        <p:cTn id="49" dur="1" fill="hold">
                                          <p:stCondLst>
                                            <p:cond delay="0"/>
                                          </p:stCondLst>
                                        </p:cTn>
                                        <p:tgtEl>
                                          <p:spTgt spid="3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wipe(down)">
                                      <p:cBhvr>
                                        <p:cTn id="5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4" grpId="0" animBg="1"/>
      <p:bldP spid="19" grpId="0" animBg="1"/>
      <p:bldP spid="20" grpId="0" animBg="1"/>
      <p:bldP spid="21" grpId="0" animBg="1"/>
      <p:bldP spid="27" grpId="0" animBg="1"/>
      <p:bldP spid="28" grpId="0" animBg="1"/>
      <p:bldP spid="29" grpId="0" animBg="1"/>
      <p:bldP spid="30" grpId="0" animBg="1"/>
      <p:bldP spid="31" grpId="0" animBg="1"/>
      <p:bldP spid="32" grpId="0" animBg="1"/>
      <p:bldP spid="3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Reducing Constraints (Pressures)</a:t>
            </a:r>
            <a:endParaRPr lang="en-US" dirty="0"/>
          </a:p>
        </p:txBody>
      </p:sp>
      <p:sp>
        <p:nvSpPr>
          <p:cNvPr id="2" name="Text Placeholder 1"/>
          <p:cNvSpPr>
            <a:spLocks noGrp="1"/>
          </p:cNvSpPr>
          <p:nvPr>
            <p:ph sz="quarter" idx="10"/>
          </p:nvPr>
        </p:nvSpPr>
        <p:spPr/>
        <p:txBody>
          <a:bodyPr/>
          <a:lstStyle/>
          <a:p>
            <a:r>
              <a:rPr lang="en-US"/>
              <a:t>Start with business objectives</a:t>
            </a:r>
          </a:p>
          <a:p>
            <a:r>
              <a:rPr lang="en-US"/>
              <a:t>Incremental process improvements</a:t>
            </a:r>
          </a:p>
          <a:p>
            <a:r>
              <a:rPr lang="en-US"/>
              <a:t>Learn and adjust—have patience</a:t>
            </a:r>
          </a:p>
          <a:p>
            <a:r>
              <a:rPr lang="en-US"/>
              <a:t>Tackle in layers—management, tooling, infrastructure</a:t>
            </a:r>
          </a:p>
          <a:p>
            <a:endParaRPr lang="en-US"/>
          </a:p>
          <a:p>
            <a:endParaRPr lang="en-US" dirty="0"/>
          </a:p>
        </p:txBody>
      </p:sp>
    </p:spTree>
    <p:extLst>
      <p:ext uri="{BB962C8B-B14F-4D97-AF65-F5344CB8AC3E}">
        <p14:creationId xmlns:p14="http://schemas.microsoft.com/office/powerpoint/2010/main" val="337822612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Objectives</a:t>
            </a:r>
            <a:endParaRPr lang="en-US" dirty="0"/>
          </a:p>
        </p:txBody>
      </p:sp>
      <p:sp>
        <p:nvSpPr>
          <p:cNvPr id="3" name="Content Placeholder 2"/>
          <p:cNvSpPr>
            <a:spLocks noGrp="1"/>
          </p:cNvSpPr>
          <p:nvPr>
            <p:ph sz="quarter" idx="10"/>
          </p:nvPr>
        </p:nvSpPr>
        <p:spPr>
          <a:xfrm>
            <a:off x="268288" y="1398397"/>
            <a:ext cx="11542503" cy="2646878"/>
          </a:xfrm>
        </p:spPr>
        <p:txBody>
          <a:bodyPr/>
          <a:lstStyle/>
          <a:p>
            <a:pPr marL="0" indent="0">
              <a:buNone/>
            </a:pPr>
            <a:r>
              <a:rPr lang="en-GB" dirty="0"/>
              <a:t>After completing this module, you will be able to:</a:t>
            </a:r>
          </a:p>
          <a:p>
            <a:endParaRPr lang="en-GB" dirty="0"/>
          </a:p>
          <a:p>
            <a:r>
              <a:rPr lang="en-US" dirty="0"/>
              <a:t>Apply common practices across the DevOps landscape.</a:t>
            </a:r>
            <a:endParaRPr lang="en-GB" dirty="0"/>
          </a:p>
        </p:txBody>
      </p:sp>
    </p:spTree>
    <p:extLst>
      <p:ext uri="{BB962C8B-B14F-4D97-AF65-F5344CB8AC3E}">
        <p14:creationId xmlns:p14="http://schemas.microsoft.com/office/powerpoint/2010/main" val="1296081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Code: Build a streamlined build pipeline</a:t>
            </a:r>
            <a:endParaRPr lang="en-US" dirty="0"/>
          </a:p>
        </p:txBody>
      </p:sp>
      <p:sp>
        <p:nvSpPr>
          <p:cNvPr id="2" name="Text Placeholder 1"/>
          <p:cNvSpPr>
            <a:spLocks noGrp="1"/>
          </p:cNvSpPr>
          <p:nvPr>
            <p:ph sz="quarter" idx="10"/>
          </p:nvPr>
        </p:nvSpPr>
        <p:spPr/>
        <p:txBody>
          <a:bodyPr/>
          <a:lstStyle/>
          <a:p>
            <a:r>
              <a:rPr lang="en-US"/>
              <a:t>Develop</a:t>
            </a:r>
          </a:p>
          <a:p>
            <a:r>
              <a:rPr lang="en-US"/>
              <a:t>Build/integrate</a:t>
            </a:r>
          </a:p>
          <a:p>
            <a:r>
              <a:rPr lang="en-US"/>
              <a:t>Validate</a:t>
            </a:r>
          </a:p>
          <a:p>
            <a:r>
              <a:rPr lang="en-US"/>
              <a:t>Deploy</a:t>
            </a:r>
          </a:p>
          <a:p>
            <a:r>
              <a:rPr lang="en-US"/>
              <a:t>Operate</a:t>
            </a:r>
            <a:endParaRPr lang="en-US" dirty="0"/>
          </a:p>
        </p:txBody>
      </p:sp>
    </p:spTree>
    <p:extLst>
      <p:ext uri="{BB962C8B-B14F-4D97-AF65-F5344CB8AC3E}">
        <p14:creationId xmlns:p14="http://schemas.microsoft.com/office/powerpoint/2010/main" val="325080073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Code: Build a streamlined build pipeline</a:t>
            </a:r>
            <a:endParaRPr lang="en-US" dirty="0"/>
          </a:p>
        </p:txBody>
      </p:sp>
      <p:sp>
        <p:nvSpPr>
          <p:cNvPr id="2" name="Text Placeholder 1"/>
          <p:cNvSpPr>
            <a:spLocks noGrp="1"/>
          </p:cNvSpPr>
          <p:nvPr>
            <p:ph sz="quarter" idx="10"/>
          </p:nvPr>
        </p:nvSpPr>
        <p:spPr>
          <a:xfrm>
            <a:off x="268288" y="1387776"/>
            <a:ext cx="5494536" cy="5226046"/>
          </a:xfrm>
        </p:spPr>
        <p:txBody>
          <a:bodyPr/>
          <a:lstStyle/>
          <a:p>
            <a:r>
              <a:rPr lang="en-US" sz="3600" dirty="0"/>
              <a:t>Have versioning and rollback strategies</a:t>
            </a:r>
          </a:p>
          <a:p>
            <a:r>
              <a:rPr lang="en-US" sz="3600" dirty="0"/>
              <a:t>Use loose coupling</a:t>
            </a:r>
          </a:p>
          <a:p>
            <a:r>
              <a:rPr lang="en-US" sz="3600" dirty="0"/>
              <a:t>Localize issues/offending code when possible</a:t>
            </a:r>
          </a:p>
          <a:p>
            <a:r>
              <a:rPr lang="en-US" sz="3600" dirty="0"/>
              <a:t>Use canary deployments</a:t>
            </a:r>
          </a:p>
          <a:p>
            <a:r>
              <a:rPr lang="en-US" sz="3600" dirty="0"/>
              <a:t>Test looks like prod</a:t>
            </a:r>
          </a:p>
          <a:p>
            <a:r>
              <a:rPr lang="en-US" sz="3600" dirty="0" err="1"/>
              <a:t>Microservices</a:t>
            </a:r>
            <a:r>
              <a:rPr lang="en-US" sz="3600" dirty="0"/>
              <a:t> versus monolithic architectures</a:t>
            </a:r>
          </a:p>
        </p:txBody>
      </p:sp>
      <p:sp>
        <p:nvSpPr>
          <p:cNvPr id="4" name="Text Placeholder 3"/>
          <p:cNvSpPr>
            <a:spLocks noGrp="1"/>
          </p:cNvSpPr>
          <p:nvPr>
            <p:ph sz="quarter" idx="11"/>
          </p:nvPr>
        </p:nvSpPr>
        <p:spPr>
          <a:xfrm>
            <a:off x="6432242" y="1387776"/>
            <a:ext cx="5490520" cy="5004447"/>
          </a:xfrm>
        </p:spPr>
        <p:txBody>
          <a:bodyPr/>
          <a:lstStyle/>
          <a:p>
            <a:r>
              <a:rPr lang="en-US" sz="3600"/>
              <a:t>Use gated check-ins to reduce broken builds</a:t>
            </a:r>
          </a:p>
          <a:p>
            <a:r>
              <a:rPr lang="en-US" sz="3600"/>
              <a:t>Define a release cadence and synchronization</a:t>
            </a:r>
          </a:p>
          <a:p>
            <a:r>
              <a:rPr lang="en-US" sz="3600"/>
              <a:t>Consider a shared service for continuous delivery</a:t>
            </a:r>
          </a:p>
          <a:p>
            <a:r>
              <a:rPr lang="en-US" sz="3600"/>
              <a:t>Reduce batch size for changes</a:t>
            </a:r>
            <a:endParaRPr lang="en-US" sz="3600" dirty="0"/>
          </a:p>
        </p:txBody>
      </p:sp>
    </p:spTree>
    <p:extLst>
      <p:ext uri="{BB962C8B-B14F-4D97-AF65-F5344CB8AC3E}">
        <p14:creationId xmlns:p14="http://schemas.microsoft.com/office/powerpoint/2010/main" val="13265147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Code: Build Pipeline Components</a:t>
            </a:r>
            <a:endParaRPr lang="en-US"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433961700"/>
              </p:ext>
            </p:extLst>
          </p:nvPr>
        </p:nvGraphicFramePr>
        <p:xfrm>
          <a:off x="306388" y="2322513"/>
          <a:ext cx="11579225" cy="26558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204694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Operations: Better problem resolution</a:t>
            </a:r>
            <a:endParaRPr lang="en-US" dirty="0"/>
          </a:p>
        </p:txBody>
      </p:sp>
      <p:cxnSp>
        <p:nvCxnSpPr>
          <p:cNvPr id="5" name="Straight Arrow Connector 4"/>
          <p:cNvCxnSpPr/>
          <p:nvPr/>
        </p:nvCxnSpPr>
        <p:spPr>
          <a:xfrm>
            <a:off x="1163638" y="5656118"/>
            <a:ext cx="8676553"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163638" y="2070034"/>
            <a:ext cx="0" cy="3566160"/>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960147" y="2070034"/>
            <a:ext cx="0" cy="3566160"/>
          </a:xfrm>
          <a:prstGeom prst="straightConnector1">
            <a:avLst/>
          </a:prstGeom>
          <a:ln w="5715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756656" y="2070034"/>
            <a:ext cx="0" cy="3566160"/>
          </a:xfrm>
          <a:prstGeom prst="straightConnector1">
            <a:avLst/>
          </a:prstGeom>
          <a:ln w="5715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553165" y="2070034"/>
            <a:ext cx="0" cy="3566160"/>
          </a:xfrm>
          <a:prstGeom prst="straightConnector1">
            <a:avLst/>
          </a:prstGeom>
          <a:ln w="5715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349674" y="2070034"/>
            <a:ext cx="0" cy="3566160"/>
          </a:xfrm>
          <a:prstGeom prst="straightConnector1">
            <a:avLst/>
          </a:prstGeom>
          <a:ln w="5715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9220200" y="2070034"/>
            <a:ext cx="0" cy="3566160"/>
          </a:xfrm>
          <a:prstGeom prst="straightConnector1">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163638" y="2981325"/>
            <a:ext cx="1808162" cy="0"/>
          </a:xfrm>
          <a:prstGeom prst="straightConnector1">
            <a:avLst/>
          </a:prstGeom>
          <a:ln w="571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974399" y="2981325"/>
            <a:ext cx="1808162" cy="0"/>
          </a:xfrm>
          <a:prstGeom prst="straightConnector1">
            <a:avLst/>
          </a:prstGeom>
          <a:ln w="571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737101" y="2981325"/>
            <a:ext cx="1808162" cy="0"/>
          </a:xfrm>
          <a:prstGeom prst="straightConnector1">
            <a:avLst/>
          </a:prstGeom>
          <a:ln w="571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516833" y="2981325"/>
            <a:ext cx="1808162"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553200" y="2981325"/>
            <a:ext cx="1808162" cy="0"/>
          </a:xfrm>
          <a:prstGeom prst="straightConnector1">
            <a:avLst/>
          </a:prstGeom>
          <a:ln w="571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bwMode="auto">
          <a:xfrm>
            <a:off x="1324769" y="3335482"/>
            <a:ext cx="1485900" cy="20781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a:t>Freaking out</a:t>
            </a:r>
          </a:p>
          <a:p>
            <a:pPr algn="ctr" defTabSz="932472" fontAlgn="base">
              <a:lnSpc>
                <a:spcPct val="90000"/>
              </a:lnSpc>
              <a:spcBef>
                <a:spcPct val="0"/>
              </a:spcBef>
              <a:spcAft>
                <a:spcPct val="0"/>
              </a:spcAft>
            </a:pPr>
            <a:r>
              <a:rPr lang="en-US"/>
              <a:t>Not talking</a:t>
            </a:r>
          </a:p>
          <a:p>
            <a:pPr algn="ctr" defTabSz="932472" fontAlgn="base">
              <a:lnSpc>
                <a:spcPct val="90000"/>
              </a:lnSpc>
              <a:spcBef>
                <a:spcPct val="0"/>
              </a:spcBef>
              <a:spcAft>
                <a:spcPct val="0"/>
              </a:spcAft>
            </a:pPr>
            <a:r>
              <a:rPr lang="en-US"/>
              <a:t>Finding fault</a:t>
            </a:r>
            <a:endParaRPr lang="en-US" dirty="0"/>
          </a:p>
        </p:txBody>
      </p:sp>
      <p:sp>
        <p:nvSpPr>
          <p:cNvPr id="24" name="Rectangle 23"/>
          <p:cNvSpPr/>
          <p:nvPr/>
        </p:nvSpPr>
        <p:spPr bwMode="auto">
          <a:xfrm>
            <a:off x="3135530" y="3335482"/>
            <a:ext cx="1485900" cy="207818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a:t>Blaming</a:t>
            </a:r>
          </a:p>
          <a:p>
            <a:pPr algn="ctr" defTabSz="932472" fontAlgn="base">
              <a:lnSpc>
                <a:spcPct val="90000"/>
              </a:lnSpc>
              <a:spcBef>
                <a:spcPct val="0"/>
              </a:spcBef>
              <a:spcAft>
                <a:spcPct val="0"/>
              </a:spcAft>
            </a:pPr>
            <a:r>
              <a:rPr lang="en-US"/>
              <a:t>CYA</a:t>
            </a:r>
            <a:endParaRPr lang="en-US" dirty="0"/>
          </a:p>
        </p:txBody>
      </p:sp>
      <p:sp>
        <p:nvSpPr>
          <p:cNvPr id="25" name="Rectangle 24"/>
          <p:cNvSpPr/>
          <p:nvPr/>
        </p:nvSpPr>
        <p:spPr bwMode="auto">
          <a:xfrm>
            <a:off x="4898232" y="3335482"/>
            <a:ext cx="1485900" cy="2078182"/>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a:t>Whining</a:t>
            </a:r>
          </a:p>
          <a:p>
            <a:pPr algn="ctr" defTabSz="932472" fontAlgn="base">
              <a:lnSpc>
                <a:spcPct val="90000"/>
              </a:lnSpc>
              <a:spcBef>
                <a:spcPct val="0"/>
              </a:spcBef>
              <a:spcAft>
                <a:spcPct val="0"/>
              </a:spcAft>
            </a:pPr>
            <a:r>
              <a:rPr lang="en-US"/>
              <a:t>Hiding</a:t>
            </a:r>
          </a:p>
          <a:p>
            <a:pPr algn="ctr" defTabSz="932472" fontAlgn="base">
              <a:lnSpc>
                <a:spcPct val="90000"/>
              </a:lnSpc>
              <a:spcBef>
                <a:spcPct val="0"/>
              </a:spcBef>
              <a:spcAft>
                <a:spcPct val="0"/>
              </a:spcAft>
            </a:pPr>
            <a:r>
              <a:rPr lang="en-US"/>
              <a:t>Hurt egos</a:t>
            </a:r>
            <a:endParaRPr lang="en-US" dirty="0"/>
          </a:p>
        </p:txBody>
      </p:sp>
      <p:sp>
        <p:nvSpPr>
          <p:cNvPr id="26" name="Rectangle 25"/>
          <p:cNvSpPr/>
          <p:nvPr/>
        </p:nvSpPr>
        <p:spPr bwMode="auto">
          <a:xfrm>
            <a:off x="6714331" y="3335482"/>
            <a:ext cx="1485900" cy="207818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a:t>Figuring it out</a:t>
            </a:r>
            <a:endParaRPr lang="en-US" dirty="0"/>
          </a:p>
        </p:txBody>
      </p:sp>
      <p:sp>
        <p:nvSpPr>
          <p:cNvPr id="27" name="Rectangle 26"/>
          <p:cNvSpPr/>
          <p:nvPr/>
        </p:nvSpPr>
        <p:spPr bwMode="auto">
          <a:xfrm>
            <a:off x="8514173" y="3335482"/>
            <a:ext cx="553216" cy="207818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a:t>Fixing things</a:t>
            </a:r>
            <a:endParaRPr lang="en-US" dirty="0"/>
          </a:p>
        </p:txBody>
      </p:sp>
      <p:sp>
        <p:nvSpPr>
          <p:cNvPr id="28" name="Rectangle 27"/>
          <p:cNvSpPr/>
          <p:nvPr/>
        </p:nvSpPr>
        <p:spPr bwMode="auto">
          <a:xfrm>
            <a:off x="8637936" y="1767840"/>
            <a:ext cx="1463040" cy="36576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rPr>
              <a:t>Fixed</a:t>
            </a:r>
          </a:p>
        </p:txBody>
      </p:sp>
      <p:sp>
        <p:nvSpPr>
          <p:cNvPr id="29" name="Rectangle 28"/>
          <p:cNvSpPr/>
          <p:nvPr/>
        </p:nvSpPr>
        <p:spPr bwMode="auto">
          <a:xfrm>
            <a:off x="432117" y="1704274"/>
            <a:ext cx="1635601" cy="36576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rPr>
              <a:t>Problem</a:t>
            </a:r>
          </a:p>
        </p:txBody>
      </p:sp>
      <p:sp>
        <p:nvSpPr>
          <p:cNvPr id="30" name="Rectangle 29"/>
          <p:cNvSpPr/>
          <p:nvPr/>
        </p:nvSpPr>
        <p:spPr bwMode="auto">
          <a:xfrm>
            <a:off x="8637936" y="5962996"/>
            <a:ext cx="1463040" cy="36576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rPr>
              <a:t>Time</a:t>
            </a:r>
          </a:p>
        </p:txBody>
      </p:sp>
      <p:cxnSp>
        <p:nvCxnSpPr>
          <p:cNvPr id="34" name="Straight Arrow Connector 33"/>
          <p:cNvCxnSpPr/>
          <p:nvPr/>
        </p:nvCxnSpPr>
        <p:spPr>
          <a:xfrm>
            <a:off x="8361362" y="2981325"/>
            <a:ext cx="858838" cy="0"/>
          </a:xfrm>
          <a:prstGeom prst="straightConnector1">
            <a:avLst/>
          </a:prstGeom>
          <a:ln w="571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bwMode="auto">
          <a:xfrm>
            <a:off x="269241" y="6328756"/>
            <a:ext cx="6283959" cy="2244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Credit: John </a:t>
            </a:r>
            <a:r>
              <a:rPr lang="en-US" sz="1100" dirty="0" err="1">
                <a:gradFill>
                  <a:gsLst>
                    <a:gs pos="0">
                      <a:srgbClr val="FFFFFF"/>
                    </a:gs>
                    <a:gs pos="100000">
                      <a:srgbClr val="FFFFFF"/>
                    </a:gs>
                  </a:gsLst>
                  <a:lin ang="5400000" scaled="0"/>
                </a:gradFill>
                <a:ea typeface="Segoe UI" pitchFamily="34" charset="0"/>
                <a:cs typeface="Segoe UI" pitchFamily="34" charset="0"/>
              </a:rPr>
              <a:t>Allspaw</a:t>
            </a:r>
            <a:r>
              <a:rPr lang="en-US" sz="1100" dirty="0">
                <a:gradFill>
                  <a:gsLst>
                    <a:gs pos="0">
                      <a:srgbClr val="FFFFFF"/>
                    </a:gs>
                    <a:gs pos="100000">
                      <a:srgbClr val="FFFFFF"/>
                    </a:gs>
                  </a:gsLst>
                  <a:lin ang="5400000" scaled="0"/>
                </a:gradFill>
                <a:ea typeface="Segoe UI" pitchFamily="34" charset="0"/>
                <a:cs typeface="Segoe UI" pitchFamily="34" charset="0"/>
              </a:rPr>
              <a:t>, 10+ Deploys Per Day: Dev and Ops Cooperation at Flickr </a:t>
            </a:r>
          </a:p>
        </p:txBody>
      </p:sp>
    </p:spTree>
    <p:extLst>
      <p:ext uri="{BB962C8B-B14F-4D97-AF65-F5344CB8AC3E}">
        <p14:creationId xmlns:p14="http://schemas.microsoft.com/office/powerpoint/2010/main" val="24470418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Collaborative problem resolution</a:t>
            </a:r>
            <a:endParaRPr lang="en-US" dirty="0"/>
          </a:p>
        </p:txBody>
      </p:sp>
      <p:cxnSp>
        <p:nvCxnSpPr>
          <p:cNvPr id="4" name="Straight Arrow Connector 3"/>
          <p:cNvCxnSpPr/>
          <p:nvPr/>
        </p:nvCxnSpPr>
        <p:spPr>
          <a:xfrm>
            <a:off x="1163638" y="5656118"/>
            <a:ext cx="8676553"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1163638" y="2070034"/>
            <a:ext cx="0" cy="3566160"/>
          </a:xfrm>
          <a:prstGeom prst="straightConnector1">
            <a:avLst/>
          </a:prstGeom>
          <a:ln w="571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2960147" y="2070034"/>
            <a:ext cx="0" cy="3566160"/>
          </a:xfrm>
          <a:prstGeom prst="straightConnector1">
            <a:avLst/>
          </a:prstGeom>
          <a:ln w="5715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862461" y="2070034"/>
            <a:ext cx="0" cy="3566160"/>
          </a:xfrm>
          <a:prstGeom prst="straightConnector1">
            <a:avLst/>
          </a:prstGeom>
          <a:ln w="57150">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703060" y="2070034"/>
            <a:ext cx="0" cy="3566160"/>
          </a:xfrm>
          <a:prstGeom prst="straightConnector1">
            <a:avLst/>
          </a:prstGeom>
          <a:ln w="571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1163638" y="2981325"/>
            <a:ext cx="1808162" cy="0"/>
          </a:xfrm>
          <a:prstGeom prst="straightConnector1">
            <a:avLst/>
          </a:prstGeom>
          <a:ln w="571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974399" y="2981325"/>
            <a:ext cx="880051" cy="0"/>
          </a:xfrm>
          <a:prstGeom prst="straightConnector1">
            <a:avLst/>
          </a:prstGeom>
          <a:ln w="571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895007" y="2981325"/>
            <a:ext cx="1808162" cy="0"/>
          </a:xfrm>
          <a:prstGeom prst="straightConnector1">
            <a:avLst/>
          </a:prstGeom>
          <a:ln w="57150">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5775615" y="2981325"/>
            <a:ext cx="1808162" cy="0"/>
          </a:xfrm>
          <a:prstGeom prst="straightConnector1">
            <a:avLst/>
          </a:prstGeom>
          <a:ln w="57150">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16" name="Rectangle 15"/>
          <p:cNvSpPr/>
          <p:nvPr/>
        </p:nvSpPr>
        <p:spPr bwMode="auto">
          <a:xfrm>
            <a:off x="1324769" y="3335482"/>
            <a:ext cx="1485900" cy="20781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t>Figuring it out</a:t>
            </a:r>
          </a:p>
        </p:txBody>
      </p:sp>
      <p:sp>
        <p:nvSpPr>
          <p:cNvPr id="18" name="Rectangle 17"/>
          <p:cNvSpPr/>
          <p:nvPr/>
        </p:nvSpPr>
        <p:spPr bwMode="auto">
          <a:xfrm>
            <a:off x="4048127" y="3335482"/>
            <a:ext cx="1485900" cy="207818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t>Feeling guilty</a:t>
            </a:r>
          </a:p>
          <a:p>
            <a:pPr algn="ctr" defTabSz="932472" fontAlgn="base">
              <a:lnSpc>
                <a:spcPct val="90000"/>
              </a:lnSpc>
              <a:spcBef>
                <a:spcPct val="0"/>
              </a:spcBef>
              <a:spcAft>
                <a:spcPct val="0"/>
              </a:spcAft>
            </a:pPr>
            <a:r>
              <a:rPr lang="en-US" dirty="0"/>
              <a:t>(RCA/Post mortem)</a:t>
            </a:r>
          </a:p>
        </p:txBody>
      </p:sp>
      <p:sp>
        <p:nvSpPr>
          <p:cNvPr id="19" name="Rectangle 18"/>
          <p:cNvSpPr/>
          <p:nvPr/>
        </p:nvSpPr>
        <p:spPr bwMode="auto">
          <a:xfrm>
            <a:off x="5864226" y="3335482"/>
            <a:ext cx="1485900" cy="207818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t>Move on with life</a:t>
            </a:r>
          </a:p>
          <a:p>
            <a:pPr algn="ctr" defTabSz="932472" fontAlgn="base">
              <a:lnSpc>
                <a:spcPct val="90000"/>
              </a:lnSpc>
              <a:spcBef>
                <a:spcPct val="0"/>
              </a:spcBef>
              <a:spcAft>
                <a:spcPct val="0"/>
              </a:spcAft>
            </a:pPr>
            <a:r>
              <a:rPr lang="en-US" dirty="0"/>
              <a:t>(Telemetry, process updates)</a:t>
            </a:r>
          </a:p>
        </p:txBody>
      </p:sp>
      <p:sp>
        <p:nvSpPr>
          <p:cNvPr id="20" name="Rectangle 19"/>
          <p:cNvSpPr/>
          <p:nvPr/>
        </p:nvSpPr>
        <p:spPr bwMode="auto">
          <a:xfrm>
            <a:off x="3132827" y="3369717"/>
            <a:ext cx="553216" cy="207818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t>Fixing things</a:t>
            </a:r>
          </a:p>
        </p:txBody>
      </p:sp>
      <p:sp>
        <p:nvSpPr>
          <p:cNvPr id="21" name="Rectangle 20"/>
          <p:cNvSpPr/>
          <p:nvPr/>
        </p:nvSpPr>
        <p:spPr bwMode="auto">
          <a:xfrm>
            <a:off x="3163487" y="1695565"/>
            <a:ext cx="1463040" cy="36576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rPr>
              <a:t>Fixed</a:t>
            </a:r>
          </a:p>
        </p:txBody>
      </p:sp>
      <p:sp>
        <p:nvSpPr>
          <p:cNvPr id="22" name="Rectangle 21"/>
          <p:cNvSpPr/>
          <p:nvPr/>
        </p:nvSpPr>
        <p:spPr bwMode="auto">
          <a:xfrm>
            <a:off x="432117" y="1695564"/>
            <a:ext cx="1635601" cy="3744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rPr>
              <a:t>Problem</a:t>
            </a:r>
          </a:p>
        </p:txBody>
      </p:sp>
      <p:sp>
        <p:nvSpPr>
          <p:cNvPr id="23" name="Rectangle 22"/>
          <p:cNvSpPr/>
          <p:nvPr/>
        </p:nvSpPr>
        <p:spPr bwMode="auto">
          <a:xfrm>
            <a:off x="8637936" y="5962996"/>
            <a:ext cx="1463040" cy="36576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rPr>
              <a:t>Time</a:t>
            </a:r>
          </a:p>
        </p:txBody>
      </p:sp>
      <p:sp>
        <p:nvSpPr>
          <p:cNvPr id="25" name="Rectangle 24"/>
          <p:cNvSpPr/>
          <p:nvPr/>
        </p:nvSpPr>
        <p:spPr bwMode="auto">
          <a:xfrm>
            <a:off x="269241" y="6328756"/>
            <a:ext cx="6283959" cy="2244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Credit: John </a:t>
            </a:r>
            <a:r>
              <a:rPr lang="en-US" sz="1100" dirty="0" err="1">
                <a:gradFill>
                  <a:gsLst>
                    <a:gs pos="0">
                      <a:srgbClr val="FFFFFF"/>
                    </a:gs>
                    <a:gs pos="100000">
                      <a:srgbClr val="FFFFFF"/>
                    </a:gs>
                  </a:gsLst>
                  <a:lin ang="5400000" scaled="0"/>
                </a:gradFill>
                <a:ea typeface="Segoe UI" pitchFamily="34" charset="0"/>
                <a:cs typeface="Segoe UI" pitchFamily="34" charset="0"/>
              </a:rPr>
              <a:t>Allspaw</a:t>
            </a:r>
            <a:r>
              <a:rPr lang="en-US" sz="1100" dirty="0">
                <a:gradFill>
                  <a:gsLst>
                    <a:gs pos="0">
                      <a:srgbClr val="FFFFFF"/>
                    </a:gs>
                    <a:gs pos="100000">
                      <a:srgbClr val="FFFFFF"/>
                    </a:gs>
                  </a:gsLst>
                  <a:lin ang="5400000" scaled="0"/>
                </a:gradFill>
                <a:ea typeface="Segoe UI" pitchFamily="34" charset="0"/>
                <a:cs typeface="Segoe UI" pitchFamily="34" charset="0"/>
              </a:rPr>
              <a:t>, 10+ Deploys Per Day: Dev and Ops Cooperation at Flickr </a:t>
            </a:r>
          </a:p>
        </p:txBody>
      </p:sp>
      <p:cxnSp>
        <p:nvCxnSpPr>
          <p:cNvPr id="27" name="Straight Arrow Connector 26"/>
          <p:cNvCxnSpPr/>
          <p:nvPr/>
        </p:nvCxnSpPr>
        <p:spPr>
          <a:xfrm>
            <a:off x="7570429" y="2070034"/>
            <a:ext cx="0" cy="3566160"/>
          </a:xfrm>
          <a:prstGeom prst="straightConnector1">
            <a:avLst/>
          </a:prstGeom>
          <a:ln w="5715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440603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Operations: ITIL, ITSM, and CM</a:t>
            </a:r>
            <a:endParaRPr lang="en-US" dirty="0"/>
          </a:p>
        </p:txBody>
      </p:sp>
      <p:sp>
        <p:nvSpPr>
          <p:cNvPr id="2" name="Text Placeholder 1"/>
          <p:cNvSpPr>
            <a:spLocks noGrp="1"/>
          </p:cNvSpPr>
          <p:nvPr>
            <p:ph sz="quarter" idx="10"/>
          </p:nvPr>
        </p:nvSpPr>
        <p:spPr/>
        <p:txBody>
          <a:bodyPr/>
          <a:lstStyle/>
          <a:p>
            <a:r>
              <a:rPr lang="en-US"/>
              <a:t>Agree on what is a change?</a:t>
            </a:r>
          </a:p>
          <a:p>
            <a:r>
              <a:rPr lang="en-US"/>
              <a:t>Distinguish between planned versus unplanned work</a:t>
            </a:r>
          </a:p>
          <a:p>
            <a:r>
              <a:rPr lang="en-US"/>
              <a:t>Understand process versus approvals</a:t>
            </a:r>
          </a:p>
          <a:p>
            <a:r>
              <a:rPr lang="en-US"/>
              <a:t>Revisit old rules</a:t>
            </a:r>
          </a:p>
          <a:p>
            <a:endParaRPr lang="en-US" dirty="0"/>
          </a:p>
        </p:txBody>
      </p:sp>
    </p:spTree>
    <p:extLst>
      <p:ext uri="{BB962C8B-B14F-4D97-AF65-F5344CB8AC3E}">
        <p14:creationId xmlns:p14="http://schemas.microsoft.com/office/powerpoint/2010/main" val="165925597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Operations: Manage technical debt</a:t>
            </a:r>
            <a:endParaRPr lang="en-US" dirty="0"/>
          </a:p>
        </p:txBody>
      </p:sp>
      <p:sp>
        <p:nvSpPr>
          <p:cNvPr id="2" name="Text Placeholder 1"/>
          <p:cNvSpPr>
            <a:spLocks noGrp="1"/>
          </p:cNvSpPr>
          <p:nvPr>
            <p:ph sz="quarter" idx="10"/>
          </p:nvPr>
        </p:nvSpPr>
        <p:spPr/>
        <p:txBody>
          <a:bodyPr/>
          <a:lstStyle/>
          <a:p>
            <a:r>
              <a:rPr lang="en-US"/>
              <a:t>Have a process for identification</a:t>
            </a:r>
          </a:p>
          <a:p>
            <a:r>
              <a:rPr lang="en-US"/>
              <a:t>Resolve early and often (reduce bug-only sprints)</a:t>
            </a:r>
          </a:p>
          <a:p>
            <a:r>
              <a:rPr lang="en-US"/>
              <a:t>Move from code-freezes to CI+CD</a:t>
            </a:r>
          </a:p>
          <a:p>
            <a:r>
              <a:rPr lang="en-US"/>
              <a:t>Communicate compliance, privacy, multilingual, and accessibility requirements</a:t>
            </a:r>
          </a:p>
          <a:p>
            <a:r>
              <a:rPr lang="en-US"/>
              <a:t>Implement a code review process</a:t>
            </a:r>
          </a:p>
          <a:p>
            <a:r>
              <a:rPr lang="en-US"/>
              <a:t>Create a plan for sample data</a:t>
            </a:r>
            <a:endParaRPr lang="en-US" dirty="0"/>
          </a:p>
        </p:txBody>
      </p:sp>
    </p:spTree>
    <p:extLst>
      <p:ext uri="{BB962C8B-B14F-4D97-AF65-F5344CB8AC3E}">
        <p14:creationId xmlns:p14="http://schemas.microsoft.com/office/powerpoint/2010/main" val="17123268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Operations: Define Incident flow</a:t>
            </a:r>
            <a:endParaRPr lang="en-US"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883401121"/>
              </p:ext>
            </p:extLst>
          </p:nvPr>
        </p:nvGraphicFramePr>
        <p:xfrm>
          <a:off x="306388" y="1422400"/>
          <a:ext cx="11579225" cy="43545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693331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Operations: Define Alerting model</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2921754014"/>
              </p:ext>
            </p:extLst>
          </p:nvPr>
        </p:nvGraphicFramePr>
        <p:xfrm>
          <a:off x="306388" y="2322513"/>
          <a:ext cx="11579225" cy="26558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796735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IaaS to PaaS migration with feature flags</a:t>
            </a:r>
          </a:p>
        </p:txBody>
      </p:sp>
    </p:spTree>
    <p:extLst>
      <p:ext uri="{BB962C8B-B14F-4D97-AF65-F5344CB8AC3E}">
        <p14:creationId xmlns:p14="http://schemas.microsoft.com/office/powerpoint/2010/main" val="20127751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Agenda</a:t>
            </a:r>
            <a:endParaRPr lang="en-US" dirty="0"/>
          </a:p>
        </p:txBody>
      </p:sp>
      <p:sp>
        <p:nvSpPr>
          <p:cNvPr id="5" name="Text Placeholder 4"/>
          <p:cNvSpPr>
            <a:spLocks noGrp="1"/>
          </p:cNvSpPr>
          <p:nvPr>
            <p:ph sz="quarter" idx="10"/>
          </p:nvPr>
        </p:nvSpPr>
        <p:spPr/>
        <p:txBody>
          <a:bodyPr/>
          <a:lstStyle/>
          <a:p>
            <a:r>
              <a:rPr lang="en-US"/>
              <a:t>Discuss common DevOps adoption blockers</a:t>
            </a:r>
          </a:p>
          <a:p>
            <a:r>
              <a:rPr lang="en-US"/>
              <a:t>Introduce metrics and telemetry models</a:t>
            </a:r>
            <a:endParaRPr lang="en-US" dirty="0"/>
          </a:p>
        </p:txBody>
      </p:sp>
    </p:spTree>
    <p:extLst>
      <p:ext uri="{BB962C8B-B14F-4D97-AF65-F5344CB8AC3E}">
        <p14:creationId xmlns:p14="http://schemas.microsoft.com/office/powerpoint/2010/main" val="128629135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IBuySpy - Business outcomes</a:t>
            </a:r>
            <a:endParaRPr lang="en-US" dirty="0"/>
          </a:p>
        </p:txBody>
      </p:sp>
      <p:graphicFrame>
        <p:nvGraphicFramePr>
          <p:cNvPr id="4" name="Diagram 3"/>
          <p:cNvGraphicFramePr/>
          <p:nvPr>
            <p:extLst>
              <p:ext uri="{D42A27DB-BD31-4B8C-83A1-F6EECF244321}">
                <p14:modId xmlns:p14="http://schemas.microsoft.com/office/powerpoint/2010/main" val="2990119652"/>
              </p:ext>
            </p:extLst>
          </p:nvPr>
        </p:nvGraphicFramePr>
        <p:xfrm>
          <a:off x="725213" y="1425203"/>
          <a:ext cx="10303150" cy="4868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29411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Decreasing risk by increasing quality</a:t>
            </a:r>
          </a:p>
        </p:txBody>
      </p:sp>
    </p:spTree>
    <p:extLst>
      <p:ext uri="{BB962C8B-B14F-4D97-AF65-F5344CB8AC3E}">
        <p14:creationId xmlns:p14="http://schemas.microsoft.com/office/powerpoint/2010/main" val="149744679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Operational questions</a:t>
            </a:r>
            <a:endParaRPr lang="en-US" dirty="0"/>
          </a:p>
        </p:txBody>
      </p:sp>
      <p:sp>
        <p:nvSpPr>
          <p:cNvPr id="2" name="Content Placeholder 1"/>
          <p:cNvSpPr>
            <a:spLocks noGrp="1"/>
          </p:cNvSpPr>
          <p:nvPr>
            <p:ph sz="quarter" idx="10"/>
          </p:nvPr>
        </p:nvSpPr>
        <p:spPr/>
        <p:txBody>
          <a:bodyPr/>
          <a:lstStyle/>
          <a:p>
            <a:r>
              <a:rPr lang="en-US"/>
              <a:t>How do I know I have a problem?</a:t>
            </a:r>
          </a:p>
          <a:p>
            <a:r>
              <a:rPr lang="en-US"/>
              <a:t>How do I isolate a problem?</a:t>
            </a:r>
          </a:p>
          <a:p>
            <a:r>
              <a:rPr lang="en-US"/>
              <a:t>How do I diagnose a problem?</a:t>
            </a:r>
          </a:p>
          <a:p>
            <a:r>
              <a:rPr lang="en-US"/>
              <a:t>How do I correlate a problem?</a:t>
            </a:r>
            <a:endParaRPr lang="en-US" dirty="0"/>
          </a:p>
        </p:txBody>
      </p:sp>
    </p:spTree>
    <p:extLst>
      <p:ext uri="{BB962C8B-B14F-4D97-AF65-F5344CB8AC3E}">
        <p14:creationId xmlns:p14="http://schemas.microsoft.com/office/powerpoint/2010/main" val="259517718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Building a telemetry health model</a:t>
            </a:r>
            <a:endParaRPr lang="en-US" dirty="0"/>
          </a:p>
        </p:txBody>
      </p:sp>
      <p:sp>
        <p:nvSpPr>
          <p:cNvPr id="2" name="Content Placeholder 1"/>
          <p:cNvSpPr>
            <a:spLocks noGrp="1"/>
          </p:cNvSpPr>
          <p:nvPr>
            <p:ph sz="quarter" idx="10"/>
          </p:nvPr>
        </p:nvSpPr>
        <p:spPr>
          <a:xfrm>
            <a:off x="268288" y="1398397"/>
            <a:ext cx="11542503" cy="5096780"/>
          </a:xfrm>
        </p:spPr>
        <p:txBody>
          <a:bodyPr/>
          <a:lstStyle/>
          <a:p>
            <a:r>
              <a:rPr lang="en-US" sz="3200" dirty="0"/>
              <a:t>Developer</a:t>
            </a:r>
          </a:p>
          <a:p>
            <a:pPr lvl="1"/>
            <a:r>
              <a:rPr lang="en-US" sz="2800" dirty="0"/>
              <a:t>Define health model</a:t>
            </a:r>
          </a:p>
          <a:p>
            <a:pPr lvl="1"/>
            <a:r>
              <a:rPr lang="en-US" sz="2800" dirty="0"/>
              <a:t>Author alerts</a:t>
            </a:r>
          </a:p>
          <a:p>
            <a:pPr lvl="1"/>
            <a:r>
              <a:rPr lang="en-US" sz="2800" dirty="0"/>
              <a:t>Author diagnostics</a:t>
            </a:r>
          </a:p>
          <a:p>
            <a:pPr lvl="1"/>
            <a:r>
              <a:rPr lang="en-US" sz="2800" dirty="0"/>
              <a:t>Author reports</a:t>
            </a:r>
          </a:p>
          <a:p>
            <a:r>
              <a:rPr lang="en-US" sz="3200" dirty="0"/>
              <a:t>Tester</a:t>
            </a:r>
          </a:p>
          <a:p>
            <a:pPr lvl="1"/>
            <a:r>
              <a:rPr lang="en-US" sz="2800" dirty="0"/>
              <a:t>Define test plan</a:t>
            </a:r>
          </a:p>
          <a:p>
            <a:pPr lvl="1"/>
            <a:r>
              <a:rPr lang="en-US" sz="2800" dirty="0"/>
              <a:t>Validate telemetry</a:t>
            </a:r>
          </a:p>
          <a:p>
            <a:r>
              <a:rPr lang="en-US" sz="3200" dirty="0"/>
              <a:t>Operations</a:t>
            </a:r>
          </a:p>
          <a:p>
            <a:pPr lvl="1"/>
            <a:r>
              <a:rPr lang="en-US" sz="2800" dirty="0"/>
              <a:t>Training</a:t>
            </a:r>
          </a:p>
        </p:txBody>
      </p:sp>
    </p:spTree>
    <p:extLst>
      <p:ext uri="{BB962C8B-B14F-4D97-AF65-F5344CB8AC3E}">
        <p14:creationId xmlns:p14="http://schemas.microsoft.com/office/powerpoint/2010/main" val="56446763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VSO DevOps Live site—model overview</a:t>
            </a:r>
            <a:endParaRPr lang="en-US"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938375181"/>
              </p:ext>
            </p:extLst>
          </p:nvPr>
        </p:nvGraphicFramePr>
        <p:xfrm>
          <a:off x="306388" y="1422400"/>
          <a:ext cx="11579225" cy="4806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6257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Legacy app with PaaS</a:t>
            </a:r>
          </a:p>
        </p:txBody>
      </p:sp>
    </p:spTree>
    <p:extLst>
      <p:ext uri="{BB962C8B-B14F-4D97-AF65-F5344CB8AC3E}">
        <p14:creationId xmlns:p14="http://schemas.microsoft.com/office/powerpoint/2010/main" val="38966712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IBuySpy - Business outcomes</a:t>
            </a:r>
            <a:endParaRPr lang="en-US" dirty="0"/>
          </a:p>
        </p:txBody>
      </p:sp>
      <p:graphicFrame>
        <p:nvGraphicFramePr>
          <p:cNvPr id="4" name="Diagram 3"/>
          <p:cNvGraphicFramePr/>
          <p:nvPr>
            <p:extLst>
              <p:ext uri="{D42A27DB-BD31-4B8C-83A1-F6EECF244321}">
                <p14:modId xmlns:p14="http://schemas.microsoft.com/office/powerpoint/2010/main" val="2930602984"/>
              </p:ext>
            </p:extLst>
          </p:nvPr>
        </p:nvGraphicFramePr>
        <p:xfrm>
          <a:off x="725213" y="1425203"/>
          <a:ext cx="10303150" cy="4868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073892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Looking ahead</a:t>
            </a:r>
          </a:p>
        </p:txBody>
      </p:sp>
    </p:spTree>
    <p:extLst>
      <p:ext uri="{BB962C8B-B14F-4D97-AF65-F5344CB8AC3E}">
        <p14:creationId xmlns:p14="http://schemas.microsoft.com/office/powerpoint/2010/main" val="36759774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Incidents as work items and/or bugs</a:t>
            </a:r>
            <a:endParaRPr lang="en-US" dirty="0"/>
          </a:p>
        </p:txBody>
      </p:sp>
      <p:sp>
        <p:nvSpPr>
          <p:cNvPr id="2" name="Content Placeholder 1"/>
          <p:cNvSpPr>
            <a:spLocks noGrp="1"/>
          </p:cNvSpPr>
          <p:nvPr>
            <p:ph sz="quarter" idx="10"/>
          </p:nvPr>
        </p:nvSpPr>
        <p:spPr>
          <a:xfrm>
            <a:off x="268288" y="1398397"/>
            <a:ext cx="11542503" cy="4893647"/>
          </a:xfrm>
        </p:spPr>
        <p:txBody>
          <a:bodyPr/>
          <a:lstStyle/>
          <a:p>
            <a:r>
              <a:rPr lang="en-US" sz="3200" dirty="0"/>
              <a:t>Details</a:t>
            </a:r>
          </a:p>
          <a:p>
            <a:pPr lvl="1"/>
            <a:r>
              <a:rPr lang="en-US" sz="2800" dirty="0"/>
              <a:t>Time stamp, detection method and source, category, state, severity</a:t>
            </a:r>
          </a:p>
          <a:p>
            <a:r>
              <a:rPr lang="en-US" sz="3200" dirty="0"/>
              <a:t>Timeline</a:t>
            </a:r>
          </a:p>
          <a:p>
            <a:r>
              <a:rPr lang="en-US" sz="3200" dirty="0"/>
              <a:t>Review</a:t>
            </a:r>
          </a:p>
          <a:p>
            <a:r>
              <a:rPr lang="en-US" sz="3200" dirty="0"/>
              <a:t>Impact</a:t>
            </a:r>
          </a:p>
          <a:p>
            <a:r>
              <a:rPr lang="en-US" sz="3200" dirty="0"/>
              <a:t>Root cause</a:t>
            </a:r>
          </a:p>
          <a:p>
            <a:r>
              <a:rPr lang="en-US" sz="3200" dirty="0"/>
              <a:t>Mitigation</a:t>
            </a:r>
          </a:p>
          <a:p>
            <a:r>
              <a:rPr lang="en-US" sz="3200" dirty="0"/>
              <a:t>Problem management</a:t>
            </a:r>
          </a:p>
          <a:p>
            <a:r>
              <a:rPr lang="en-US" sz="3200" dirty="0"/>
              <a:t>Notes and attachments</a:t>
            </a:r>
          </a:p>
        </p:txBody>
      </p:sp>
    </p:spTree>
    <p:extLst>
      <p:ext uri="{BB962C8B-B14F-4D97-AF65-F5344CB8AC3E}">
        <p14:creationId xmlns:p14="http://schemas.microsoft.com/office/powerpoint/2010/main" val="10320967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Open questions</a:t>
            </a:r>
            <a:endParaRPr lang="en-US" dirty="0"/>
          </a:p>
        </p:txBody>
      </p:sp>
      <p:sp>
        <p:nvSpPr>
          <p:cNvPr id="5" name="Text Placeholder 4"/>
          <p:cNvSpPr>
            <a:spLocks noGrp="1"/>
          </p:cNvSpPr>
          <p:nvPr>
            <p:ph sz="quarter" idx="10"/>
          </p:nvPr>
        </p:nvSpPr>
        <p:spPr/>
        <p:txBody>
          <a:bodyPr/>
          <a:lstStyle/>
          <a:p>
            <a:r>
              <a:rPr lang="en-US" dirty="0"/>
              <a:t>DevOps with Azure AD</a:t>
            </a:r>
          </a:p>
          <a:p>
            <a:r>
              <a:rPr lang="en-US" dirty="0"/>
              <a:t>Azure ML</a:t>
            </a:r>
          </a:p>
          <a:p>
            <a:r>
              <a:rPr lang="en-US" dirty="0"/>
              <a:t>Stream analytics</a:t>
            </a:r>
          </a:p>
          <a:p>
            <a:r>
              <a:rPr lang="en-US" dirty="0"/>
              <a:t>Dev/Test labs</a:t>
            </a:r>
          </a:p>
          <a:p>
            <a:r>
              <a:rPr lang="en-US" dirty="0"/>
              <a:t>API versioning</a:t>
            </a:r>
          </a:p>
          <a:p>
            <a:r>
              <a:rPr lang="en-US" dirty="0"/>
              <a:t>DB versioning</a:t>
            </a:r>
          </a:p>
        </p:txBody>
      </p:sp>
      <p:sp>
        <p:nvSpPr>
          <p:cNvPr id="3" name="Content Placeholder 2"/>
          <p:cNvSpPr>
            <a:spLocks noGrp="1"/>
          </p:cNvSpPr>
          <p:nvPr>
            <p:ph sz="quarter" idx="11"/>
          </p:nvPr>
        </p:nvSpPr>
        <p:spPr/>
        <p:txBody>
          <a:bodyPr/>
          <a:lstStyle/>
          <a:p>
            <a:r>
              <a:rPr lang="en-US" dirty="0"/>
              <a:t>Mixed environments</a:t>
            </a:r>
          </a:p>
          <a:p>
            <a:r>
              <a:rPr lang="en-US" dirty="0"/>
              <a:t>Polyglot languages</a:t>
            </a:r>
          </a:p>
          <a:p>
            <a:r>
              <a:rPr lang="en-US" dirty="0"/>
              <a:t>Mac/win</a:t>
            </a:r>
          </a:p>
          <a:p>
            <a:r>
              <a:rPr lang="en-US" dirty="0"/>
              <a:t>Mobile</a:t>
            </a:r>
          </a:p>
          <a:p>
            <a:r>
              <a:rPr lang="en-US" dirty="0"/>
              <a:t>Language and tools</a:t>
            </a:r>
          </a:p>
          <a:p>
            <a:r>
              <a:rPr lang="en-US" dirty="0"/>
              <a:t>Containers, IaaS, PaaS</a:t>
            </a:r>
          </a:p>
          <a:p>
            <a:endParaRPr lang="en-US" dirty="0"/>
          </a:p>
        </p:txBody>
      </p:sp>
      <p:sp>
        <p:nvSpPr>
          <p:cNvPr id="4" name="Text Placeholder 4"/>
          <p:cNvSpPr txBox="1">
            <a:spLocks/>
          </p:cNvSpPr>
          <p:nvPr/>
        </p:nvSpPr>
        <p:spPr>
          <a:xfrm>
            <a:off x="5810250" y="1360629"/>
            <a:ext cx="6112513" cy="5364022"/>
          </a:xfrm>
          <a:prstGeom prst="rect">
            <a:avLst/>
          </a:prstGeom>
        </p:spPr>
        <p:txBody>
          <a:bodyPr vert="horz" wrap="square" lIns="146304" tIns="91440" rIns="146304" bIns="91440" rtlCol="0">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Char char="•"/>
            </a:pPr>
            <a:endParaRPr lang="en-US" sz="3200" dirty="0"/>
          </a:p>
        </p:txBody>
      </p:sp>
    </p:spTree>
    <p:extLst>
      <p:ext uri="{BB962C8B-B14F-4D97-AF65-F5344CB8AC3E}">
        <p14:creationId xmlns:p14="http://schemas.microsoft.com/office/powerpoint/2010/main" val="132203248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1767" y="2657151"/>
            <a:ext cx="1683738" cy="1522177"/>
          </a:xfrm>
          <a:prstGeom prst="rect">
            <a:avLst/>
          </a:prstGeom>
        </p:spPr>
      </p:pic>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2019" y="2677312"/>
            <a:ext cx="1737326" cy="1577832"/>
          </a:xfrm>
          <a:prstGeom prst="rect">
            <a:avLst/>
          </a:prstGeom>
        </p:spPr>
      </p:pic>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9263" y="3605525"/>
            <a:ext cx="243805" cy="200617"/>
          </a:xfrm>
          <a:prstGeom prst="rect">
            <a:avLst/>
          </a:prstGeom>
        </p:spPr>
      </p:pic>
      <p:pic>
        <p:nvPicPr>
          <p:cNvPr id="42" name="Picture 41"/>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768542" y="1378630"/>
            <a:ext cx="4362494" cy="4362663"/>
          </a:xfrm>
          <a:prstGeom prst="rect">
            <a:avLst/>
          </a:prstGeom>
        </p:spPr>
      </p:pic>
      <p:sp>
        <p:nvSpPr>
          <p:cNvPr id="27" name="TextBox 26"/>
          <p:cNvSpPr txBox="1"/>
          <p:nvPr/>
        </p:nvSpPr>
        <p:spPr>
          <a:xfrm>
            <a:off x="2187573" y="1480662"/>
            <a:ext cx="809048" cy="452590"/>
          </a:xfrm>
          <a:prstGeom prst="rect">
            <a:avLst/>
          </a:prstGeom>
          <a:noFill/>
        </p:spPr>
        <p:txBody>
          <a:bodyPr wrap="square" rtlCol="0">
            <a:spAutoFit/>
          </a:bodyPr>
          <a:lstStyle/>
          <a:p>
            <a:pPr>
              <a:defRPr/>
            </a:pPr>
            <a:r>
              <a:rPr lang="en-US" sz="2353" kern="0" dirty="0">
                <a:latin typeface="Segoe UI Light"/>
                <a:cs typeface="Arial" pitchFamily="34" charset="0"/>
              </a:rPr>
              <a:t>Plan</a:t>
            </a:r>
          </a:p>
        </p:txBody>
      </p:sp>
      <p:sp>
        <p:nvSpPr>
          <p:cNvPr id="28" name="TextBox 27"/>
          <p:cNvSpPr txBox="1"/>
          <p:nvPr/>
        </p:nvSpPr>
        <p:spPr>
          <a:xfrm>
            <a:off x="1585691" y="1224195"/>
            <a:ext cx="586481" cy="965524"/>
          </a:xfrm>
          <a:prstGeom prst="rect">
            <a:avLst/>
          </a:prstGeom>
          <a:noFill/>
        </p:spPr>
        <p:txBody>
          <a:bodyPr wrap="none" rtlCol="0">
            <a:spAutoFit/>
          </a:bodyPr>
          <a:lstStyle/>
          <a:p>
            <a:r>
              <a:rPr lang="en-US" sz="5686" dirty="0">
                <a:latin typeface="Arial" pitchFamily="34" charset="0"/>
                <a:cs typeface="Arial" pitchFamily="34" charset="0"/>
              </a:rPr>
              <a:t>1</a:t>
            </a:r>
          </a:p>
        </p:txBody>
      </p:sp>
      <p:sp>
        <p:nvSpPr>
          <p:cNvPr id="30" name="TextBox 29"/>
          <p:cNvSpPr txBox="1"/>
          <p:nvPr/>
        </p:nvSpPr>
        <p:spPr>
          <a:xfrm>
            <a:off x="8750807" y="1480662"/>
            <a:ext cx="2326443" cy="452590"/>
          </a:xfrm>
          <a:prstGeom prst="rect">
            <a:avLst/>
          </a:prstGeom>
          <a:noFill/>
        </p:spPr>
        <p:txBody>
          <a:bodyPr wrap="square" rtlCol="0">
            <a:spAutoFit/>
          </a:bodyPr>
          <a:lstStyle/>
          <a:p>
            <a:pPr>
              <a:defRPr/>
            </a:pPr>
            <a:r>
              <a:rPr lang="en-US" sz="2353" kern="0" dirty="0">
                <a:latin typeface="Segoe UI Light"/>
                <a:cs typeface="Arial" pitchFamily="34" charset="0"/>
              </a:rPr>
              <a:t>Monitor + Learn</a:t>
            </a:r>
          </a:p>
        </p:txBody>
      </p:sp>
      <p:sp>
        <p:nvSpPr>
          <p:cNvPr id="35" name="TextBox 34"/>
          <p:cNvSpPr txBox="1"/>
          <p:nvPr/>
        </p:nvSpPr>
        <p:spPr>
          <a:xfrm>
            <a:off x="8750807" y="5404353"/>
            <a:ext cx="1186703" cy="452590"/>
          </a:xfrm>
          <a:prstGeom prst="rect">
            <a:avLst/>
          </a:prstGeom>
          <a:noFill/>
        </p:spPr>
        <p:txBody>
          <a:bodyPr wrap="square" rtlCol="0">
            <a:spAutoFit/>
          </a:bodyPr>
          <a:lstStyle/>
          <a:p>
            <a:pPr>
              <a:defRPr/>
            </a:pPr>
            <a:r>
              <a:rPr lang="en-US" sz="2353" kern="0" dirty="0">
                <a:latin typeface="Segoe UI Light"/>
                <a:cs typeface="Arial" pitchFamily="34" charset="0"/>
              </a:rPr>
              <a:t>Release</a:t>
            </a:r>
          </a:p>
        </p:txBody>
      </p:sp>
      <p:sp>
        <p:nvSpPr>
          <p:cNvPr id="37" name="TextBox 36"/>
          <p:cNvSpPr txBox="1"/>
          <p:nvPr/>
        </p:nvSpPr>
        <p:spPr>
          <a:xfrm>
            <a:off x="2187572" y="5404353"/>
            <a:ext cx="2098401" cy="452590"/>
          </a:xfrm>
          <a:prstGeom prst="rect">
            <a:avLst/>
          </a:prstGeom>
          <a:noFill/>
        </p:spPr>
        <p:txBody>
          <a:bodyPr wrap="square" rtlCol="0">
            <a:spAutoFit/>
          </a:bodyPr>
          <a:lstStyle/>
          <a:p>
            <a:pPr>
              <a:defRPr/>
            </a:pPr>
            <a:r>
              <a:rPr lang="en-US" sz="2353" kern="0" dirty="0">
                <a:latin typeface="Segoe UI Light"/>
                <a:cs typeface="Arial" pitchFamily="34" charset="0"/>
              </a:rPr>
              <a:t>Develop + Test</a:t>
            </a:r>
          </a:p>
        </p:txBody>
      </p:sp>
      <p:sp>
        <p:nvSpPr>
          <p:cNvPr id="38" name="TextBox 37"/>
          <p:cNvSpPr txBox="1"/>
          <p:nvPr/>
        </p:nvSpPr>
        <p:spPr>
          <a:xfrm>
            <a:off x="1585691" y="5147886"/>
            <a:ext cx="586481" cy="965524"/>
          </a:xfrm>
          <a:prstGeom prst="rect">
            <a:avLst/>
          </a:prstGeom>
          <a:noFill/>
        </p:spPr>
        <p:txBody>
          <a:bodyPr wrap="none" rtlCol="0">
            <a:spAutoFit/>
          </a:bodyPr>
          <a:lstStyle/>
          <a:p>
            <a:r>
              <a:rPr lang="en-US" sz="5686" dirty="0">
                <a:latin typeface="Arial" pitchFamily="34" charset="0"/>
                <a:cs typeface="Arial" pitchFamily="34" charset="0"/>
              </a:rPr>
              <a:t>2</a:t>
            </a:r>
          </a:p>
        </p:txBody>
      </p:sp>
      <p:sp>
        <p:nvSpPr>
          <p:cNvPr id="39" name="TextBox 38"/>
          <p:cNvSpPr txBox="1"/>
          <p:nvPr/>
        </p:nvSpPr>
        <p:spPr>
          <a:xfrm>
            <a:off x="807152" y="3352203"/>
            <a:ext cx="2049952" cy="380175"/>
          </a:xfrm>
          <a:prstGeom prst="rect">
            <a:avLst/>
          </a:prstGeom>
          <a:noFill/>
        </p:spPr>
        <p:txBody>
          <a:bodyPr wrap="square" lIns="0" tIns="0" rIns="0" bIns="0" rtlCol="0">
            <a:spAutoFit/>
          </a:bodyPr>
          <a:lstStyle/>
          <a:p>
            <a:pPr algn="r" defTabSz="1242922">
              <a:lnSpc>
                <a:spcPct val="90000"/>
              </a:lnSpc>
              <a:defRPr/>
            </a:pPr>
            <a:r>
              <a:rPr lang="en-US" sz="2745" dirty="0">
                <a:latin typeface="Segoe UI Semilight" panose="020B0402040204020203" pitchFamily="34" charset="0"/>
                <a:cs typeface="Segoe UI Semilight" panose="020B0402040204020203" pitchFamily="34" charset="0"/>
              </a:rPr>
              <a:t>Development</a:t>
            </a:r>
          </a:p>
        </p:txBody>
      </p:sp>
      <p:sp>
        <p:nvSpPr>
          <p:cNvPr id="40" name="TextBox 39"/>
          <p:cNvSpPr txBox="1"/>
          <p:nvPr/>
        </p:nvSpPr>
        <p:spPr>
          <a:xfrm>
            <a:off x="9042368" y="3352203"/>
            <a:ext cx="1693148" cy="380175"/>
          </a:xfrm>
          <a:prstGeom prst="rect">
            <a:avLst/>
          </a:prstGeom>
          <a:noFill/>
        </p:spPr>
        <p:txBody>
          <a:bodyPr wrap="square" lIns="0" tIns="0" rIns="0" bIns="0" rtlCol="0">
            <a:spAutoFit/>
          </a:bodyPr>
          <a:lstStyle/>
          <a:p>
            <a:pPr defTabSz="1242922">
              <a:lnSpc>
                <a:spcPct val="90000"/>
              </a:lnSpc>
              <a:defRPr/>
            </a:pPr>
            <a:r>
              <a:rPr lang="en-US" sz="2745" dirty="0">
                <a:latin typeface="Segoe UI Semilight" panose="020B0402040204020203" pitchFamily="34" charset="0"/>
                <a:cs typeface="Segoe UI Semilight" panose="020B0402040204020203" pitchFamily="34" charset="0"/>
              </a:rPr>
              <a:t>Production</a:t>
            </a:r>
          </a:p>
        </p:txBody>
      </p:sp>
      <p:sp>
        <p:nvSpPr>
          <p:cNvPr id="31" name="TextBox 30"/>
          <p:cNvSpPr txBox="1"/>
          <p:nvPr/>
        </p:nvSpPr>
        <p:spPr>
          <a:xfrm>
            <a:off x="8097454" y="1224195"/>
            <a:ext cx="586481" cy="965524"/>
          </a:xfrm>
          <a:prstGeom prst="rect">
            <a:avLst/>
          </a:prstGeom>
          <a:noFill/>
        </p:spPr>
        <p:txBody>
          <a:bodyPr wrap="none" rtlCol="0">
            <a:spAutoFit/>
          </a:bodyPr>
          <a:lstStyle/>
          <a:p>
            <a:r>
              <a:rPr lang="en-US" sz="5686" dirty="0">
                <a:latin typeface="Arial" pitchFamily="34" charset="0"/>
                <a:cs typeface="Arial" pitchFamily="34" charset="0"/>
              </a:rPr>
              <a:t>4</a:t>
            </a:r>
          </a:p>
        </p:txBody>
      </p:sp>
      <p:sp>
        <p:nvSpPr>
          <p:cNvPr id="36" name="TextBox 35"/>
          <p:cNvSpPr txBox="1"/>
          <p:nvPr/>
        </p:nvSpPr>
        <p:spPr>
          <a:xfrm>
            <a:off x="8097454" y="5147886"/>
            <a:ext cx="586481" cy="965524"/>
          </a:xfrm>
          <a:prstGeom prst="rect">
            <a:avLst/>
          </a:prstGeom>
          <a:noFill/>
        </p:spPr>
        <p:txBody>
          <a:bodyPr wrap="none" rtlCol="0">
            <a:spAutoFit/>
          </a:bodyPr>
          <a:lstStyle/>
          <a:p>
            <a:r>
              <a:rPr lang="en-US" sz="5686" dirty="0">
                <a:latin typeface="Arial" pitchFamily="34" charset="0"/>
                <a:cs typeface="Arial" pitchFamily="34" charset="0"/>
              </a:rPr>
              <a:t>3</a:t>
            </a:r>
          </a:p>
        </p:txBody>
      </p:sp>
      <p:sp>
        <p:nvSpPr>
          <p:cNvPr id="44" name="Freeform 8"/>
          <p:cNvSpPr>
            <a:spLocks/>
          </p:cNvSpPr>
          <p:nvPr/>
        </p:nvSpPr>
        <p:spPr bwMode="auto">
          <a:xfrm>
            <a:off x="3689997" y="1299858"/>
            <a:ext cx="2259738" cy="2259738"/>
          </a:xfrm>
          <a:custGeom>
            <a:avLst/>
            <a:gdLst>
              <a:gd name="T0" fmla="*/ 80 w 2679"/>
              <a:gd name="T1" fmla="*/ 2678 h 2678"/>
              <a:gd name="T2" fmla="*/ 80 w 2679"/>
              <a:gd name="T3" fmla="*/ 2678 h 2678"/>
              <a:gd name="T4" fmla="*/ 0 w 2679"/>
              <a:gd name="T5" fmla="*/ 2678 h 2678"/>
              <a:gd name="T6" fmla="*/ 2679 w 2679"/>
              <a:gd name="T7" fmla="*/ 0 h 2678"/>
              <a:gd name="T8" fmla="*/ 2679 w 2679"/>
              <a:gd name="T9" fmla="*/ 80 h 2678"/>
              <a:gd name="T10" fmla="*/ 80 w 2679"/>
              <a:gd name="T11" fmla="*/ 2678 h 2678"/>
              <a:gd name="T12" fmla="*/ 80 w 2679"/>
              <a:gd name="T13" fmla="*/ 2678 h 2678"/>
            </a:gdLst>
            <a:ahLst/>
            <a:cxnLst>
              <a:cxn ang="0">
                <a:pos x="T0" y="T1"/>
              </a:cxn>
              <a:cxn ang="0">
                <a:pos x="T2" y="T3"/>
              </a:cxn>
              <a:cxn ang="0">
                <a:pos x="T4" y="T5"/>
              </a:cxn>
              <a:cxn ang="0">
                <a:pos x="T6" y="T7"/>
              </a:cxn>
              <a:cxn ang="0">
                <a:pos x="T8" y="T9"/>
              </a:cxn>
              <a:cxn ang="0">
                <a:pos x="T10" y="T11"/>
              </a:cxn>
              <a:cxn ang="0">
                <a:pos x="T12" y="T13"/>
              </a:cxn>
            </a:cxnLst>
            <a:rect l="0" t="0" r="r" b="b"/>
            <a:pathLst>
              <a:path w="2679" h="2678">
                <a:moveTo>
                  <a:pt x="80" y="2678"/>
                </a:moveTo>
                <a:lnTo>
                  <a:pt x="80" y="2678"/>
                </a:lnTo>
                <a:lnTo>
                  <a:pt x="0" y="2678"/>
                </a:lnTo>
                <a:cubicBezTo>
                  <a:pt x="0" y="1201"/>
                  <a:pt x="1202" y="0"/>
                  <a:pt x="2679" y="0"/>
                </a:cubicBezTo>
                <a:lnTo>
                  <a:pt x="2679" y="80"/>
                </a:lnTo>
                <a:cubicBezTo>
                  <a:pt x="1246" y="80"/>
                  <a:pt x="80" y="1245"/>
                  <a:pt x="80" y="2678"/>
                </a:cubicBezTo>
                <a:lnTo>
                  <a:pt x="80" y="2678"/>
                </a:lnTo>
                <a:close/>
              </a:path>
            </a:pathLst>
          </a:custGeom>
          <a:noFill/>
          <a:ln w="22225" cap="flat">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46" name="Freeform 10"/>
          <p:cNvSpPr>
            <a:spLocks/>
          </p:cNvSpPr>
          <p:nvPr/>
        </p:nvSpPr>
        <p:spPr bwMode="auto">
          <a:xfrm>
            <a:off x="3689997" y="3559596"/>
            <a:ext cx="2259738" cy="2261294"/>
          </a:xfrm>
          <a:custGeom>
            <a:avLst/>
            <a:gdLst>
              <a:gd name="T0" fmla="*/ 2679 w 2679"/>
              <a:gd name="T1" fmla="*/ 2679 h 2679"/>
              <a:gd name="T2" fmla="*/ 2679 w 2679"/>
              <a:gd name="T3" fmla="*/ 2679 h 2679"/>
              <a:gd name="T4" fmla="*/ 0 w 2679"/>
              <a:gd name="T5" fmla="*/ 0 h 2679"/>
              <a:gd name="T6" fmla="*/ 80 w 2679"/>
              <a:gd name="T7" fmla="*/ 0 h 2679"/>
              <a:gd name="T8" fmla="*/ 2679 w 2679"/>
              <a:gd name="T9" fmla="*/ 2599 h 2679"/>
              <a:gd name="T10" fmla="*/ 2679 w 2679"/>
              <a:gd name="T11" fmla="*/ 2679 h 2679"/>
              <a:gd name="T12" fmla="*/ 2679 w 2679"/>
              <a:gd name="T13" fmla="*/ 2679 h 2679"/>
            </a:gdLst>
            <a:ahLst/>
            <a:cxnLst>
              <a:cxn ang="0">
                <a:pos x="T0" y="T1"/>
              </a:cxn>
              <a:cxn ang="0">
                <a:pos x="T2" y="T3"/>
              </a:cxn>
              <a:cxn ang="0">
                <a:pos x="T4" y="T5"/>
              </a:cxn>
              <a:cxn ang="0">
                <a:pos x="T6" y="T7"/>
              </a:cxn>
              <a:cxn ang="0">
                <a:pos x="T8" y="T9"/>
              </a:cxn>
              <a:cxn ang="0">
                <a:pos x="T10" y="T11"/>
              </a:cxn>
              <a:cxn ang="0">
                <a:pos x="T12" y="T13"/>
              </a:cxn>
            </a:cxnLst>
            <a:rect l="0" t="0" r="r" b="b"/>
            <a:pathLst>
              <a:path w="2679" h="2679">
                <a:moveTo>
                  <a:pt x="2679" y="2679"/>
                </a:moveTo>
                <a:lnTo>
                  <a:pt x="2679" y="2679"/>
                </a:lnTo>
                <a:cubicBezTo>
                  <a:pt x="1202" y="2679"/>
                  <a:pt x="0" y="1477"/>
                  <a:pt x="0" y="0"/>
                </a:cubicBezTo>
                <a:lnTo>
                  <a:pt x="80" y="0"/>
                </a:lnTo>
                <a:cubicBezTo>
                  <a:pt x="80" y="1433"/>
                  <a:pt x="1246" y="2599"/>
                  <a:pt x="2679" y="2599"/>
                </a:cubicBezTo>
                <a:lnTo>
                  <a:pt x="2679" y="2679"/>
                </a:lnTo>
                <a:lnTo>
                  <a:pt x="2679" y="2679"/>
                </a:lnTo>
                <a:close/>
              </a:path>
            </a:pathLst>
          </a:custGeom>
          <a:noFill/>
          <a:ln w="22225" cap="flat">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48" name="Freeform 13"/>
          <p:cNvSpPr>
            <a:spLocks/>
          </p:cNvSpPr>
          <p:nvPr/>
        </p:nvSpPr>
        <p:spPr bwMode="auto">
          <a:xfrm>
            <a:off x="5949735" y="1299858"/>
            <a:ext cx="2259738" cy="2259738"/>
          </a:xfrm>
          <a:custGeom>
            <a:avLst/>
            <a:gdLst>
              <a:gd name="T0" fmla="*/ 2678 w 2678"/>
              <a:gd name="T1" fmla="*/ 2678 h 2678"/>
              <a:gd name="T2" fmla="*/ 2678 w 2678"/>
              <a:gd name="T3" fmla="*/ 2678 h 2678"/>
              <a:gd name="T4" fmla="*/ 2598 w 2678"/>
              <a:gd name="T5" fmla="*/ 2678 h 2678"/>
              <a:gd name="T6" fmla="*/ 0 w 2678"/>
              <a:gd name="T7" fmla="*/ 80 h 2678"/>
              <a:gd name="T8" fmla="*/ 0 w 2678"/>
              <a:gd name="T9" fmla="*/ 0 h 2678"/>
              <a:gd name="T10" fmla="*/ 2678 w 2678"/>
              <a:gd name="T11" fmla="*/ 2678 h 2678"/>
            </a:gdLst>
            <a:ahLst/>
            <a:cxnLst>
              <a:cxn ang="0">
                <a:pos x="T0" y="T1"/>
              </a:cxn>
              <a:cxn ang="0">
                <a:pos x="T2" y="T3"/>
              </a:cxn>
              <a:cxn ang="0">
                <a:pos x="T4" y="T5"/>
              </a:cxn>
              <a:cxn ang="0">
                <a:pos x="T6" y="T7"/>
              </a:cxn>
              <a:cxn ang="0">
                <a:pos x="T8" y="T9"/>
              </a:cxn>
              <a:cxn ang="0">
                <a:pos x="T10" y="T11"/>
              </a:cxn>
            </a:cxnLst>
            <a:rect l="0" t="0" r="r" b="b"/>
            <a:pathLst>
              <a:path w="2678" h="2678">
                <a:moveTo>
                  <a:pt x="2678" y="2678"/>
                </a:moveTo>
                <a:lnTo>
                  <a:pt x="2678" y="2678"/>
                </a:lnTo>
                <a:lnTo>
                  <a:pt x="2598" y="2678"/>
                </a:lnTo>
                <a:cubicBezTo>
                  <a:pt x="2598" y="1245"/>
                  <a:pt x="1432" y="80"/>
                  <a:pt x="0" y="80"/>
                </a:cubicBezTo>
                <a:lnTo>
                  <a:pt x="0" y="0"/>
                </a:lnTo>
                <a:cubicBezTo>
                  <a:pt x="1477" y="0"/>
                  <a:pt x="2678" y="1201"/>
                  <a:pt x="2678" y="2678"/>
                </a:cubicBezTo>
                <a:close/>
              </a:path>
            </a:pathLst>
          </a:custGeom>
          <a:solidFill>
            <a:srgbClr val="F6931A"/>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43" name="Freeform 7"/>
          <p:cNvSpPr>
            <a:spLocks/>
          </p:cNvSpPr>
          <p:nvPr/>
        </p:nvSpPr>
        <p:spPr bwMode="auto">
          <a:xfrm>
            <a:off x="3689997" y="1299858"/>
            <a:ext cx="2259738" cy="2259738"/>
          </a:xfrm>
          <a:custGeom>
            <a:avLst/>
            <a:gdLst>
              <a:gd name="T0" fmla="*/ 80 w 2679"/>
              <a:gd name="T1" fmla="*/ 2678 h 2678"/>
              <a:gd name="T2" fmla="*/ 80 w 2679"/>
              <a:gd name="T3" fmla="*/ 2678 h 2678"/>
              <a:gd name="T4" fmla="*/ 0 w 2679"/>
              <a:gd name="T5" fmla="*/ 2678 h 2678"/>
              <a:gd name="T6" fmla="*/ 2679 w 2679"/>
              <a:gd name="T7" fmla="*/ 0 h 2678"/>
              <a:gd name="T8" fmla="*/ 2679 w 2679"/>
              <a:gd name="T9" fmla="*/ 80 h 2678"/>
              <a:gd name="T10" fmla="*/ 80 w 2679"/>
              <a:gd name="T11" fmla="*/ 2678 h 2678"/>
            </a:gdLst>
            <a:ahLst/>
            <a:cxnLst>
              <a:cxn ang="0">
                <a:pos x="T0" y="T1"/>
              </a:cxn>
              <a:cxn ang="0">
                <a:pos x="T2" y="T3"/>
              </a:cxn>
              <a:cxn ang="0">
                <a:pos x="T4" y="T5"/>
              </a:cxn>
              <a:cxn ang="0">
                <a:pos x="T6" y="T7"/>
              </a:cxn>
              <a:cxn ang="0">
                <a:pos x="T8" y="T9"/>
              </a:cxn>
              <a:cxn ang="0">
                <a:pos x="T10" y="T11"/>
              </a:cxn>
            </a:cxnLst>
            <a:rect l="0" t="0" r="r" b="b"/>
            <a:pathLst>
              <a:path w="2679" h="2678">
                <a:moveTo>
                  <a:pt x="80" y="2678"/>
                </a:moveTo>
                <a:lnTo>
                  <a:pt x="80" y="2678"/>
                </a:lnTo>
                <a:lnTo>
                  <a:pt x="0" y="2678"/>
                </a:lnTo>
                <a:cubicBezTo>
                  <a:pt x="0" y="1201"/>
                  <a:pt x="1202" y="0"/>
                  <a:pt x="2679" y="0"/>
                </a:cubicBezTo>
                <a:lnTo>
                  <a:pt x="2679" y="80"/>
                </a:lnTo>
                <a:cubicBezTo>
                  <a:pt x="1246" y="80"/>
                  <a:pt x="80" y="1245"/>
                  <a:pt x="80" y="2678"/>
                </a:cubicBezTo>
                <a:close/>
              </a:path>
            </a:pathLst>
          </a:custGeom>
          <a:solidFill>
            <a:srgbClr val="B92B9C"/>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45" name="Freeform 9"/>
          <p:cNvSpPr>
            <a:spLocks/>
          </p:cNvSpPr>
          <p:nvPr/>
        </p:nvSpPr>
        <p:spPr bwMode="auto">
          <a:xfrm>
            <a:off x="3689997" y="3559596"/>
            <a:ext cx="2259738" cy="2261294"/>
          </a:xfrm>
          <a:custGeom>
            <a:avLst/>
            <a:gdLst>
              <a:gd name="T0" fmla="*/ 2679 w 2679"/>
              <a:gd name="T1" fmla="*/ 2679 h 2679"/>
              <a:gd name="T2" fmla="*/ 2679 w 2679"/>
              <a:gd name="T3" fmla="*/ 2679 h 2679"/>
              <a:gd name="T4" fmla="*/ 0 w 2679"/>
              <a:gd name="T5" fmla="*/ 0 h 2679"/>
              <a:gd name="T6" fmla="*/ 80 w 2679"/>
              <a:gd name="T7" fmla="*/ 0 h 2679"/>
              <a:gd name="T8" fmla="*/ 2679 w 2679"/>
              <a:gd name="T9" fmla="*/ 2599 h 2679"/>
              <a:gd name="T10" fmla="*/ 2679 w 2679"/>
              <a:gd name="T11" fmla="*/ 2679 h 2679"/>
            </a:gdLst>
            <a:ahLst/>
            <a:cxnLst>
              <a:cxn ang="0">
                <a:pos x="T0" y="T1"/>
              </a:cxn>
              <a:cxn ang="0">
                <a:pos x="T2" y="T3"/>
              </a:cxn>
              <a:cxn ang="0">
                <a:pos x="T4" y="T5"/>
              </a:cxn>
              <a:cxn ang="0">
                <a:pos x="T6" y="T7"/>
              </a:cxn>
              <a:cxn ang="0">
                <a:pos x="T8" y="T9"/>
              </a:cxn>
              <a:cxn ang="0">
                <a:pos x="T10" y="T11"/>
              </a:cxn>
            </a:cxnLst>
            <a:rect l="0" t="0" r="r" b="b"/>
            <a:pathLst>
              <a:path w="2679" h="2679">
                <a:moveTo>
                  <a:pt x="2679" y="2679"/>
                </a:moveTo>
                <a:lnTo>
                  <a:pt x="2679" y="2679"/>
                </a:lnTo>
                <a:cubicBezTo>
                  <a:pt x="1202" y="2679"/>
                  <a:pt x="0" y="1477"/>
                  <a:pt x="0" y="0"/>
                </a:cubicBezTo>
                <a:lnTo>
                  <a:pt x="80" y="0"/>
                </a:lnTo>
                <a:cubicBezTo>
                  <a:pt x="80" y="1433"/>
                  <a:pt x="1246" y="2599"/>
                  <a:pt x="2679" y="2599"/>
                </a:cubicBezTo>
                <a:lnTo>
                  <a:pt x="2679" y="2679"/>
                </a:lnTo>
                <a:close/>
              </a:path>
            </a:pathLst>
          </a:custGeom>
          <a:solidFill>
            <a:srgbClr val="C92424"/>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47" name="Freeform 11"/>
          <p:cNvSpPr>
            <a:spLocks/>
          </p:cNvSpPr>
          <p:nvPr/>
        </p:nvSpPr>
        <p:spPr bwMode="auto">
          <a:xfrm>
            <a:off x="5949735" y="3559596"/>
            <a:ext cx="2259738" cy="2261294"/>
          </a:xfrm>
          <a:custGeom>
            <a:avLst/>
            <a:gdLst>
              <a:gd name="T0" fmla="*/ 0 w 2678"/>
              <a:gd name="T1" fmla="*/ 2679 h 2679"/>
              <a:gd name="T2" fmla="*/ 0 w 2678"/>
              <a:gd name="T3" fmla="*/ 2679 h 2679"/>
              <a:gd name="T4" fmla="*/ 0 w 2678"/>
              <a:gd name="T5" fmla="*/ 2599 h 2679"/>
              <a:gd name="T6" fmla="*/ 2598 w 2678"/>
              <a:gd name="T7" fmla="*/ 0 h 2679"/>
              <a:gd name="T8" fmla="*/ 2678 w 2678"/>
              <a:gd name="T9" fmla="*/ 0 h 2679"/>
              <a:gd name="T10" fmla="*/ 0 w 2678"/>
              <a:gd name="T11" fmla="*/ 2679 h 2679"/>
            </a:gdLst>
            <a:ahLst/>
            <a:cxnLst>
              <a:cxn ang="0">
                <a:pos x="T0" y="T1"/>
              </a:cxn>
              <a:cxn ang="0">
                <a:pos x="T2" y="T3"/>
              </a:cxn>
              <a:cxn ang="0">
                <a:pos x="T4" y="T5"/>
              </a:cxn>
              <a:cxn ang="0">
                <a:pos x="T6" y="T7"/>
              </a:cxn>
              <a:cxn ang="0">
                <a:pos x="T8" y="T9"/>
              </a:cxn>
              <a:cxn ang="0">
                <a:pos x="T10" y="T11"/>
              </a:cxn>
            </a:cxnLst>
            <a:rect l="0" t="0" r="r" b="b"/>
            <a:pathLst>
              <a:path w="2678" h="2679">
                <a:moveTo>
                  <a:pt x="0" y="2679"/>
                </a:moveTo>
                <a:lnTo>
                  <a:pt x="0" y="2679"/>
                </a:lnTo>
                <a:lnTo>
                  <a:pt x="0" y="2599"/>
                </a:lnTo>
                <a:cubicBezTo>
                  <a:pt x="1432" y="2599"/>
                  <a:pt x="2598" y="1433"/>
                  <a:pt x="2598" y="0"/>
                </a:cubicBezTo>
                <a:lnTo>
                  <a:pt x="2678" y="0"/>
                </a:lnTo>
                <a:cubicBezTo>
                  <a:pt x="2678" y="1477"/>
                  <a:pt x="1477" y="2679"/>
                  <a:pt x="0" y="2679"/>
                </a:cubicBezTo>
                <a:close/>
              </a:path>
            </a:pathLst>
          </a:custGeom>
          <a:solidFill>
            <a:srgbClr val="3D85CD"/>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49" name="Freeform 14"/>
          <p:cNvSpPr>
            <a:spLocks/>
          </p:cNvSpPr>
          <p:nvPr/>
        </p:nvSpPr>
        <p:spPr bwMode="auto">
          <a:xfrm>
            <a:off x="5949735" y="1299858"/>
            <a:ext cx="2259738" cy="2259738"/>
          </a:xfrm>
          <a:custGeom>
            <a:avLst/>
            <a:gdLst>
              <a:gd name="T0" fmla="*/ 2678 w 2678"/>
              <a:gd name="T1" fmla="*/ 2678 h 2678"/>
              <a:gd name="T2" fmla="*/ 2678 w 2678"/>
              <a:gd name="T3" fmla="*/ 2678 h 2678"/>
              <a:gd name="T4" fmla="*/ 2598 w 2678"/>
              <a:gd name="T5" fmla="*/ 2678 h 2678"/>
              <a:gd name="T6" fmla="*/ 0 w 2678"/>
              <a:gd name="T7" fmla="*/ 80 h 2678"/>
              <a:gd name="T8" fmla="*/ 0 w 2678"/>
              <a:gd name="T9" fmla="*/ 0 h 2678"/>
              <a:gd name="T10" fmla="*/ 2678 w 2678"/>
              <a:gd name="T11" fmla="*/ 2678 h 2678"/>
              <a:gd name="T12" fmla="*/ 2678 w 2678"/>
              <a:gd name="T13" fmla="*/ 2678 h 2678"/>
            </a:gdLst>
            <a:ahLst/>
            <a:cxnLst>
              <a:cxn ang="0">
                <a:pos x="T0" y="T1"/>
              </a:cxn>
              <a:cxn ang="0">
                <a:pos x="T2" y="T3"/>
              </a:cxn>
              <a:cxn ang="0">
                <a:pos x="T4" y="T5"/>
              </a:cxn>
              <a:cxn ang="0">
                <a:pos x="T6" y="T7"/>
              </a:cxn>
              <a:cxn ang="0">
                <a:pos x="T8" y="T9"/>
              </a:cxn>
              <a:cxn ang="0">
                <a:pos x="T10" y="T11"/>
              </a:cxn>
              <a:cxn ang="0">
                <a:pos x="T12" y="T13"/>
              </a:cxn>
            </a:cxnLst>
            <a:rect l="0" t="0" r="r" b="b"/>
            <a:pathLst>
              <a:path w="2678" h="2678">
                <a:moveTo>
                  <a:pt x="2678" y="2678"/>
                </a:moveTo>
                <a:lnTo>
                  <a:pt x="2678" y="2678"/>
                </a:lnTo>
                <a:lnTo>
                  <a:pt x="2598" y="2678"/>
                </a:lnTo>
                <a:cubicBezTo>
                  <a:pt x="2598" y="1245"/>
                  <a:pt x="1432" y="80"/>
                  <a:pt x="0" y="80"/>
                </a:cubicBezTo>
                <a:lnTo>
                  <a:pt x="0" y="0"/>
                </a:lnTo>
                <a:cubicBezTo>
                  <a:pt x="1477" y="0"/>
                  <a:pt x="2678" y="1201"/>
                  <a:pt x="2678" y="2678"/>
                </a:cubicBezTo>
                <a:lnTo>
                  <a:pt x="2678" y="2678"/>
                </a:lnTo>
                <a:close/>
              </a:path>
            </a:pathLst>
          </a:custGeom>
          <a:noFill/>
          <a:ln w="22225" cap="flat">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2" name="Title 1"/>
          <p:cNvSpPr>
            <a:spLocks noGrp="1"/>
          </p:cNvSpPr>
          <p:nvPr>
            <p:ph type="title"/>
          </p:nvPr>
        </p:nvSpPr>
        <p:spPr>
          <a:xfrm>
            <a:off x="268928" y="291102"/>
            <a:ext cx="11541863" cy="899665"/>
          </a:xfrm>
        </p:spPr>
        <p:txBody>
          <a:bodyPr/>
          <a:lstStyle/>
          <a:p>
            <a:r>
              <a:rPr lang="en-US"/>
              <a:t>DevOps</a:t>
            </a:r>
            <a:endParaRPr lang="en-US" dirty="0"/>
          </a:p>
        </p:txBody>
      </p:sp>
    </p:spTree>
    <p:extLst>
      <p:ext uri="{BB962C8B-B14F-4D97-AF65-F5344CB8AC3E}">
        <p14:creationId xmlns:p14="http://schemas.microsoft.com/office/powerpoint/2010/main" val="906715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p:cTn id="11" dur="500" fill="hold"/>
                                        <p:tgtEl>
                                          <p:spTgt spid="28"/>
                                        </p:tgtEl>
                                        <p:attrNameLst>
                                          <p:attrName>ppt_w</p:attrName>
                                        </p:attrNameLst>
                                      </p:cBhvr>
                                      <p:tavLst>
                                        <p:tav tm="0">
                                          <p:val>
                                            <p:fltVal val="0"/>
                                          </p:val>
                                        </p:tav>
                                        <p:tav tm="100000">
                                          <p:val>
                                            <p:strVal val="#ppt_w"/>
                                          </p:val>
                                        </p:tav>
                                      </p:tavLst>
                                    </p:anim>
                                    <p:anim calcmode="lin" valueType="num">
                                      <p:cBhvr>
                                        <p:cTn id="12" dur="500" fill="hold"/>
                                        <p:tgtEl>
                                          <p:spTgt spid="28"/>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p:cTn id="15" dur="500" fill="hold"/>
                                        <p:tgtEl>
                                          <p:spTgt spid="27"/>
                                        </p:tgtEl>
                                        <p:attrNameLst>
                                          <p:attrName>ppt_w</p:attrName>
                                        </p:attrNameLst>
                                      </p:cBhvr>
                                      <p:tavLst>
                                        <p:tav tm="0">
                                          <p:val>
                                            <p:fltVal val="0"/>
                                          </p:val>
                                        </p:tav>
                                        <p:tav tm="100000">
                                          <p:val>
                                            <p:strVal val="#ppt_w"/>
                                          </p:val>
                                        </p:tav>
                                      </p:tavLst>
                                    </p:anim>
                                    <p:anim calcmode="lin" valueType="num">
                                      <p:cBhvr>
                                        <p:cTn id="16" dur="500" fill="hold"/>
                                        <p:tgtEl>
                                          <p:spTgt spid="27"/>
                                        </p:tgtEl>
                                        <p:attrNameLst>
                                          <p:attrName>ppt_h</p:attrName>
                                        </p:attrNameLst>
                                      </p:cBhvr>
                                      <p:tavLst>
                                        <p:tav tm="0">
                                          <p:val>
                                            <p:fltVal val="0"/>
                                          </p:val>
                                        </p:tav>
                                        <p:tav tm="100000">
                                          <p:val>
                                            <p:strVal val="#ppt_h"/>
                                          </p:val>
                                        </p:tav>
                                      </p:tavLst>
                                    </p:anim>
                                  </p:childTnLst>
                                </p:cTn>
                              </p:par>
                            </p:childTnLst>
                          </p:cTn>
                        </p:par>
                        <p:par>
                          <p:cTn id="17" fill="hold">
                            <p:stCondLst>
                              <p:cond delay="500"/>
                            </p:stCondLst>
                            <p:childTnLst>
                              <p:par>
                                <p:cTn id="18" presetID="23" presetClass="entr" presetSubtype="16" fill="hold" grpId="0" nodeType="afterEffect">
                                  <p:stCondLst>
                                    <p:cond delay="0"/>
                                  </p:stCondLst>
                                  <p:childTnLst>
                                    <p:set>
                                      <p:cBhvr>
                                        <p:cTn id="19" dur="1" fill="hold">
                                          <p:stCondLst>
                                            <p:cond delay="0"/>
                                          </p:stCondLst>
                                        </p:cTn>
                                        <p:tgtEl>
                                          <p:spTgt spid="45"/>
                                        </p:tgtEl>
                                        <p:attrNameLst>
                                          <p:attrName>style.visibility</p:attrName>
                                        </p:attrNameLst>
                                      </p:cBhvr>
                                      <p:to>
                                        <p:strVal val="visible"/>
                                      </p:to>
                                    </p:set>
                                    <p:anim calcmode="lin" valueType="num">
                                      <p:cBhvr>
                                        <p:cTn id="20" dur="500" fill="hold"/>
                                        <p:tgtEl>
                                          <p:spTgt spid="45"/>
                                        </p:tgtEl>
                                        <p:attrNameLst>
                                          <p:attrName>ppt_w</p:attrName>
                                        </p:attrNameLst>
                                      </p:cBhvr>
                                      <p:tavLst>
                                        <p:tav tm="0">
                                          <p:val>
                                            <p:fltVal val="0"/>
                                          </p:val>
                                        </p:tav>
                                        <p:tav tm="100000">
                                          <p:val>
                                            <p:strVal val="#ppt_w"/>
                                          </p:val>
                                        </p:tav>
                                      </p:tavLst>
                                    </p:anim>
                                    <p:anim calcmode="lin" valueType="num">
                                      <p:cBhvr>
                                        <p:cTn id="21" dur="500" fill="hold"/>
                                        <p:tgtEl>
                                          <p:spTgt spid="45"/>
                                        </p:tgtEl>
                                        <p:attrNameLst>
                                          <p:attrName>ppt_h</p:attrName>
                                        </p:attrNameLst>
                                      </p:cBhvr>
                                      <p:tavLst>
                                        <p:tav tm="0">
                                          <p:val>
                                            <p:fltVal val="0"/>
                                          </p:val>
                                        </p:tav>
                                        <p:tav tm="100000">
                                          <p:val>
                                            <p:strVal val="#ppt_h"/>
                                          </p:val>
                                        </p:tav>
                                      </p:tavLst>
                                    </p:anim>
                                  </p:childTnLst>
                                </p:cTn>
                              </p:par>
                              <p:par>
                                <p:cTn id="22" presetID="23" presetClass="entr" presetSubtype="16"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 calcmode="lin" valueType="num">
                                      <p:cBhvr>
                                        <p:cTn id="24" dur="500" fill="hold"/>
                                        <p:tgtEl>
                                          <p:spTgt spid="38"/>
                                        </p:tgtEl>
                                        <p:attrNameLst>
                                          <p:attrName>ppt_w</p:attrName>
                                        </p:attrNameLst>
                                      </p:cBhvr>
                                      <p:tavLst>
                                        <p:tav tm="0">
                                          <p:val>
                                            <p:fltVal val="0"/>
                                          </p:val>
                                        </p:tav>
                                        <p:tav tm="100000">
                                          <p:val>
                                            <p:strVal val="#ppt_w"/>
                                          </p:val>
                                        </p:tav>
                                      </p:tavLst>
                                    </p:anim>
                                    <p:anim calcmode="lin" valueType="num">
                                      <p:cBhvr>
                                        <p:cTn id="25" dur="500" fill="hold"/>
                                        <p:tgtEl>
                                          <p:spTgt spid="38"/>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childTnLst>
                                </p:cTn>
                              </p:par>
                            </p:childTnLst>
                          </p:cTn>
                        </p:par>
                        <p:par>
                          <p:cTn id="30" fill="hold">
                            <p:stCondLst>
                              <p:cond delay="1000"/>
                            </p:stCondLst>
                            <p:childTnLst>
                              <p:par>
                                <p:cTn id="31" presetID="23" presetClass="entr" presetSubtype="16" fill="hold" grpId="0" nodeType="afterEffect">
                                  <p:stCondLst>
                                    <p:cond delay="0"/>
                                  </p:stCondLst>
                                  <p:childTnLst>
                                    <p:set>
                                      <p:cBhvr>
                                        <p:cTn id="32" dur="1" fill="hold">
                                          <p:stCondLst>
                                            <p:cond delay="0"/>
                                          </p:stCondLst>
                                        </p:cTn>
                                        <p:tgtEl>
                                          <p:spTgt spid="47"/>
                                        </p:tgtEl>
                                        <p:attrNameLst>
                                          <p:attrName>style.visibility</p:attrName>
                                        </p:attrNameLst>
                                      </p:cBhvr>
                                      <p:to>
                                        <p:strVal val="visible"/>
                                      </p:to>
                                    </p:set>
                                    <p:anim calcmode="lin" valueType="num">
                                      <p:cBhvr>
                                        <p:cTn id="33" dur="500" fill="hold"/>
                                        <p:tgtEl>
                                          <p:spTgt spid="47"/>
                                        </p:tgtEl>
                                        <p:attrNameLst>
                                          <p:attrName>ppt_w</p:attrName>
                                        </p:attrNameLst>
                                      </p:cBhvr>
                                      <p:tavLst>
                                        <p:tav tm="0">
                                          <p:val>
                                            <p:fltVal val="0"/>
                                          </p:val>
                                        </p:tav>
                                        <p:tav tm="100000">
                                          <p:val>
                                            <p:strVal val="#ppt_w"/>
                                          </p:val>
                                        </p:tav>
                                      </p:tavLst>
                                    </p:anim>
                                    <p:anim calcmode="lin" valueType="num">
                                      <p:cBhvr>
                                        <p:cTn id="34" dur="500" fill="hold"/>
                                        <p:tgtEl>
                                          <p:spTgt spid="47"/>
                                        </p:tgtEl>
                                        <p:attrNameLst>
                                          <p:attrName>ppt_h</p:attrName>
                                        </p:attrNameLst>
                                      </p:cBhvr>
                                      <p:tavLst>
                                        <p:tav tm="0">
                                          <p:val>
                                            <p:fltVal val="0"/>
                                          </p:val>
                                        </p:tav>
                                        <p:tav tm="100000">
                                          <p:val>
                                            <p:strVal val="#ppt_h"/>
                                          </p:val>
                                        </p:tav>
                                      </p:tavLst>
                                    </p:anim>
                                  </p:childTnLst>
                                </p:cTn>
                              </p:par>
                              <p:par>
                                <p:cTn id="35" presetID="23" presetClass="entr" presetSubtype="16"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p:cTn id="37" dur="500" fill="hold"/>
                                        <p:tgtEl>
                                          <p:spTgt spid="36"/>
                                        </p:tgtEl>
                                        <p:attrNameLst>
                                          <p:attrName>ppt_w</p:attrName>
                                        </p:attrNameLst>
                                      </p:cBhvr>
                                      <p:tavLst>
                                        <p:tav tm="0">
                                          <p:val>
                                            <p:fltVal val="0"/>
                                          </p:val>
                                        </p:tav>
                                        <p:tav tm="100000">
                                          <p:val>
                                            <p:strVal val="#ppt_w"/>
                                          </p:val>
                                        </p:tav>
                                      </p:tavLst>
                                    </p:anim>
                                    <p:anim calcmode="lin" valueType="num">
                                      <p:cBhvr>
                                        <p:cTn id="38" dur="500" fill="hold"/>
                                        <p:tgtEl>
                                          <p:spTgt spid="36"/>
                                        </p:tgtEl>
                                        <p:attrNameLst>
                                          <p:attrName>ppt_h</p:attrName>
                                        </p:attrNameLst>
                                      </p:cBhvr>
                                      <p:tavLst>
                                        <p:tav tm="0">
                                          <p:val>
                                            <p:fltVal val="0"/>
                                          </p:val>
                                        </p:tav>
                                        <p:tav tm="100000">
                                          <p:val>
                                            <p:strVal val="#ppt_h"/>
                                          </p:val>
                                        </p:tav>
                                      </p:tavLst>
                                    </p:anim>
                                  </p:childTnLst>
                                </p:cTn>
                              </p:par>
                              <p:par>
                                <p:cTn id="39" presetID="23" presetClass="entr" presetSubtype="16"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p:cTn id="41" dur="500" fill="hold"/>
                                        <p:tgtEl>
                                          <p:spTgt spid="35"/>
                                        </p:tgtEl>
                                        <p:attrNameLst>
                                          <p:attrName>ppt_w</p:attrName>
                                        </p:attrNameLst>
                                      </p:cBhvr>
                                      <p:tavLst>
                                        <p:tav tm="0">
                                          <p:val>
                                            <p:fltVal val="0"/>
                                          </p:val>
                                        </p:tav>
                                        <p:tav tm="100000">
                                          <p:val>
                                            <p:strVal val="#ppt_w"/>
                                          </p:val>
                                        </p:tav>
                                      </p:tavLst>
                                    </p:anim>
                                    <p:anim calcmode="lin" valueType="num">
                                      <p:cBhvr>
                                        <p:cTn id="42" dur="500" fill="hold"/>
                                        <p:tgtEl>
                                          <p:spTgt spid="35"/>
                                        </p:tgtEl>
                                        <p:attrNameLst>
                                          <p:attrName>ppt_h</p:attrName>
                                        </p:attrNameLst>
                                      </p:cBhvr>
                                      <p:tavLst>
                                        <p:tav tm="0">
                                          <p:val>
                                            <p:fltVal val="0"/>
                                          </p:val>
                                        </p:tav>
                                        <p:tav tm="100000">
                                          <p:val>
                                            <p:strVal val="#ppt_h"/>
                                          </p:val>
                                        </p:tav>
                                      </p:tavLst>
                                    </p:anim>
                                  </p:childTnLst>
                                </p:cTn>
                              </p:par>
                            </p:childTnLst>
                          </p:cTn>
                        </p:par>
                        <p:par>
                          <p:cTn id="43" fill="hold">
                            <p:stCondLst>
                              <p:cond delay="1500"/>
                            </p:stCondLst>
                            <p:childTnLst>
                              <p:par>
                                <p:cTn id="44" presetID="23" presetClass="entr" presetSubtype="16" fill="hold" grpId="0" nodeType="afterEffect">
                                  <p:stCondLst>
                                    <p:cond delay="0"/>
                                  </p:stCondLst>
                                  <p:childTnLst>
                                    <p:set>
                                      <p:cBhvr>
                                        <p:cTn id="45" dur="1" fill="hold">
                                          <p:stCondLst>
                                            <p:cond delay="0"/>
                                          </p:stCondLst>
                                        </p:cTn>
                                        <p:tgtEl>
                                          <p:spTgt spid="48"/>
                                        </p:tgtEl>
                                        <p:attrNameLst>
                                          <p:attrName>style.visibility</p:attrName>
                                        </p:attrNameLst>
                                      </p:cBhvr>
                                      <p:to>
                                        <p:strVal val="visible"/>
                                      </p:to>
                                    </p:set>
                                    <p:anim calcmode="lin" valueType="num">
                                      <p:cBhvr>
                                        <p:cTn id="46" dur="500" fill="hold"/>
                                        <p:tgtEl>
                                          <p:spTgt spid="48"/>
                                        </p:tgtEl>
                                        <p:attrNameLst>
                                          <p:attrName>ppt_w</p:attrName>
                                        </p:attrNameLst>
                                      </p:cBhvr>
                                      <p:tavLst>
                                        <p:tav tm="0">
                                          <p:val>
                                            <p:fltVal val="0"/>
                                          </p:val>
                                        </p:tav>
                                        <p:tav tm="100000">
                                          <p:val>
                                            <p:strVal val="#ppt_w"/>
                                          </p:val>
                                        </p:tav>
                                      </p:tavLst>
                                    </p:anim>
                                    <p:anim calcmode="lin" valueType="num">
                                      <p:cBhvr>
                                        <p:cTn id="47" dur="500" fill="hold"/>
                                        <p:tgtEl>
                                          <p:spTgt spid="48"/>
                                        </p:tgtEl>
                                        <p:attrNameLst>
                                          <p:attrName>ppt_h</p:attrName>
                                        </p:attrNameLst>
                                      </p:cBhvr>
                                      <p:tavLst>
                                        <p:tav tm="0">
                                          <p:val>
                                            <p:fltVal val="0"/>
                                          </p:val>
                                        </p:tav>
                                        <p:tav tm="100000">
                                          <p:val>
                                            <p:strVal val="#ppt_h"/>
                                          </p:val>
                                        </p:tav>
                                      </p:tavLst>
                                    </p:anim>
                                  </p:childTnLst>
                                </p:cTn>
                              </p:par>
                              <p:par>
                                <p:cTn id="48" presetID="23" presetClass="entr" presetSubtype="16"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 calcmode="lin" valueType="num">
                                      <p:cBhvr>
                                        <p:cTn id="50" dur="500" fill="hold"/>
                                        <p:tgtEl>
                                          <p:spTgt spid="31"/>
                                        </p:tgtEl>
                                        <p:attrNameLst>
                                          <p:attrName>ppt_w</p:attrName>
                                        </p:attrNameLst>
                                      </p:cBhvr>
                                      <p:tavLst>
                                        <p:tav tm="0">
                                          <p:val>
                                            <p:fltVal val="0"/>
                                          </p:val>
                                        </p:tav>
                                        <p:tav tm="100000">
                                          <p:val>
                                            <p:strVal val="#ppt_w"/>
                                          </p:val>
                                        </p:tav>
                                      </p:tavLst>
                                    </p:anim>
                                    <p:anim calcmode="lin" valueType="num">
                                      <p:cBhvr>
                                        <p:cTn id="51" dur="500" fill="hold"/>
                                        <p:tgtEl>
                                          <p:spTgt spid="31"/>
                                        </p:tgtEl>
                                        <p:attrNameLst>
                                          <p:attrName>ppt_h</p:attrName>
                                        </p:attrNameLst>
                                      </p:cBhvr>
                                      <p:tavLst>
                                        <p:tav tm="0">
                                          <p:val>
                                            <p:fltVal val="0"/>
                                          </p:val>
                                        </p:tav>
                                        <p:tav tm="100000">
                                          <p:val>
                                            <p:strVal val="#ppt_h"/>
                                          </p:val>
                                        </p:tav>
                                      </p:tavLst>
                                    </p:anim>
                                  </p:childTnLst>
                                </p:cTn>
                              </p:par>
                              <p:par>
                                <p:cTn id="52" presetID="23" presetClass="entr" presetSubtype="16" fill="hold" grpId="0" nodeType="withEffect">
                                  <p:stCondLst>
                                    <p:cond delay="0"/>
                                  </p:stCondLst>
                                  <p:childTnLst>
                                    <p:set>
                                      <p:cBhvr>
                                        <p:cTn id="53" dur="1" fill="hold">
                                          <p:stCondLst>
                                            <p:cond delay="0"/>
                                          </p:stCondLst>
                                        </p:cTn>
                                        <p:tgtEl>
                                          <p:spTgt spid="30"/>
                                        </p:tgtEl>
                                        <p:attrNameLst>
                                          <p:attrName>style.visibility</p:attrName>
                                        </p:attrNameLst>
                                      </p:cBhvr>
                                      <p:to>
                                        <p:strVal val="visible"/>
                                      </p:to>
                                    </p:set>
                                    <p:anim calcmode="lin" valueType="num">
                                      <p:cBhvr>
                                        <p:cTn id="54" dur="500" fill="hold"/>
                                        <p:tgtEl>
                                          <p:spTgt spid="30"/>
                                        </p:tgtEl>
                                        <p:attrNameLst>
                                          <p:attrName>ppt_w</p:attrName>
                                        </p:attrNameLst>
                                      </p:cBhvr>
                                      <p:tavLst>
                                        <p:tav tm="0">
                                          <p:val>
                                            <p:fltVal val="0"/>
                                          </p:val>
                                        </p:tav>
                                        <p:tav tm="100000">
                                          <p:val>
                                            <p:strVal val="#ppt_w"/>
                                          </p:val>
                                        </p:tav>
                                      </p:tavLst>
                                    </p:anim>
                                    <p:anim calcmode="lin" valueType="num">
                                      <p:cBhvr>
                                        <p:cTn id="55" dur="500" fill="hold"/>
                                        <p:tgtEl>
                                          <p:spTgt spid="30"/>
                                        </p:tgtEl>
                                        <p:attrNameLst>
                                          <p:attrName>ppt_h</p:attrName>
                                        </p:attrNameLst>
                                      </p:cBhvr>
                                      <p:tavLst>
                                        <p:tav tm="0">
                                          <p:val>
                                            <p:fltVal val="0"/>
                                          </p:val>
                                        </p:tav>
                                        <p:tav tm="100000">
                                          <p:val>
                                            <p:strVal val="#ppt_h"/>
                                          </p:val>
                                        </p:tav>
                                      </p:tavLst>
                                    </p:anim>
                                  </p:childTnLst>
                                </p:cTn>
                              </p:par>
                            </p:childTnLst>
                          </p:cTn>
                        </p:par>
                        <p:par>
                          <p:cTn id="56" fill="hold">
                            <p:stCondLst>
                              <p:cond delay="2000"/>
                            </p:stCondLst>
                            <p:childTnLst>
                              <p:par>
                                <p:cTn id="57" presetID="8" presetClass="emph" presetSubtype="0" fill="hold" nodeType="afterEffect">
                                  <p:stCondLst>
                                    <p:cond delay="250"/>
                                  </p:stCondLst>
                                  <p:childTnLst>
                                    <p:animRot by="-10800000">
                                      <p:cBhvr>
                                        <p:cTn id="58" dur="1000" fill="hold"/>
                                        <p:tgtEl>
                                          <p:spTgt spid="42"/>
                                        </p:tgtEl>
                                        <p:attrNameLst>
                                          <p:attrName>r</p:attrName>
                                        </p:attrNameLst>
                                      </p:cBhvr>
                                    </p:animRot>
                                  </p:childTnLst>
                                </p:cTn>
                              </p:par>
                              <p:par>
                                <p:cTn id="59" presetID="10" presetClass="entr" presetSubtype="0" fill="hold" nodeType="withEffect">
                                  <p:stCondLst>
                                    <p:cond delay="50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600"/>
                                        <p:tgtEl>
                                          <p:spTgt spid="32"/>
                                        </p:tgtEl>
                                      </p:cBhvr>
                                    </p:animEffect>
                                  </p:childTnLst>
                                </p:cTn>
                              </p:par>
                              <p:par>
                                <p:cTn id="62" presetID="35" presetClass="path" presetSubtype="0" decel="100000" fill="hold" nodeType="withEffect">
                                  <p:stCondLst>
                                    <p:cond delay="500"/>
                                  </p:stCondLst>
                                  <p:childTnLst>
                                    <p:animMotion origin="layout" path="M 0.05565 0.00023 L 4.76385E-6 0.00023 " pathEditMode="relative" rAng="0" ptsTypes="AA">
                                      <p:cBhvr>
                                        <p:cTn id="63" dur="800" fill="hold"/>
                                        <p:tgtEl>
                                          <p:spTgt spid="32"/>
                                        </p:tgtEl>
                                        <p:attrNameLst>
                                          <p:attrName>ppt_x</p:attrName>
                                          <p:attrName>ppt_y</p:attrName>
                                        </p:attrNameLst>
                                      </p:cBhvr>
                                      <p:rCtr x="-2783" y="0"/>
                                    </p:animMotion>
                                  </p:childTnLst>
                                </p:cTn>
                              </p:par>
                              <p:par>
                                <p:cTn id="64" presetID="10" presetClass="entr" presetSubtype="0" fill="hold" nodeType="withEffect">
                                  <p:stCondLst>
                                    <p:cond delay="500"/>
                                  </p:stCondLst>
                                  <p:childTnLst>
                                    <p:set>
                                      <p:cBhvr>
                                        <p:cTn id="65" dur="1" fill="hold">
                                          <p:stCondLst>
                                            <p:cond delay="0"/>
                                          </p:stCondLst>
                                        </p:cTn>
                                        <p:tgtEl>
                                          <p:spTgt spid="33"/>
                                        </p:tgtEl>
                                        <p:attrNameLst>
                                          <p:attrName>style.visibility</p:attrName>
                                        </p:attrNameLst>
                                      </p:cBhvr>
                                      <p:to>
                                        <p:strVal val="visible"/>
                                      </p:to>
                                    </p:set>
                                    <p:animEffect transition="in" filter="fade">
                                      <p:cBhvr>
                                        <p:cTn id="66" dur="600"/>
                                        <p:tgtEl>
                                          <p:spTgt spid="33"/>
                                        </p:tgtEl>
                                      </p:cBhvr>
                                    </p:animEffect>
                                  </p:childTnLst>
                                </p:cTn>
                              </p:par>
                              <p:par>
                                <p:cTn id="67" presetID="35" presetClass="path" presetSubtype="0" decel="100000" fill="hold" nodeType="withEffect">
                                  <p:stCondLst>
                                    <p:cond delay="500"/>
                                  </p:stCondLst>
                                  <p:childTnLst>
                                    <p:animMotion origin="layout" path="M -0.04557 0.00023 L -1.87388E-6 0.00023 " pathEditMode="relative" rAng="0" ptsTypes="AA">
                                      <p:cBhvr>
                                        <p:cTn id="68" dur="800" fill="hold"/>
                                        <p:tgtEl>
                                          <p:spTgt spid="33"/>
                                        </p:tgtEl>
                                        <p:attrNameLst>
                                          <p:attrName>ppt_x</p:attrName>
                                          <p:attrName>ppt_y</p:attrName>
                                        </p:attrNameLst>
                                      </p:cBhvr>
                                      <p:rCtr x="2272" y="0"/>
                                    </p:animMotion>
                                  </p:childTnLst>
                                </p:cTn>
                              </p:par>
                              <p:par>
                                <p:cTn id="69" presetID="10" presetClass="entr" presetSubtype="0" fill="hold" nodeType="withEffect">
                                  <p:stCondLst>
                                    <p:cond delay="500"/>
                                  </p:stCondLst>
                                  <p:childTnLst>
                                    <p:set>
                                      <p:cBhvr>
                                        <p:cTn id="70" dur="1" fill="hold">
                                          <p:stCondLst>
                                            <p:cond delay="0"/>
                                          </p:stCondLst>
                                        </p:cTn>
                                        <p:tgtEl>
                                          <p:spTgt spid="53"/>
                                        </p:tgtEl>
                                        <p:attrNameLst>
                                          <p:attrName>style.visibility</p:attrName>
                                        </p:attrNameLst>
                                      </p:cBhvr>
                                      <p:to>
                                        <p:strVal val="visible"/>
                                      </p:to>
                                    </p:set>
                                    <p:animEffect transition="in" filter="fade">
                                      <p:cBhvr>
                                        <p:cTn id="71" dur="600"/>
                                        <p:tgtEl>
                                          <p:spTgt spid="53"/>
                                        </p:tgtEl>
                                      </p:cBhvr>
                                    </p:animEffect>
                                  </p:childTnLst>
                                </p:cTn>
                              </p:par>
                              <p:par>
                                <p:cTn id="72" presetID="35" presetClass="path" presetSubtype="0" decel="100000" fill="hold" nodeType="withEffect">
                                  <p:stCondLst>
                                    <p:cond delay="500"/>
                                  </p:stCondLst>
                                  <p:childTnLst>
                                    <p:animMotion origin="layout" path="M 0.05565 0.00023 L 4.76385E-6 0.00023 " pathEditMode="relative" rAng="0" ptsTypes="AA">
                                      <p:cBhvr>
                                        <p:cTn id="73" dur="800" fill="hold"/>
                                        <p:tgtEl>
                                          <p:spTgt spid="53"/>
                                        </p:tgtEl>
                                        <p:attrNameLst>
                                          <p:attrName>ppt_x</p:attrName>
                                          <p:attrName>ppt_y</p:attrName>
                                        </p:attrNameLst>
                                      </p:cBhvr>
                                      <p:rCtr x="-278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30" grpId="0"/>
      <p:bldP spid="35" grpId="0"/>
      <p:bldP spid="37" grpId="0"/>
      <p:bldP spid="38" grpId="0"/>
      <p:bldP spid="31" grpId="0"/>
      <p:bldP spid="36" grpId="0"/>
      <p:bldP spid="48" grpId="0" animBg="1"/>
      <p:bldP spid="43" grpId="0" animBg="1"/>
      <p:bldP spid="45" grpId="0" animBg="1"/>
      <p:bldP spid="4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Module review</a:t>
            </a:r>
            <a:endParaRPr lang="en-US" dirty="0"/>
          </a:p>
        </p:txBody>
      </p:sp>
      <p:sp>
        <p:nvSpPr>
          <p:cNvPr id="3" name="Content Placeholder 2"/>
          <p:cNvSpPr>
            <a:spLocks noGrp="1"/>
          </p:cNvSpPr>
          <p:nvPr>
            <p:ph sz="quarter" idx="10"/>
          </p:nvPr>
        </p:nvSpPr>
        <p:spPr>
          <a:xfrm>
            <a:off x="268288" y="1398397"/>
            <a:ext cx="11542503" cy="3933384"/>
          </a:xfrm>
        </p:spPr>
        <p:txBody>
          <a:bodyPr/>
          <a:lstStyle/>
          <a:p>
            <a:pPr marL="0" indent="0">
              <a:buNone/>
            </a:pPr>
            <a:r>
              <a:rPr lang="en-GB" dirty="0"/>
              <a:t>In this module, you learned how to:</a:t>
            </a:r>
          </a:p>
          <a:p>
            <a:endParaRPr lang="en-GB" dirty="0"/>
          </a:p>
          <a:p>
            <a:r>
              <a:rPr lang="en-US" dirty="0"/>
              <a:t>Apply common practices across the DevOps landscape.</a:t>
            </a:r>
            <a:endParaRPr lang="en-GB" dirty="0"/>
          </a:p>
          <a:p>
            <a:endParaRPr lang="en-GB" dirty="0"/>
          </a:p>
          <a:p>
            <a:pPr lvl="1"/>
            <a:endParaRPr lang="en-GB" dirty="0"/>
          </a:p>
        </p:txBody>
      </p:sp>
    </p:spTree>
    <p:extLst>
      <p:ext uri="{BB962C8B-B14F-4D97-AF65-F5344CB8AC3E}">
        <p14:creationId xmlns:p14="http://schemas.microsoft.com/office/powerpoint/2010/main" val="25348771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0597587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367604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Process and Culture</a:t>
            </a:r>
            <a:endParaRPr lang="en-US" dirty="0"/>
          </a:p>
        </p:txBody>
      </p:sp>
      <p:sp>
        <p:nvSpPr>
          <p:cNvPr id="3" name="Text Placeholder 2"/>
          <p:cNvSpPr>
            <a:spLocks noGrp="1"/>
          </p:cNvSpPr>
          <p:nvPr>
            <p:ph sz="quarter" idx="10"/>
          </p:nvPr>
        </p:nvSpPr>
        <p:spPr>
          <a:xfrm>
            <a:off x="268288" y="1398397"/>
            <a:ext cx="11542503" cy="2376035"/>
          </a:xfrm>
        </p:spPr>
        <p:txBody>
          <a:bodyPr/>
          <a:lstStyle/>
          <a:p>
            <a:r>
              <a:rPr lang="en-US" sz="3600" dirty="0"/>
              <a:t>Common misconceptions</a:t>
            </a:r>
          </a:p>
          <a:p>
            <a:pPr lvl="1"/>
            <a:r>
              <a:rPr lang="en-US" sz="3200" dirty="0"/>
              <a:t>Ops now have to learn how to code</a:t>
            </a:r>
          </a:p>
          <a:p>
            <a:pPr lvl="1"/>
            <a:r>
              <a:rPr lang="en-US" sz="3200" dirty="0"/>
              <a:t>You are automating my job away</a:t>
            </a:r>
          </a:p>
          <a:p>
            <a:pPr lvl="1"/>
            <a:r>
              <a:rPr lang="en-US" sz="3200" dirty="0"/>
              <a:t>ITIL and ITSM does not work with DevOps</a:t>
            </a:r>
          </a:p>
        </p:txBody>
      </p:sp>
      <p:graphicFrame>
        <p:nvGraphicFramePr>
          <p:cNvPr id="4" name="Diagram 3"/>
          <p:cNvGraphicFramePr/>
          <p:nvPr>
            <p:extLst>
              <p:ext uri="{D42A27DB-BD31-4B8C-83A1-F6EECF244321}">
                <p14:modId xmlns:p14="http://schemas.microsoft.com/office/powerpoint/2010/main" val="858698798"/>
              </p:ext>
            </p:extLst>
          </p:nvPr>
        </p:nvGraphicFramePr>
        <p:xfrm>
          <a:off x="1163637" y="3515436"/>
          <a:ext cx="8966201" cy="33425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051659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Session takeaways</a:t>
            </a:r>
            <a:endParaRPr lang="en-US" dirty="0"/>
          </a:p>
        </p:txBody>
      </p:sp>
      <p:sp>
        <p:nvSpPr>
          <p:cNvPr id="3" name="Text Placeholder 2"/>
          <p:cNvSpPr>
            <a:spLocks noGrp="1"/>
          </p:cNvSpPr>
          <p:nvPr>
            <p:ph sz="quarter" idx="10"/>
          </p:nvPr>
        </p:nvSpPr>
        <p:spPr/>
        <p:txBody>
          <a:bodyPr/>
          <a:lstStyle/>
          <a:p>
            <a:r>
              <a:rPr lang="en-US"/>
              <a:t>DevOps is about business value</a:t>
            </a:r>
          </a:p>
          <a:p>
            <a:r>
              <a:rPr lang="en-US"/>
              <a:t>DevOps is meant to increase production flow by reducing friction</a:t>
            </a:r>
          </a:p>
          <a:p>
            <a:r>
              <a:rPr lang="en-US"/>
              <a:t>DevOps will decrease risk by increasing quality</a:t>
            </a:r>
            <a:endParaRPr lang="en-US" dirty="0"/>
          </a:p>
        </p:txBody>
      </p:sp>
    </p:spTree>
    <p:extLst>
      <p:ext uri="{BB962C8B-B14F-4D97-AF65-F5344CB8AC3E}">
        <p14:creationId xmlns:p14="http://schemas.microsoft.com/office/powerpoint/2010/main" val="133943634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Capability Areas</a:t>
            </a:r>
          </a:p>
        </p:txBody>
      </p:sp>
      <p:graphicFrame>
        <p:nvGraphicFramePr>
          <p:cNvPr id="4" name="Diagram 3"/>
          <p:cNvGraphicFramePr/>
          <p:nvPr>
            <p:extLst>
              <p:ext uri="{D42A27DB-BD31-4B8C-83A1-F6EECF244321}">
                <p14:modId xmlns:p14="http://schemas.microsoft.com/office/powerpoint/2010/main" val="1252557848"/>
              </p:ext>
            </p:extLst>
          </p:nvPr>
        </p:nvGraphicFramePr>
        <p:xfrm>
          <a:off x="619760" y="1189177"/>
          <a:ext cx="10962639" cy="4947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8" name="Group 7"/>
          <p:cNvGrpSpPr>
            <a:grpSpLocks noChangeAspect="1"/>
          </p:cNvGrpSpPr>
          <p:nvPr/>
        </p:nvGrpSpPr>
        <p:grpSpPr>
          <a:xfrm>
            <a:off x="330768" y="4058840"/>
            <a:ext cx="1390878" cy="2598283"/>
            <a:chOff x="320608" y="2101355"/>
            <a:chExt cx="1724972" cy="3087449"/>
          </a:xfrm>
        </p:grpSpPr>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0608" y="2101355"/>
              <a:ext cx="1724972" cy="3087449"/>
            </a:xfrm>
            <a:prstGeom prst="rect">
              <a:avLst/>
            </a:prstGeom>
          </p:spPr>
        </p:pic>
        <p:sp>
          <p:nvSpPr>
            <p:cNvPr id="7" name="TextBox 6"/>
            <p:cNvSpPr txBox="1"/>
            <p:nvPr/>
          </p:nvSpPr>
          <p:spPr>
            <a:xfrm>
              <a:off x="1076079" y="3051886"/>
              <a:ext cx="907017" cy="583603"/>
            </a:xfrm>
            <a:prstGeom prst="rect">
              <a:avLst/>
            </a:prstGeom>
            <a:noFill/>
          </p:spPr>
          <p:txBody>
            <a:bodyPr wrap="none" lIns="182880" tIns="146304" rIns="182880" bIns="146304" rtlCol="0">
              <a:spAutoFit/>
            </a:bodyPr>
            <a:lstStyle/>
            <a:p>
              <a:pPr>
                <a:lnSpc>
                  <a:spcPct val="90000"/>
                </a:lnSpc>
                <a:spcAft>
                  <a:spcPts val="600"/>
                </a:spcAft>
              </a:pPr>
              <a:r>
                <a:rPr lang="en-US" sz="1100" b="1" dirty="0">
                  <a:gradFill>
                    <a:gsLst>
                      <a:gs pos="2917">
                        <a:srgbClr val="505050">
                          <a:lumMod val="50000"/>
                        </a:srgbClr>
                      </a:gs>
                      <a:gs pos="30000">
                        <a:srgbClr val="505050">
                          <a:lumMod val="50000"/>
                        </a:srgbClr>
                      </a:gs>
                    </a:gsLst>
                    <a:lin ang="5400000" scaled="0"/>
                  </a:gradFill>
                </a:rPr>
                <a:t>DEV</a:t>
              </a:r>
            </a:p>
          </p:txBody>
        </p:sp>
      </p:grpSp>
      <p:grpSp>
        <p:nvGrpSpPr>
          <p:cNvPr id="13" name="Group 12"/>
          <p:cNvGrpSpPr>
            <a:grpSpLocks noChangeAspect="1"/>
          </p:cNvGrpSpPr>
          <p:nvPr/>
        </p:nvGrpSpPr>
        <p:grpSpPr>
          <a:xfrm>
            <a:off x="10692265" y="4281488"/>
            <a:ext cx="1156837" cy="2286000"/>
            <a:chOff x="10351504" y="3956288"/>
            <a:chExt cx="1341931" cy="2611200"/>
          </a:xfrm>
        </p:grpSpPr>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63290" y="3956288"/>
              <a:ext cx="1330145" cy="2611200"/>
            </a:xfrm>
            <a:prstGeom prst="rect">
              <a:avLst/>
            </a:prstGeom>
          </p:spPr>
        </p:pic>
        <p:pic>
          <p:nvPicPr>
            <p:cNvPr id="10" name="Picture 9"/>
            <p:cNvPicPr>
              <a:picLocks/>
            </p:cNvPicPr>
            <p:nvPr/>
          </p:nvPicPr>
          <p:blipFill>
            <a:blip r:embed="rId10"/>
            <a:stretch>
              <a:fillRect/>
            </a:stretch>
          </p:blipFill>
          <p:spPr>
            <a:xfrm>
              <a:off x="10546077" y="4418807"/>
              <a:ext cx="123634" cy="137160"/>
            </a:xfrm>
            <a:prstGeom prst="rect">
              <a:avLst/>
            </a:prstGeom>
          </p:spPr>
        </p:pic>
        <p:pic>
          <p:nvPicPr>
            <p:cNvPr id="11" name="Picture 10"/>
            <p:cNvPicPr>
              <a:picLocks/>
            </p:cNvPicPr>
            <p:nvPr/>
          </p:nvPicPr>
          <p:blipFill>
            <a:blip r:embed="rId10"/>
            <a:stretch>
              <a:fillRect/>
            </a:stretch>
          </p:blipFill>
          <p:spPr>
            <a:xfrm flipH="1">
              <a:off x="10820620" y="4418807"/>
              <a:ext cx="123634" cy="137160"/>
            </a:xfrm>
            <a:prstGeom prst="rect">
              <a:avLst/>
            </a:prstGeom>
          </p:spPr>
        </p:pic>
        <p:sp>
          <p:nvSpPr>
            <p:cNvPr id="12" name="TextBox 11"/>
            <p:cNvSpPr txBox="1"/>
            <p:nvPr/>
          </p:nvSpPr>
          <p:spPr>
            <a:xfrm>
              <a:off x="10351504" y="4566971"/>
              <a:ext cx="774288" cy="527340"/>
            </a:xfrm>
            <a:prstGeom prst="rect">
              <a:avLst/>
            </a:prstGeom>
            <a:noFill/>
          </p:spPr>
          <p:txBody>
            <a:bodyPr wrap="none" lIns="182880" tIns="146304" rIns="182880" bIns="146304" rtlCol="0">
              <a:spAutoFit/>
            </a:bodyPr>
            <a:lstStyle/>
            <a:p>
              <a:pPr>
                <a:lnSpc>
                  <a:spcPct val="90000"/>
                </a:lnSpc>
                <a:spcAft>
                  <a:spcPts val="600"/>
                </a:spcAft>
              </a:pPr>
              <a:r>
                <a:rPr lang="en-US" sz="1200" b="1" dirty="0">
                  <a:gradFill>
                    <a:gsLst>
                      <a:gs pos="2917">
                        <a:srgbClr val="FFFFFF"/>
                      </a:gs>
                      <a:gs pos="30000">
                        <a:srgbClr val="FFFFFF"/>
                      </a:gs>
                    </a:gsLst>
                    <a:lin ang="5400000" scaled="0"/>
                  </a:gradFill>
                </a:rPr>
                <a:t>OPS</a:t>
              </a:r>
            </a:p>
          </p:txBody>
        </p:sp>
      </p:grpSp>
    </p:spTree>
    <p:extLst>
      <p:ext uri="{BB962C8B-B14F-4D97-AF65-F5344CB8AC3E}">
        <p14:creationId xmlns:p14="http://schemas.microsoft.com/office/powerpoint/2010/main" val="397970837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Legacy Application</a:t>
            </a:r>
          </a:p>
        </p:txBody>
      </p:sp>
    </p:spTree>
    <p:extLst>
      <p:ext uri="{BB962C8B-B14F-4D97-AF65-F5344CB8AC3E}">
        <p14:creationId xmlns:p14="http://schemas.microsoft.com/office/powerpoint/2010/main" val="349640715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1327601" y="1393825"/>
            <a:ext cx="7771732" cy="4984750"/>
          </a:xfrm>
          <a:prstGeom prst="rect">
            <a:avLst/>
          </a:prstGeom>
        </p:spPr>
      </p:pic>
    </p:spTree>
    <p:extLst>
      <p:ext uri="{BB962C8B-B14F-4D97-AF65-F5344CB8AC3E}">
        <p14:creationId xmlns:p14="http://schemas.microsoft.com/office/powerpoint/2010/main" val="367258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otx" id="{A28382A3-38E4-4C61-8F63-2E5C29CAAD5C}" vid="{8F476405-2F79-4B8C-90DC-8EA1F5CF2D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99B4937E8E724BBE9E160DB51865D4" ma:contentTypeVersion="2" ma:contentTypeDescription="Create a new document." ma:contentTypeScope="" ma:versionID="22f626968dce94e7b844c296fbc4b69c">
  <xsd:schema xmlns:xsd="http://www.w3.org/2001/XMLSchema" xmlns:xs="http://www.w3.org/2001/XMLSchema" xmlns:p="http://schemas.microsoft.com/office/2006/metadata/properties" xmlns:ns2="17577592-0bf8-41a8-903c-ed932c9ebe52" targetNamespace="http://schemas.microsoft.com/office/2006/metadata/properties" ma:root="true" ma:fieldsID="f9faa6546ca053706ad458572cb0568a" ns2:_="">
    <xsd:import namespace="17577592-0bf8-41a8-903c-ed932c9ebe52"/>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577592-0bf8-41a8-903c-ed932c9ebe5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18E3AC3-906B-4E26-8092-0194138B20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577592-0bf8-41a8-903c-ed932c9ebe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purl.org/dc/terms/"/>
    <ds:schemaRef ds:uri="17577592-0bf8-41a8-903c-ed932c9ebe52"/>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13927</TotalTime>
  <Words>2947</Words>
  <Application>Microsoft Office PowerPoint</Application>
  <PresentationFormat>Widescreen</PresentationFormat>
  <Paragraphs>438</Paragraphs>
  <Slides>42</Slides>
  <Notes>14</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Courier New</vt:lpstr>
      <vt:lpstr>Segoe UI</vt:lpstr>
      <vt:lpstr>Segoe UI Light</vt:lpstr>
      <vt:lpstr>Segoe UI Semilight</vt:lpstr>
      <vt:lpstr>Windows Azure</vt:lpstr>
      <vt:lpstr>PowerPoint Presentation</vt:lpstr>
      <vt:lpstr>Objectives</vt:lpstr>
      <vt:lpstr>Agenda</vt:lpstr>
      <vt:lpstr>DevOps</vt:lpstr>
      <vt:lpstr>The Process and Culture</vt:lpstr>
      <vt:lpstr>Session takeaways</vt:lpstr>
      <vt:lpstr>DevOps Capability Areas</vt:lpstr>
      <vt:lpstr>PowerPoint Presentation</vt:lpstr>
      <vt:lpstr>PowerPoint Presentation</vt:lpstr>
      <vt:lpstr>DevOps is about business value</vt:lpstr>
      <vt:lpstr>How do businesses transform?</vt:lpstr>
      <vt:lpstr>Why business outcomes?</vt:lpstr>
      <vt:lpstr>IBuySpy - Business outcomes</vt:lpstr>
      <vt:lpstr>PowerPoint Presentation</vt:lpstr>
      <vt:lpstr>DevOps is meant to increase production flow by reducing friction</vt:lpstr>
      <vt:lpstr>Where Do You start?</vt:lpstr>
      <vt:lpstr>Start with System Constraints (Pressures)</vt:lpstr>
      <vt:lpstr>IBuySpy - Identifying System Pressures</vt:lpstr>
      <vt:lpstr>Reducing Constraints (Pressures)</vt:lpstr>
      <vt:lpstr>Code: Build a streamlined build pipeline</vt:lpstr>
      <vt:lpstr>Code: Build a streamlined build pipeline</vt:lpstr>
      <vt:lpstr>Code: Build Pipeline Components</vt:lpstr>
      <vt:lpstr>Operations: Better problem resolution</vt:lpstr>
      <vt:lpstr>Collaborative problem resolution</vt:lpstr>
      <vt:lpstr>Operations: ITIL, ITSM, and CM</vt:lpstr>
      <vt:lpstr>Operations: Manage technical debt</vt:lpstr>
      <vt:lpstr>Operations: Define Incident flow</vt:lpstr>
      <vt:lpstr>Operations: Define Alerting model</vt:lpstr>
      <vt:lpstr>PowerPoint Presentation</vt:lpstr>
      <vt:lpstr>IBuySpy - Business outcomes</vt:lpstr>
      <vt:lpstr>Decreasing risk by increasing quality</vt:lpstr>
      <vt:lpstr>Operational questions</vt:lpstr>
      <vt:lpstr>Building a telemetry health model</vt:lpstr>
      <vt:lpstr>VSO DevOps Live site—model overview</vt:lpstr>
      <vt:lpstr>PowerPoint Presentation</vt:lpstr>
      <vt:lpstr>IBuySpy - Business outcomes</vt:lpstr>
      <vt:lpstr>Looking ahead</vt:lpstr>
      <vt:lpstr>Incidents as work items and/or bugs</vt:lpstr>
      <vt:lpstr>Open questions</vt:lpstr>
      <vt:lpstr>Module review</vt:lpstr>
      <vt:lpstr>PowerPoint Presentation</vt:lpstr>
      <vt:lpstr>PowerPoint Presentation</vt:lpstr>
    </vt:vector>
  </TitlesOfParts>
  <Manager>Ron Sasaki</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&lt;Course title&gt;</dc:title>
  <dc:subject>Microsoft Visual Identity PowerPoint Guidelines</dc:subject>
  <dc:creator>Jordana Huchital (General Physics Corporation)</dc:creator>
  <cp:keywords>SMSGR</cp:keywords>
  <dc:description>Template: Maryfj
Formatting: Maryfj, Sakuu 
Audience Type: Internal</dc:description>
  <cp:lastModifiedBy>Steven Follis</cp:lastModifiedBy>
  <cp:revision>399</cp:revision>
  <dcterms:created xsi:type="dcterms:W3CDTF">2012-12-20T16:44:23Z</dcterms:created>
  <dcterms:modified xsi:type="dcterms:W3CDTF">2016-08-11T16:15:15Z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0x0101003899B4937E8E724BBE9E160DB51865D4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VerticalIndustry">
    <vt:lpwstr/>
  </property>
  <property fmtid="{D5CDD505-2E9C-101B-9397-08002B2CF9AE}" pid="7" name="Products">
    <vt:lpwstr/>
  </property>
  <property fmtid="{D5CDD505-2E9C-101B-9397-08002B2CF9AE}" pid="8" name="Solution">
    <vt:lpwstr/>
  </property>
  <property fmtid="{D5CDD505-2E9C-101B-9397-08002B2CF9AE}" pid="9" name="OrganizationalCustomerSegment">
    <vt:lpwstr/>
  </property>
  <property fmtid="{D5CDD505-2E9C-101B-9397-08002B2CF9AE}" pid="10" name="ProductArea">
    <vt:lpwstr/>
  </property>
  <property fmtid="{D5CDD505-2E9C-101B-9397-08002B2CF9AE}" pid="11" name="USBMOLanguage">
    <vt:lpwstr>159;#English|a5ff94d2-1ec6-4a3d-91b6-499704bb2bfb</vt:lpwstr>
  </property>
  <property fmtid="{D5CDD505-2E9C-101B-9397-08002B2CF9AE}" pid="12" name="IndividualCustomerSegment">
    <vt:lpwstr/>
  </property>
  <property fmtid="{D5CDD505-2E9C-101B-9397-08002B2CF9AE}" pid="13" name="Country">
    <vt:lpwstr/>
  </property>
  <property fmtid="{D5CDD505-2E9C-101B-9397-08002B2CF9AE}" pid="14" name="Locale">
    <vt:lpwstr>160;#en-us|d9a69bff-8288-4080-b994-75d8eae21b51</vt:lpwstr>
  </property>
  <property fmtid="{D5CDD505-2E9C-101B-9397-08002B2CF9AE}" pid="15" name="ElementType">
    <vt:lpwstr>172</vt:lpwstr>
  </property>
  <property fmtid="{D5CDD505-2E9C-101B-9397-08002B2CF9AE}" pid="16" name="MetadataExtractionStatus">
    <vt:lpwstr>Metadata ExtractedSuccessfully</vt:lpwstr>
  </property>
  <property fmtid="{D5CDD505-2E9C-101B-9397-08002B2CF9AE}" pid="17" name="AssetType">
    <vt:lpwstr>184</vt:lpwstr>
  </property>
  <property fmtid="{D5CDD505-2E9C-101B-9397-08002B2CF9AE}" pid="18" name="IsMyDocuments">
    <vt:bool>true</vt:bool>
  </property>
  <property fmtid="{D5CDD505-2E9C-101B-9397-08002B2CF9AE}" pid="19" name="DocVizMetadataToken">
    <vt:lpwstr>600x363x1</vt:lpwstr>
  </property>
</Properties>
</file>