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0"/>
  </p:notesMasterIdLst>
  <p:handoutMasterIdLst>
    <p:handoutMasterId r:id="rId11"/>
  </p:handoutMasterIdLst>
  <p:sldIdLst>
    <p:sldId id="1309" r:id="rId6"/>
    <p:sldId id="1342" r:id="rId7"/>
    <p:sldId id="1323" r:id="rId8"/>
    <p:sldId id="1341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</p14:sldIdLst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110" d="100"/>
          <a:sy n="110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6/3/2017 10:10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6/3/2017 10:10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6/3/2017 10:10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6/3/2017 10:10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6/3/2017 10:10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12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11</TotalTime>
  <Words>42</Words>
  <Application>Microsoft Office PowerPoint</Application>
  <PresentationFormat>Custom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EDU Scenarios</vt:lpstr>
      <vt:lpstr>Agenda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4</cp:revision>
  <dcterms:created xsi:type="dcterms:W3CDTF">2017-05-19T04:39:59Z</dcterms:created>
  <dcterms:modified xsi:type="dcterms:W3CDTF">2017-06-04T02:10:49Z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