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4"/>
  </p:notesMasterIdLst>
  <p:handoutMasterIdLst>
    <p:handoutMasterId r:id="rId15"/>
  </p:handoutMasterIdLst>
  <p:sldIdLst>
    <p:sldId id="1309" r:id="rId6"/>
    <p:sldId id="1342" r:id="rId7"/>
    <p:sldId id="1343" r:id="rId8"/>
    <p:sldId id="1344" r:id="rId9"/>
    <p:sldId id="1345" r:id="rId10"/>
    <p:sldId id="1346" r:id="rId11"/>
    <p:sldId id="1347" r:id="rId12"/>
    <p:sldId id="1341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  <p14:sldId id="1343"/>
            <p14:sldId id="1344"/>
            <p14:sldId id="1345"/>
            <p14:sldId id="1346"/>
            <p14:sldId id="1347"/>
          </p14:sldIdLst>
        </p14:section>
        <p14:section name="Color Template" id="{A073DAE3-B461-442F-A3D3-6642BD875E45}">
          <p14:sldIdLst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0" d="100"/>
          <a:sy n="110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6/3/2017 10:11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6/3/2017 10:10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6/3/2017 10:10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6/3/2017 10:10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ficeDev?utf8=%E2%9C%93&amp;q=edu&amp;type=&amp;languag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 ISV Hackathon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 dirty="0"/>
              <a:t>Overview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alias@microsoft.com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r>
              <a:rPr lang="en-US" dirty="0"/>
              <a:t>Hack overview</a:t>
            </a:r>
          </a:p>
          <a:p>
            <a:r>
              <a:rPr lang="en-US" dirty="0"/>
              <a:t>Prerequisites for SSO integration</a:t>
            </a:r>
          </a:p>
          <a:p>
            <a:r>
              <a:rPr lang="en-US" dirty="0"/>
              <a:t>Sample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861712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The End of the Hackathon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31435"/>
          </a:xfrm>
        </p:spPr>
        <p:txBody>
          <a:bodyPr/>
          <a:lstStyle/>
          <a:p>
            <a:r>
              <a:rPr lang="en-US" dirty="0"/>
              <a:t>I am able to able to…</a:t>
            </a:r>
          </a:p>
          <a:p>
            <a:pPr lvl="1"/>
            <a:r>
              <a:rPr lang="en-US" dirty="0"/>
              <a:t>authenticate and run a graph API query(</a:t>
            </a:r>
            <a:r>
              <a:rPr lang="en-US" dirty="0" err="1"/>
              <a:t>ies</a:t>
            </a:r>
            <a:r>
              <a:rPr lang="en-US" dirty="0"/>
              <a:t>) for roster data in the MS Graph Explorer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provision my app into an O365 Edu tenant (with consent granted for access to roster data)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a graph API query for roster data from the directory against an O365 Edu tenant</a:t>
            </a:r>
          </a:p>
        </p:txBody>
      </p:sp>
    </p:spTree>
    <p:extLst>
      <p:ext uri="{BB962C8B-B14F-4D97-AF65-F5344CB8AC3E}">
        <p14:creationId xmlns:p14="http://schemas.microsoft.com/office/powerpoint/2010/main" val="14468325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Demo-EDU Sample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838" y="5935662"/>
            <a:ext cx="9904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http://edusampleapp.azurewebsites.net/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230311"/>
            <a:ext cx="9591804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601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2" y="1363662"/>
            <a:ext cx="9848850" cy="3108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2506662"/>
            <a:ext cx="8139113" cy="4059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37" y="1970206"/>
            <a:ext cx="7905064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5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 dirty="0"/>
              <a:t>Get GitHub IDs and add them to EDU repos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https://github.com/OfficeDev?utf8=%E2%9C%93&amp;q=edu&amp;type=&amp;language</a:t>
            </a:r>
            <a:r>
              <a:rPr lang="en-US" dirty="0"/>
              <a:t>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35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168</TotalTime>
  <Words>153</Words>
  <Application>Microsoft Office PowerPoint</Application>
  <PresentationFormat>Custom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EDU ISV Hackathon</vt:lpstr>
      <vt:lpstr>Agenda</vt:lpstr>
      <vt:lpstr>At The End of the Hackathon</vt:lpstr>
      <vt:lpstr>Demo-EDU Sample App</vt:lpstr>
      <vt:lpstr>Sign In Screen</vt:lpstr>
      <vt:lpstr>Sample Application</vt:lpstr>
      <vt:lpstr>Action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9</cp:revision>
  <dcterms:created xsi:type="dcterms:W3CDTF">2017-05-19T04:39:59Z</dcterms:created>
  <dcterms:modified xsi:type="dcterms:W3CDTF">2017-06-04T02:11:46Z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