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10"/>
  </p:notesMasterIdLst>
  <p:handoutMasterIdLst>
    <p:handoutMasterId r:id="rId11"/>
  </p:handoutMasterIdLst>
  <p:sldIdLst>
    <p:sldId id="256" r:id="rId6"/>
    <p:sldId id="259" r:id="rId7"/>
    <p:sldId id="257" r:id="rId8"/>
    <p:sldId id="258" r:id="rId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256"/>
          </p14:sldIdLst>
        </p14:section>
        <p14:section name="White Template" id="{5B0B8DFF-57E5-4D4B-BA72-542DF84B8E2F}">
          <p14:sldIdLst>
            <p14:sldId id="259"/>
          </p14:sldIdLst>
        </p14:section>
        <p14:section name="Color Template" id="{A073DAE3-B461-442F-A3D3-6642BD875E45}">
          <p14:sldIdLst>
            <p14:sldId id="257"/>
            <p14:sldId id="258"/>
          </p14:sldIdLst>
        </p14:section>
        <p14:section name="Default Section" id="{0AA2316F-B64E-4D8E-B490-0522F2E69F7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76"/>
    <a:srgbClr val="FFFFFF"/>
    <a:srgbClr val="002050"/>
    <a:srgbClr val="0078D7"/>
    <a:srgbClr val="00188F"/>
    <a:srgbClr val="107C10"/>
    <a:srgbClr val="008272"/>
    <a:srgbClr val="B4009E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465" autoAdjust="0"/>
  </p:normalViewPr>
  <p:slideViewPr>
    <p:cSldViewPr>
      <p:cViewPr varScale="1">
        <p:scale>
          <a:sx n="64" d="100"/>
          <a:sy n="64" d="100"/>
        </p:scale>
        <p:origin x="48" y="3582"/>
      </p:cViewPr>
      <p:guideLst/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400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585631-0AB9-4F35-8CD6-8321F1CA1BF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8C0453-F951-4905-A648-81952EA17236}">
      <dgm:prSet phldrT="[Text]"/>
      <dgm:spPr/>
      <dgm:t>
        <a:bodyPr/>
        <a:lstStyle/>
        <a:p>
          <a:r>
            <a:rPr lang="en-US" dirty="0"/>
            <a:t>Option A - Use your own application</a:t>
          </a:r>
        </a:p>
      </dgm:t>
    </dgm:pt>
    <dgm:pt modelId="{17E28622-B8A8-4A92-A1D9-9E874DD0ED34}" type="parTrans" cxnId="{9BCCF4BF-1A79-4F44-9A39-D447762526AD}">
      <dgm:prSet/>
      <dgm:spPr/>
      <dgm:t>
        <a:bodyPr/>
        <a:lstStyle/>
        <a:p>
          <a:endParaRPr lang="en-US"/>
        </a:p>
      </dgm:t>
    </dgm:pt>
    <dgm:pt modelId="{D371C928-A281-4706-A6A4-A9D4E44D2E85}" type="sibTrans" cxnId="{9BCCF4BF-1A79-4F44-9A39-D447762526AD}">
      <dgm:prSet/>
      <dgm:spPr/>
      <dgm:t>
        <a:bodyPr/>
        <a:lstStyle/>
        <a:p>
          <a:endParaRPr lang="en-US"/>
        </a:p>
      </dgm:t>
    </dgm:pt>
    <dgm:pt modelId="{197BE7B2-4892-4FCE-AA92-8E893D2AD1C8}">
      <dgm:prSet/>
      <dgm:spPr/>
      <dgm:t>
        <a:bodyPr/>
        <a:lstStyle/>
        <a:p>
          <a:r>
            <a:rPr lang="en-US" dirty="0"/>
            <a:t>Create an architectural pattern for </a:t>
          </a:r>
          <a:r>
            <a:rPr lang="en-US" dirty="0" err="1"/>
            <a:t>AuthN</a:t>
          </a:r>
          <a:r>
            <a:rPr lang="en-US" dirty="0"/>
            <a:t> &amp; </a:t>
          </a:r>
          <a:r>
            <a:rPr lang="en-US" dirty="0" err="1"/>
            <a:t>AuthZ</a:t>
          </a:r>
          <a:endParaRPr lang="en-US" dirty="0"/>
        </a:p>
      </dgm:t>
    </dgm:pt>
    <dgm:pt modelId="{1ACBBAE3-5204-49EE-AD47-4C39065013AA}" type="parTrans" cxnId="{E03C659F-DEDD-430D-AB0A-886419BD230E}">
      <dgm:prSet/>
      <dgm:spPr/>
      <dgm:t>
        <a:bodyPr/>
        <a:lstStyle/>
        <a:p>
          <a:endParaRPr lang="en-US"/>
        </a:p>
      </dgm:t>
    </dgm:pt>
    <dgm:pt modelId="{5BA5F4BD-D97B-4F2A-8190-FBBC447A452E}" type="sibTrans" cxnId="{E03C659F-DEDD-430D-AB0A-886419BD230E}">
      <dgm:prSet/>
      <dgm:spPr/>
      <dgm:t>
        <a:bodyPr/>
        <a:lstStyle/>
        <a:p>
          <a:endParaRPr lang="en-US"/>
        </a:p>
      </dgm:t>
    </dgm:pt>
    <dgm:pt modelId="{4AF3500F-8914-4908-A6EF-E94D4745FC2C}">
      <dgm:prSet/>
      <dgm:spPr/>
      <dgm:t>
        <a:bodyPr/>
        <a:lstStyle/>
        <a:p>
          <a:r>
            <a:rPr lang="en-US" dirty="0"/>
            <a:t>Add code for SSO</a:t>
          </a:r>
        </a:p>
      </dgm:t>
    </dgm:pt>
    <dgm:pt modelId="{1F619212-3420-4F11-B9E1-8EF41830E9B8}" type="parTrans" cxnId="{0F022551-A295-4494-A18C-E66ED6199769}">
      <dgm:prSet/>
      <dgm:spPr/>
      <dgm:t>
        <a:bodyPr/>
        <a:lstStyle/>
        <a:p>
          <a:endParaRPr lang="en-US"/>
        </a:p>
      </dgm:t>
    </dgm:pt>
    <dgm:pt modelId="{50A1841F-C768-4B98-8186-141C709AEF3D}" type="sibTrans" cxnId="{0F022551-A295-4494-A18C-E66ED6199769}">
      <dgm:prSet/>
      <dgm:spPr/>
      <dgm:t>
        <a:bodyPr/>
        <a:lstStyle/>
        <a:p>
          <a:endParaRPr lang="en-US"/>
        </a:p>
      </dgm:t>
    </dgm:pt>
    <dgm:pt modelId="{E64CA626-9201-4544-969F-9F0BEBD4D974}">
      <dgm:prSet/>
      <dgm:spPr/>
      <dgm:t>
        <a:bodyPr/>
        <a:lstStyle/>
        <a:p>
          <a:r>
            <a:rPr lang="en-US" dirty="0"/>
            <a:t>If you already have SSO implemented, describe how you integrated the functionality.</a:t>
          </a:r>
        </a:p>
      </dgm:t>
    </dgm:pt>
    <dgm:pt modelId="{D9A0478A-B6EE-4730-AA5C-D9923DC01444}" type="parTrans" cxnId="{C2C5F69F-9F9D-4341-8D9E-E4C0EBF18EB5}">
      <dgm:prSet/>
      <dgm:spPr/>
      <dgm:t>
        <a:bodyPr/>
        <a:lstStyle/>
        <a:p>
          <a:endParaRPr lang="en-US"/>
        </a:p>
      </dgm:t>
    </dgm:pt>
    <dgm:pt modelId="{5611879C-A39A-4D9F-8940-9F2592F003C6}" type="sibTrans" cxnId="{C2C5F69F-9F9D-4341-8D9E-E4C0EBF18EB5}">
      <dgm:prSet/>
      <dgm:spPr/>
      <dgm:t>
        <a:bodyPr/>
        <a:lstStyle/>
        <a:p>
          <a:endParaRPr lang="en-US"/>
        </a:p>
      </dgm:t>
    </dgm:pt>
    <dgm:pt modelId="{788510A8-D181-4608-8957-8161B3E8AEE0}">
      <dgm:prSet/>
      <dgm:spPr/>
      <dgm:t>
        <a:bodyPr/>
        <a:lstStyle/>
        <a:p>
          <a:r>
            <a:rPr lang="en-US" dirty="0"/>
            <a:t>Implement SSO in your own application</a:t>
          </a:r>
        </a:p>
      </dgm:t>
    </dgm:pt>
    <dgm:pt modelId="{6A6B1DE2-83BA-479C-831E-5AD93ED3029F}" type="parTrans" cxnId="{7DBC5F1D-10DD-480C-B3FC-8347493EB6C9}">
      <dgm:prSet/>
      <dgm:spPr/>
      <dgm:t>
        <a:bodyPr/>
        <a:lstStyle/>
        <a:p>
          <a:endParaRPr lang="en-US"/>
        </a:p>
      </dgm:t>
    </dgm:pt>
    <dgm:pt modelId="{22F995D2-098A-4E6C-85A3-8D07BDA036EE}" type="sibTrans" cxnId="{7DBC5F1D-10DD-480C-B3FC-8347493EB6C9}">
      <dgm:prSet/>
      <dgm:spPr/>
      <dgm:t>
        <a:bodyPr/>
        <a:lstStyle/>
        <a:p>
          <a:endParaRPr lang="en-US"/>
        </a:p>
      </dgm:t>
    </dgm:pt>
    <dgm:pt modelId="{D7424E97-94D5-4FE7-A094-B278DE42C03C}">
      <dgm:prSet/>
      <dgm:spPr/>
      <dgm:t>
        <a:bodyPr/>
        <a:lstStyle/>
        <a:p>
          <a:r>
            <a:rPr lang="en-US" dirty="0"/>
            <a:t>Design for roles or additional functionality</a:t>
          </a:r>
        </a:p>
      </dgm:t>
    </dgm:pt>
    <dgm:pt modelId="{4B60862F-3E3E-4BD2-A1AE-4965575860B9}" type="parTrans" cxnId="{688C9889-8E44-4086-9CEC-BC11F37A5F52}">
      <dgm:prSet/>
      <dgm:spPr/>
      <dgm:t>
        <a:bodyPr/>
        <a:lstStyle/>
        <a:p>
          <a:endParaRPr lang="en-US"/>
        </a:p>
      </dgm:t>
    </dgm:pt>
    <dgm:pt modelId="{62706560-31DF-49BC-9CE0-D5732BC4A90E}" type="sibTrans" cxnId="{688C9889-8E44-4086-9CEC-BC11F37A5F52}">
      <dgm:prSet/>
      <dgm:spPr/>
      <dgm:t>
        <a:bodyPr/>
        <a:lstStyle/>
        <a:p>
          <a:endParaRPr lang="en-US"/>
        </a:p>
      </dgm:t>
    </dgm:pt>
    <dgm:pt modelId="{921CC592-4608-41EC-937C-D49779A884A3}">
      <dgm:prSet/>
      <dgm:spPr/>
      <dgm:t>
        <a:bodyPr/>
        <a:lstStyle/>
        <a:p>
          <a:r>
            <a:rPr lang="en-US" dirty="0"/>
            <a:t>Option B - Use a sample application</a:t>
          </a:r>
        </a:p>
      </dgm:t>
    </dgm:pt>
    <dgm:pt modelId="{48909199-47F1-4E18-BB96-063A4EB9AC3B}" type="parTrans" cxnId="{C349990F-374B-4CCB-9A45-4D529533BAC8}">
      <dgm:prSet/>
      <dgm:spPr/>
      <dgm:t>
        <a:bodyPr/>
        <a:lstStyle/>
        <a:p>
          <a:endParaRPr lang="en-US"/>
        </a:p>
      </dgm:t>
    </dgm:pt>
    <dgm:pt modelId="{078F6176-94F9-48EB-A00B-8441F4A96EE6}" type="sibTrans" cxnId="{C349990F-374B-4CCB-9A45-4D529533BAC8}">
      <dgm:prSet/>
      <dgm:spPr/>
      <dgm:t>
        <a:bodyPr/>
        <a:lstStyle/>
        <a:p>
          <a:endParaRPr lang="en-US"/>
        </a:p>
      </dgm:t>
    </dgm:pt>
    <dgm:pt modelId="{F8AA3DF1-962F-4F9F-A7AE-3E4C0C5CF1C5}">
      <dgm:prSet/>
      <dgm:spPr/>
      <dgm:t>
        <a:bodyPr/>
        <a:lstStyle/>
        <a:p>
          <a:r>
            <a:rPr lang="en-US" dirty="0"/>
            <a:t>View the sample application code (Currently .NET only) https://github.com/OfficeDev/O365-EDU-AspNetMVC-Samples</a:t>
          </a:r>
        </a:p>
      </dgm:t>
    </dgm:pt>
    <dgm:pt modelId="{98C1DDD4-D6F9-4E04-B0F5-6DA2E6C18B96}" type="parTrans" cxnId="{CA22F24F-2B1D-48E9-91E8-79BC04BD9031}">
      <dgm:prSet/>
      <dgm:spPr/>
      <dgm:t>
        <a:bodyPr/>
        <a:lstStyle/>
        <a:p>
          <a:endParaRPr lang="en-US"/>
        </a:p>
      </dgm:t>
    </dgm:pt>
    <dgm:pt modelId="{F2196F05-76BD-4B44-BADC-7CA8E17EA0D4}" type="sibTrans" cxnId="{CA22F24F-2B1D-48E9-91E8-79BC04BD9031}">
      <dgm:prSet/>
      <dgm:spPr/>
      <dgm:t>
        <a:bodyPr/>
        <a:lstStyle/>
        <a:p>
          <a:endParaRPr lang="en-US"/>
        </a:p>
      </dgm:t>
    </dgm:pt>
    <dgm:pt modelId="{624969C9-3363-4F6E-B0D3-1CC8BF703AEC}">
      <dgm:prSet/>
      <dgm:spPr/>
      <dgm:t>
        <a:bodyPr/>
        <a:lstStyle/>
        <a:p>
          <a:r>
            <a:rPr lang="en-US" dirty="0"/>
            <a:t>Run and debug to understand the flow of the application </a:t>
          </a:r>
          <a:r>
            <a:rPr lang="en-US" dirty="0" err="1"/>
            <a:t>AuthN</a:t>
          </a:r>
          <a:r>
            <a:rPr lang="en-US" dirty="0"/>
            <a:t>, </a:t>
          </a:r>
          <a:r>
            <a:rPr lang="en-US" dirty="0" err="1"/>
            <a:t>AuthZ</a:t>
          </a:r>
          <a:r>
            <a:rPr lang="en-US" dirty="0"/>
            <a:t> process</a:t>
          </a:r>
        </a:p>
      </dgm:t>
    </dgm:pt>
    <dgm:pt modelId="{27A6C5F3-6365-4FCD-BEA1-B749CDA7D9DC}" type="parTrans" cxnId="{EEA4C54C-BDDE-4B33-A3F0-4863C457A235}">
      <dgm:prSet/>
      <dgm:spPr/>
      <dgm:t>
        <a:bodyPr/>
        <a:lstStyle/>
        <a:p>
          <a:endParaRPr lang="en-US"/>
        </a:p>
      </dgm:t>
    </dgm:pt>
    <dgm:pt modelId="{FFEE2F12-EEBC-4B2E-ACB7-880D9241F8DD}" type="sibTrans" cxnId="{EEA4C54C-BDDE-4B33-A3F0-4863C457A235}">
      <dgm:prSet/>
      <dgm:spPr/>
      <dgm:t>
        <a:bodyPr/>
        <a:lstStyle/>
        <a:p>
          <a:endParaRPr lang="en-US"/>
        </a:p>
      </dgm:t>
    </dgm:pt>
    <dgm:pt modelId="{9E568F30-5F1D-4543-BE3D-9ACECA360646}">
      <dgm:prSet/>
      <dgm:spPr/>
      <dgm:t>
        <a:bodyPr/>
        <a:lstStyle/>
        <a:p>
          <a:r>
            <a:rPr lang="en-US" dirty="0"/>
            <a:t>You can also download another sample app and implement SSO</a:t>
          </a:r>
        </a:p>
      </dgm:t>
    </dgm:pt>
    <dgm:pt modelId="{00D08260-7741-4A77-9AD3-F9583F30896B}" type="parTrans" cxnId="{B9B3636C-BDB5-4227-8751-BE749C8E8C35}">
      <dgm:prSet/>
      <dgm:spPr/>
      <dgm:t>
        <a:bodyPr/>
        <a:lstStyle/>
        <a:p>
          <a:endParaRPr lang="en-US"/>
        </a:p>
      </dgm:t>
    </dgm:pt>
    <dgm:pt modelId="{7A436292-F107-4B4D-AA83-007F54A5C3B4}" type="sibTrans" cxnId="{B9B3636C-BDB5-4227-8751-BE749C8E8C35}">
      <dgm:prSet/>
      <dgm:spPr/>
      <dgm:t>
        <a:bodyPr/>
        <a:lstStyle/>
        <a:p>
          <a:endParaRPr lang="en-US"/>
        </a:p>
      </dgm:t>
    </dgm:pt>
    <dgm:pt modelId="{9FB2214C-D44E-432A-B30D-A849BD85ECD5}">
      <dgm:prSet/>
      <dgm:spPr/>
      <dgm:t>
        <a:bodyPr/>
        <a:lstStyle/>
        <a:p>
          <a:r>
            <a:rPr lang="en-US" dirty="0"/>
            <a:t>Discuss the design choices for the sample application</a:t>
          </a:r>
        </a:p>
      </dgm:t>
    </dgm:pt>
    <dgm:pt modelId="{3F3194A4-2B3F-4DDA-8763-B38CB0EAB75D}" type="parTrans" cxnId="{246CAEA7-A2B1-4741-ACC2-1945A06ED137}">
      <dgm:prSet/>
      <dgm:spPr/>
      <dgm:t>
        <a:bodyPr/>
        <a:lstStyle/>
        <a:p>
          <a:endParaRPr lang="en-US"/>
        </a:p>
      </dgm:t>
    </dgm:pt>
    <dgm:pt modelId="{009E8C1D-EC0C-4E98-989E-BA66417A868C}" type="sibTrans" cxnId="{246CAEA7-A2B1-4741-ACC2-1945A06ED137}">
      <dgm:prSet/>
      <dgm:spPr/>
      <dgm:t>
        <a:bodyPr/>
        <a:lstStyle/>
        <a:p>
          <a:endParaRPr lang="en-US"/>
        </a:p>
      </dgm:t>
    </dgm:pt>
    <dgm:pt modelId="{110112F2-84BA-4F10-9A61-EAC1871B931B}">
      <dgm:prSet/>
      <dgm:spPr/>
      <dgm:t>
        <a:bodyPr/>
        <a:lstStyle/>
        <a:p>
          <a:r>
            <a:rPr lang="en-US" dirty="0"/>
            <a:t>Option C - Design and implement later</a:t>
          </a:r>
        </a:p>
      </dgm:t>
    </dgm:pt>
    <dgm:pt modelId="{440DC8C9-6D29-4224-B852-6FED7365900C}" type="parTrans" cxnId="{2F7A1726-09A4-4F2F-AE68-DFAF8D2939EE}">
      <dgm:prSet/>
      <dgm:spPr/>
      <dgm:t>
        <a:bodyPr/>
        <a:lstStyle/>
        <a:p>
          <a:endParaRPr lang="en-US"/>
        </a:p>
      </dgm:t>
    </dgm:pt>
    <dgm:pt modelId="{66147503-F1A2-4478-BA91-51A947C48419}" type="sibTrans" cxnId="{2F7A1726-09A4-4F2F-AE68-DFAF8D2939EE}">
      <dgm:prSet/>
      <dgm:spPr/>
      <dgm:t>
        <a:bodyPr/>
        <a:lstStyle/>
        <a:p>
          <a:endParaRPr lang="en-US"/>
        </a:p>
      </dgm:t>
    </dgm:pt>
    <dgm:pt modelId="{AA687741-5F75-4A63-A12D-8ED6B989C3EC}">
      <dgm:prSet/>
      <dgm:spPr/>
      <dgm:t>
        <a:bodyPr/>
        <a:lstStyle/>
        <a:p>
          <a:r>
            <a:rPr lang="en-US" dirty="0"/>
            <a:t>Create an architectural pattern for </a:t>
          </a:r>
          <a:r>
            <a:rPr lang="en-US" dirty="0" err="1"/>
            <a:t>AuthN</a:t>
          </a:r>
          <a:r>
            <a:rPr lang="en-US" dirty="0"/>
            <a:t> &amp; </a:t>
          </a:r>
          <a:r>
            <a:rPr lang="en-US" dirty="0" err="1"/>
            <a:t>AuthZ</a:t>
          </a:r>
          <a:endParaRPr lang="en-US" dirty="0"/>
        </a:p>
      </dgm:t>
    </dgm:pt>
    <dgm:pt modelId="{CE37BDDE-69BA-4DF4-BBC6-3A6BE415948E}" type="parTrans" cxnId="{2BE7B92C-3EE5-487C-AF14-BB23897CC025}">
      <dgm:prSet/>
      <dgm:spPr/>
      <dgm:t>
        <a:bodyPr/>
        <a:lstStyle/>
        <a:p>
          <a:endParaRPr lang="en-US"/>
        </a:p>
      </dgm:t>
    </dgm:pt>
    <dgm:pt modelId="{EB32CEE2-AE40-4265-906B-30110B07DE20}" type="sibTrans" cxnId="{2BE7B92C-3EE5-487C-AF14-BB23897CC025}">
      <dgm:prSet/>
      <dgm:spPr/>
      <dgm:t>
        <a:bodyPr/>
        <a:lstStyle/>
        <a:p>
          <a:endParaRPr lang="en-US"/>
        </a:p>
      </dgm:t>
    </dgm:pt>
    <dgm:pt modelId="{C7E45004-D091-4FB3-8181-A899D67DDD2B}">
      <dgm:prSet/>
      <dgm:spPr/>
      <dgm:t>
        <a:bodyPr/>
        <a:lstStyle/>
        <a:p>
          <a:r>
            <a:rPr lang="en-US" dirty="0"/>
            <a:t>View your application and design the options for implementing single sign in</a:t>
          </a:r>
        </a:p>
      </dgm:t>
    </dgm:pt>
    <dgm:pt modelId="{A3DDB4BE-8A29-4179-8CB8-4B988DC5C131}" type="parTrans" cxnId="{0AA3F0FE-1273-48DA-BD15-939FB5681C79}">
      <dgm:prSet/>
      <dgm:spPr/>
      <dgm:t>
        <a:bodyPr/>
        <a:lstStyle/>
        <a:p>
          <a:endParaRPr lang="en-US"/>
        </a:p>
      </dgm:t>
    </dgm:pt>
    <dgm:pt modelId="{1AFCA519-047E-4571-AC4F-95EDD126B14D}" type="sibTrans" cxnId="{0AA3F0FE-1273-48DA-BD15-939FB5681C79}">
      <dgm:prSet/>
      <dgm:spPr/>
      <dgm:t>
        <a:bodyPr/>
        <a:lstStyle/>
        <a:p>
          <a:endParaRPr lang="en-US"/>
        </a:p>
      </dgm:t>
    </dgm:pt>
    <dgm:pt modelId="{7CA72EA8-9E63-42CF-B830-550B2BC59C5C}">
      <dgm:prSet/>
      <dgm:spPr/>
      <dgm:t>
        <a:bodyPr/>
        <a:lstStyle/>
        <a:p>
          <a:r>
            <a:rPr lang="en-US" dirty="0"/>
            <a:t>View your application and design the options for implementing role based access controls</a:t>
          </a:r>
        </a:p>
      </dgm:t>
    </dgm:pt>
    <dgm:pt modelId="{5845A66A-4C66-44A7-AA4B-87C538BC6421}" type="parTrans" cxnId="{30A99386-97F3-4213-B74F-FB5F7F19DB6C}">
      <dgm:prSet/>
      <dgm:spPr/>
      <dgm:t>
        <a:bodyPr/>
        <a:lstStyle/>
        <a:p>
          <a:endParaRPr lang="en-US"/>
        </a:p>
      </dgm:t>
    </dgm:pt>
    <dgm:pt modelId="{D1E11686-7C40-4376-A940-2ECD13EA7CAE}" type="sibTrans" cxnId="{30A99386-97F3-4213-B74F-FB5F7F19DB6C}">
      <dgm:prSet/>
      <dgm:spPr/>
      <dgm:t>
        <a:bodyPr/>
        <a:lstStyle/>
        <a:p>
          <a:endParaRPr lang="en-US"/>
        </a:p>
      </dgm:t>
    </dgm:pt>
    <dgm:pt modelId="{D5418918-F6E9-4B3C-8890-936F43F04DFB}" type="pres">
      <dgm:prSet presAssocID="{59585631-0AB9-4F35-8CD6-8321F1CA1BFE}" presName="linear" presStyleCnt="0">
        <dgm:presLayoutVars>
          <dgm:dir/>
          <dgm:animLvl val="lvl"/>
          <dgm:resizeHandles val="exact"/>
        </dgm:presLayoutVars>
      </dgm:prSet>
      <dgm:spPr/>
    </dgm:pt>
    <dgm:pt modelId="{75E76949-FD12-4735-AD7B-8650FA0A83EE}" type="pres">
      <dgm:prSet presAssocID="{9A8C0453-F951-4905-A648-81952EA17236}" presName="parentLin" presStyleCnt="0"/>
      <dgm:spPr/>
    </dgm:pt>
    <dgm:pt modelId="{F8DD2711-465F-4863-ABBE-0E97CAF1F42C}" type="pres">
      <dgm:prSet presAssocID="{9A8C0453-F951-4905-A648-81952EA17236}" presName="parentLeftMargin" presStyleLbl="node1" presStyleIdx="0" presStyleCnt="3"/>
      <dgm:spPr/>
    </dgm:pt>
    <dgm:pt modelId="{0650E442-89DF-40EB-A734-1FAAC0505BB8}" type="pres">
      <dgm:prSet presAssocID="{9A8C0453-F951-4905-A648-81952EA1723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0546298-084F-4389-A8BC-E958AE9CEA5A}" type="pres">
      <dgm:prSet presAssocID="{9A8C0453-F951-4905-A648-81952EA17236}" presName="negativeSpace" presStyleCnt="0"/>
      <dgm:spPr/>
    </dgm:pt>
    <dgm:pt modelId="{A3154C74-BD1C-49EB-9ACF-073719BECF18}" type="pres">
      <dgm:prSet presAssocID="{9A8C0453-F951-4905-A648-81952EA17236}" presName="childText" presStyleLbl="conFgAcc1" presStyleIdx="0" presStyleCnt="3">
        <dgm:presLayoutVars>
          <dgm:bulletEnabled val="1"/>
        </dgm:presLayoutVars>
      </dgm:prSet>
      <dgm:spPr/>
    </dgm:pt>
    <dgm:pt modelId="{B78D0E0D-5415-4DAE-8D90-25260557B77E}" type="pres">
      <dgm:prSet presAssocID="{D371C928-A281-4706-A6A4-A9D4E44D2E85}" presName="spaceBetweenRectangles" presStyleCnt="0"/>
      <dgm:spPr/>
    </dgm:pt>
    <dgm:pt modelId="{B0FB5353-3D77-40CB-908D-01291BC0D809}" type="pres">
      <dgm:prSet presAssocID="{921CC592-4608-41EC-937C-D49779A884A3}" presName="parentLin" presStyleCnt="0"/>
      <dgm:spPr/>
    </dgm:pt>
    <dgm:pt modelId="{2B5EC231-4E64-4789-B3FB-93C0A1951259}" type="pres">
      <dgm:prSet presAssocID="{921CC592-4608-41EC-937C-D49779A884A3}" presName="parentLeftMargin" presStyleLbl="node1" presStyleIdx="0" presStyleCnt="3"/>
      <dgm:spPr/>
    </dgm:pt>
    <dgm:pt modelId="{819AA8EE-6AA9-448E-B327-EF6C5046E9B2}" type="pres">
      <dgm:prSet presAssocID="{921CC592-4608-41EC-937C-D49779A884A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4B964AA-9747-4F13-BC30-02586A4FBCD0}" type="pres">
      <dgm:prSet presAssocID="{921CC592-4608-41EC-937C-D49779A884A3}" presName="negativeSpace" presStyleCnt="0"/>
      <dgm:spPr/>
    </dgm:pt>
    <dgm:pt modelId="{282607E4-9D81-4DA0-9DAB-20CED7FD7E73}" type="pres">
      <dgm:prSet presAssocID="{921CC592-4608-41EC-937C-D49779A884A3}" presName="childText" presStyleLbl="conFgAcc1" presStyleIdx="1" presStyleCnt="3">
        <dgm:presLayoutVars>
          <dgm:bulletEnabled val="1"/>
        </dgm:presLayoutVars>
      </dgm:prSet>
      <dgm:spPr/>
    </dgm:pt>
    <dgm:pt modelId="{F344B7F3-B53F-416E-8B66-BB3B88F96990}" type="pres">
      <dgm:prSet presAssocID="{078F6176-94F9-48EB-A00B-8441F4A96EE6}" presName="spaceBetweenRectangles" presStyleCnt="0"/>
      <dgm:spPr/>
    </dgm:pt>
    <dgm:pt modelId="{32316DA0-3A73-4FF1-8360-B7FF21095498}" type="pres">
      <dgm:prSet presAssocID="{110112F2-84BA-4F10-9A61-EAC1871B931B}" presName="parentLin" presStyleCnt="0"/>
      <dgm:spPr/>
    </dgm:pt>
    <dgm:pt modelId="{67990B50-DA01-417C-AB7A-2B5B879DBC77}" type="pres">
      <dgm:prSet presAssocID="{110112F2-84BA-4F10-9A61-EAC1871B931B}" presName="parentLeftMargin" presStyleLbl="node1" presStyleIdx="1" presStyleCnt="3"/>
      <dgm:spPr/>
    </dgm:pt>
    <dgm:pt modelId="{C1A83554-DED6-44B8-B71E-08CEF84299B9}" type="pres">
      <dgm:prSet presAssocID="{110112F2-84BA-4F10-9A61-EAC1871B931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63FF913-137B-46A5-BCB8-5B12EEAD6143}" type="pres">
      <dgm:prSet presAssocID="{110112F2-84BA-4F10-9A61-EAC1871B931B}" presName="negativeSpace" presStyleCnt="0"/>
      <dgm:spPr/>
    </dgm:pt>
    <dgm:pt modelId="{4C065DBB-263F-45B0-889B-4556CDD7EFFC}" type="pres">
      <dgm:prSet presAssocID="{110112F2-84BA-4F10-9A61-EAC1871B931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CACA003-580B-41B1-833A-17A76311DA9A}" type="presOf" srcId="{4AF3500F-8914-4908-A6EF-E94D4745FC2C}" destId="{A3154C74-BD1C-49EB-9ACF-073719BECF18}" srcOrd="0" destOrd="1" presId="urn:microsoft.com/office/officeart/2005/8/layout/list1"/>
    <dgm:cxn modelId="{E1F75D08-627F-4A23-84B8-0C89B0C8A527}" type="presOf" srcId="{110112F2-84BA-4F10-9A61-EAC1871B931B}" destId="{C1A83554-DED6-44B8-B71E-08CEF84299B9}" srcOrd="1" destOrd="0" presId="urn:microsoft.com/office/officeart/2005/8/layout/list1"/>
    <dgm:cxn modelId="{C349990F-374B-4CCB-9A45-4D529533BAC8}" srcId="{59585631-0AB9-4F35-8CD6-8321F1CA1BFE}" destId="{921CC592-4608-41EC-937C-D49779A884A3}" srcOrd="1" destOrd="0" parTransId="{48909199-47F1-4E18-BB96-063A4EB9AC3B}" sibTransId="{078F6176-94F9-48EB-A00B-8441F4A96EE6}"/>
    <dgm:cxn modelId="{7DBC5F1D-10DD-480C-B3FC-8347493EB6C9}" srcId="{9A8C0453-F951-4905-A648-81952EA17236}" destId="{788510A8-D181-4608-8957-8161B3E8AEE0}" srcOrd="3" destOrd="0" parTransId="{6A6B1DE2-83BA-479C-831E-5AD93ED3029F}" sibTransId="{22F995D2-098A-4E6C-85A3-8D07BDA036EE}"/>
    <dgm:cxn modelId="{2F7A1726-09A4-4F2F-AE68-DFAF8D2939EE}" srcId="{59585631-0AB9-4F35-8CD6-8321F1CA1BFE}" destId="{110112F2-84BA-4F10-9A61-EAC1871B931B}" srcOrd="2" destOrd="0" parTransId="{440DC8C9-6D29-4224-B852-6FED7365900C}" sibTransId="{66147503-F1A2-4478-BA91-51A947C48419}"/>
    <dgm:cxn modelId="{E830A929-A5E0-42AF-A53D-59F6D9567595}" type="presOf" srcId="{AA687741-5F75-4A63-A12D-8ED6B989C3EC}" destId="{4C065DBB-263F-45B0-889B-4556CDD7EFFC}" srcOrd="0" destOrd="0" presId="urn:microsoft.com/office/officeart/2005/8/layout/list1"/>
    <dgm:cxn modelId="{4269E22B-FC60-43CA-A528-95EDE62B0521}" type="presOf" srcId="{9A8C0453-F951-4905-A648-81952EA17236}" destId="{0650E442-89DF-40EB-A734-1FAAC0505BB8}" srcOrd="1" destOrd="0" presId="urn:microsoft.com/office/officeart/2005/8/layout/list1"/>
    <dgm:cxn modelId="{2BE7B92C-3EE5-487C-AF14-BB23897CC025}" srcId="{110112F2-84BA-4F10-9A61-EAC1871B931B}" destId="{AA687741-5F75-4A63-A12D-8ED6B989C3EC}" srcOrd="0" destOrd="0" parTransId="{CE37BDDE-69BA-4DF4-BBC6-3A6BE415948E}" sibTransId="{EB32CEE2-AE40-4265-906B-30110B07DE20}"/>
    <dgm:cxn modelId="{C7566B3C-9BA7-4D4E-B358-38F7985423F4}" type="presOf" srcId="{624969C9-3363-4F6E-B0D3-1CC8BF703AEC}" destId="{282607E4-9D81-4DA0-9DAB-20CED7FD7E73}" srcOrd="0" destOrd="1" presId="urn:microsoft.com/office/officeart/2005/8/layout/list1"/>
    <dgm:cxn modelId="{2F991A5B-13AE-4E80-A3F0-7348737F0400}" type="presOf" srcId="{9FB2214C-D44E-432A-B30D-A849BD85ECD5}" destId="{282607E4-9D81-4DA0-9DAB-20CED7FD7E73}" srcOrd="0" destOrd="3" presId="urn:microsoft.com/office/officeart/2005/8/layout/list1"/>
    <dgm:cxn modelId="{2DEBA048-AB73-406B-AE55-978065F16272}" type="presOf" srcId="{788510A8-D181-4608-8957-8161B3E8AEE0}" destId="{A3154C74-BD1C-49EB-9ACF-073719BECF18}" srcOrd="0" destOrd="3" presId="urn:microsoft.com/office/officeart/2005/8/layout/list1"/>
    <dgm:cxn modelId="{B9B3636C-BDB5-4227-8751-BE749C8E8C35}" srcId="{921CC592-4608-41EC-937C-D49779A884A3}" destId="{9E568F30-5F1D-4543-BE3D-9ACECA360646}" srcOrd="2" destOrd="0" parTransId="{00D08260-7741-4A77-9AD3-F9583F30896B}" sibTransId="{7A436292-F107-4B4D-AA83-007F54A5C3B4}"/>
    <dgm:cxn modelId="{EEA4C54C-BDDE-4B33-A3F0-4863C457A235}" srcId="{921CC592-4608-41EC-937C-D49779A884A3}" destId="{624969C9-3363-4F6E-B0D3-1CC8BF703AEC}" srcOrd="1" destOrd="0" parTransId="{27A6C5F3-6365-4FCD-BEA1-B749CDA7D9DC}" sibTransId="{FFEE2F12-EEBC-4B2E-ACB7-880D9241F8DD}"/>
    <dgm:cxn modelId="{CA22F24F-2B1D-48E9-91E8-79BC04BD9031}" srcId="{921CC592-4608-41EC-937C-D49779A884A3}" destId="{F8AA3DF1-962F-4F9F-A7AE-3E4C0C5CF1C5}" srcOrd="0" destOrd="0" parTransId="{98C1DDD4-D6F9-4E04-B0F5-6DA2E6C18B96}" sibTransId="{F2196F05-76BD-4B44-BADC-7CA8E17EA0D4}"/>
    <dgm:cxn modelId="{CB5F6650-D1E1-4FED-AF17-93650FFF6B66}" type="presOf" srcId="{C7E45004-D091-4FB3-8181-A899D67DDD2B}" destId="{4C065DBB-263F-45B0-889B-4556CDD7EFFC}" srcOrd="0" destOrd="1" presId="urn:microsoft.com/office/officeart/2005/8/layout/list1"/>
    <dgm:cxn modelId="{0F022551-A295-4494-A18C-E66ED6199769}" srcId="{9A8C0453-F951-4905-A648-81952EA17236}" destId="{4AF3500F-8914-4908-A6EF-E94D4745FC2C}" srcOrd="1" destOrd="0" parTransId="{1F619212-3420-4F11-B9E1-8EF41830E9B8}" sibTransId="{50A1841F-C768-4B98-8186-141C709AEF3D}"/>
    <dgm:cxn modelId="{F44F0273-7DD4-43AF-B4BB-A51178DD7285}" type="presOf" srcId="{921CC592-4608-41EC-937C-D49779A884A3}" destId="{819AA8EE-6AA9-448E-B327-EF6C5046E9B2}" srcOrd="1" destOrd="0" presId="urn:microsoft.com/office/officeart/2005/8/layout/list1"/>
    <dgm:cxn modelId="{AF7CFE57-C2A0-4F43-9C9F-6742E14EAA1A}" type="presOf" srcId="{59585631-0AB9-4F35-8CD6-8321F1CA1BFE}" destId="{D5418918-F6E9-4B3C-8890-936F43F04DFB}" srcOrd="0" destOrd="0" presId="urn:microsoft.com/office/officeart/2005/8/layout/list1"/>
    <dgm:cxn modelId="{5D14917E-9C50-4309-9E82-88F71517D698}" type="presOf" srcId="{110112F2-84BA-4F10-9A61-EAC1871B931B}" destId="{67990B50-DA01-417C-AB7A-2B5B879DBC77}" srcOrd="0" destOrd="0" presId="urn:microsoft.com/office/officeart/2005/8/layout/list1"/>
    <dgm:cxn modelId="{30A99386-97F3-4213-B74F-FB5F7F19DB6C}" srcId="{110112F2-84BA-4F10-9A61-EAC1871B931B}" destId="{7CA72EA8-9E63-42CF-B830-550B2BC59C5C}" srcOrd="2" destOrd="0" parTransId="{5845A66A-4C66-44A7-AA4B-87C538BC6421}" sibTransId="{D1E11686-7C40-4376-A940-2ECD13EA7CAE}"/>
    <dgm:cxn modelId="{688C9889-8E44-4086-9CEC-BC11F37A5F52}" srcId="{9A8C0453-F951-4905-A648-81952EA17236}" destId="{D7424E97-94D5-4FE7-A094-B278DE42C03C}" srcOrd="4" destOrd="0" parTransId="{4B60862F-3E3E-4BD2-A1AE-4965575860B9}" sibTransId="{62706560-31DF-49BC-9CE0-D5732BC4A90E}"/>
    <dgm:cxn modelId="{7BE93692-4386-40FE-91DF-5C7B6CB44279}" type="presOf" srcId="{F8AA3DF1-962F-4F9F-A7AE-3E4C0C5CF1C5}" destId="{282607E4-9D81-4DA0-9DAB-20CED7FD7E73}" srcOrd="0" destOrd="0" presId="urn:microsoft.com/office/officeart/2005/8/layout/list1"/>
    <dgm:cxn modelId="{E03C659F-DEDD-430D-AB0A-886419BD230E}" srcId="{9A8C0453-F951-4905-A648-81952EA17236}" destId="{197BE7B2-4892-4FCE-AA92-8E893D2AD1C8}" srcOrd="0" destOrd="0" parTransId="{1ACBBAE3-5204-49EE-AD47-4C39065013AA}" sibTransId="{5BA5F4BD-D97B-4F2A-8190-FBBC447A452E}"/>
    <dgm:cxn modelId="{6B75E09F-6E1C-4C37-B725-E6D9DE1BE56C}" type="presOf" srcId="{921CC592-4608-41EC-937C-D49779A884A3}" destId="{2B5EC231-4E64-4789-B3FB-93C0A1951259}" srcOrd="0" destOrd="0" presId="urn:microsoft.com/office/officeart/2005/8/layout/list1"/>
    <dgm:cxn modelId="{C2C5F69F-9F9D-4341-8D9E-E4C0EBF18EB5}" srcId="{9A8C0453-F951-4905-A648-81952EA17236}" destId="{E64CA626-9201-4544-969F-9F0BEBD4D974}" srcOrd="2" destOrd="0" parTransId="{D9A0478A-B6EE-4730-AA5C-D9923DC01444}" sibTransId="{5611879C-A39A-4D9F-8940-9F2592F003C6}"/>
    <dgm:cxn modelId="{42596BA0-3DAB-46EF-9F0C-F50B19B0E585}" type="presOf" srcId="{9A8C0453-F951-4905-A648-81952EA17236}" destId="{F8DD2711-465F-4863-ABBE-0E97CAF1F42C}" srcOrd="0" destOrd="0" presId="urn:microsoft.com/office/officeart/2005/8/layout/list1"/>
    <dgm:cxn modelId="{246CAEA7-A2B1-4741-ACC2-1945A06ED137}" srcId="{921CC592-4608-41EC-937C-D49779A884A3}" destId="{9FB2214C-D44E-432A-B30D-A849BD85ECD5}" srcOrd="3" destOrd="0" parTransId="{3F3194A4-2B3F-4DDA-8763-B38CB0EAB75D}" sibTransId="{009E8C1D-EC0C-4E98-989E-BA66417A868C}"/>
    <dgm:cxn modelId="{CF31A1B7-48B9-4B12-A905-F2C58003E663}" type="presOf" srcId="{197BE7B2-4892-4FCE-AA92-8E893D2AD1C8}" destId="{A3154C74-BD1C-49EB-9ACF-073719BECF18}" srcOrd="0" destOrd="0" presId="urn:microsoft.com/office/officeart/2005/8/layout/list1"/>
    <dgm:cxn modelId="{C67EF2B7-7F67-486F-8BEF-66F30211B53A}" type="presOf" srcId="{E64CA626-9201-4544-969F-9F0BEBD4D974}" destId="{A3154C74-BD1C-49EB-9ACF-073719BECF18}" srcOrd="0" destOrd="2" presId="urn:microsoft.com/office/officeart/2005/8/layout/list1"/>
    <dgm:cxn modelId="{9BCCF4BF-1A79-4F44-9A39-D447762526AD}" srcId="{59585631-0AB9-4F35-8CD6-8321F1CA1BFE}" destId="{9A8C0453-F951-4905-A648-81952EA17236}" srcOrd="0" destOrd="0" parTransId="{17E28622-B8A8-4A92-A1D9-9E874DD0ED34}" sibTransId="{D371C928-A281-4706-A6A4-A9D4E44D2E85}"/>
    <dgm:cxn modelId="{437F0BC1-764A-49C9-862A-06E9BBE1BA27}" type="presOf" srcId="{7CA72EA8-9E63-42CF-B830-550B2BC59C5C}" destId="{4C065DBB-263F-45B0-889B-4556CDD7EFFC}" srcOrd="0" destOrd="2" presId="urn:microsoft.com/office/officeart/2005/8/layout/list1"/>
    <dgm:cxn modelId="{C9CD4ECB-3204-4432-802E-73337053CF4C}" type="presOf" srcId="{D7424E97-94D5-4FE7-A094-B278DE42C03C}" destId="{A3154C74-BD1C-49EB-9ACF-073719BECF18}" srcOrd="0" destOrd="4" presId="urn:microsoft.com/office/officeart/2005/8/layout/list1"/>
    <dgm:cxn modelId="{B04A61FC-64A0-4C2D-AAA8-68C978F5B3E5}" type="presOf" srcId="{9E568F30-5F1D-4543-BE3D-9ACECA360646}" destId="{282607E4-9D81-4DA0-9DAB-20CED7FD7E73}" srcOrd="0" destOrd="2" presId="urn:microsoft.com/office/officeart/2005/8/layout/list1"/>
    <dgm:cxn modelId="{0AA3F0FE-1273-48DA-BD15-939FB5681C79}" srcId="{110112F2-84BA-4F10-9A61-EAC1871B931B}" destId="{C7E45004-D091-4FB3-8181-A899D67DDD2B}" srcOrd="1" destOrd="0" parTransId="{A3DDB4BE-8A29-4179-8CB8-4B988DC5C131}" sibTransId="{1AFCA519-047E-4571-AC4F-95EDD126B14D}"/>
    <dgm:cxn modelId="{BF154946-F3D3-4E62-96CD-F7F92218A16B}" type="presParOf" srcId="{D5418918-F6E9-4B3C-8890-936F43F04DFB}" destId="{75E76949-FD12-4735-AD7B-8650FA0A83EE}" srcOrd="0" destOrd="0" presId="urn:microsoft.com/office/officeart/2005/8/layout/list1"/>
    <dgm:cxn modelId="{2FE3231B-8C52-4DDE-BD73-8286ACB72811}" type="presParOf" srcId="{75E76949-FD12-4735-AD7B-8650FA0A83EE}" destId="{F8DD2711-465F-4863-ABBE-0E97CAF1F42C}" srcOrd="0" destOrd="0" presId="urn:microsoft.com/office/officeart/2005/8/layout/list1"/>
    <dgm:cxn modelId="{32C256DF-2D08-4C6A-AD53-B0EC2F9C05D0}" type="presParOf" srcId="{75E76949-FD12-4735-AD7B-8650FA0A83EE}" destId="{0650E442-89DF-40EB-A734-1FAAC0505BB8}" srcOrd="1" destOrd="0" presId="urn:microsoft.com/office/officeart/2005/8/layout/list1"/>
    <dgm:cxn modelId="{905C515B-3AAD-4610-B7FE-9ECE8763E68D}" type="presParOf" srcId="{D5418918-F6E9-4B3C-8890-936F43F04DFB}" destId="{D0546298-084F-4389-A8BC-E958AE9CEA5A}" srcOrd="1" destOrd="0" presId="urn:microsoft.com/office/officeart/2005/8/layout/list1"/>
    <dgm:cxn modelId="{74FE86BD-6567-4BA8-BC56-383C36E7623E}" type="presParOf" srcId="{D5418918-F6E9-4B3C-8890-936F43F04DFB}" destId="{A3154C74-BD1C-49EB-9ACF-073719BECF18}" srcOrd="2" destOrd="0" presId="urn:microsoft.com/office/officeart/2005/8/layout/list1"/>
    <dgm:cxn modelId="{48A49E60-EB1C-4876-B4E9-9735EA4926D3}" type="presParOf" srcId="{D5418918-F6E9-4B3C-8890-936F43F04DFB}" destId="{B78D0E0D-5415-4DAE-8D90-25260557B77E}" srcOrd="3" destOrd="0" presId="urn:microsoft.com/office/officeart/2005/8/layout/list1"/>
    <dgm:cxn modelId="{727AB4C8-29F4-4145-B71B-BE13977A3430}" type="presParOf" srcId="{D5418918-F6E9-4B3C-8890-936F43F04DFB}" destId="{B0FB5353-3D77-40CB-908D-01291BC0D809}" srcOrd="4" destOrd="0" presId="urn:microsoft.com/office/officeart/2005/8/layout/list1"/>
    <dgm:cxn modelId="{5CCA445F-6F61-497F-9F76-F022292AE783}" type="presParOf" srcId="{B0FB5353-3D77-40CB-908D-01291BC0D809}" destId="{2B5EC231-4E64-4789-B3FB-93C0A1951259}" srcOrd="0" destOrd="0" presId="urn:microsoft.com/office/officeart/2005/8/layout/list1"/>
    <dgm:cxn modelId="{7151CCA5-7DD4-4DD3-BBB5-803137DF8E8E}" type="presParOf" srcId="{B0FB5353-3D77-40CB-908D-01291BC0D809}" destId="{819AA8EE-6AA9-448E-B327-EF6C5046E9B2}" srcOrd="1" destOrd="0" presId="urn:microsoft.com/office/officeart/2005/8/layout/list1"/>
    <dgm:cxn modelId="{00389DB0-F323-4F05-AC36-9DF62E1B5D72}" type="presParOf" srcId="{D5418918-F6E9-4B3C-8890-936F43F04DFB}" destId="{34B964AA-9747-4F13-BC30-02586A4FBCD0}" srcOrd="5" destOrd="0" presId="urn:microsoft.com/office/officeart/2005/8/layout/list1"/>
    <dgm:cxn modelId="{E3B2C3D6-A83B-4CB3-BF61-260EF2A7B0DE}" type="presParOf" srcId="{D5418918-F6E9-4B3C-8890-936F43F04DFB}" destId="{282607E4-9D81-4DA0-9DAB-20CED7FD7E73}" srcOrd="6" destOrd="0" presId="urn:microsoft.com/office/officeart/2005/8/layout/list1"/>
    <dgm:cxn modelId="{82928687-D410-43BB-A043-07FAEAF2F3EB}" type="presParOf" srcId="{D5418918-F6E9-4B3C-8890-936F43F04DFB}" destId="{F344B7F3-B53F-416E-8B66-BB3B88F96990}" srcOrd="7" destOrd="0" presId="urn:microsoft.com/office/officeart/2005/8/layout/list1"/>
    <dgm:cxn modelId="{8B832B9D-9D39-4776-A1B7-CB159B1D755C}" type="presParOf" srcId="{D5418918-F6E9-4B3C-8890-936F43F04DFB}" destId="{32316DA0-3A73-4FF1-8360-B7FF21095498}" srcOrd="8" destOrd="0" presId="urn:microsoft.com/office/officeart/2005/8/layout/list1"/>
    <dgm:cxn modelId="{4719A92A-24BD-4CFB-B9A0-0CB4AFCAB71D}" type="presParOf" srcId="{32316DA0-3A73-4FF1-8360-B7FF21095498}" destId="{67990B50-DA01-417C-AB7A-2B5B879DBC77}" srcOrd="0" destOrd="0" presId="urn:microsoft.com/office/officeart/2005/8/layout/list1"/>
    <dgm:cxn modelId="{E0D57966-D918-4B0C-8BA7-5E2AF290EB12}" type="presParOf" srcId="{32316DA0-3A73-4FF1-8360-B7FF21095498}" destId="{C1A83554-DED6-44B8-B71E-08CEF84299B9}" srcOrd="1" destOrd="0" presId="urn:microsoft.com/office/officeart/2005/8/layout/list1"/>
    <dgm:cxn modelId="{977587D0-0A85-497F-B416-C78018869B16}" type="presParOf" srcId="{D5418918-F6E9-4B3C-8890-936F43F04DFB}" destId="{863FF913-137B-46A5-BCB8-5B12EEAD6143}" srcOrd="9" destOrd="0" presId="urn:microsoft.com/office/officeart/2005/8/layout/list1"/>
    <dgm:cxn modelId="{A1963EB2-5B0B-4D1B-9DEA-1670D6CC0923}" type="presParOf" srcId="{D5418918-F6E9-4B3C-8890-936F43F04DFB}" destId="{4C065DBB-263F-45B0-889B-4556CDD7EFF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54C74-BD1C-49EB-9ACF-073719BECF18}">
      <dsp:nvSpPr>
        <dsp:cNvPr id="0" name=""/>
        <dsp:cNvSpPr/>
      </dsp:nvSpPr>
      <dsp:spPr>
        <a:xfrm>
          <a:off x="0" y="212086"/>
          <a:ext cx="10972800" cy="163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611" tIns="291592" rIns="85161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 an architectural pattern for </a:t>
          </a:r>
          <a:r>
            <a:rPr lang="en-US" sz="1400" kern="1200" dirty="0" err="1"/>
            <a:t>AuthN</a:t>
          </a:r>
          <a:r>
            <a:rPr lang="en-US" sz="1400" kern="1200" dirty="0"/>
            <a:t> &amp; </a:t>
          </a:r>
          <a:r>
            <a:rPr lang="en-US" sz="1400" kern="1200" dirty="0" err="1"/>
            <a:t>AuthZ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Add code for SSO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If you already have SSO implemented, describe how you integrated the functionality.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Implement SSO in your own application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Design for roles or additional functionality</a:t>
          </a:r>
        </a:p>
      </dsp:txBody>
      <dsp:txXfrm>
        <a:off x="0" y="212086"/>
        <a:ext cx="10972800" cy="1631700"/>
      </dsp:txXfrm>
    </dsp:sp>
    <dsp:sp modelId="{0650E442-89DF-40EB-A734-1FAAC0505BB8}">
      <dsp:nvSpPr>
        <dsp:cNvPr id="0" name=""/>
        <dsp:cNvSpPr/>
      </dsp:nvSpPr>
      <dsp:spPr>
        <a:xfrm>
          <a:off x="548640" y="5446"/>
          <a:ext cx="768096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22" tIns="0" rIns="29032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Option A - Use your own application</a:t>
          </a:r>
        </a:p>
      </dsp:txBody>
      <dsp:txXfrm>
        <a:off x="568815" y="25621"/>
        <a:ext cx="7640610" cy="372930"/>
      </dsp:txXfrm>
    </dsp:sp>
    <dsp:sp modelId="{282607E4-9D81-4DA0-9DAB-20CED7FD7E73}">
      <dsp:nvSpPr>
        <dsp:cNvPr id="0" name=""/>
        <dsp:cNvSpPr/>
      </dsp:nvSpPr>
      <dsp:spPr>
        <a:xfrm>
          <a:off x="0" y="2126026"/>
          <a:ext cx="10972800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611" tIns="291592" rIns="85161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View the sample application code (Currently .NET only) https://github.com/OfficeDev/O365-EDU-AspNetMVC-Samples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Run and debug to understand the flow of the application </a:t>
          </a:r>
          <a:r>
            <a:rPr lang="en-US" sz="1400" kern="1200" dirty="0" err="1"/>
            <a:t>AuthN</a:t>
          </a:r>
          <a:r>
            <a:rPr lang="en-US" sz="1400" kern="1200" dirty="0"/>
            <a:t>, </a:t>
          </a:r>
          <a:r>
            <a:rPr lang="en-US" sz="1400" kern="1200" dirty="0" err="1"/>
            <a:t>AuthZ</a:t>
          </a:r>
          <a:r>
            <a:rPr lang="en-US" sz="1400" kern="1200" dirty="0"/>
            <a:t> process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You can also download another sample app and implement SSO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Discuss the design choices for the sample application</a:t>
          </a:r>
        </a:p>
      </dsp:txBody>
      <dsp:txXfrm>
        <a:off x="0" y="2126026"/>
        <a:ext cx="10972800" cy="1587600"/>
      </dsp:txXfrm>
    </dsp:sp>
    <dsp:sp modelId="{819AA8EE-6AA9-448E-B327-EF6C5046E9B2}">
      <dsp:nvSpPr>
        <dsp:cNvPr id="0" name=""/>
        <dsp:cNvSpPr/>
      </dsp:nvSpPr>
      <dsp:spPr>
        <a:xfrm>
          <a:off x="548640" y="1919386"/>
          <a:ext cx="768096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22" tIns="0" rIns="29032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Option B - Use a sample application</a:t>
          </a:r>
        </a:p>
      </dsp:txBody>
      <dsp:txXfrm>
        <a:off x="568815" y="1939561"/>
        <a:ext cx="7640610" cy="372930"/>
      </dsp:txXfrm>
    </dsp:sp>
    <dsp:sp modelId="{4C065DBB-263F-45B0-889B-4556CDD7EFFC}">
      <dsp:nvSpPr>
        <dsp:cNvPr id="0" name=""/>
        <dsp:cNvSpPr/>
      </dsp:nvSpPr>
      <dsp:spPr>
        <a:xfrm>
          <a:off x="0" y="3995866"/>
          <a:ext cx="10972800" cy="110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611" tIns="291592" rIns="85161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 an architectural pattern for </a:t>
          </a:r>
          <a:r>
            <a:rPr lang="en-US" sz="1400" kern="1200" dirty="0" err="1"/>
            <a:t>AuthN</a:t>
          </a:r>
          <a:r>
            <a:rPr lang="en-US" sz="1400" kern="1200" dirty="0"/>
            <a:t> &amp; </a:t>
          </a:r>
          <a:r>
            <a:rPr lang="en-US" sz="1400" kern="1200" dirty="0" err="1"/>
            <a:t>AuthZ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View your application and design the options for implementing single sign in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View your application and design the options for implementing role based access controls</a:t>
          </a:r>
        </a:p>
      </dsp:txBody>
      <dsp:txXfrm>
        <a:off x="0" y="3995866"/>
        <a:ext cx="10972800" cy="1102500"/>
      </dsp:txXfrm>
    </dsp:sp>
    <dsp:sp modelId="{C1A83554-DED6-44B8-B71E-08CEF84299B9}">
      <dsp:nvSpPr>
        <dsp:cNvPr id="0" name=""/>
        <dsp:cNvSpPr/>
      </dsp:nvSpPr>
      <dsp:spPr>
        <a:xfrm>
          <a:off x="548640" y="3789226"/>
          <a:ext cx="768096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22" tIns="0" rIns="29032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Option C - Design and implement later</a:t>
          </a:r>
        </a:p>
      </dsp:txBody>
      <dsp:txXfrm>
        <a:off x="568815" y="3809401"/>
        <a:ext cx="7640610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1327-0AC3-41A2-84AC-3AFF5758661B}" type="datetime8">
              <a:rPr lang="en-US" smtClean="0">
                <a:latin typeface="Segoe UI" pitchFamily="34" charset="0"/>
              </a:rPr>
              <a:t>6/4/2017 1:05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A9E72A3-73C3-4EC0-976B-555052BC0BC2}" type="datetime8">
              <a:rPr lang="en-US" smtClean="0"/>
              <a:t>6/3/2017 11:16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6EF3E9-8989-41CF-8301-C50DFCD1A10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6/3/2017 11:16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76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D4D20F-D2F3-4A37-A728-453B5251BCF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6/3/2017 11:16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363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658603-66F5-4A92-AAFB-6567410CF17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6/3/2017 11:16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87E0CF-87F6-4B58-B8B8-DCAB2DAAF3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016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7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956050"/>
            <a:ext cx="5943664" cy="1828800"/>
          </a:xfrm>
        </p:spPr>
        <p:txBody>
          <a:bodyPr/>
          <a:lstStyle/>
          <a:p>
            <a:pPr lvl="0"/>
            <a:endParaRPr lang="en-US" sz="1600" dirty="0">
              <a:latin typeface="Segoe UI"/>
            </a:endParaRPr>
          </a:p>
          <a:p>
            <a:pPr lvl="0"/>
            <a:r>
              <a:rPr lang="en-US" sz="1800" dirty="0">
                <a:latin typeface="Segoe UI"/>
              </a:rPr>
              <a:t>Questions: brand@microsoft.com</a:t>
            </a:r>
          </a:p>
        </p:txBody>
      </p: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 </a:t>
            </a:r>
            <a:r>
              <a:rPr lang="en-US" dirty="0" err="1"/>
              <a:t>AuthN</a:t>
            </a:r>
            <a:r>
              <a:rPr lang="en-US" dirty="0"/>
              <a:t> &amp; </a:t>
            </a:r>
            <a:r>
              <a:rPr lang="en-US" dirty="0" err="1"/>
              <a:t>AuthZ</a:t>
            </a:r>
            <a:r>
              <a:rPr lang="en-US" dirty="0"/>
              <a:t> Challenge</a:t>
            </a: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426354117"/>
              </p:ext>
            </p:extLst>
          </p:nvPr>
        </p:nvGraphicFramePr>
        <p:xfrm>
          <a:off x="655638" y="1212848"/>
          <a:ext cx="10972800" cy="5103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87274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1241426"/>
            <a:ext cx="5486399" cy="1098762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2504" b="125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1688079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BT - Dark blue on white -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2050"/>
      </a:accent1>
      <a:accent2>
        <a:srgbClr val="D83B01"/>
      </a:accent2>
      <a:accent3>
        <a:srgbClr val="0078D7"/>
      </a:accent3>
      <a:accent4>
        <a:srgbClr val="5C2D91"/>
      </a:accent4>
      <a:accent5>
        <a:srgbClr val="107C10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374C3F9A-52DF-4488-9625-FC4AE9EF9F1E}"/>
    </a:ext>
  </a:extLst>
</a:theme>
</file>

<file path=ppt/theme/theme2.xml><?xml version="1.0" encoding="utf-8"?>
<a:theme xmlns:a="http://schemas.openxmlformats.org/drawingml/2006/main" name="COLOR TEMPLATE">
  <a:themeElements>
    <a:clrScheme name="BT - Dark blue /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D83B01"/>
      </a:accent1>
      <a:accent2>
        <a:srgbClr val="0078D7"/>
      </a:accent2>
      <a:accent3>
        <a:srgbClr val="107C10"/>
      </a:accent3>
      <a:accent4>
        <a:srgbClr val="5C2D91"/>
      </a:accent4>
      <a:accent5>
        <a:srgbClr val="B4009E"/>
      </a:accent5>
      <a:accent6>
        <a:srgbClr val="008272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C5884F92-0372-40FE-A41F-52E1C148CAA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Brand_template_16-9_Edu_DARK_BLUE_2016_1</Template>
  <TotalTime>114</TotalTime>
  <Words>179</Words>
  <Application>Microsoft Office PowerPoint</Application>
  <PresentationFormat>Custom</PresentationFormat>
  <Paragraphs>28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PowerPoint Presentation</vt:lpstr>
      <vt:lpstr>HOL AuthN &amp; AuthZ Challenge</vt:lpstr>
      <vt:lpstr>Questions?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Israel Vega Jr.</dc:creator>
  <cp:keywords/>
  <dc:description>Template: Maryfj_x000d_
Formatting: _x000d_
Audience Type:</dc:description>
  <cp:lastModifiedBy>Israel Vega Jr.</cp:lastModifiedBy>
  <cp:revision>3</cp:revision>
  <dcterms:created xsi:type="dcterms:W3CDTF">2017-05-19T04:39:59Z</dcterms:created>
  <dcterms:modified xsi:type="dcterms:W3CDTF">2017-06-04T05:09:14Z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