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10"/>
  </p:notesMasterIdLst>
  <p:handoutMasterIdLst>
    <p:handoutMasterId r:id="rId11"/>
  </p:handoutMasterIdLst>
  <p:sldIdLst>
    <p:sldId id="1309" r:id="rId6"/>
    <p:sldId id="1342" r:id="rId7"/>
    <p:sldId id="1323" r:id="rId8"/>
    <p:sldId id="1341" r:id="rId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</p14:sldIdLst>
        </p14:section>
        <p14:section name="White Template" id="{5B0B8DFF-57E5-4D4B-BA72-542DF84B8E2F}">
          <p14:sldIdLst>
            <p14:sldId id="1342"/>
          </p14:sldIdLst>
        </p14:section>
        <p14:section name="Color Template" id="{A073DAE3-B461-442F-A3D3-6642BD875E45}">
          <p14:sldIdLst>
            <p14:sldId id="1323"/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65" autoAdjust="0"/>
  </p:normalViewPr>
  <p:slideViewPr>
    <p:cSldViewPr>
      <p:cViewPr varScale="1">
        <p:scale>
          <a:sx n="64" d="100"/>
          <a:sy n="64" d="100"/>
        </p:scale>
        <p:origin x="48" y="3582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1E7D1E-55A5-47AD-B425-40E3C46CE2A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D4CEB8-4CF9-478E-9AAF-6B1CDBD7D8E2}">
      <dgm:prSet phldrT="[Text]"/>
      <dgm:spPr/>
      <dgm:t>
        <a:bodyPr/>
        <a:lstStyle/>
        <a:p>
          <a:r>
            <a:rPr lang="en-US" b="0" i="0" dirty="0"/>
            <a:t>Option A - Use your own application</a:t>
          </a:r>
          <a:endParaRPr lang="en-US" dirty="0"/>
        </a:p>
      </dgm:t>
    </dgm:pt>
    <dgm:pt modelId="{189602F4-FEC1-4E73-8E47-36B2A5E5B8BD}" type="parTrans" cxnId="{3BF86BAA-17D2-4B1B-96B5-F13DE1308836}">
      <dgm:prSet/>
      <dgm:spPr/>
      <dgm:t>
        <a:bodyPr/>
        <a:lstStyle/>
        <a:p>
          <a:endParaRPr lang="en-US"/>
        </a:p>
      </dgm:t>
    </dgm:pt>
    <dgm:pt modelId="{773C6764-BEFC-4BF1-AA42-55D0CB148B96}" type="sibTrans" cxnId="{3BF86BAA-17D2-4B1B-96B5-F13DE1308836}">
      <dgm:prSet/>
      <dgm:spPr/>
      <dgm:t>
        <a:bodyPr/>
        <a:lstStyle/>
        <a:p>
          <a:endParaRPr lang="en-US"/>
        </a:p>
      </dgm:t>
    </dgm:pt>
    <dgm:pt modelId="{B9E97354-EF8B-4F42-A1CE-0B33C9DF18C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Design extensibility points for using roster data and the Schools REST API</a:t>
          </a:r>
        </a:p>
      </dgm:t>
    </dgm:pt>
    <dgm:pt modelId="{F416EA16-3971-4C81-80CE-1B748C2F41C1}" type="parTrans" cxnId="{7C521308-BD56-4732-B397-86817153CBDA}">
      <dgm:prSet/>
      <dgm:spPr/>
      <dgm:t>
        <a:bodyPr/>
        <a:lstStyle/>
        <a:p>
          <a:endParaRPr lang="en-US"/>
        </a:p>
      </dgm:t>
    </dgm:pt>
    <dgm:pt modelId="{83A7C569-1132-41A3-BFD8-51E50697D777}" type="sibTrans" cxnId="{7C521308-BD56-4732-B397-86817153CBDA}">
      <dgm:prSet/>
      <dgm:spPr/>
      <dgm:t>
        <a:bodyPr/>
        <a:lstStyle/>
        <a:p>
          <a:endParaRPr lang="en-US"/>
        </a:p>
      </dgm:t>
    </dgm:pt>
    <dgm:pt modelId="{BE4F99AC-0ACE-4C69-946E-8AB8C10E19F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Implement roster data into your application</a:t>
          </a:r>
        </a:p>
      </dgm:t>
    </dgm:pt>
    <dgm:pt modelId="{82F56E4B-7B0F-4705-9B00-888F9C10DE07}" type="parTrans" cxnId="{B12BB13F-4842-41EF-A1E0-B891BFFB03F0}">
      <dgm:prSet/>
      <dgm:spPr/>
      <dgm:t>
        <a:bodyPr/>
        <a:lstStyle/>
        <a:p>
          <a:endParaRPr lang="en-US"/>
        </a:p>
      </dgm:t>
    </dgm:pt>
    <dgm:pt modelId="{BBF2B1B5-1FB3-4F19-860E-6554EC09C60E}" type="sibTrans" cxnId="{B12BB13F-4842-41EF-A1E0-B891BFFB03F0}">
      <dgm:prSet/>
      <dgm:spPr/>
      <dgm:t>
        <a:bodyPr/>
        <a:lstStyle/>
        <a:p>
          <a:endParaRPr lang="en-US"/>
        </a:p>
      </dgm:t>
    </dgm:pt>
    <dgm:pt modelId="{4C0DA33D-2D3C-4B9A-8F24-FBED535B2B03}">
      <dgm:prSet/>
      <dgm:spPr/>
      <dgm:t>
        <a:bodyPr/>
        <a:lstStyle/>
        <a:p>
          <a:r>
            <a:rPr lang="en-US" b="0" i="0" dirty="0"/>
            <a:t>Option B - Use a sample application</a:t>
          </a:r>
        </a:p>
      </dgm:t>
    </dgm:pt>
    <dgm:pt modelId="{07044269-7DA0-4B88-82D7-1A04C5D78583}" type="parTrans" cxnId="{760239CD-1EBC-450D-9DE0-7B6630C90A66}">
      <dgm:prSet/>
      <dgm:spPr/>
      <dgm:t>
        <a:bodyPr/>
        <a:lstStyle/>
        <a:p>
          <a:endParaRPr lang="en-US"/>
        </a:p>
      </dgm:t>
    </dgm:pt>
    <dgm:pt modelId="{1B7CE81F-CFE0-4548-995A-EB220A2F03D0}" type="sibTrans" cxnId="{760239CD-1EBC-450D-9DE0-7B6630C90A66}">
      <dgm:prSet/>
      <dgm:spPr/>
      <dgm:t>
        <a:bodyPr/>
        <a:lstStyle/>
        <a:p>
          <a:endParaRPr lang="en-US"/>
        </a:p>
      </dgm:t>
    </dgm:pt>
    <dgm:pt modelId="{D3979177-D79B-4D28-8F2D-AE56367654E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View the sample application code (Currently .NET only) </a:t>
          </a:r>
          <a:r>
            <a:rPr lang="en-US" b="0" i="0" u="none" dirty="0"/>
            <a:t>https://github.com/OfficeDev/O365-EDU-AspNetMVC-Samples</a:t>
          </a:r>
          <a:endParaRPr lang="en-US" b="0" i="0" dirty="0"/>
        </a:p>
      </dgm:t>
    </dgm:pt>
    <dgm:pt modelId="{2B164CF2-A80C-48D6-AB2D-F9C11DE57508}" type="parTrans" cxnId="{6054A865-D694-4AB9-A1BB-163B6A693F82}">
      <dgm:prSet/>
      <dgm:spPr/>
      <dgm:t>
        <a:bodyPr/>
        <a:lstStyle/>
        <a:p>
          <a:endParaRPr lang="en-US"/>
        </a:p>
      </dgm:t>
    </dgm:pt>
    <dgm:pt modelId="{55EAA067-E57E-490D-AA7E-F43BEE84646A}" type="sibTrans" cxnId="{6054A865-D694-4AB9-A1BB-163B6A693F82}">
      <dgm:prSet/>
      <dgm:spPr/>
      <dgm:t>
        <a:bodyPr/>
        <a:lstStyle/>
        <a:p>
          <a:endParaRPr lang="en-US"/>
        </a:p>
      </dgm:t>
    </dgm:pt>
    <dgm:pt modelId="{B75C3B11-664F-4FF3-9BB3-B46197F543E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Run and debug to understand the integration of roster data and the Schools REST API</a:t>
          </a:r>
        </a:p>
      </dgm:t>
    </dgm:pt>
    <dgm:pt modelId="{BE2B2170-52CE-4ABA-BED7-8C6B7E28AC1D}" type="parTrans" cxnId="{84409BBD-5D3B-4EB6-9531-EAE7FF434B4B}">
      <dgm:prSet/>
      <dgm:spPr/>
      <dgm:t>
        <a:bodyPr/>
        <a:lstStyle/>
        <a:p>
          <a:endParaRPr lang="en-US"/>
        </a:p>
      </dgm:t>
    </dgm:pt>
    <dgm:pt modelId="{96115AE4-BB10-44F3-BC45-72BB51E8B65A}" type="sibTrans" cxnId="{84409BBD-5D3B-4EB6-9531-EAE7FF434B4B}">
      <dgm:prSet/>
      <dgm:spPr/>
      <dgm:t>
        <a:bodyPr/>
        <a:lstStyle/>
        <a:p>
          <a:endParaRPr lang="en-US"/>
        </a:p>
      </dgm:t>
    </dgm:pt>
    <dgm:pt modelId="{61273F4A-210E-4615-9372-57C8F93CEC9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Discuss the design choices for the sample application</a:t>
          </a:r>
        </a:p>
      </dgm:t>
    </dgm:pt>
    <dgm:pt modelId="{DB8793B3-D503-40CF-A4E8-3CF64A00C338}" type="parTrans" cxnId="{97522171-ADC9-4EEF-A829-52861E5F85B2}">
      <dgm:prSet/>
      <dgm:spPr/>
      <dgm:t>
        <a:bodyPr/>
        <a:lstStyle/>
        <a:p>
          <a:endParaRPr lang="en-US"/>
        </a:p>
      </dgm:t>
    </dgm:pt>
    <dgm:pt modelId="{90C1EAD5-7DA8-4029-B6D4-88607C8943C5}" type="sibTrans" cxnId="{97522171-ADC9-4EEF-A829-52861E5F85B2}">
      <dgm:prSet/>
      <dgm:spPr/>
      <dgm:t>
        <a:bodyPr/>
        <a:lstStyle/>
        <a:p>
          <a:endParaRPr lang="en-US"/>
        </a:p>
      </dgm:t>
    </dgm:pt>
    <dgm:pt modelId="{F12FA4B9-94B7-4CE9-A0E0-6BE20778B3E1}">
      <dgm:prSet/>
      <dgm:spPr/>
      <dgm:t>
        <a:bodyPr/>
        <a:lstStyle/>
        <a:p>
          <a:r>
            <a:rPr lang="en-US" b="0" i="0" dirty="0"/>
            <a:t>Option C - Design and implement later</a:t>
          </a:r>
        </a:p>
      </dgm:t>
    </dgm:pt>
    <dgm:pt modelId="{326ED304-9D08-45F0-8852-1D5C2391D05D}" type="parTrans" cxnId="{2F4B8AC2-71CA-4800-8F33-BF3EADF26698}">
      <dgm:prSet/>
      <dgm:spPr/>
      <dgm:t>
        <a:bodyPr/>
        <a:lstStyle/>
        <a:p>
          <a:endParaRPr lang="en-US"/>
        </a:p>
      </dgm:t>
    </dgm:pt>
    <dgm:pt modelId="{BB99C71B-7677-4878-8918-5053C7806301}" type="sibTrans" cxnId="{2F4B8AC2-71CA-4800-8F33-BF3EADF26698}">
      <dgm:prSet/>
      <dgm:spPr/>
      <dgm:t>
        <a:bodyPr/>
        <a:lstStyle/>
        <a:p>
          <a:endParaRPr lang="en-US"/>
        </a:p>
      </dgm:t>
    </dgm:pt>
    <dgm:pt modelId="{9FFC3AF1-91FF-41EF-8ED7-58E7F0BA9A7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Design extensibility points for using roster data</a:t>
          </a:r>
        </a:p>
      </dgm:t>
    </dgm:pt>
    <dgm:pt modelId="{F7289416-D8A7-4700-A31C-DFC4747C2196}" type="parTrans" cxnId="{2D9ABC50-70F3-416B-A54D-FB6B04893404}">
      <dgm:prSet/>
      <dgm:spPr/>
      <dgm:t>
        <a:bodyPr/>
        <a:lstStyle/>
        <a:p>
          <a:endParaRPr lang="en-US"/>
        </a:p>
      </dgm:t>
    </dgm:pt>
    <dgm:pt modelId="{0F029B08-5701-4A72-8268-2EE0BB038599}" type="sibTrans" cxnId="{2D9ABC50-70F3-416B-A54D-FB6B04893404}">
      <dgm:prSet/>
      <dgm:spPr/>
      <dgm:t>
        <a:bodyPr/>
        <a:lstStyle/>
        <a:p>
          <a:endParaRPr lang="en-US"/>
        </a:p>
      </dgm:t>
    </dgm:pt>
    <dgm:pt modelId="{2CDA9D09-4D49-4036-82BC-1ABC1CC76B8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Using your application, design the options for integrating roster data and the Schools REST API</a:t>
          </a:r>
        </a:p>
      </dgm:t>
    </dgm:pt>
    <dgm:pt modelId="{39BE58EF-7961-4751-98D6-692109B15238}" type="parTrans" cxnId="{651D76E2-039A-4075-ADEF-2F845B5F94AF}">
      <dgm:prSet/>
      <dgm:spPr/>
      <dgm:t>
        <a:bodyPr/>
        <a:lstStyle/>
        <a:p>
          <a:endParaRPr lang="en-US"/>
        </a:p>
      </dgm:t>
    </dgm:pt>
    <dgm:pt modelId="{D9D623B1-645E-4BC9-9A7D-6D66EE2F3EDE}" type="sibTrans" cxnId="{651D76E2-039A-4075-ADEF-2F845B5F94AF}">
      <dgm:prSet/>
      <dgm:spPr/>
      <dgm:t>
        <a:bodyPr/>
        <a:lstStyle/>
        <a:p>
          <a:endParaRPr lang="en-US"/>
        </a:p>
      </dgm:t>
    </dgm:pt>
    <dgm:pt modelId="{23A839EC-5705-4E98-AF74-A8944662F414}" type="pres">
      <dgm:prSet presAssocID="{C41E7D1E-55A5-47AD-B425-40E3C46CE2AE}" presName="linear" presStyleCnt="0">
        <dgm:presLayoutVars>
          <dgm:dir/>
          <dgm:animLvl val="lvl"/>
          <dgm:resizeHandles val="exact"/>
        </dgm:presLayoutVars>
      </dgm:prSet>
      <dgm:spPr/>
    </dgm:pt>
    <dgm:pt modelId="{D5D2DBA8-A53B-4E1F-8B49-78CBFE61E093}" type="pres">
      <dgm:prSet presAssocID="{D7D4CEB8-4CF9-478E-9AAF-6B1CDBD7D8E2}" presName="parentLin" presStyleCnt="0"/>
      <dgm:spPr/>
    </dgm:pt>
    <dgm:pt modelId="{76F1E11B-0B65-485E-AFDA-70B5C616A125}" type="pres">
      <dgm:prSet presAssocID="{D7D4CEB8-4CF9-478E-9AAF-6B1CDBD7D8E2}" presName="parentLeftMargin" presStyleLbl="node1" presStyleIdx="0" presStyleCnt="3"/>
      <dgm:spPr/>
    </dgm:pt>
    <dgm:pt modelId="{B91C6854-C09F-4194-9F40-542883FBE202}" type="pres">
      <dgm:prSet presAssocID="{D7D4CEB8-4CF9-478E-9AAF-6B1CDBD7D8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3240E6-D91E-4128-973A-AC35DFC5929A}" type="pres">
      <dgm:prSet presAssocID="{D7D4CEB8-4CF9-478E-9AAF-6B1CDBD7D8E2}" presName="negativeSpace" presStyleCnt="0"/>
      <dgm:spPr/>
    </dgm:pt>
    <dgm:pt modelId="{970E3497-B6C1-4D26-9FDF-333D094C64CF}" type="pres">
      <dgm:prSet presAssocID="{D7D4CEB8-4CF9-478E-9AAF-6B1CDBD7D8E2}" presName="childText" presStyleLbl="conFgAcc1" presStyleIdx="0" presStyleCnt="3">
        <dgm:presLayoutVars>
          <dgm:bulletEnabled val="1"/>
        </dgm:presLayoutVars>
      </dgm:prSet>
      <dgm:spPr/>
    </dgm:pt>
    <dgm:pt modelId="{AA5E25EF-2FCD-48A7-8DB9-2501A8F803A9}" type="pres">
      <dgm:prSet presAssocID="{773C6764-BEFC-4BF1-AA42-55D0CB148B96}" presName="spaceBetweenRectangles" presStyleCnt="0"/>
      <dgm:spPr/>
    </dgm:pt>
    <dgm:pt modelId="{28CF50EF-25DC-4718-AAE2-8C5D8E6F605A}" type="pres">
      <dgm:prSet presAssocID="{4C0DA33D-2D3C-4B9A-8F24-FBED535B2B03}" presName="parentLin" presStyleCnt="0"/>
      <dgm:spPr/>
    </dgm:pt>
    <dgm:pt modelId="{6505A0B0-FD9D-40E1-B28F-35A82DE0A2FE}" type="pres">
      <dgm:prSet presAssocID="{4C0DA33D-2D3C-4B9A-8F24-FBED535B2B03}" presName="parentLeftMargin" presStyleLbl="node1" presStyleIdx="0" presStyleCnt="3"/>
      <dgm:spPr/>
    </dgm:pt>
    <dgm:pt modelId="{EA3A685A-3E28-4729-8C91-4823EAB410EC}" type="pres">
      <dgm:prSet presAssocID="{4C0DA33D-2D3C-4B9A-8F24-FBED535B2B0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F7B818-4911-47F9-8C3E-671649BD15D0}" type="pres">
      <dgm:prSet presAssocID="{4C0DA33D-2D3C-4B9A-8F24-FBED535B2B03}" presName="negativeSpace" presStyleCnt="0"/>
      <dgm:spPr/>
    </dgm:pt>
    <dgm:pt modelId="{AAEF4171-30FA-4D4D-BC4F-32D5AF82DA80}" type="pres">
      <dgm:prSet presAssocID="{4C0DA33D-2D3C-4B9A-8F24-FBED535B2B03}" presName="childText" presStyleLbl="conFgAcc1" presStyleIdx="1" presStyleCnt="3">
        <dgm:presLayoutVars>
          <dgm:bulletEnabled val="1"/>
        </dgm:presLayoutVars>
      </dgm:prSet>
      <dgm:spPr/>
    </dgm:pt>
    <dgm:pt modelId="{565170D4-B7E3-4DD4-8D70-A0E7EC6CBBDF}" type="pres">
      <dgm:prSet presAssocID="{1B7CE81F-CFE0-4548-995A-EB220A2F03D0}" presName="spaceBetweenRectangles" presStyleCnt="0"/>
      <dgm:spPr/>
    </dgm:pt>
    <dgm:pt modelId="{3DB8A1D1-6ADA-4994-A5EF-4A2A443E0623}" type="pres">
      <dgm:prSet presAssocID="{F12FA4B9-94B7-4CE9-A0E0-6BE20778B3E1}" presName="parentLin" presStyleCnt="0"/>
      <dgm:spPr/>
    </dgm:pt>
    <dgm:pt modelId="{D9D21CC5-F795-4CF4-B90F-EE1AA8CCDCFF}" type="pres">
      <dgm:prSet presAssocID="{F12FA4B9-94B7-4CE9-A0E0-6BE20778B3E1}" presName="parentLeftMargin" presStyleLbl="node1" presStyleIdx="1" presStyleCnt="3"/>
      <dgm:spPr/>
    </dgm:pt>
    <dgm:pt modelId="{D741A5C7-09DE-439D-B25F-7917433DA801}" type="pres">
      <dgm:prSet presAssocID="{F12FA4B9-94B7-4CE9-A0E0-6BE20778B3E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0FDA5DA-80EA-48AD-9383-5BF5B1AAE3EB}" type="pres">
      <dgm:prSet presAssocID="{F12FA4B9-94B7-4CE9-A0E0-6BE20778B3E1}" presName="negativeSpace" presStyleCnt="0"/>
      <dgm:spPr/>
    </dgm:pt>
    <dgm:pt modelId="{E6242BC1-CD32-448D-85D0-C17F1151D5A7}" type="pres">
      <dgm:prSet presAssocID="{F12FA4B9-94B7-4CE9-A0E0-6BE20778B3E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C521308-BD56-4732-B397-86817153CBDA}" srcId="{D7D4CEB8-4CF9-478E-9AAF-6B1CDBD7D8E2}" destId="{B9E97354-EF8B-4F42-A1CE-0B33C9DF18C5}" srcOrd="0" destOrd="0" parTransId="{F416EA16-3971-4C81-80CE-1B748C2F41C1}" sibTransId="{83A7C569-1132-41A3-BFD8-51E50697D777}"/>
    <dgm:cxn modelId="{89FA0009-1680-45F7-A0B9-1EB630FC98F7}" type="presOf" srcId="{C41E7D1E-55A5-47AD-B425-40E3C46CE2AE}" destId="{23A839EC-5705-4E98-AF74-A8944662F414}" srcOrd="0" destOrd="0" presId="urn:microsoft.com/office/officeart/2005/8/layout/list1"/>
    <dgm:cxn modelId="{BE6A880B-C6DA-4D4C-B82D-A9BCC41ED0A7}" type="presOf" srcId="{F12FA4B9-94B7-4CE9-A0E0-6BE20778B3E1}" destId="{D741A5C7-09DE-439D-B25F-7917433DA801}" srcOrd="1" destOrd="0" presId="urn:microsoft.com/office/officeart/2005/8/layout/list1"/>
    <dgm:cxn modelId="{7D70071D-358A-4429-80F8-7575C67AC4B8}" type="presOf" srcId="{4C0DA33D-2D3C-4B9A-8F24-FBED535B2B03}" destId="{6505A0B0-FD9D-40E1-B28F-35A82DE0A2FE}" srcOrd="0" destOrd="0" presId="urn:microsoft.com/office/officeart/2005/8/layout/list1"/>
    <dgm:cxn modelId="{479A3224-B0A1-4CB6-AB88-C1A2900934F5}" type="presOf" srcId="{9FFC3AF1-91FF-41EF-8ED7-58E7F0BA9A7B}" destId="{E6242BC1-CD32-448D-85D0-C17F1151D5A7}" srcOrd="0" destOrd="0" presId="urn:microsoft.com/office/officeart/2005/8/layout/list1"/>
    <dgm:cxn modelId="{F4D6C637-9733-4B97-B0EB-C139BC057F1F}" type="presOf" srcId="{BE4F99AC-0ACE-4C69-946E-8AB8C10E19FB}" destId="{970E3497-B6C1-4D26-9FDF-333D094C64CF}" srcOrd="0" destOrd="1" presId="urn:microsoft.com/office/officeart/2005/8/layout/list1"/>
    <dgm:cxn modelId="{B12BB13F-4842-41EF-A1E0-B891BFFB03F0}" srcId="{D7D4CEB8-4CF9-478E-9AAF-6B1CDBD7D8E2}" destId="{BE4F99AC-0ACE-4C69-946E-8AB8C10E19FB}" srcOrd="1" destOrd="0" parTransId="{82F56E4B-7B0F-4705-9B00-888F9C10DE07}" sibTransId="{BBF2B1B5-1FB3-4F19-860E-6554EC09C60E}"/>
    <dgm:cxn modelId="{A7547643-4B6A-4628-BA5C-07BBAE39918B}" type="presOf" srcId="{D7D4CEB8-4CF9-478E-9AAF-6B1CDBD7D8E2}" destId="{B91C6854-C09F-4194-9F40-542883FBE202}" srcOrd="1" destOrd="0" presId="urn:microsoft.com/office/officeart/2005/8/layout/list1"/>
    <dgm:cxn modelId="{6054A865-D694-4AB9-A1BB-163B6A693F82}" srcId="{4C0DA33D-2D3C-4B9A-8F24-FBED535B2B03}" destId="{D3979177-D79B-4D28-8F2D-AE56367654E8}" srcOrd="0" destOrd="0" parTransId="{2B164CF2-A80C-48D6-AB2D-F9C11DE57508}" sibTransId="{55EAA067-E57E-490D-AA7E-F43BEE84646A}"/>
    <dgm:cxn modelId="{2D9ABC50-70F3-416B-A54D-FB6B04893404}" srcId="{F12FA4B9-94B7-4CE9-A0E0-6BE20778B3E1}" destId="{9FFC3AF1-91FF-41EF-8ED7-58E7F0BA9A7B}" srcOrd="0" destOrd="0" parTransId="{F7289416-D8A7-4700-A31C-DFC4747C2196}" sibTransId="{0F029B08-5701-4A72-8268-2EE0BB038599}"/>
    <dgm:cxn modelId="{97522171-ADC9-4EEF-A829-52861E5F85B2}" srcId="{4C0DA33D-2D3C-4B9A-8F24-FBED535B2B03}" destId="{61273F4A-210E-4615-9372-57C8F93CEC93}" srcOrd="2" destOrd="0" parTransId="{DB8793B3-D503-40CF-A4E8-3CF64A00C338}" sibTransId="{90C1EAD5-7DA8-4029-B6D4-88607C8943C5}"/>
    <dgm:cxn modelId="{878E5954-9B61-49BC-BE6F-ACF91705F7AF}" type="presOf" srcId="{4C0DA33D-2D3C-4B9A-8F24-FBED535B2B03}" destId="{EA3A685A-3E28-4729-8C91-4823EAB410EC}" srcOrd="1" destOrd="0" presId="urn:microsoft.com/office/officeart/2005/8/layout/list1"/>
    <dgm:cxn modelId="{B6369F78-2F22-486E-89E9-D6F04CFC8D61}" type="presOf" srcId="{F12FA4B9-94B7-4CE9-A0E0-6BE20778B3E1}" destId="{D9D21CC5-F795-4CF4-B90F-EE1AA8CCDCFF}" srcOrd="0" destOrd="0" presId="urn:microsoft.com/office/officeart/2005/8/layout/list1"/>
    <dgm:cxn modelId="{77FB148C-9388-4DB5-A210-A92950126107}" type="presOf" srcId="{D7D4CEB8-4CF9-478E-9AAF-6B1CDBD7D8E2}" destId="{76F1E11B-0B65-485E-AFDA-70B5C616A125}" srcOrd="0" destOrd="0" presId="urn:microsoft.com/office/officeart/2005/8/layout/list1"/>
    <dgm:cxn modelId="{3BF86BAA-17D2-4B1B-96B5-F13DE1308836}" srcId="{C41E7D1E-55A5-47AD-B425-40E3C46CE2AE}" destId="{D7D4CEB8-4CF9-478E-9AAF-6B1CDBD7D8E2}" srcOrd="0" destOrd="0" parTransId="{189602F4-FEC1-4E73-8E47-36B2A5E5B8BD}" sibTransId="{773C6764-BEFC-4BF1-AA42-55D0CB148B96}"/>
    <dgm:cxn modelId="{A80E94B9-27B1-4FA1-B6C3-0E17855E31CE}" type="presOf" srcId="{B9E97354-EF8B-4F42-A1CE-0B33C9DF18C5}" destId="{970E3497-B6C1-4D26-9FDF-333D094C64CF}" srcOrd="0" destOrd="0" presId="urn:microsoft.com/office/officeart/2005/8/layout/list1"/>
    <dgm:cxn modelId="{84409BBD-5D3B-4EB6-9531-EAE7FF434B4B}" srcId="{4C0DA33D-2D3C-4B9A-8F24-FBED535B2B03}" destId="{B75C3B11-664F-4FF3-9BB3-B46197F543E7}" srcOrd="1" destOrd="0" parTransId="{BE2B2170-52CE-4ABA-BED7-8C6B7E28AC1D}" sibTransId="{96115AE4-BB10-44F3-BC45-72BB51E8B65A}"/>
    <dgm:cxn modelId="{2F4B8AC2-71CA-4800-8F33-BF3EADF26698}" srcId="{C41E7D1E-55A5-47AD-B425-40E3C46CE2AE}" destId="{F12FA4B9-94B7-4CE9-A0E0-6BE20778B3E1}" srcOrd="2" destOrd="0" parTransId="{326ED304-9D08-45F0-8852-1D5C2391D05D}" sibTransId="{BB99C71B-7677-4878-8918-5053C7806301}"/>
    <dgm:cxn modelId="{760239CD-1EBC-450D-9DE0-7B6630C90A66}" srcId="{C41E7D1E-55A5-47AD-B425-40E3C46CE2AE}" destId="{4C0DA33D-2D3C-4B9A-8F24-FBED535B2B03}" srcOrd="1" destOrd="0" parTransId="{07044269-7DA0-4B88-82D7-1A04C5D78583}" sibTransId="{1B7CE81F-CFE0-4548-995A-EB220A2F03D0}"/>
    <dgm:cxn modelId="{5A0A16DC-E3BF-45FF-B765-0FEF6312C4CA}" type="presOf" srcId="{2CDA9D09-4D49-4036-82BC-1ABC1CC76B80}" destId="{E6242BC1-CD32-448D-85D0-C17F1151D5A7}" srcOrd="0" destOrd="1" presId="urn:microsoft.com/office/officeart/2005/8/layout/list1"/>
    <dgm:cxn modelId="{ECAE47DE-80B5-433D-A319-7D8EA59897E3}" type="presOf" srcId="{B75C3B11-664F-4FF3-9BB3-B46197F543E7}" destId="{AAEF4171-30FA-4D4D-BC4F-32D5AF82DA80}" srcOrd="0" destOrd="1" presId="urn:microsoft.com/office/officeart/2005/8/layout/list1"/>
    <dgm:cxn modelId="{651D76E2-039A-4075-ADEF-2F845B5F94AF}" srcId="{F12FA4B9-94B7-4CE9-A0E0-6BE20778B3E1}" destId="{2CDA9D09-4D49-4036-82BC-1ABC1CC76B80}" srcOrd="1" destOrd="0" parTransId="{39BE58EF-7961-4751-98D6-692109B15238}" sibTransId="{D9D623B1-645E-4BC9-9A7D-6D66EE2F3EDE}"/>
    <dgm:cxn modelId="{E070F8F1-6233-4BB1-8B77-A686F49EEC87}" type="presOf" srcId="{61273F4A-210E-4615-9372-57C8F93CEC93}" destId="{AAEF4171-30FA-4D4D-BC4F-32D5AF82DA80}" srcOrd="0" destOrd="2" presId="urn:microsoft.com/office/officeart/2005/8/layout/list1"/>
    <dgm:cxn modelId="{E9C086F5-B2D7-4D64-9292-6F2A587F8B74}" type="presOf" srcId="{D3979177-D79B-4D28-8F2D-AE56367654E8}" destId="{AAEF4171-30FA-4D4D-BC4F-32D5AF82DA80}" srcOrd="0" destOrd="0" presId="urn:microsoft.com/office/officeart/2005/8/layout/list1"/>
    <dgm:cxn modelId="{02026F67-9B0A-401E-BF48-1157B05852CA}" type="presParOf" srcId="{23A839EC-5705-4E98-AF74-A8944662F414}" destId="{D5D2DBA8-A53B-4E1F-8B49-78CBFE61E093}" srcOrd="0" destOrd="0" presId="urn:microsoft.com/office/officeart/2005/8/layout/list1"/>
    <dgm:cxn modelId="{47EBCF62-9AF1-491A-B049-C2F23A8C78C0}" type="presParOf" srcId="{D5D2DBA8-A53B-4E1F-8B49-78CBFE61E093}" destId="{76F1E11B-0B65-485E-AFDA-70B5C616A125}" srcOrd="0" destOrd="0" presId="urn:microsoft.com/office/officeart/2005/8/layout/list1"/>
    <dgm:cxn modelId="{72C04742-4034-4A72-9CBB-161BA99D92D8}" type="presParOf" srcId="{D5D2DBA8-A53B-4E1F-8B49-78CBFE61E093}" destId="{B91C6854-C09F-4194-9F40-542883FBE202}" srcOrd="1" destOrd="0" presId="urn:microsoft.com/office/officeart/2005/8/layout/list1"/>
    <dgm:cxn modelId="{0A380592-B429-458D-9FA8-382D9EF761AA}" type="presParOf" srcId="{23A839EC-5705-4E98-AF74-A8944662F414}" destId="{223240E6-D91E-4128-973A-AC35DFC5929A}" srcOrd="1" destOrd="0" presId="urn:microsoft.com/office/officeart/2005/8/layout/list1"/>
    <dgm:cxn modelId="{10A32646-5859-46A0-900F-657FAAFCD4B1}" type="presParOf" srcId="{23A839EC-5705-4E98-AF74-A8944662F414}" destId="{970E3497-B6C1-4D26-9FDF-333D094C64CF}" srcOrd="2" destOrd="0" presId="urn:microsoft.com/office/officeart/2005/8/layout/list1"/>
    <dgm:cxn modelId="{09A02D42-D525-4D5E-A961-17405D59E0D7}" type="presParOf" srcId="{23A839EC-5705-4E98-AF74-A8944662F414}" destId="{AA5E25EF-2FCD-48A7-8DB9-2501A8F803A9}" srcOrd="3" destOrd="0" presId="urn:microsoft.com/office/officeart/2005/8/layout/list1"/>
    <dgm:cxn modelId="{0A41F3B6-A28A-4AC5-9C9F-670AA0B8085C}" type="presParOf" srcId="{23A839EC-5705-4E98-AF74-A8944662F414}" destId="{28CF50EF-25DC-4718-AAE2-8C5D8E6F605A}" srcOrd="4" destOrd="0" presId="urn:microsoft.com/office/officeart/2005/8/layout/list1"/>
    <dgm:cxn modelId="{56798505-7906-4213-9CC9-82E67B0BBD01}" type="presParOf" srcId="{28CF50EF-25DC-4718-AAE2-8C5D8E6F605A}" destId="{6505A0B0-FD9D-40E1-B28F-35A82DE0A2FE}" srcOrd="0" destOrd="0" presId="urn:microsoft.com/office/officeart/2005/8/layout/list1"/>
    <dgm:cxn modelId="{EACB2F61-23A3-4B49-820C-37CAB79A2B13}" type="presParOf" srcId="{28CF50EF-25DC-4718-AAE2-8C5D8E6F605A}" destId="{EA3A685A-3E28-4729-8C91-4823EAB410EC}" srcOrd="1" destOrd="0" presId="urn:microsoft.com/office/officeart/2005/8/layout/list1"/>
    <dgm:cxn modelId="{FDB5517F-DBC8-44D8-BFFC-DAF206D32000}" type="presParOf" srcId="{23A839EC-5705-4E98-AF74-A8944662F414}" destId="{77F7B818-4911-47F9-8C3E-671649BD15D0}" srcOrd="5" destOrd="0" presId="urn:microsoft.com/office/officeart/2005/8/layout/list1"/>
    <dgm:cxn modelId="{140F0E1D-A138-4437-8958-4470F9387DF4}" type="presParOf" srcId="{23A839EC-5705-4E98-AF74-A8944662F414}" destId="{AAEF4171-30FA-4D4D-BC4F-32D5AF82DA80}" srcOrd="6" destOrd="0" presId="urn:microsoft.com/office/officeart/2005/8/layout/list1"/>
    <dgm:cxn modelId="{8F00110B-D51E-4B5B-9DBF-95B9ACB9456D}" type="presParOf" srcId="{23A839EC-5705-4E98-AF74-A8944662F414}" destId="{565170D4-B7E3-4DD4-8D70-A0E7EC6CBBDF}" srcOrd="7" destOrd="0" presId="urn:microsoft.com/office/officeart/2005/8/layout/list1"/>
    <dgm:cxn modelId="{41DEF167-4543-4B77-97E8-B8656FBE3133}" type="presParOf" srcId="{23A839EC-5705-4E98-AF74-A8944662F414}" destId="{3DB8A1D1-6ADA-4994-A5EF-4A2A443E0623}" srcOrd="8" destOrd="0" presId="urn:microsoft.com/office/officeart/2005/8/layout/list1"/>
    <dgm:cxn modelId="{D5B1A8D4-AA15-49F9-A306-505CC2D605AC}" type="presParOf" srcId="{3DB8A1D1-6ADA-4994-A5EF-4A2A443E0623}" destId="{D9D21CC5-F795-4CF4-B90F-EE1AA8CCDCFF}" srcOrd="0" destOrd="0" presId="urn:microsoft.com/office/officeart/2005/8/layout/list1"/>
    <dgm:cxn modelId="{E4E0AB45-0515-4517-8593-7E0FC0EADC16}" type="presParOf" srcId="{3DB8A1D1-6ADA-4994-A5EF-4A2A443E0623}" destId="{D741A5C7-09DE-439D-B25F-7917433DA801}" srcOrd="1" destOrd="0" presId="urn:microsoft.com/office/officeart/2005/8/layout/list1"/>
    <dgm:cxn modelId="{E95449E4-050E-4391-B839-5929003F795B}" type="presParOf" srcId="{23A839EC-5705-4E98-AF74-A8944662F414}" destId="{30FDA5DA-80EA-48AD-9383-5BF5B1AAE3EB}" srcOrd="9" destOrd="0" presId="urn:microsoft.com/office/officeart/2005/8/layout/list1"/>
    <dgm:cxn modelId="{8234D5FA-CBBD-4F7D-9906-6D2038110FEA}" type="presParOf" srcId="{23A839EC-5705-4E98-AF74-A8944662F414}" destId="{E6242BC1-CD32-448D-85D0-C17F1151D5A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E3497-B6C1-4D26-9FDF-333D094C64CF}">
      <dsp:nvSpPr>
        <dsp:cNvPr id="0" name=""/>
        <dsp:cNvSpPr/>
      </dsp:nvSpPr>
      <dsp:spPr>
        <a:xfrm>
          <a:off x="0" y="376366"/>
          <a:ext cx="10972800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374904" rIns="8516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Design extensibility points for using roster data and the Schools REST API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Implement roster data into your application</a:t>
          </a:r>
        </a:p>
      </dsp:txBody>
      <dsp:txXfrm>
        <a:off x="0" y="376366"/>
        <a:ext cx="10972800" cy="1105650"/>
      </dsp:txXfrm>
    </dsp:sp>
    <dsp:sp modelId="{B91C6854-C09F-4194-9F40-542883FBE202}">
      <dsp:nvSpPr>
        <dsp:cNvPr id="0" name=""/>
        <dsp:cNvSpPr/>
      </dsp:nvSpPr>
      <dsp:spPr>
        <a:xfrm>
          <a:off x="548640" y="110686"/>
          <a:ext cx="76809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Option A - Use your own application</a:t>
          </a:r>
          <a:endParaRPr lang="en-US" sz="1800" kern="1200" dirty="0"/>
        </a:p>
      </dsp:txBody>
      <dsp:txXfrm>
        <a:off x="574579" y="136625"/>
        <a:ext cx="7629082" cy="479482"/>
      </dsp:txXfrm>
    </dsp:sp>
    <dsp:sp modelId="{AAEF4171-30FA-4D4D-BC4F-32D5AF82DA80}">
      <dsp:nvSpPr>
        <dsp:cNvPr id="0" name=""/>
        <dsp:cNvSpPr/>
      </dsp:nvSpPr>
      <dsp:spPr>
        <a:xfrm>
          <a:off x="0" y="1844896"/>
          <a:ext cx="10972800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374904" rIns="8516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View the sample application code (Currently .NET only) </a:t>
          </a:r>
          <a:r>
            <a:rPr lang="en-US" sz="1800" b="0" i="0" u="none" kern="1200" dirty="0"/>
            <a:t>https://github.com/OfficeDev/O365-EDU-AspNetMVC-Samples</a:t>
          </a:r>
          <a:endParaRPr lang="en-US" sz="1800" b="0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Run and debug to understand the integration of roster data and the Schools REST API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Discuss the design choices for the sample application</a:t>
          </a:r>
        </a:p>
      </dsp:txBody>
      <dsp:txXfrm>
        <a:off x="0" y="1844896"/>
        <a:ext cx="10972800" cy="1701000"/>
      </dsp:txXfrm>
    </dsp:sp>
    <dsp:sp modelId="{EA3A685A-3E28-4729-8C91-4823EAB410EC}">
      <dsp:nvSpPr>
        <dsp:cNvPr id="0" name=""/>
        <dsp:cNvSpPr/>
      </dsp:nvSpPr>
      <dsp:spPr>
        <a:xfrm>
          <a:off x="548640" y="1579216"/>
          <a:ext cx="76809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Option B - Use a sample application</a:t>
          </a:r>
        </a:p>
      </dsp:txBody>
      <dsp:txXfrm>
        <a:off x="574579" y="1605155"/>
        <a:ext cx="7629082" cy="479482"/>
      </dsp:txXfrm>
    </dsp:sp>
    <dsp:sp modelId="{E6242BC1-CD32-448D-85D0-C17F1151D5A7}">
      <dsp:nvSpPr>
        <dsp:cNvPr id="0" name=""/>
        <dsp:cNvSpPr/>
      </dsp:nvSpPr>
      <dsp:spPr>
        <a:xfrm>
          <a:off x="0" y="3908776"/>
          <a:ext cx="10972800" cy="1389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374904" rIns="8516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Design extensibility points for using roster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Using your application, design the options for integrating roster data and the Schools REST API</a:t>
          </a:r>
        </a:p>
      </dsp:txBody>
      <dsp:txXfrm>
        <a:off x="0" y="3908776"/>
        <a:ext cx="10972800" cy="1389150"/>
      </dsp:txXfrm>
    </dsp:sp>
    <dsp:sp modelId="{D741A5C7-09DE-439D-B25F-7917433DA801}">
      <dsp:nvSpPr>
        <dsp:cNvPr id="0" name=""/>
        <dsp:cNvSpPr/>
      </dsp:nvSpPr>
      <dsp:spPr>
        <a:xfrm>
          <a:off x="548640" y="3643096"/>
          <a:ext cx="76809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Option C - Design and implement later</a:t>
          </a:r>
        </a:p>
      </dsp:txBody>
      <dsp:txXfrm>
        <a:off x="574579" y="3669035"/>
        <a:ext cx="762908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6/4/2017 1:47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6/4/2017 1:47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6/4/2017 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9D4D20F-D2F3-4A37-A728-453B5251BCF9}" type="datetime8">
              <a:rPr lang="en-US" smtClean="0"/>
              <a:t>6/4/2017 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6/4/2017 1:47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HOL: Integrate The Rostering And The Schools REST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endParaRPr lang="en-US" sz="1600" dirty="0">
              <a:latin typeface="Segoe UI"/>
            </a:endParaRP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HOL: Integrate Roster and School APIs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16712698"/>
              </p:ext>
            </p:extLst>
          </p:nvPr>
        </p:nvGraphicFramePr>
        <p:xfrm>
          <a:off x="731837" y="1212848"/>
          <a:ext cx="10972800" cy="5408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1295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10987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514" b="125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10</TotalTime>
  <Words>152</Words>
  <Application>Microsoft Office PowerPoint</Application>
  <PresentationFormat>Custom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HOL: Integrate The Rostering And The Schools REST API</vt:lpstr>
      <vt:lpstr>HOL: Integrate Roster and School APIs</vt:lpstr>
      <vt:lpstr>Questions?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4</cp:revision>
  <dcterms:created xsi:type="dcterms:W3CDTF">2017-05-19T04:39:59Z</dcterms:created>
  <dcterms:modified xsi:type="dcterms:W3CDTF">2017-06-04T05:48:17Z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