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0"/>
  </p:notesMasterIdLst>
  <p:handoutMasterIdLst>
    <p:handoutMasterId r:id="rId11"/>
  </p:handoutMasterIdLst>
  <p:sldIdLst>
    <p:sldId id="1309" r:id="rId6"/>
    <p:sldId id="1342" r:id="rId7"/>
    <p:sldId id="1323" r:id="rId8"/>
    <p:sldId id="1341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6/4/2017 1:44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6/4/2017 1:44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OneDrive for EDU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2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11</TotalTime>
  <Words>42</Words>
  <Application>Microsoft Office PowerPoint</Application>
  <PresentationFormat>Custom</PresentationFormat>
  <Paragraphs>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OneDrive for EDU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3</cp:revision>
  <dcterms:created xsi:type="dcterms:W3CDTF">2017-05-19T04:39:59Z</dcterms:created>
  <dcterms:modified xsi:type="dcterms:W3CDTF">2017-06-04T05:44:15Z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