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0"/>
  </p:notesMasterIdLst>
  <p:handoutMasterIdLst>
    <p:handoutMasterId r:id="rId11"/>
  </p:handoutMasterIdLst>
  <p:sldIdLst>
    <p:sldId id="1309" r:id="rId6"/>
    <p:sldId id="1342" r:id="rId7"/>
    <p:sldId id="1323" r:id="rId8"/>
    <p:sldId id="1341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</p14:sldIdLst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64" d="100"/>
          <a:sy n="64" d="100"/>
        </p:scale>
        <p:origin x="48" y="3582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B7B16-5329-4117-BFB4-84F8412FCF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AF141-111A-4659-A79C-C3059F61E886}">
      <dgm:prSet phldrT="[Text]"/>
      <dgm:spPr/>
      <dgm:t>
        <a:bodyPr/>
        <a:lstStyle/>
        <a:p>
          <a:r>
            <a:rPr lang="en-US" b="0" i="0" dirty="0"/>
            <a:t>Option A - Use your own application</a:t>
          </a:r>
          <a:endParaRPr lang="en-US" dirty="0"/>
        </a:p>
      </dgm:t>
    </dgm:pt>
    <dgm:pt modelId="{F19C132A-AA9F-4F39-A497-DA8DAF284457}" type="parTrans" cxnId="{05293F62-CD86-4982-A2E3-70EE93D42B7A}">
      <dgm:prSet/>
      <dgm:spPr/>
      <dgm:t>
        <a:bodyPr/>
        <a:lstStyle/>
        <a:p>
          <a:endParaRPr lang="en-US"/>
        </a:p>
      </dgm:t>
    </dgm:pt>
    <dgm:pt modelId="{D2116A58-94FF-43C8-8FE6-AE1DAF002210}" type="sibTrans" cxnId="{05293F62-CD86-4982-A2E3-70EE93D42B7A}">
      <dgm:prSet/>
      <dgm:spPr/>
      <dgm:t>
        <a:bodyPr/>
        <a:lstStyle/>
        <a:p>
          <a:endParaRPr lang="en-US"/>
        </a:p>
      </dgm:t>
    </dgm:pt>
    <dgm:pt modelId="{AD031607-65FF-4EDB-A8EC-4603441A69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Design extensibility points for using Office 365 APIs</a:t>
          </a:r>
        </a:p>
      </dgm:t>
    </dgm:pt>
    <dgm:pt modelId="{A9F31E11-1D27-4EF8-81C9-B45FBF1AC3A4}" type="parTrans" cxnId="{DA4A7DF4-6B8B-4658-A942-BC36F01C9FDD}">
      <dgm:prSet/>
      <dgm:spPr/>
      <dgm:t>
        <a:bodyPr/>
        <a:lstStyle/>
        <a:p>
          <a:endParaRPr lang="en-US"/>
        </a:p>
      </dgm:t>
    </dgm:pt>
    <dgm:pt modelId="{3E760E23-80F4-48E9-8D89-658B60874BAC}" type="sibTrans" cxnId="{DA4A7DF4-6B8B-4658-A942-BC36F01C9FDD}">
      <dgm:prSet/>
      <dgm:spPr/>
      <dgm:t>
        <a:bodyPr/>
        <a:lstStyle/>
        <a:p>
          <a:endParaRPr lang="en-US"/>
        </a:p>
      </dgm:t>
    </dgm:pt>
    <dgm:pt modelId="{44C11C9D-7229-4DAB-8695-F9E7DCB958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Implement Office365 APIs into your application</a:t>
          </a:r>
        </a:p>
      </dgm:t>
    </dgm:pt>
    <dgm:pt modelId="{1475EEF7-9844-4FDD-8C23-39EE44AB0235}" type="parTrans" cxnId="{B813C41E-5CA7-4348-B9D2-4F1A39DAEBB7}">
      <dgm:prSet/>
      <dgm:spPr/>
      <dgm:t>
        <a:bodyPr/>
        <a:lstStyle/>
        <a:p>
          <a:endParaRPr lang="en-US"/>
        </a:p>
      </dgm:t>
    </dgm:pt>
    <dgm:pt modelId="{1AF4F391-7771-4E0F-A1E7-1150D11F6330}" type="sibTrans" cxnId="{B813C41E-5CA7-4348-B9D2-4F1A39DAEBB7}">
      <dgm:prSet/>
      <dgm:spPr/>
      <dgm:t>
        <a:bodyPr/>
        <a:lstStyle/>
        <a:p>
          <a:endParaRPr lang="en-US"/>
        </a:p>
      </dgm:t>
    </dgm:pt>
    <dgm:pt modelId="{EA1D4AF2-E763-469F-9263-0635A0C9E198}">
      <dgm:prSet/>
      <dgm:spPr/>
      <dgm:t>
        <a:bodyPr/>
        <a:lstStyle/>
        <a:p>
          <a:r>
            <a:rPr lang="en-US" b="0" i="0" dirty="0"/>
            <a:t>Option B - Use a sample application</a:t>
          </a:r>
        </a:p>
      </dgm:t>
    </dgm:pt>
    <dgm:pt modelId="{2DA07521-87C5-42B9-821D-E8F0F5821E0D}" type="parTrans" cxnId="{E4072645-46DD-4AB1-8114-10913A3E251E}">
      <dgm:prSet/>
      <dgm:spPr/>
      <dgm:t>
        <a:bodyPr/>
        <a:lstStyle/>
        <a:p>
          <a:endParaRPr lang="en-US"/>
        </a:p>
      </dgm:t>
    </dgm:pt>
    <dgm:pt modelId="{62CF406E-7F97-4517-83D2-8426BE749228}" type="sibTrans" cxnId="{E4072645-46DD-4AB1-8114-10913A3E251E}">
      <dgm:prSet/>
      <dgm:spPr/>
      <dgm:t>
        <a:bodyPr/>
        <a:lstStyle/>
        <a:p>
          <a:endParaRPr lang="en-US"/>
        </a:p>
      </dgm:t>
    </dgm:pt>
    <dgm:pt modelId="{13A2D2A3-191E-4F70-8E92-648A0EC268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View the sample application code (Currently .NET only) </a:t>
          </a:r>
          <a:r>
            <a:rPr lang="en-US" b="0" i="0" u="none" dirty="0"/>
            <a:t>https://github.com/OfficeDev/O365-EDU-AspNetMVC-Samples</a:t>
          </a:r>
          <a:endParaRPr lang="en-US" b="0" i="0" dirty="0"/>
        </a:p>
      </dgm:t>
    </dgm:pt>
    <dgm:pt modelId="{04D25AAC-0C16-4541-B493-668714A72D53}" type="parTrans" cxnId="{34392C02-2E5A-4FE7-AE1E-4360914D4687}">
      <dgm:prSet/>
      <dgm:spPr/>
      <dgm:t>
        <a:bodyPr/>
        <a:lstStyle/>
        <a:p>
          <a:endParaRPr lang="en-US"/>
        </a:p>
      </dgm:t>
    </dgm:pt>
    <dgm:pt modelId="{965C0833-74B5-479D-9002-B0DD4EC256F6}" type="sibTrans" cxnId="{34392C02-2E5A-4FE7-AE1E-4360914D4687}">
      <dgm:prSet/>
      <dgm:spPr/>
      <dgm:t>
        <a:bodyPr/>
        <a:lstStyle/>
        <a:p>
          <a:endParaRPr lang="en-US"/>
        </a:p>
      </dgm:t>
    </dgm:pt>
    <dgm:pt modelId="{CE9330BA-3C38-4524-AABF-86ABC8FCA6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Run and debug to understand the integration of Office365 REST APIs</a:t>
          </a:r>
        </a:p>
      </dgm:t>
    </dgm:pt>
    <dgm:pt modelId="{FF81AB6A-F117-423D-BC11-5690AEFEF1EC}" type="parTrans" cxnId="{15426D60-0869-46FD-9168-99610FA30308}">
      <dgm:prSet/>
      <dgm:spPr/>
      <dgm:t>
        <a:bodyPr/>
        <a:lstStyle/>
        <a:p>
          <a:endParaRPr lang="en-US"/>
        </a:p>
      </dgm:t>
    </dgm:pt>
    <dgm:pt modelId="{4C9328C1-756E-46B9-A0B1-04301FC9B4D5}" type="sibTrans" cxnId="{15426D60-0869-46FD-9168-99610FA30308}">
      <dgm:prSet/>
      <dgm:spPr/>
      <dgm:t>
        <a:bodyPr/>
        <a:lstStyle/>
        <a:p>
          <a:endParaRPr lang="en-US"/>
        </a:p>
      </dgm:t>
    </dgm:pt>
    <dgm:pt modelId="{17EBEBD1-85D1-43BA-AC4E-EF18537850A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Discuss the design choices for the sample application</a:t>
          </a:r>
        </a:p>
      </dgm:t>
    </dgm:pt>
    <dgm:pt modelId="{9ECC0AFB-C093-4907-AB08-47632E6AF115}" type="parTrans" cxnId="{FA596A7F-46DF-4D5A-8CD4-75296DE630AD}">
      <dgm:prSet/>
      <dgm:spPr/>
      <dgm:t>
        <a:bodyPr/>
        <a:lstStyle/>
        <a:p>
          <a:endParaRPr lang="en-US"/>
        </a:p>
      </dgm:t>
    </dgm:pt>
    <dgm:pt modelId="{56233FDD-3630-4227-807C-28EA18C250E3}" type="sibTrans" cxnId="{FA596A7F-46DF-4D5A-8CD4-75296DE630AD}">
      <dgm:prSet/>
      <dgm:spPr/>
      <dgm:t>
        <a:bodyPr/>
        <a:lstStyle/>
        <a:p>
          <a:endParaRPr lang="en-US"/>
        </a:p>
      </dgm:t>
    </dgm:pt>
    <dgm:pt modelId="{BD4C89A0-FF9B-4E89-9203-EE242491FED8}">
      <dgm:prSet/>
      <dgm:spPr/>
      <dgm:t>
        <a:bodyPr/>
        <a:lstStyle/>
        <a:p>
          <a:r>
            <a:rPr lang="en-US" b="0" i="0" dirty="0"/>
            <a:t>Option C - Design and implement later</a:t>
          </a:r>
        </a:p>
      </dgm:t>
    </dgm:pt>
    <dgm:pt modelId="{AB5C2C7B-125E-4F5A-B07D-E95E259F26AB}" type="parTrans" cxnId="{D1AA36C7-158D-4C2F-A929-A32ED789DA0B}">
      <dgm:prSet/>
      <dgm:spPr/>
      <dgm:t>
        <a:bodyPr/>
        <a:lstStyle/>
        <a:p>
          <a:endParaRPr lang="en-US"/>
        </a:p>
      </dgm:t>
    </dgm:pt>
    <dgm:pt modelId="{0A086DA4-4345-4B49-B084-19E429E0BADE}" type="sibTrans" cxnId="{D1AA36C7-158D-4C2F-A929-A32ED789DA0B}">
      <dgm:prSet/>
      <dgm:spPr/>
      <dgm:t>
        <a:bodyPr/>
        <a:lstStyle/>
        <a:p>
          <a:endParaRPr lang="en-US"/>
        </a:p>
      </dgm:t>
    </dgm:pt>
    <dgm:pt modelId="{480A207D-4AF0-4151-9BA6-FD5D387D3C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Design extensibility points for using Office365 APIs</a:t>
          </a:r>
        </a:p>
      </dgm:t>
    </dgm:pt>
    <dgm:pt modelId="{D1CE6B96-8B66-46C4-B307-BC421E12C473}" type="parTrans" cxnId="{459715FA-4F46-435C-A1EC-2E71A2E76C6F}">
      <dgm:prSet/>
      <dgm:spPr/>
      <dgm:t>
        <a:bodyPr/>
        <a:lstStyle/>
        <a:p>
          <a:endParaRPr lang="en-US"/>
        </a:p>
      </dgm:t>
    </dgm:pt>
    <dgm:pt modelId="{969AAC3F-ECEF-4DDB-A528-23F9AC16FFF5}" type="sibTrans" cxnId="{459715FA-4F46-435C-A1EC-2E71A2E76C6F}">
      <dgm:prSet/>
      <dgm:spPr/>
      <dgm:t>
        <a:bodyPr/>
        <a:lstStyle/>
        <a:p>
          <a:endParaRPr lang="en-US"/>
        </a:p>
      </dgm:t>
    </dgm:pt>
    <dgm:pt modelId="{C8994596-8FCD-43AF-968D-D38F75DD073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Using your application, design the options for integrating REST API data</a:t>
          </a:r>
        </a:p>
      </dgm:t>
    </dgm:pt>
    <dgm:pt modelId="{3D2A0D51-9CAD-443E-9F52-7656E1AB7471}" type="parTrans" cxnId="{E19AF344-6278-4EC3-AFFB-D2EEE9DBA929}">
      <dgm:prSet/>
      <dgm:spPr/>
      <dgm:t>
        <a:bodyPr/>
        <a:lstStyle/>
        <a:p>
          <a:endParaRPr lang="en-US"/>
        </a:p>
      </dgm:t>
    </dgm:pt>
    <dgm:pt modelId="{48255CDB-B93B-46D4-987D-C5ED8F82A4F5}" type="sibTrans" cxnId="{E19AF344-6278-4EC3-AFFB-D2EEE9DBA929}">
      <dgm:prSet/>
      <dgm:spPr/>
      <dgm:t>
        <a:bodyPr/>
        <a:lstStyle/>
        <a:p>
          <a:endParaRPr lang="en-US"/>
        </a:p>
      </dgm:t>
    </dgm:pt>
    <dgm:pt modelId="{D1EFBFAD-A85C-4044-83CC-6E43DAC60825}" type="pres">
      <dgm:prSet presAssocID="{CD9B7B16-5329-4117-BFB4-84F8412FCFB5}" presName="linear" presStyleCnt="0">
        <dgm:presLayoutVars>
          <dgm:dir/>
          <dgm:animLvl val="lvl"/>
          <dgm:resizeHandles val="exact"/>
        </dgm:presLayoutVars>
      </dgm:prSet>
      <dgm:spPr/>
    </dgm:pt>
    <dgm:pt modelId="{F1CFB5C0-121D-4A3D-87E8-A7FE52F98C80}" type="pres">
      <dgm:prSet presAssocID="{054AF141-111A-4659-A79C-C3059F61E886}" presName="parentLin" presStyleCnt="0"/>
      <dgm:spPr/>
    </dgm:pt>
    <dgm:pt modelId="{88CE1569-A32E-4372-A54C-7F8F41C3ED5A}" type="pres">
      <dgm:prSet presAssocID="{054AF141-111A-4659-A79C-C3059F61E886}" presName="parentLeftMargin" presStyleLbl="node1" presStyleIdx="0" presStyleCnt="3"/>
      <dgm:spPr/>
    </dgm:pt>
    <dgm:pt modelId="{9B851D0C-61F8-4E6C-A71F-F457607EF70F}" type="pres">
      <dgm:prSet presAssocID="{054AF141-111A-4659-A79C-C3059F61E8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6D61B3-6B98-41C5-B308-4090505E28A6}" type="pres">
      <dgm:prSet presAssocID="{054AF141-111A-4659-A79C-C3059F61E886}" presName="negativeSpace" presStyleCnt="0"/>
      <dgm:spPr/>
    </dgm:pt>
    <dgm:pt modelId="{B4583D54-756C-4197-A2C1-B8F94DA23306}" type="pres">
      <dgm:prSet presAssocID="{054AF141-111A-4659-A79C-C3059F61E886}" presName="childText" presStyleLbl="conFgAcc1" presStyleIdx="0" presStyleCnt="3">
        <dgm:presLayoutVars>
          <dgm:bulletEnabled val="1"/>
        </dgm:presLayoutVars>
      </dgm:prSet>
      <dgm:spPr/>
    </dgm:pt>
    <dgm:pt modelId="{54C8F6C5-78F9-44D7-93E5-A1439C85F0EF}" type="pres">
      <dgm:prSet presAssocID="{D2116A58-94FF-43C8-8FE6-AE1DAF002210}" presName="spaceBetweenRectangles" presStyleCnt="0"/>
      <dgm:spPr/>
    </dgm:pt>
    <dgm:pt modelId="{C2144E84-7D77-441F-B7C2-92EECD69D63F}" type="pres">
      <dgm:prSet presAssocID="{EA1D4AF2-E763-469F-9263-0635A0C9E198}" presName="parentLin" presStyleCnt="0"/>
      <dgm:spPr/>
    </dgm:pt>
    <dgm:pt modelId="{C2206547-D71C-4CAC-91C1-3949DD73FB4B}" type="pres">
      <dgm:prSet presAssocID="{EA1D4AF2-E763-469F-9263-0635A0C9E198}" presName="parentLeftMargin" presStyleLbl="node1" presStyleIdx="0" presStyleCnt="3"/>
      <dgm:spPr/>
    </dgm:pt>
    <dgm:pt modelId="{5399171C-D126-4F71-BC6B-8C90C70FBC03}" type="pres">
      <dgm:prSet presAssocID="{EA1D4AF2-E763-469F-9263-0635A0C9E1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C2DCCA-7512-40A9-A511-6BA6AA3CA23B}" type="pres">
      <dgm:prSet presAssocID="{EA1D4AF2-E763-469F-9263-0635A0C9E198}" presName="negativeSpace" presStyleCnt="0"/>
      <dgm:spPr/>
    </dgm:pt>
    <dgm:pt modelId="{D2218478-56FC-46D3-9E93-32988D93B6EC}" type="pres">
      <dgm:prSet presAssocID="{EA1D4AF2-E763-469F-9263-0635A0C9E198}" presName="childText" presStyleLbl="conFgAcc1" presStyleIdx="1" presStyleCnt="3">
        <dgm:presLayoutVars>
          <dgm:bulletEnabled val="1"/>
        </dgm:presLayoutVars>
      </dgm:prSet>
      <dgm:spPr/>
    </dgm:pt>
    <dgm:pt modelId="{11AF74DC-DF29-40E0-95BD-A063826C86A8}" type="pres">
      <dgm:prSet presAssocID="{62CF406E-7F97-4517-83D2-8426BE749228}" presName="spaceBetweenRectangles" presStyleCnt="0"/>
      <dgm:spPr/>
    </dgm:pt>
    <dgm:pt modelId="{58B107C0-DB28-4642-9289-43315FD816FF}" type="pres">
      <dgm:prSet presAssocID="{BD4C89A0-FF9B-4E89-9203-EE242491FED8}" presName="parentLin" presStyleCnt="0"/>
      <dgm:spPr/>
    </dgm:pt>
    <dgm:pt modelId="{BCC4A74D-BD8E-49C3-B7F5-95F65463F298}" type="pres">
      <dgm:prSet presAssocID="{BD4C89A0-FF9B-4E89-9203-EE242491FED8}" presName="parentLeftMargin" presStyleLbl="node1" presStyleIdx="1" presStyleCnt="3"/>
      <dgm:spPr/>
    </dgm:pt>
    <dgm:pt modelId="{0431FA26-2554-4286-9C89-61C7E9CD1DEE}" type="pres">
      <dgm:prSet presAssocID="{BD4C89A0-FF9B-4E89-9203-EE242491FE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6FF8A9-D543-4B59-B20C-CB01085B1D8A}" type="pres">
      <dgm:prSet presAssocID="{BD4C89A0-FF9B-4E89-9203-EE242491FED8}" presName="negativeSpace" presStyleCnt="0"/>
      <dgm:spPr/>
    </dgm:pt>
    <dgm:pt modelId="{C3CD54DC-6F90-47C3-B444-6DAE8E4566D0}" type="pres">
      <dgm:prSet presAssocID="{BD4C89A0-FF9B-4E89-9203-EE242491FE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392C02-2E5A-4FE7-AE1E-4360914D4687}" srcId="{EA1D4AF2-E763-469F-9263-0635A0C9E198}" destId="{13A2D2A3-191E-4F70-8E92-648A0EC26823}" srcOrd="0" destOrd="0" parTransId="{04D25AAC-0C16-4541-B493-668714A72D53}" sibTransId="{965C0833-74B5-479D-9002-B0DD4EC256F6}"/>
    <dgm:cxn modelId="{395D4B09-A300-4401-B973-CF53283B7FC9}" type="presOf" srcId="{CD9B7B16-5329-4117-BFB4-84F8412FCFB5}" destId="{D1EFBFAD-A85C-4044-83CC-6E43DAC60825}" srcOrd="0" destOrd="0" presId="urn:microsoft.com/office/officeart/2005/8/layout/list1"/>
    <dgm:cxn modelId="{AAF4161D-38BF-435A-A5F2-9C948F193CCB}" type="presOf" srcId="{CE9330BA-3C38-4524-AABF-86ABC8FCA68F}" destId="{D2218478-56FC-46D3-9E93-32988D93B6EC}" srcOrd="0" destOrd="1" presId="urn:microsoft.com/office/officeart/2005/8/layout/list1"/>
    <dgm:cxn modelId="{B813C41E-5CA7-4348-B9D2-4F1A39DAEBB7}" srcId="{054AF141-111A-4659-A79C-C3059F61E886}" destId="{44C11C9D-7229-4DAB-8695-F9E7DCB95834}" srcOrd="1" destOrd="0" parTransId="{1475EEF7-9844-4FDD-8C23-39EE44AB0235}" sibTransId="{1AF4F391-7771-4E0F-A1E7-1150D11F6330}"/>
    <dgm:cxn modelId="{15426D60-0869-46FD-9168-99610FA30308}" srcId="{EA1D4AF2-E763-469F-9263-0635A0C9E198}" destId="{CE9330BA-3C38-4524-AABF-86ABC8FCA68F}" srcOrd="1" destOrd="0" parTransId="{FF81AB6A-F117-423D-BC11-5690AEFEF1EC}" sibTransId="{4C9328C1-756E-46B9-A0B1-04301FC9B4D5}"/>
    <dgm:cxn modelId="{05293F62-CD86-4982-A2E3-70EE93D42B7A}" srcId="{CD9B7B16-5329-4117-BFB4-84F8412FCFB5}" destId="{054AF141-111A-4659-A79C-C3059F61E886}" srcOrd="0" destOrd="0" parTransId="{F19C132A-AA9F-4F39-A497-DA8DAF284457}" sibTransId="{D2116A58-94FF-43C8-8FE6-AE1DAF002210}"/>
    <dgm:cxn modelId="{E19AF344-6278-4EC3-AFFB-D2EEE9DBA929}" srcId="{BD4C89A0-FF9B-4E89-9203-EE242491FED8}" destId="{C8994596-8FCD-43AF-968D-D38F75DD0736}" srcOrd="1" destOrd="0" parTransId="{3D2A0D51-9CAD-443E-9F52-7656E1AB7471}" sibTransId="{48255CDB-B93B-46D4-987D-C5ED8F82A4F5}"/>
    <dgm:cxn modelId="{E4072645-46DD-4AB1-8114-10913A3E251E}" srcId="{CD9B7B16-5329-4117-BFB4-84F8412FCFB5}" destId="{EA1D4AF2-E763-469F-9263-0635A0C9E198}" srcOrd="1" destOrd="0" parTransId="{2DA07521-87C5-42B9-821D-E8F0F5821E0D}" sibTransId="{62CF406E-7F97-4517-83D2-8426BE749228}"/>
    <dgm:cxn modelId="{9758677C-2F6F-4B29-BA3D-C0B056D55F0E}" type="presOf" srcId="{BD4C89A0-FF9B-4E89-9203-EE242491FED8}" destId="{BCC4A74D-BD8E-49C3-B7F5-95F65463F298}" srcOrd="0" destOrd="0" presId="urn:microsoft.com/office/officeart/2005/8/layout/list1"/>
    <dgm:cxn modelId="{FA596A7F-46DF-4D5A-8CD4-75296DE630AD}" srcId="{EA1D4AF2-E763-469F-9263-0635A0C9E198}" destId="{17EBEBD1-85D1-43BA-AC4E-EF18537850A1}" srcOrd="2" destOrd="0" parTransId="{9ECC0AFB-C093-4907-AB08-47632E6AF115}" sibTransId="{56233FDD-3630-4227-807C-28EA18C250E3}"/>
    <dgm:cxn modelId="{FAD2C684-4047-4158-B3ED-249F921BE65A}" type="presOf" srcId="{480A207D-4AF0-4151-9BA6-FD5D387D3CEA}" destId="{C3CD54DC-6F90-47C3-B444-6DAE8E4566D0}" srcOrd="0" destOrd="0" presId="urn:microsoft.com/office/officeart/2005/8/layout/list1"/>
    <dgm:cxn modelId="{112E5F90-D3DC-43C9-B0CB-C511D7936679}" type="presOf" srcId="{C8994596-8FCD-43AF-968D-D38F75DD0736}" destId="{C3CD54DC-6F90-47C3-B444-6DAE8E4566D0}" srcOrd="0" destOrd="1" presId="urn:microsoft.com/office/officeart/2005/8/layout/list1"/>
    <dgm:cxn modelId="{72FD0493-E18D-4087-8221-3048DE0FC9FF}" type="presOf" srcId="{44C11C9D-7229-4DAB-8695-F9E7DCB95834}" destId="{B4583D54-756C-4197-A2C1-B8F94DA23306}" srcOrd="0" destOrd="1" presId="urn:microsoft.com/office/officeart/2005/8/layout/list1"/>
    <dgm:cxn modelId="{533058B7-4974-431D-BC66-2C697D8A111A}" type="presOf" srcId="{054AF141-111A-4659-A79C-C3059F61E886}" destId="{88CE1569-A32E-4372-A54C-7F8F41C3ED5A}" srcOrd="0" destOrd="0" presId="urn:microsoft.com/office/officeart/2005/8/layout/list1"/>
    <dgm:cxn modelId="{D1AA36C7-158D-4C2F-A929-A32ED789DA0B}" srcId="{CD9B7B16-5329-4117-BFB4-84F8412FCFB5}" destId="{BD4C89A0-FF9B-4E89-9203-EE242491FED8}" srcOrd="2" destOrd="0" parTransId="{AB5C2C7B-125E-4F5A-B07D-E95E259F26AB}" sibTransId="{0A086DA4-4345-4B49-B084-19E429E0BADE}"/>
    <dgm:cxn modelId="{9423CCC8-51E1-43EC-A7D1-E9B46C453A0A}" type="presOf" srcId="{17EBEBD1-85D1-43BA-AC4E-EF18537850A1}" destId="{D2218478-56FC-46D3-9E93-32988D93B6EC}" srcOrd="0" destOrd="2" presId="urn:microsoft.com/office/officeart/2005/8/layout/list1"/>
    <dgm:cxn modelId="{5052A2CC-377C-4609-ACD8-D01B5E1BB7A3}" type="presOf" srcId="{BD4C89A0-FF9B-4E89-9203-EE242491FED8}" destId="{0431FA26-2554-4286-9C89-61C7E9CD1DEE}" srcOrd="1" destOrd="0" presId="urn:microsoft.com/office/officeart/2005/8/layout/list1"/>
    <dgm:cxn modelId="{33B856D0-E9CE-4944-9588-4684504E0665}" type="presOf" srcId="{054AF141-111A-4659-A79C-C3059F61E886}" destId="{9B851D0C-61F8-4E6C-A71F-F457607EF70F}" srcOrd="1" destOrd="0" presId="urn:microsoft.com/office/officeart/2005/8/layout/list1"/>
    <dgm:cxn modelId="{24DF03D3-5D22-4E60-B3E7-A341E586CF51}" type="presOf" srcId="{EA1D4AF2-E763-469F-9263-0635A0C9E198}" destId="{5399171C-D126-4F71-BC6B-8C90C70FBC03}" srcOrd="1" destOrd="0" presId="urn:microsoft.com/office/officeart/2005/8/layout/list1"/>
    <dgm:cxn modelId="{BA2748DA-5C77-408D-9451-F15C2851DB64}" type="presOf" srcId="{AD031607-65FF-4EDB-A8EC-4603441A6982}" destId="{B4583D54-756C-4197-A2C1-B8F94DA23306}" srcOrd="0" destOrd="0" presId="urn:microsoft.com/office/officeart/2005/8/layout/list1"/>
    <dgm:cxn modelId="{C6B7E3E8-1173-4363-B2A0-D185657B99AF}" type="presOf" srcId="{EA1D4AF2-E763-469F-9263-0635A0C9E198}" destId="{C2206547-D71C-4CAC-91C1-3949DD73FB4B}" srcOrd="0" destOrd="0" presId="urn:microsoft.com/office/officeart/2005/8/layout/list1"/>
    <dgm:cxn modelId="{DA4A7DF4-6B8B-4658-A942-BC36F01C9FDD}" srcId="{054AF141-111A-4659-A79C-C3059F61E886}" destId="{AD031607-65FF-4EDB-A8EC-4603441A6982}" srcOrd="0" destOrd="0" parTransId="{A9F31E11-1D27-4EF8-81C9-B45FBF1AC3A4}" sibTransId="{3E760E23-80F4-48E9-8D89-658B60874BAC}"/>
    <dgm:cxn modelId="{90ACA8F8-B631-490B-972E-BAE7BB5F78E8}" type="presOf" srcId="{13A2D2A3-191E-4F70-8E92-648A0EC26823}" destId="{D2218478-56FC-46D3-9E93-32988D93B6EC}" srcOrd="0" destOrd="0" presId="urn:microsoft.com/office/officeart/2005/8/layout/list1"/>
    <dgm:cxn modelId="{459715FA-4F46-435C-A1EC-2E71A2E76C6F}" srcId="{BD4C89A0-FF9B-4E89-9203-EE242491FED8}" destId="{480A207D-4AF0-4151-9BA6-FD5D387D3CEA}" srcOrd="0" destOrd="0" parTransId="{D1CE6B96-8B66-46C4-B307-BC421E12C473}" sibTransId="{969AAC3F-ECEF-4DDB-A528-23F9AC16FFF5}"/>
    <dgm:cxn modelId="{42759212-1630-4FB0-8CC3-E701E7CC7C62}" type="presParOf" srcId="{D1EFBFAD-A85C-4044-83CC-6E43DAC60825}" destId="{F1CFB5C0-121D-4A3D-87E8-A7FE52F98C80}" srcOrd="0" destOrd="0" presId="urn:microsoft.com/office/officeart/2005/8/layout/list1"/>
    <dgm:cxn modelId="{780AC0ED-2D03-4654-AC4E-48BDBDF97B49}" type="presParOf" srcId="{F1CFB5C0-121D-4A3D-87E8-A7FE52F98C80}" destId="{88CE1569-A32E-4372-A54C-7F8F41C3ED5A}" srcOrd="0" destOrd="0" presId="urn:microsoft.com/office/officeart/2005/8/layout/list1"/>
    <dgm:cxn modelId="{1BFED64B-5DF5-4140-AFF8-F3AE7AC93D81}" type="presParOf" srcId="{F1CFB5C0-121D-4A3D-87E8-A7FE52F98C80}" destId="{9B851D0C-61F8-4E6C-A71F-F457607EF70F}" srcOrd="1" destOrd="0" presId="urn:microsoft.com/office/officeart/2005/8/layout/list1"/>
    <dgm:cxn modelId="{68F5B7B5-59D5-4641-9842-930FC92AF257}" type="presParOf" srcId="{D1EFBFAD-A85C-4044-83CC-6E43DAC60825}" destId="{CE6D61B3-6B98-41C5-B308-4090505E28A6}" srcOrd="1" destOrd="0" presId="urn:microsoft.com/office/officeart/2005/8/layout/list1"/>
    <dgm:cxn modelId="{F6723282-B3FA-4CC6-8E3B-B998A8DA0C4D}" type="presParOf" srcId="{D1EFBFAD-A85C-4044-83CC-6E43DAC60825}" destId="{B4583D54-756C-4197-A2C1-B8F94DA23306}" srcOrd="2" destOrd="0" presId="urn:microsoft.com/office/officeart/2005/8/layout/list1"/>
    <dgm:cxn modelId="{D1054EA5-469A-48E4-9AF3-B1EE1504D055}" type="presParOf" srcId="{D1EFBFAD-A85C-4044-83CC-6E43DAC60825}" destId="{54C8F6C5-78F9-44D7-93E5-A1439C85F0EF}" srcOrd="3" destOrd="0" presId="urn:microsoft.com/office/officeart/2005/8/layout/list1"/>
    <dgm:cxn modelId="{DD32A9C2-C315-4799-AA00-9CCD70A37D4B}" type="presParOf" srcId="{D1EFBFAD-A85C-4044-83CC-6E43DAC60825}" destId="{C2144E84-7D77-441F-B7C2-92EECD69D63F}" srcOrd="4" destOrd="0" presId="urn:microsoft.com/office/officeart/2005/8/layout/list1"/>
    <dgm:cxn modelId="{944A5CAE-6661-4188-A55D-5E4228A69BE4}" type="presParOf" srcId="{C2144E84-7D77-441F-B7C2-92EECD69D63F}" destId="{C2206547-D71C-4CAC-91C1-3949DD73FB4B}" srcOrd="0" destOrd="0" presId="urn:microsoft.com/office/officeart/2005/8/layout/list1"/>
    <dgm:cxn modelId="{BA9A586A-5401-4661-9D6B-70292A9FE27E}" type="presParOf" srcId="{C2144E84-7D77-441F-B7C2-92EECD69D63F}" destId="{5399171C-D126-4F71-BC6B-8C90C70FBC03}" srcOrd="1" destOrd="0" presId="urn:microsoft.com/office/officeart/2005/8/layout/list1"/>
    <dgm:cxn modelId="{CE49635B-485F-436D-93FA-2BEC5CEF9F26}" type="presParOf" srcId="{D1EFBFAD-A85C-4044-83CC-6E43DAC60825}" destId="{8DC2DCCA-7512-40A9-A511-6BA6AA3CA23B}" srcOrd="5" destOrd="0" presId="urn:microsoft.com/office/officeart/2005/8/layout/list1"/>
    <dgm:cxn modelId="{A8C71980-EC14-40F7-8058-589D64F0465E}" type="presParOf" srcId="{D1EFBFAD-A85C-4044-83CC-6E43DAC60825}" destId="{D2218478-56FC-46D3-9E93-32988D93B6EC}" srcOrd="6" destOrd="0" presId="urn:microsoft.com/office/officeart/2005/8/layout/list1"/>
    <dgm:cxn modelId="{C72D1046-2130-4F68-B4A9-6576F41F058B}" type="presParOf" srcId="{D1EFBFAD-A85C-4044-83CC-6E43DAC60825}" destId="{11AF74DC-DF29-40E0-95BD-A063826C86A8}" srcOrd="7" destOrd="0" presId="urn:microsoft.com/office/officeart/2005/8/layout/list1"/>
    <dgm:cxn modelId="{E1214E24-BE85-4D51-9D1B-EB1FA0FF934D}" type="presParOf" srcId="{D1EFBFAD-A85C-4044-83CC-6E43DAC60825}" destId="{58B107C0-DB28-4642-9289-43315FD816FF}" srcOrd="8" destOrd="0" presId="urn:microsoft.com/office/officeart/2005/8/layout/list1"/>
    <dgm:cxn modelId="{E0641E78-11AA-4233-92A8-9E709988EF6E}" type="presParOf" srcId="{58B107C0-DB28-4642-9289-43315FD816FF}" destId="{BCC4A74D-BD8E-49C3-B7F5-95F65463F298}" srcOrd="0" destOrd="0" presId="urn:microsoft.com/office/officeart/2005/8/layout/list1"/>
    <dgm:cxn modelId="{4B21D160-EAAF-459A-84FE-1E7A55F9D062}" type="presParOf" srcId="{58B107C0-DB28-4642-9289-43315FD816FF}" destId="{0431FA26-2554-4286-9C89-61C7E9CD1DEE}" srcOrd="1" destOrd="0" presId="urn:microsoft.com/office/officeart/2005/8/layout/list1"/>
    <dgm:cxn modelId="{4B13B130-ECBF-4EAA-949F-604D42D816FC}" type="presParOf" srcId="{D1EFBFAD-A85C-4044-83CC-6E43DAC60825}" destId="{256FF8A9-D543-4B59-B20C-CB01085B1D8A}" srcOrd="9" destOrd="0" presId="urn:microsoft.com/office/officeart/2005/8/layout/list1"/>
    <dgm:cxn modelId="{FFAAE548-4175-4144-8684-17C8A1E5BCC3}" type="presParOf" srcId="{D1EFBFAD-A85C-4044-83CC-6E43DAC60825}" destId="{C3CD54DC-6F90-47C3-B444-6DAE8E4566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83D54-756C-4197-A2C1-B8F94DA23306}">
      <dsp:nvSpPr>
        <dsp:cNvPr id="0" name=""/>
        <dsp:cNvSpPr/>
      </dsp:nvSpPr>
      <dsp:spPr>
        <a:xfrm>
          <a:off x="0" y="321254"/>
          <a:ext cx="10972800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95732" rIns="8516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Design extensibility points for using Office 365 APIs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Implement Office365 APIs into your application</a:t>
          </a:r>
        </a:p>
      </dsp:txBody>
      <dsp:txXfrm>
        <a:off x="0" y="321254"/>
        <a:ext cx="10972800" cy="1167075"/>
      </dsp:txXfrm>
    </dsp:sp>
    <dsp:sp modelId="{9B851D0C-61F8-4E6C-A71F-F457607EF70F}">
      <dsp:nvSpPr>
        <dsp:cNvPr id="0" name=""/>
        <dsp:cNvSpPr/>
      </dsp:nvSpPr>
      <dsp:spPr>
        <a:xfrm>
          <a:off x="548640" y="40814"/>
          <a:ext cx="76809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Option A - Use your own application</a:t>
          </a:r>
          <a:endParaRPr lang="en-US" sz="1900" kern="1200" dirty="0"/>
        </a:p>
      </dsp:txBody>
      <dsp:txXfrm>
        <a:off x="576020" y="68194"/>
        <a:ext cx="7626200" cy="506120"/>
      </dsp:txXfrm>
    </dsp:sp>
    <dsp:sp modelId="{D2218478-56FC-46D3-9E93-32988D93B6EC}">
      <dsp:nvSpPr>
        <dsp:cNvPr id="0" name=""/>
        <dsp:cNvSpPr/>
      </dsp:nvSpPr>
      <dsp:spPr>
        <a:xfrm>
          <a:off x="0" y="1871370"/>
          <a:ext cx="1097280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95732" rIns="8516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View the sample application code (Currently .NET only) </a:t>
          </a:r>
          <a:r>
            <a:rPr lang="en-US" sz="1900" b="0" i="0" u="none" kern="1200" dirty="0"/>
            <a:t>https://github.com/OfficeDev/O365-EDU-AspNetMVC-Samples</a:t>
          </a:r>
          <a:endParaRPr lang="en-US" sz="1900" b="0" i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Run and debug to understand the integration of Office365 REST APIs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Discuss the design choices for the sample application</a:t>
          </a:r>
        </a:p>
      </dsp:txBody>
      <dsp:txXfrm>
        <a:off x="0" y="1871370"/>
        <a:ext cx="10972800" cy="1795500"/>
      </dsp:txXfrm>
    </dsp:sp>
    <dsp:sp modelId="{5399171C-D126-4F71-BC6B-8C90C70FBC03}">
      <dsp:nvSpPr>
        <dsp:cNvPr id="0" name=""/>
        <dsp:cNvSpPr/>
      </dsp:nvSpPr>
      <dsp:spPr>
        <a:xfrm>
          <a:off x="548640" y="1590930"/>
          <a:ext cx="76809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Option B - Use a sample application</a:t>
          </a:r>
        </a:p>
      </dsp:txBody>
      <dsp:txXfrm>
        <a:off x="576020" y="1618310"/>
        <a:ext cx="7626200" cy="506120"/>
      </dsp:txXfrm>
    </dsp:sp>
    <dsp:sp modelId="{C3CD54DC-6F90-47C3-B444-6DAE8E4566D0}">
      <dsp:nvSpPr>
        <dsp:cNvPr id="0" name=""/>
        <dsp:cNvSpPr/>
      </dsp:nvSpPr>
      <dsp:spPr>
        <a:xfrm>
          <a:off x="0" y="4049910"/>
          <a:ext cx="10972800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95732" rIns="8516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Design extensibility points for using Office365 APIs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Using your application, design the options for integrating REST API data</a:t>
          </a:r>
        </a:p>
      </dsp:txBody>
      <dsp:txXfrm>
        <a:off x="0" y="4049910"/>
        <a:ext cx="10972800" cy="1167075"/>
      </dsp:txXfrm>
    </dsp:sp>
    <dsp:sp modelId="{0431FA26-2554-4286-9C89-61C7E9CD1DEE}">
      <dsp:nvSpPr>
        <dsp:cNvPr id="0" name=""/>
        <dsp:cNvSpPr/>
      </dsp:nvSpPr>
      <dsp:spPr>
        <a:xfrm>
          <a:off x="548640" y="3769470"/>
          <a:ext cx="768096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Option C - Design and implement later</a:t>
          </a:r>
        </a:p>
      </dsp:txBody>
      <dsp:txXfrm>
        <a:off x="576020" y="3796850"/>
        <a:ext cx="762620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6/4/2017 1:44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6/4/2017 1:44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6/4/2017 1:44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6/4/2017 1:44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6/4/2017 1:44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HOL: Integrate Office 365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HOL: Integrate O365 APIs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7708436"/>
              </p:ext>
            </p:extLst>
          </p:nvPr>
        </p:nvGraphicFramePr>
        <p:xfrm>
          <a:off x="731837" y="1363662"/>
          <a:ext cx="10972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479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7</TotalTime>
  <Words>134</Words>
  <Application>Microsoft Office PowerPoint</Application>
  <PresentationFormat>Custom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HOL: Integrate Office 365 APIs</vt:lpstr>
      <vt:lpstr>HOL: Integrate O365 APIs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4</cp:revision>
  <dcterms:created xsi:type="dcterms:W3CDTF">2017-05-19T04:39:59Z</dcterms:created>
  <dcterms:modified xsi:type="dcterms:W3CDTF">2017-06-04T05:47:24Z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