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10"/>
  </p:notesMasterIdLst>
  <p:handoutMasterIdLst>
    <p:handoutMasterId r:id="rId11"/>
  </p:handoutMasterIdLst>
  <p:sldIdLst>
    <p:sldId id="1309" r:id="rId6"/>
    <p:sldId id="1342" r:id="rId7"/>
    <p:sldId id="1323" r:id="rId8"/>
    <p:sldId id="1341" r:id="rId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</p14:sldIdLst>
        </p14:section>
        <p14:section name="White Template" id="{5B0B8DFF-57E5-4D4B-BA72-542DF84B8E2F}">
          <p14:sldIdLst>
            <p14:sldId id="1342"/>
          </p14:sldIdLst>
        </p14:section>
        <p14:section name="Color Template" id="{A073DAE3-B461-442F-A3D3-6642BD875E45}">
          <p14:sldIdLst>
            <p14:sldId id="1323"/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65" autoAdjust="0"/>
  </p:normalViewPr>
  <p:slideViewPr>
    <p:cSldViewPr>
      <p:cViewPr varScale="1">
        <p:scale>
          <a:sx n="64" d="100"/>
          <a:sy n="64" d="100"/>
        </p:scale>
        <p:origin x="48" y="3582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6/4/2017 1:55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6/4/2017 1:55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6/4/2017 1:55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9D4D20F-D2F3-4A37-A728-453B5251BCF9}" type="datetime8">
              <a:rPr lang="en-US" smtClean="0"/>
              <a:t>6/4/2017 1:55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6/4/2017 1:55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in EDU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074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10987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504" b="125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11</TotalTime>
  <Words>42</Words>
  <Application>Microsoft Office PowerPoint</Application>
  <PresentationFormat>Custom</PresentationFormat>
  <Paragraphs>13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Teams in EDU</vt:lpstr>
      <vt:lpstr>PowerPoint Presentation</vt:lpstr>
      <vt:lpstr>Questions?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4</cp:revision>
  <dcterms:created xsi:type="dcterms:W3CDTF">2017-05-19T04:39:59Z</dcterms:created>
  <dcterms:modified xsi:type="dcterms:W3CDTF">2017-06-04T05:56:00Z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