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2"/>
  </p:notesMasterIdLst>
  <p:handoutMasterIdLst>
    <p:handoutMasterId r:id="rId13"/>
  </p:handoutMasterIdLst>
  <p:sldIdLst>
    <p:sldId id="256" r:id="rId6"/>
    <p:sldId id="259" r:id="rId7"/>
    <p:sldId id="262" r:id="rId8"/>
    <p:sldId id="260" r:id="rId9"/>
    <p:sldId id="257" r:id="rId10"/>
    <p:sldId id="25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C8682EF-709C-4DD2-B11B-19E2D910C2A9}">
          <p14:sldIdLst>
            <p14:sldId id="256"/>
          </p14:sldIdLst>
        </p14:section>
        <p14:section name="White Template" id="{5B0B8DFF-57E5-4D4B-BA72-542DF84B8E2F}">
          <p14:sldIdLst>
            <p14:sldId id="259"/>
            <p14:sldId id="262"/>
            <p14:sldId id="260"/>
          </p14:sldIdLst>
        </p14:section>
        <p14:section name="Color Template" id="{A073DAE3-B461-442F-A3D3-6642BD875E45}">
          <p14:sldIdLst>
            <p14:sldId id="257"/>
            <p14:sldId id="258"/>
          </p14:sldIdLst>
        </p14:section>
        <p14:section name="Default Section" id="{1BA267A4-65CA-4A97-95A7-60D50A74C1C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FFFFFF"/>
    <a:srgbClr val="002050"/>
    <a:srgbClr val="0078D7"/>
    <a:srgbClr val="00188F"/>
    <a:srgbClr val="107C10"/>
    <a:srgbClr val="008272"/>
    <a:srgbClr val="B4009E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465" autoAdjust="0"/>
  </p:normalViewPr>
  <p:slideViewPr>
    <p:cSldViewPr>
      <p:cViewPr varScale="1">
        <p:scale>
          <a:sx n="64" d="100"/>
          <a:sy n="64" d="100"/>
        </p:scale>
        <p:origin x="48" y="3582"/>
      </p:cViewPr>
      <p:guideLst/>
    </p:cSldViewPr>
  </p:slideViewPr>
  <p:outlineViewPr>
    <p:cViewPr>
      <p:scale>
        <a:sx n="33" d="100"/>
        <a:sy n="33" d="100"/>
      </p:scale>
      <p:origin x="0" y="-16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400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E8D99-B3DA-44AF-A299-E8676CA307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912D0-F8A1-460E-8FE3-B3C378AD1DD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Enable teams for your tenant</a:t>
          </a:r>
          <a:endParaRPr lang="en-US" dirty="0"/>
        </a:p>
      </dgm:t>
    </dgm:pt>
    <dgm:pt modelId="{457220F9-6833-4C04-A5BE-9F6434A6C491}" type="parTrans" cxnId="{1A6FE162-2382-411A-A846-429200BC5F13}">
      <dgm:prSet/>
      <dgm:spPr/>
      <dgm:t>
        <a:bodyPr/>
        <a:lstStyle/>
        <a:p>
          <a:endParaRPr lang="en-US"/>
        </a:p>
      </dgm:t>
    </dgm:pt>
    <dgm:pt modelId="{34222F3A-DC68-4A73-A967-1F70C970F1D5}" type="sibTrans" cxnId="{1A6FE162-2382-411A-A846-429200BC5F13}">
      <dgm:prSet/>
      <dgm:spPr/>
      <dgm:t>
        <a:bodyPr/>
        <a:lstStyle/>
        <a:p>
          <a:endParaRPr lang="en-US"/>
        </a:p>
      </dgm:t>
    </dgm:pt>
    <dgm:pt modelId="{9849EA44-8C47-4613-8659-FA0A726A39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Enable developer mode</a:t>
          </a:r>
        </a:p>
      </dgm:t>
    </dgm:pt>
    <dgm:pt modelId="{19754F85-3AF6-41AA-B943-8D4D88785191}" type="parTrans" cxnId="{718A7844-C157-4F53-932A-63398BEFB4F1}">
      <dgm:prSet/>
      <dgm:spPr/>
      <dgm:t>
        <a:bodyPr/>
        <a:lstStyle/>
        <a:p>
          <a:endParaRPr lang="en-US"/>
        </a:p>
      </dgm:t>
    </dgm:pt>
    <dgm:pt modelId="{E9A3A415-20F1-4A04-AFA2-DAF01553F56C}" type="sibTrans" cxnId="{718A7844-C157-4F53-932A-63398BEFB4F1}">
      <dgm:prSet/>
      <dgm:spPr/>
      <dgm:t>
        <a:bodyPr/>
        <a:lstStyle/>
        <a:p>
          <a:endParaRPr lang="en-US"/>
        </a:p>
      </dgm:t>
    </dgm:pt>
    <dgm:pt modelId="{786B4868-C712-4E18-AD60-521ACAA306E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Create a custom bot</a:t>
          </a:r>
        </a:p>
      </dgm:t>
    </dgm:pt>
    <dgm:pt modelId="{F2641D8E-69C6-4BD4-8F15-3F98A915377D}" type="parTrans" cxnId="{5EE55532-3E38-4757-B6FF-818BC93F854B}">
      <dgm:prSet/>
      <dgm:spPr/>
      <dgm:t>
        <a:bodyPr/>
        <a:lstStyle/>
        <a:p>
          <a:endParaRPr lang="en-US"/>
        </a:p>
      </dgm:t>
    </dgm:pt>
    <dgm:pt modelId="{90DA5D31-818D-4421-AA82-1A76186E2D94}" type="sibTrans" cxnId="{5EE55532-3E38-4757-B6FF-818BC93F854B}">
      <dgm:prSet/>
      <dgm:spPr/>
      <dgm:t>
        <a:bodyPr/>
        <a:lstStyle/>
        <a:p>
          <a:endParaRPr lang="en-US"/>
        </a:p>
      </dgm:t>
    </dgm:pt>
    <dgm:pt modelId="{53002345-33EE-4BCE-B8DA-F0643F0DB3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Download client</a:t>
          </a:r>
        </a:p>
      </dgm:t>
    </dgm:pt>
    <dgm:pt modelId="{A8AB98D3-0475-4BA3-ADDE-DDA114183427}" type="parTrans" cxnId="{3646A630-4FA9-4902-BCD7-1D8104DA74DF}">
      <dgm:prSet/>
      <dgm:spPr/>
      <dgm:t>
        <a:bodyPr/>
        <a:lstStyle/>
        <a:p>
          <a:endParaRPr lang="en-US"/>
        </a:p>
      </dgm:t>
    </dgm:pt>
    <dgm:pt modelId="{1236575B-497A-480E-8F2B-0DA870EDA033}" type="sibTrans" cxnId="{3646A630-4FA9-4902-BCD7-1D8104DA74DF}">
      <dgm:prSet/>
      <dgm:spPr/>
      <dgm:t>
        <a:bodyPr/>
        <a:lstStyle/>
        <a:p>
          <a:endParaRPr lang="en-US"/>
        </a:p>
      </dgm:t>
    </dgm:pt>
    <dgm:pt modelId="{1AB8C13F-1A15-468C-AE06-20076DAE86E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Get started for Team development</a:t>
          </a:r>
        </a:p>
      </dgm:t>
    </dgm:pt>
    <dgm:pt modelId="{73E666FA-78FE-42AF-A44B-16836141BE1B}" type="parTrans" cxnId="{8F6981D0-E990-45F8-A8B8-8567F5EC2B23}">
      <dgm:prSet/>
      <dgm:spPr/>
      <dgm:t>
        <a:bodyPr/>
        <a:lstStyle/>
        <a:p>
          <a:endParaRPr lang="en-US"/>
        </a:p>
      </dgm:t>
    </dgm:pt>
    <dgm:pt modelId="{6356BDFB-AD7D-48E0-B0FC-29FA9CA9E243}" type="sibTrans" cxnId="{8F6981D0-E990-45F8-A8B8-8567F5EC2B23}">
      <dgm:prSet/>
      <dgm:spPr/>
      <dgm:t>
        <a:bodyPr/>
        <a:lstStyle/>
        <a:p>
          <a:endParaRPr lang="en-US"/>
        </a:p>
      </dgm:t>
    </dgm:pt>
    <dgm:pt modelId="{E6CA33D9-CE61-47B0-90E0-E53499C274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Create a custom Tab</a:t>
          </a:r>
        </a:p>
      </dgm:t>
    </dgm:pt>
    <dgm:pt modelId="{C6839D9A-0AB7-4938-9464-D05823D34B63}" type="parTrans" cxnId="{D030E3D0-C1DD-4DCC-851C-3241A11ED069}">
      <dgm:prSet/>
      <dgm:spPr/>
      <dgm:t>
        <a:bodyPr/>
        <a:lstStyle/>
        <a:p>
          <a:endParaRPr lang="en-US"/>
        </a:p>
      </dgm:t>
    </dgm:pt>
    <dgm:pt modelId="{56ACE30F-574E-48EC-B5F1-DDABE0AC8D55}" type="sibTrans" cxnId="{D030E3D0-C1DD-4DCC-851C-3241A11ED069}">
      <dgm:prSet/>
      <dgm:spPr/>
      <dgm:t>
        <a:bodyPr/>
        <a:lstStyle/>
        <a:p>
          <a:endParaRPr lang="en-US"/>
        </a:p>
      </dgm:t>
    </dgm:pt>
    <dgm:pt modelId="{D4439EB0-CD07-4328-B7D1-8DD383CD113E}" type="pres">
      <dgm:prSet presAssocID="{FD8E8D99-B3DA-44AF-A299-E8676CA307CC}" presName="linear" presStyleCnt="0">
        <dgm:presLayoutVars>
          <dgm:dir/>
          <dgm:animLvl val="lvl"/>
          <dgm:resizeHandles val="exact"/>
        </dgm:presLayoutVars>
      </dgm:prSet>
      <dgm:spPr/>
    </dgm:pt>
    <dgm:pt modelId="{8E88058B-AAA2-42CD-968F-196476F69666}" type="pres">
      <dgm:prSet presAssocID="{1AB8C13F-1A15-468C-AE06-20076DAE86E2}" presName="parentLin" presStyleCnt="0"/>
      <dgm:spPr/>
    </dgm:pt>
    <dgm:pt modelId="{0E97FEF0-1C21-42F1-AC01-065CB6D1AD64}" type="pres">
      <dgm:prSet presAssocID="{1AB8C13F-1A15-468C-AE06-20076DAE86E2}" presName="parentLeftMargin" presStyleLbl="node1" presStyleIdx="0" presStyleCnt="3"/>
      <dgm:spPr/>
    </dgm:pt>
    <dgm:pt modelId="{66398406-D006-4076-91D5-79925CAC6489}" type="pres">
      <dgm:prSet presAssocID="{1AB8C13F-1A15-468C-AE06-20076DAE86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AAD830-5604-43D1-BBB3-186357F195A8}" type="pres">
      <dgm:prSet presAssocID="{1AB8C13F-1A15-468C-AE06-20076DAE86E2}" presName="negativeSpace" presStyleCnt="0"/>
      <dgm:spPr/>
    </dgm:pt>
    <dgm:pt modelId="{E088D6F1-00EF-4CD9-8631-C4B197A4C28A}" type="pres">
      <dgm:prSet presAssocID="{1AB8C13F-1A15-468C-AE06-20076DAE86E2}" presName="childText" presStyleLbl="conFgAcc1" presStyleIdx="0" presStyleCnt="3">
        <dgm:presLayoutVars>
          <dgm:bulletEnabled val="1"/>
        </dgm:presLayoutVars>
      </dgm:prSet>
      <dgm:spPr/>
    </dgm:pt>
    <dgm:pt modelId="{01182EAC-6CA9-497C-8CE2-24B4C9EA8225}" type="pres">
      <dgm:prSet presAssocID="{6356BDFB-AD7D-48E0-B0FC-29FA9CA9E243}" presName="spaceBetweenRectangles" presStyleCnt="0"/>
      <dgm:spPr/>
    </dgm:pt>
    <dgm:pt modelId="{CF4601C1-2485-41D2-80D1-9658F17D4B69}" type="pres">
      <dgm:prSet presAssocID="{786B4868-C712-4E18-AD60-521ACAA306E7}" presName="parentLin" presStyleCnt="0"/>
      <dgm:spPr/>
    </dgm:pt>
    <dgm:pt modelId="{762FD593-1C10-42DD-BFF5-B53B50E77BFB}" type="pres">
      <dgm:prSet presAssocID="{786B4868-C712-4E18-AD60-521ACAA306E7}" presName="parentLeftMargin" presStyleLbl="node1" presStyleIdx="0" presStyleCnt="3"/>
      <dgm:spPr/>
    </dgm:pt>
    <dgm:pt modelId="{6423FB86-D3D1-4F22-BA14-E87200D77C39}" type="pres">
      <dgm:prSet presAssocID="{786B4868-C712-4E18-AD60-521ACAA306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57247A-FBEA-484B-BAA2-5612A39E481F}" type="pres">
      <dgm:prSet presAssocID="{786B4868-C712-4E18-AD60-521ACAA306E7}" presName="negativeSpace" presStyleCnt="0"/>
      <dgm:spPr/>
    </dgm:pt>
    <dgm:pt modelId="{EFD14870-93CE-4A21-8B42-7EF2FD15D3DA}" type="pres">
      <dgm:prSet presAssocID="{786B4868-C712-4E18-AD60-521ACAA306E7}" presName="childText" presStyleLbl="conFgAcc1" presStyleIdx="1" presStyleCnt="3">
        <dgm:presLayoutVars>
          <dgm:bulletEnabled val="1"/>
        </dgm:presLayoutVars>
      </dgm:prSet>
      <dgm:spPr/>
    </dgm:pt>
    <dgm:pt modelId="{DA498CD9-8B7E-49E4-A68B-410DA112B297}" type="pres">
      <dgm:prSet presAssocID="{90DA5D31-818D-4421-AA82-1A76186E2D94}" presName="spaceBetweenRectangles" presStyleCnt="0"/>
      <dgm:spPr/>
    </dgm:pt>
    <dgm:pt modelId="{6F06E459-E2CE-40D9-8F65-676BAFB92972}" type="pres">
      <dgm:prSet presAssocID="{E6CA33D9-CE61-47B0-90E0-E53499C2740B}" presName="parentLin" presStyleCnt="0"/>
      <dgm:spPr/>
    </dgm:pt>
    <dgm:pt modelId="{B14078EA-C2E0-4F55-B92E-64DA064903E3}" type="pres">
      <dgm:prSet presAssocID="{E6CA33D9-CE61-47B0-90E0-E53499C2740B}" presName="parentLeftMargin" presStyleLbl="node1" presStyleIdx="1" presStyleCnt="3"/>
      <dgm:spPr/>
    </dgm:pt>
    <dgm:pt modelId="{7C473869-855B-4497-8B2E-F0E7E6AA93A1}" type="pres">
      <dgm:prSet presAssocID="{E6CA33D9-CE61-47B0-90E0-E53499C274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E53FB8-563B-4AAA-9C2C-86FAFB65639A}" type="pres">
      <dgm:prSet presAssocID="{E6CA33D9-CE61-47B0-90E0-E53499C2740B}" presName="negativeSpace" presStyleCnt="0"/>
      <dgm:spPr/>
    </dgm:pt>
    <dgm:pt modelId="{B9CB0B97-C440-4A33-BDC9-E0ACC35CE69C}" type="pres">
      <dgm:prSet presAssocID="{E6CA33D9-CE61-47B0-90E0-E53499C2740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56F315-C86A-47C4-8B55-C309F3F51F3A}" type="presOf" srcId="{1AB8C13F-1A15-468C-AE06-20076DAE86E2}" destId="{0E97FEF0-1C21-42F1-AC01-065CB6D1AD64}" srcOrd="0" destOrd="0" presId="urn:microsoft.com/office/officeart/2005/8/layout/list1"/>
    <dgm:cxn modelId="{3646A630-4FA9-4902-BCD7-1D8104DA74DF}" srcId="{1AB8C13F-1A15-468C-AE06-20076DAE86E2}" destId="{53002345-33EE-4BCE-B8DA-F0643F0DB328}" srcOrd="1" destOrd="0" parTransId="{A8AB98D3-0475-4BA3-ADDE-DDA114183427}" sibTransId="{1236575B-497A-480E-8F2B-0DA870EDA033}"/>
    <dgm:cxn modelId="{5EE55532-3E38-4757-B6FF-818BC93F854B}" srcId="{FD8E8D99-B3DA-44AF-A299-E8676CA307CC}" destId="{786B4868-C712-4E18-AD60-521ACAA306E7}" srcOrd="1" destOrd="0" parTransId="{F2641D8E-69C6-4BD4-8F15-3F98A915377D}" sibTransId="{90DA5D31-818D-4421-AA82-1A76186E2D94}"/>
    <dgm:cxn modelId="{1A6FE162-2382-411A-A846-429200BC5F13}" srcId="{1AB8C13F-1A15-468C-AE06-20076DAE86E2}" destId="{59F912D0-F8A1-460E-8FE3-B3C378AD1DD4}" srcOrd="0" destOrd="0" parTransId="{457220F9-6833-4C04-A5BE-9F6434A6C491}" sibTransId="{34222F3A-DC68-4A73-A967-1F70C970F1D5}"/>
    <dgm:cxn modelId="{718A7844-C157-4F53-932A-63398BEFB4F1}" srcId="{1AB8C13F-1A15-468C-AE06-20076DAE86E2}" destId="{9849EA44-8C47-4613-8659-FA0A726A393C}" srcOrd="2" destOrd="0" parTransId="{19754F85-3AF6-41AA-B943-8D4D88785191}" sibTransId="{E9A3A415-20F1-4A04-AFA2-DAF01553F56C}"/>
    <dgm:cxn modelId="{00D8AE66-34CC-4907-AADD-94DA49F14675}" type="presOf" srcId="{FD8E8D99-B3DA-44AF-A299-E8676CA307CC}" destId="{D4439EB0-CD07-4328-B7D1-8DD383CD113E}" srcOrd="0" destOrd="0" presId="urn:microsoft.com/office/officeart/2005/8/layout/list1"/>
    <dgm:cxn modelId="{A9FFFF4A-0CEC-43EA-96D1-E0916A10AA84}" type="presOf" srcId="{59F912D0-F8A1-460E-8FE3-B3C378AD1DD4}" destId="{E088D6F1-00EF-4CD9-8631-C4B197A4C28A}" srcOrd="0" destOrd="0" presId="urn:microsoft.com/office/officeart/2005/8/layout/list1"/>
    <dgm:cxn modelId="{76E0386E-0CCE-42B1-9275-99F626D5E139}" type="presOf" srcId="{E6CA33D9-CE61-47B0-90E0-E53499C2740B}" destId="{B14078EA-C2E0-4F55-B92E-64DA064903E3}" srcOrd="0" destOrd="0" presId="urn:microsoft.com/office/officeart/2005/8/layout/list1"/>
    <dgm:cxn modelId="{B9E3E57E-0326-40A7-82D4-8ED2CB9FBAD4}" type="presOf" srcId="{786B4868-C712-4E18-AD60-521ACAA306E7}" destId="{6423FB86-D3D1-4F22-BA14-E87200D77C39}" srcOrd="1" destOrd="0" presId="urn:microsoft.com/office/officeart/2005/8/layout/list1"/>
    <dgm:cxn modelId="{A1F27A85-4CC7-44FE-9DD3-32D022AF410C}" type="presOf" srcId="{786B4868-C712-4E18-AD60-521ACAA306E7}" destId="{762FD593-1C10-42DD-BFF5-B53B50E77BFB}" srcOrd="0" destOrd="0" presId="urn:microsoft.com/office/officeart/2005/8/layout/list1"/>
    <dgm:cxn modelId="{81FE69A1-A930-4B8F-8ED9-469F07F93977}" type="presOf" srcId="{9849EA44-8C47-4613-8659-FA0A726A393C}" destId="{E088D6F1-00EF-4CD9-8631-C4B197A4C28A}" srcOrd="0" destOrd="2" presId="urn:microsoft.com/office/officeart/2005/8/layout/list1"/>
    <dgm:cxn modelId="{AC635EBE-D5C2-4025-B21B-DE7E95ACD053}" type="presOf" srcId="{E6CA33D9-CE61-47B0-90E0-E53499C2740B}" destId="{7C473869-855B-4497-8B2E-F0E7E6AA93A1}" srcOrd="1" destOrd="0" presId="urn:microsoft.com/office/officeart/2005/8/layout/list1"/>
    <dgm:cxn modelId="{8F6981D0-E990-45F8-A8B8-8567F5EC2B23}" srcId="{FD8E8D99-B3DA-44AF-A299-E8676CA307CC}" destId="{1AB8C13F-1A15-468C-AE06-20076DAE86E2}" srcOrd="0" destOrd="0" parTransId="{73E666FA-78FE-42AF-A44B-16836141BE1B}" sibTransId="{6356BDFB-AD7D-48E0-B0FC-29FA9CA9E243}"/>
    <dgm:cxn modelId="{D030E3D0-C1DD-4DCC-851C-3241A11ED069}" srcId="{FD8E8D99-B3DA-44AF-A299-E8676CA307CC}" destId="{E6CA33D9-CE61-47B0-90E0-E53499C2740B}" srcOrd="2" destOrd="0" parTransId="{C6839D9A-0AB7-4938-9464-D05823D34B63}" sibTransId="{56ACE30F-574E-48EC-B5F1-DDABE0AC8D55}"/>
    <dgm:cxn modelId="{953EF7DB-54B5-492C-B4FF-B1694F0ECDBD}" type="presOf" srcId="{1AB8C13F-1A15-468C-AE06-20076DAE86E2}" destId="{66398406-D006-4076-91D5-79925CAC6489}" srcOrd="1" destOrd="0" presId="urn:microsoft.com/office/officeart/2005/8/layout/list1"/>
    <dgm:cxn modelId="{09A83CFC-1465-4C08-8B08-CB3C2EB41F60}" type="presOf" srcId="{53002345-33EE-4BCE-B8DA-F0643F0DB328}" destId="{E088D6F1-00EF-4CD9-8631-C4B197A4C28A}" srcOrd="0" destOrd="1" presId="urn:microsoft.com/office/officeart/2005/8/layout/list1"/>
    <dgm:cxn modelId="{1D60B099-510C-4532-9628-75CED2B22509}" type="presParOf" srcId="{D4439EB0-CD07-4328-B7D1-8DD383CD113E}" destId="{8E88058B-AAA2-42CD-968F-196476F69666}" srcOrd="0" destOrd="0" presId="urn:microsoft.com/office/officeart/2005/8/layout/list1"/>
    <dgm:cxn modelId="{BE02B2DF-4163-49AD-8D31-4BA9D6E5D99D}" type="presParOf" srcId="{8E88058B-AAA2-42CD-968F-196476F69666}" destId="{0E97FEF0-1C21-42F1-AC01-065CB6D1AD64}" srcOrd="0" destOrd="0" presId="urn:microsoft.com/office/officeart/2005/8/layout/list1"/>
    <dgm:cxn modelId="{FD4862BB-C067-449F-AAA3-25FD79FB12FE}" type="presParOf" srcId="{8E88058B-AAA2-42CD-968F-196476F69666}" destId="{66398406-D006-4076-91D5-79925CAC6489}" srcOrd="1" destOrd="0" presId="urn:microsoft.com/office/officeart/2005/8/layout/list1"/>
    <dgm:cxn modelId="{ED883B85-F720-4EF8-92D2-13A56A2EEEBA}" type="presParOf" srcId="{D4439EB0-CD07-4328-B7D1-8DD383CD113E}" destId="{52AAD830-5604-43D1-BBB3-186357F195A8}" srcOrd="1" destOrd="0" presId="urn:microsoft.com/office/officeart/2005/8/layout/list1"/>
    <dgm:cxn modelId="{3701B35A-F3F1-474A-826C-FF205FB466AB}" type="presParOf" srcId="{D4439EB0-CD07-4328-B7D1-8DD383CD113E}" destId="{E088D6F1-00EF-4CD9-8631-C4B197A4C28A}" srcOrd="2" destOrd="0" presId="urn:microsoft.com/office/officeart/2005/8/layout/list1"/>
    <dgm:cxn modelId="{DEEB8754-24DD-4628-B881-A9A8B014B145}" type="presParOf" srcId="{D4439EB0-CD07-4328-B7D1-8DD383CD113E}" destId="{01182EAC-6CA9-497C-8CE2-24B4C9EA8225}" srcOrd="3" destOrd="0" presId="urn:microsoft.com/office/officeart/2005/8/layout/list1"/>
    <dgm:cxn modelId="{EA535274-D7DA-4634-8751-09B8AABD5284}" type="presParOf" srcId="{D4439EB0-CD07-4328-B7D1-8DD383CD113E}" destId="{CF4601C1-2485-41D2-80D1-9658F17D4B69}" srcOrd="4" destOrd="0" presId="urn:microsoft.com/office/officeart/2005/8/layout/list1"/>
    <dgm:cxn modelId="{0C2AB0B2-D809-4F87-B7C2-3F54E519BC11}" type="presParOf" srcId="{CF4601C1-2485-41D2-80D1-9658F17D4B69}" destId="{762FD593-1C10-42DD-BFF5-B53B50E77BFB}" srcOrd="0" destOrd="0" presId="urn:microsoft.com/office/officeart/2005/8/layout/list1"/>
    <dgm:cxn modelId="{9662C770-0A1B-4DEE-80CF-854842722636}" type="presParOf" srcId="{CF4601C1-2485-41D2-80D1-9658F17D4B69}" destId="{6423FB86-D3D1-4F22-BA14-E87200D77C39}" srcOrd="1" destOrd="0" presId="urn:microsoft.com/office/officeart/2005/8/layout/list1"/>
    <dgm:cxn modelId="{5B4685F4-F518-443B-AFEC-AEB8017569BB}" type="presParOf" srcId="{D4439EB0-CD07-4328-B7D1-8DD383CD113E}" destId="{9657247A-FBEA-484B-BAA2-5612A39E481F}" srcOrd="5" destOrd="0" presId="urn:microsoft.com/office/officeart/2005/8/layout/list1"/>
    <dgm:cxn modelId="{6678CCFD-E79C-49A1-BB4C-3264401545BD}" type="presParOf" srcId="{D4439EB0-CD07-4328-B7D1-8DD383CD113E}" destId="{EFD14870-93CE-4A21-8B42-7EF2FD15D3DA}" srcOrd="6" destOrd="0" presId="urn:microsoft.com/office/officeart/2005/8/layout/list1"/>
    <dgm:cxn modelId="{764A2B2F-FEF7-4D1C-B077-9BC3E60D1E88}" type="presParOf" srcId="{D4439EB0-CD07-4328-B7D1-8DD383CD113E}" destId="{DA498CD9-8B7E-49E4-A68B-410DA112B297}" srcOrd="7" destOrd="0" presId="urn:microsoft.com/office/officeart/2005/8/layout/list1"/>
    <dgm:cxn modelId="{F5C45B4C-D0F7-488D-8D34-40DB07C89F59}" type="presParOf" srcId="{D4439EB0-CD07-4328-B7D1-8DD383CD113E}" destId="{6F06E459-E2CE-40D9-8F65-676BAFB92972}" srcOrd="8" destOrd="0" presId="urn:microsoft.com/office/officeart/2005/8/layout/list1"/>
    <dgm:cxn modelId="{07FF269D-9D2C-4DB4-A393-D7398ABF3AAD}" type="presParOf" srcId="{6F06E459-E2CE-40D9-8F65-676BAFB92972}" destId="{B14078EA-C2E0-4F55-B92E-64DA064903E3}" srcOrd="0" destOrd="0" presId="urn:microsoft.com/office/officeart/2005/8/layout/list1"/>
    <dgm:cxn modelId="{A73E9D9B-321E-48A4-A037-CA5FBC7385DF}" type="presParOf" srcId="{6F06E459-E2CE-40D9-8F65-676BAFB92972}" destId="{7C473869-855B-4497-8B2E-F0E7E6AA93A1}" srcOrd="1" destOrd="0" presId="urn:microsoft.com/office/officeart/2005/8/layout/list1"/>
    <dgm:cxn modelId="{246EE760-0720-4367-9E63-22959A38F0DF}" type="presParOf" srcId="{D4439EB0-CD07-4328-B7D1-8DD383CD113E}" destId="{B1E53FB8-563B-4AAA-9C2C-86FAFB65639A}" srcOrd="9" destOrd="0" presId="urn:microsoft.com/office/officeart/2005/8/layout/list1"/>
    <dgm:cxn modelId="{C96A1758-BC82-4A8D-98A3-DF34E6AE86D1}" type="presParOf" srcId="{D4439EB0-CD07-4328-B7D1-8DD383CD113E}" destId="{B9CB0B97-C440-4A33-BDC9-E0ACC35CE69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6F1-00EF-4CD9-8631-C4B197A4C28A}">
      <dsp:nvSpPr>
        <dsp:cNvPr id="0" name=""/>
        <dsp:cNvSpPr/>
      </dsp:nvSpPr>
      <dsp:spPr>
        <a:xfrm>
          <a:off x="0" y="425221"/>
          <a:ext cx="10972800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611" tIns="562356" rIns="85161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b="0" i="0" kern="1200" dirty="0"/>
            <a:t>Enable teams for your tenant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b="0" i="0" kern="1200" dirty="0"/>
            <a:t>Download client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b="0" i="0" kern="1200" dirty="0"/>
            <a:t>Enable developer mode</a:t>
          </a:r>
        </a:p>
      </dsp:txBody>
      <dsp:txXfrm>
        <a:off x="0" y="425221"/>
        <a:ext cx="10972800" cy="2126250"/>
      </dsp:txXfrm>
    </dsp:sp>
    <dsp:sp modelId="{66398406-D006-4076-91D5-79925CAC6489}">
      <dsp:nvSpPr>
        <dsp:cNvPr id="0" name=""/>
        <dsp:cNvSpPr/>
      </dsp:nvSpPr>
      <dsp:spPr>
        <a:xfrm>
          <a:off x="548640" y="26701"/>
          <a:ext cx="768096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kern="1200" dirty="0"/>
            <a:t>Get started for Team development</a:t>
          </a:r>
        </a:p>
      </dsp:txBody>
      <dsp:txXfrm>
        <a:off x="587548" y="65609"/>
        <a:ext cx="7603144" cy="719224"/>
      </dsp:txXfrm>
    </dsp:sp>
    <dsp:sp modelId="{EFD14870-93CE-4A21-8B42-7EF2FD15D3DA}">
      <dsp:nvSpPr>
        <dsp:cNvPr id="0" name=""/>
        <dsp:cNvSpPr/>
      </dsp:nvSpPr>
      <dsp:spPr>
        <a:xfrm>
          <a:off x="0" y="3095791"/>
          <a:ext cx="10972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3FB86-D3D1-4F22-BA14-E87200D77C39}">
      <dsp:nvSpPr>
        <dsp:cNvPr id="0" name=""/>
        <dsp:cNvSpPr/>
      </dsp:nvSpPr>
      <dsp:spPr>
        <a:xfrm>
          <a:off x="548640" y="2697271"/>
          <a:ext cx="768096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/>
            <a:t>Create a custom bot</a:t>
          </a:r>
        </a:p>
      </dsp:txBody>
      <dsp:txXfrm>
        <a:off x="587548" y="2736179"/>
        <a:ext cx="7603144" cy="719224"/>
      </dsp:txXfrm>
    </dsp:sp>
    <dsp:sp modelId="{B9CB0B97-C440-4A33-BDC9-E0ACC35CE69C}">
      <dsp:nvSpPr>
        <dsp:cNvPr id="0" name=""/>
        <dsp:cNvSpPr/>
      </dsp:nvSpPr>
      <dsp:spPr>
        <a:xfrm>
          <a:off x="0" y="4320511"/>
          <a:ext cx="10972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3869-855B-4497-8B2E-F0E7E6AA93A1}">
      <dsp:nvSpPr>
        <dsp:cNvPr id="0" name=""/>
        <dsp:cNvSpPr/>
      </dsp:nvSpPr>
      <dsp:spPr>
        <a:xfrm>
          <a:off x="548640" y="3921991"/>
          <a:ext cx="768096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22" tIns="0" rIns="29032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/>
            <a:t>Create a custom Tab</a:t>
          </a:r>
        </a:p>
      </dsp:txBody>
      <dsp:txXfrm>
        <a:off x="587548" y="3960899"/>
        <a:ext cx="76031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1327-0AC3-41A2-84AC-3AFF5758661B}" type="datetime8">
              <a:rPr lang="en-US" smtClean="0">
                <a:latin typeface="Segoe UI" pitchFamily="34" charset="0"/>
              </a:rPr>
              <a:t>6/4/2017 1:56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A9E72A3-73C3-4EC0-976B-555052BC0BC2}" type="datetime8">
              <a:rPr lang="en-US" smtClean="0"/>
              <a:t>6/4/2017 1:56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EF3E9-8989-41CF-8301-C50DFCD1A10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6/4/2017 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02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4D20F-D2F3-4A37-A728-453B5251BC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6/4/2017 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8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658603-66F5-4A92-AAFB-6567410CF17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6/4/2017 1:56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1"/>
            <a:ext cx="12434711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19163"/>
            <a:ext cx="5943600" cy="3664099"/>
          </a:xfrm>
          <a:prstGeom prst="rect">
            <a:avLst/>
          </a:prstGeom>
          <a:solidFill>
            <a:srgbClr val="00205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5943600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59436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gray">
          <a:xfrm>
            <a:off x="457200" y="6159435"/>
            <a:ext cx="1681413" cy="360979"/>
            <a:chOff x="457200" y="1643393"/>
            <a:chExt cx="4492753" cy="96454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57518" y="615412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54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microsoft-teams/teamsapp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 Teams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4638" y="3956050"/>
            <a:ext cx="5943664" cy="1828800"/>
          </a:xfrm>
        </p:spPr>
        <p:txBody>
          <a:bodyPr/>
          <a:lstStyle/>
          <a:p>
            <a:pPr lvl="0"/>
            <a:endParaRPr lang="en-US" sz="1600" dirty="0">
              <a:latin typeface="Segoe UI"/>
            </a:endParaRPr>
          </a:p>
          <a:p>
            <a:pPr lvl="0"/>
            <a:r>
              <a:rPr lang="en-US" sz="1800" dirty="0">
                <a:latin typeface="Segoe UI"/>
              </a:rPr>
              <a:t>Questions: brand@microsoft.com</a:t>
            </a:r>
          </a:p>
        </p:txBody>
      </p:sp>
    </p:spTree>
    <p:extLst>
      <p:ext uri="{BB962C8B-B14F-4D97-AF65-F5344CB8AC3E}">
        <p14:creationId xmlns:p14="http://schemas.microsoft.com/office/powerpoint/2010/main" val="66586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769989"/>
          </a:xfrm>
        </p:spPr>
        <p:txBody>
          <a:bodyPr/>
          <a:lstStyle/>
          <a:p>
            <a:r>
              <a:rPr lang="en-US" dirty="0"/>
              <a:t>Code samples</a:t>
            </a:r>
          </a:p>
          <a:p>
            <a:r>
              <a:rPr lang="en-US" dirty="0"/>
              <a:t>Bot sample</a:t>
            </a:r>
          </a:p>
          <a:p>
            <a:r>
              <a:rPr lang="en-US" dirty="0"/>
              <a:t>Connector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424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 Teams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45165508"/>
              </p:ext>
            </p:extLst>
          </p:nvPr>
        </p:nvGraphicFramePr>
        <p:xfrm>
          <a:off x="731837" y="1212849"/>
          <a:ext cx="10972801" cy="502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0069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96977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https://msdn.microsoft.com/en-us/microsoft-teams/teamsapps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58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10987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4" b="12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3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BT - Dark blue on white -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83B01"/>
      </a:accent2>
      <a:accent3>
        <a:srgbClr val="0078D7"/>
      </a:accent3>
      <a:accent4>
        <a:srgbClr val="5C2D91"/>
      </a:accent4>
      <a:accent5>
        <a:srgbClr val="107C10"/>
      </a:accent5>
      <a:accent6>
        <a:srgbClr val="B4009E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374C3F9A-52DF-4488-9625-FC4AE9EF9F1E}"/>
    </a:ext>
  </a:extLst>
</a:theme>
</file>

<file path=ppt/theme/theme2.xml><?xml version="1.0" encoding="utf-8"?>
<a:theme xmlns:a="http://schemas.openxmlformats.org/drawingml/2006/main" name="COLOR TEMPLATE">
  <a:themeElements>
    <a:clrScheme name="BT - Dark blue / red accent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D83B01"/>
      </a:accent1>
      <a:accent2>
        <a:srgbClr val="0078D7"/>
      </a:accent2>
      <a:accent3>
        <a:srgbClr val="107C10"/>
      </a:accent3>
      <a:accent4>
        <a:srgbClr val="5C2D91"/>
      </a:accent4>
      <a:accent5>
        <a:srgbClr val="B4009E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Edu_DARK_BLUE_2016_1.potx" id="{32CF034D-37A2-4D5E-BC9F-414114778C0E}" vid="{C5884F92-0372-40FE-A41F-52E1C148CAA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53072-E538-48C4-90FC-3653F32D6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Brand_template_16-9_Edu_DARK_BLUE_2016_1</Template>
  <TotalTime>1232</TotalTime>
  <Words>86</Words>
  <Application>Microsoft Office PowerPoint</Application>
  <PresentationFormat>Custom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Consolas</vt:lpstr>
      <vt:lpstr>Segoe UI</vt:lpstr>
      <vt:lpstr>Segoe UI Light</vt:lpstr>
      <vt:lpstr>Wingdings</vt:lpstr>
      <vt:lpstr>WHITE TEMPLATE</vt:lpstr>
      <vt:lpstr>COLOR TEMPLATE</vt:lpstr>
      <vt:lpstr>HOL Teams</vt:lpstr>
      <vt:lpstr>Agenda</vt:lpstr>
      <vt:lpstr>HOL Teams</vt:lpstr>
      <vt:lpstr>Links</vt:lpstr>
      <vt:lpstr>Questions?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Israel Vega Jr.</dc:creator>
  <cp:keywords/>
  <dc:description>Template: Maryfj_x000d_
Formatting: _x000d_
Audience Type:</dc:description>
  <cp:lastModifiedBy>Israel Vega Jr.</cp:lastModifiedBy>
  <cp:revision>6</cp:revision>
  <dcterms:created xsi:type="dcterms:W3CDTF">2017-05-19T04:39:59Z</dcterms:created>
  <dcterms:modified xsi:type="dcterms:W3CDTF">2017-06-04T06:12:00Z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