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1309" r:id="rId6"/>
    <p:sldId id="1342" r:id="rId7"/>
    <p:sldId id="1341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5/31/2017 10:46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5/31/2017 10:46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5/31/2017 10:47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5/31/2017 10:46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 ISV 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 dirty="0"/>
              <a:t>Microsoft EDU Overview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alias@microsoft.com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12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168</TotalTime>
  <Words>34</Words>
  <Application>Microsoft Office PowerPoint</Application>
  <PresentationFormat>Custom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EDU ISV Hackathon</vt:lpstr>
      <vt:lpstr>Agenda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7</cp:revision>
  <dcterms:created xsi:type="dcterms:W3CDTF">2017-05-19T04:39:59Z</dcterms:created>
  <dcterms:modified xsi:type="dcterms:W3CDTF">2017-05-31T14:47:28Z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