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14"/>
  </p:notesMasterIdLst>
  <p:handoutMasterIdLst>
    <p:handoutMasterId r:id="rId15"/>
  </p:handoutMasterIdLst>
  <p:sldIdLst>
    <p:sldId id="1309" r:id="rId6"/>
    <p:sldId id="1342" r:id="rId7"/>
    <p:sldId id="1343" r:id="rId8"/>
    <p:sldId id="1344" r:id="rId9"/>
    <p:sldId id="1345" r:id="rId10"/>
    <p:sldId id="1346" r:id="rId11"/>
    <p:sldId id="1347" r:id="rId12"/>
    <p:sldId id="1341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309"/>
          </p14:sldIdLst>
        </p14:section>
        <p14:section name="White Template" id="{5B0B8DFF-57E5-4D4B-BA72-542DF84B8E2F}">
          <p14:sldIdLst>
            <p14:sldId id="1342"/>
            <p14:sldId id="1343"/>
            <p14:sldId id="1344"/>
            <p14:sldId id="1345"/>
            <p14:sldId id="1346"/>
            <p14:sldId id="1347"/>
          </p14:sldIdLst>
        </p14:section>
        <p14:section name="Color Template" id="{A073DAE3-B461-442F-A3D3-6642BD875E45}">
          <p14:sldIdLst>
            <p14:sldId id="13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FFFFFF"/>
    <a:srgbClr val="002050"/>
    <a:srgbClr val="0078D7"/>
    <a:srgbClr val="00188F"/>
    <a:srgbClr val="107C10"/>
    <a:srgbClr val="008272"/>
    <a:srgbClr val="B4009E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465" autoAdjust="0"/>
  </p:normalViewPr>
  <p:slideViewPr>
    <p:cSldViewPr>
      <p:cViewPr varScale="1">
        <p:scale>
          <a:sx n="113" d="100"/>
          <a:sy n="113" d="100"/>
        </p:scale>
        <p:origin x="84" y="114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5/31/2017 6:20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5/31/2017 6:19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6EF3E9-8989-41CF-8301-C50DFCD1A107}" type="datetime8">
              <a:rPr lang="en-US" smtClean="0"/>
              <a:t>5/31/2017 6:19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658603-66F5-4A92-AAFB-6567410CF179}" type="datetime8">
              <a:rPr lang="en-US" smtClean="0">
                <a:solidFill>
                  <a:prstClr val="black"/>
                </a:solidFill>
              </a:rPr>
              <a:t>5/31/2017 6:19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fficeDev?utf8=%E2%9C%93&amp;q=edu&amp;type=&amp;languag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 ISV Hackathon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956050"/>
            <a:ext cx="5943664" cy="1828800"/>
          </a:xfrm>
        </p:spPr>
        <p:txBody>
          <a:bodyPr/>
          <a:lstStyle/>
          <a:p>
            <a:pPr lvl="0"/>
            <a:r>
              <a:rPr lang="en-US" sz="2800" b="1" dirty="0"/>
              <a:t>Overview</a:t>
            </a:r>
          </a:p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Questions: alias@microsoft.com</a:t>
            </a: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/>
          <a:lstStyle/>
          <a:p>
            <a:r>
              <a:rPr lang="en-US" dirty="0"/>
              <a:t>Hack overview</a:t>
            </a:r>
          </a:p>
          <a:p>
            <a:r>
              <a:rPr lang="en-US" dirty="0"/>
              <a:t>Prerequisites for SSO integration</a:t>
            </a:r>
          </a:p>
          <a:p>
            <a:r>
              <a:rPr lang="en-US" dirty="0"/>
              <a:t>Sample application</a:t>
            </a:r>
          </a:p>
        </p:txBody>
      </p:sp>
    </p:spTree>
    <p:extLst>
      <p:ext uri="{BB962C8B-B14F-4D97-AF65-F5344CB8AC3E}">
        <p14:creationId xmlns:p14="http://schemas.microsoft.com/office/powerpoint/2010/main" val="8617120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 The End of the Hackathon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431435"/>
          </a:xfrm>
        </p:spPr>
        <p:txBody>
          <a:bodyPr/>
          <a:lstStyle/>
          <a:p>
            <a:r>
              <a:rPr lang="en-US" dirty="0"/>
              <a:t>I am able to able to…</a:t>
            </a:r>
          </a:p>
          <a:p>
            <a:pPr lvl="1"/>
            <a:r>
              <a:rPr lang="en-US" dirty="0"/>
              <a:t>authenticate and run a graph API query(</a:t>
            </a:r>
            <a:r>
              <a:rPr lang="en-US" dirty="0" err="1"/>
              <a:t>ies</a:t>
            </a:r>
            <a:r>
              <a:rPr lang="en-US" dirty="0"/>
              <a:t>) for roster data in the MS Graph Explorer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provision my app into an O365 Edu tenant (with consent granted for access to roster data)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 a graph API query for roster data from the directory against an O365 Edu tenant</a:t>
            </a:r>
          </a:p>
        </p:txBody>
      </p:sp>
    </p:spTree>
    <p:extLst>
      <p:ext uri="{BB962C8B-B14F-4D97-AF65-F5344CB8AC3E}">
        <p14:creationId xmlns:p14="http://schemas.microsoft.com/office/powerpoint/2010/main" val="144683254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Demo-EDU Sample App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TJ Vering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838" y="5935662"/>
            <a:ext cx="9904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http://edusampleapp.azurewebsites.net/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5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 Screen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7" y="1230311"/>
            <a:ext cx="9591804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6012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6" y="1363662"/>
            <a:ext cx="9848850" cy="31084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7" y="2506662"/>
            <a:ext cx="8139113" cy="4059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837" y="1744662"/>
            <a:ext cx="7905064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59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323987"/>
          </a:xfrm>
        </p:spPr>
        <p:txBody>
          <a:bodyPr/>
          <a:lstStyle/>
          <a:p>
            <a:r>
              <a:rPr lang="en-US" dirty="0"/>
              <a:t>Get GitHub IDs and add them to EDU repos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https://github.com/OfficeDev?utf8=%E2%9C%93&amp;q=edu&amp;type=&amp;language</a:t>
            </a:r>
            <a:r>
              <a:rPr lang="en-US" dirty="0"/>
              <a:t>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357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BT - Dark blue on white -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83B01"/>
      </a:accent2>
      <a:accent3>
        <a:srgbClr val="0078D7"/>
      </a:accent3>
      <a:accent4>
        <a:srgbClr val="5C2D91"/>
      </a:accent4>
      <a:accent5>
        <a:srgbClr val="107C10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374C3F9A-52DF-4488-9625-FC4AE9EF9F1E}"/>
    </a:ext>
  </a:extLst>
</a:theme>
</file>

<file path=ppt/theme/theme2.xml><?xml version="1.0" encoding="utf-8"?>
<a:theme xmlns:a="http://schemas.openxmlformats.org/drawingml/2006/main" name="COLOR TEMPLATE">
  <a:themeElements>
    <a:clrScheme name="BT - Dark blue /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D83B01"/>
      </a:accent1>
      <a:accent2>
        <a:srgbClr val="0078D7"/>
      </a:accent2>
      <a:accent3>
        <a:srgbClr val="107C10"/>
      </a:accent3>
      <a:accent4>
        <a:srgbClr val="5C2D91"/>
      </a:accent4>
      <a:accent5>
        <a:srgbClr val="B4009E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C5884F92-0372-40FE-A41F-52E1C148CAA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Brand_template_16-9_Edu_DARK_BLUE_2016_1</Template>
  <TotalTime>168</TotalTime>
  <Words>153</Words>
  <Application>Microsoft Office PowerPoint</Application>
  <PresentationFormat>Custom</PresentationFormat>
  <Paragraphs>29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Segoe UI</vt:lpstr>
      <vt:lpstr>Segoe UI Light</vt:lpstr>
      <vt:lpstr>Wingdings</vt:lpstr>
      <vt:lpstr>WHITE TEMPLATE</vt:lpstr>
      <vt:lpstr>COLOR TEMPLATE</vt:lpstr>
      <vt:lpstr>EDU ISV Hackathon</vt:lpstr>
      <vt:lpstr>Agenda</vt:lpstr>
      <vt:lpstr>At The End of the Hackathon</vt:lpstr>
      <vt:lpstr>Demo-EDU Sample App</vt:lpstr>
      <vt:lpstr>Sign In Screen</vt:lpstr>
      <vt:lpstr>PowerPoint Presentation</vt:lpstr>
      <vt:lpstr>Action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Israel Vega Jr.</dc:creator>
  <cp:keywords/>
  <dc:description>Template: Maryfj_x000d_
Formatting: _x000d_
Audience Type:</dc:description>
  <cp:lastModifiedBy>Israel Vega Jr.</cp:lastModifiedBy>
  <cp:revision>7</cp:revision>
  <dcterms:created xsi:type="dcterms:W3CDTF">2017-05-19T04:39:59Z</dcterms:created>
  <dcterms:modified xsi:type="dcterms:W3CDTF">2017-05-31T22:20:09Z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