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256"/>
          </p14:sldIdLst>
        </p14:section>
        <p14:section name="White Template" id="{5B0B8DFF-57E5-4D4B-BA72-542DF84B8E2F}">
          <p14:sldIdLst/>
        </p14:section>
        <p14:section name="Color Template" id="{A073DAE3-B461-442F-A3D3-6642BD875E45}">
          <p14:sldIdLst>
            <p14:sldId id="257"/>
            <p14:sldId id="258"/>
          </p14:sldIdLst>
        </p14:section>
        <p14:section name="Default Section" id="{0AA2316F-B64E-4D8E-B490-0522F2E69F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76" d="100"/>
          <a:sy n="76" d="100"/>
        </p:scale>
        <p:origin x="624" y="8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6/1/2017 12:26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6/1/2017 12:25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6EF3E9-8989-41CF-8301-C50DFCD1A10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6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4D20F-D2F3-4A37-A728-453B5251BCF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6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58603-66F5-4A92-AAFB-6567410CF17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1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2</TotalTime>
  <Words>39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2</cp:revision>
  <dcterms:created xsi:type="dcterms:W3CDTF">2017-05-19T04:39:59Z</dcterms:created>
  <dcterms:modified xsi:type="dcterms:W3CDTF">2017-06-01T04:26:03Z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