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1309" r:id="rId6"/>
    <p:sldId id="1323" r:id="rId7"/>
    <p:sldId id="1341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6/1/2017 12:22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6/1/2017 12:22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6/1/2017 12:22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6/1/2017 12:22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6/1/2017 12:22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11</TotalTime>
  <Words>39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3</cp:revision>
  <dcterms:created xsi:type="dcterms:W3CDTF">2017-05-19T04:39:59Z</dcterms:created>
  <dcterms:modified xsi:type="dcterms:W3CDTF">2017-06-01T04:22:24Z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