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C9D96E45-010B-4BE4-90D1-5EDED1F48C7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4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</TotalTime>
  <Words>39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3</cp:revision>
  <dcterms:created xsi:type="dcterms:W3CDTF">2017-05-19T04:39:59Z</dcterms:created>
  <dcterms:modified xsi:type="dcterms:W3CDTF">2017-06-01T04:24:18Z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