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/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1BA267A4-65CA-4A97-95A7-60D50A74C1C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6/1/2017 12:24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6/1/2017 12:24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8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6/1/2017 12:24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5</TotalTime>
  <Words>39</Words>
  <Application>Microsoft Office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PowerPoint Presentation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2</cp:revision>
  <dcterms:created xsi:type="dcterms:W3CDTF">2017-05-19T04:39:59Z</dcterms:created>
  <dcterms:modified xsi:type="dcterms:W3CDTF">2017-06-01T04:24:38Z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