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256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>
            <p14:sldId id="257"/>
            <p14:sldId id="258"/>
          </p14:sldIdLst>
        </p14:section>
        <p14:section name="Default Section" id="{C3A5740F-86E2-4E85-A022-43CE49C12B4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76" d="100"/>
          <a:sy n="76" d="100"/>
        </p:scale>
        <p:origin x="624" y="8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6/1/2017 12:24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6/1/2017 12:24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EF3E9-8989-41CF-8301-C50DFCD1A1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4D20F-D2F3-4A37-A728-453B5251BC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58603-66F5-4A92-AAFB-6567410CF17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4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5</TotalTime>
  <Words>39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2</cp:revision>
  <dcterms:created xsi:type="dcterms:W3CDTF">2017-05-19T04:39:59Z</dcterms:created>
  <dcterms:modified xsi:type="dcterms:W3CDTF">2017-06-01T04:24:55Z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