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9"/>
  </p:notesMasterIdLst>
  <p:handoutMasterIdLst>
    <p:handoutMasterId r:id="rId10"/>
  </p:handoutMasterIdLst>
  <p:sldIdLst>
    <p:sldId id="1309" r:id="rId6"/>
    <p:sldId id="1323" r:id="rId7"/>
    <p:sldId id="1341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/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5/31/2017 10:51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5/31/2017 10:51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5/31/2017 10:51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5/31/2017 10:51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5/31/2017 10:51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AuthN</a:t>
            </a:r>
            <a:r>
              <a:rPr lang="en-US" dirty="0"/>
              <a:t> and </a:t>
            </a:r>
            <a:r>
              <a:rPr lang="en-US" dirty="0" err="1"/>
              <a:t>AuthZ</a:t>
            </a:r>
            <a:r>
              <a:rPr lang="en-US" dirty="0"/>
              <a:t>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dirty="0"/>
              <a:t>Tenant app installation, account linking and consent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346" r="203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3</TotalTime>
  <Words>51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AuthN and AuthZ patterns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4</cp:revision>
  <dcterms:created xsi:type="dcterms:W3CDTF">2017-05-19T04:39:59Z</dcterms:created>
  <dcterms:modified xsi:type="dcterms:W3CDTF">2017-06-01T02:52:26Z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