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</p:sldMasterIdLst>
  <p:notesMasterIdLst>
    <p:notesMasterId r:id="rId29"/>
  </p:notesMasterIdLst>
  <p:handoutMasterIdLst>
    <p:handoutMasterId r:id="rId30"/>
  </p:handoutMasterIdLst>
  <p:sldIdLst>
    <p:sldId id="1309" r:id="rId6"/>
    <p:sldId id="1334" r:id="rId7"/>
    <p:sldId id="1329" r:id="rId8"/>
    <p:sldId id="1339" r:id="rId9"/>
    <p:sldId id="1308" r:id="rId10"/>
    <p:sldId id="1243" r:id="rId11"/>
    <p:sldId id="1245" r:id="rId12"/>
    <p:sldId id="1330" r:id="rId13"/>
    <p:sldId id="1249" r:id="rId14"/>
    <p:sldId id="1251" r:id="rId15"/>
    <p:sldId id="1246" r:id="rId16"/>
    <p:sldId id="1247" r:id="rId17"/>
    <p:sldId id="1340" r:id="rId18"/>
    <p:sldId id="1337" r:id="rId19"/>
    <p:sldId id="1338" r:id="rId20"/>
    <p:sldId id="1318" r:id="rId21"/>
    <p:sldId id="1320" r:id="rId22"/>
    <p:sldId id="1333" r:id="rId23"/>
    <p:sldId id="1322" r:id="rId24"/>
    <p:sldId id="1323" r:id="rId25"/>
    <p:sldId id="1324" r:id="rId26"/>
    <p:sldId id="1325" r:id="rId27"/>
    <p:sldId id="1341" r:id="rId2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0C8682EF-709C-4DD2-B11B-19E2D910C2A9}">
          <p14:sldIdLst>
            <p14:sldId id="1309"/>
            <p14:sldId id="1334"/>
            <p14:sldId id="1329"/>
            <p14:sldId id="1339"/>
          </p14:sldIdLst>
        </p14:section>
        <p14:section name="White Template" id="{5B0B8DFF-57E5-4D4B-BA72-542DF84B8E2F}">
          <p14:sldIdLst>
            <p14:sldId id="1308"/>
            <p14:sldId id="1243"/>
            <p14:sldId id="1245"/>
            <p14:sldId id="1330"/>
            <p14:sldId id="1249"/>
            <p14:sldId id="1251"/>
            <p14:sldId id="1246"/>
            <p14:sldId id="1247"/>
            <p14:sldId id="1340"/>
          </p14:sldIdLst>
        </p14:section>
        <p14:section name="Color Template" id="{A073DAE3-B461-442F-A3D3-6642BD875E45}">
          <p14:sldIdLst>
            <p14:sldId id="1337"/>
            <p14:sldId id="1338"/>
            <p14:sldId id="1318"/>
            <p14:sldId id="1320"/>
            <p14:sldId id="1333"/>
            <p14:sldId id="1322"/>
            <p14:sldId id="1323"/>
            <p14:sldId id="1324"/>
            <p14:sldId id="1325"/>
            <p14:sldId id="134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676"/>
    <a:srgbClr val="FFFFFF"/>
    <a:srgbClr val="002050"/>
    <a:srgbClr val="0078D7"/>
    <a:srgbClr val="00188F"/>
    <a:srgbClr val="107C10"/>
    <a:srgbClr val="008272"/>
    <a:srgbClr val="B4009E"/>
    <a:srgbClr val="00BCF2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465" autoAdjust="0"/>
  </p:normalViewPr>
  <p:slideViewPr>
    <p:cSldViewPr>
      <p:cViewPr varScale="1">
        <p:scale>
          <a:sx n="113" d="100"/>
          <a:sy n="113" d="100"/>
        </p:scale>
        <p:origin x="84" y="114"/>
      </p:cViewPr>
      <p:guideLst/>
    </p:cSldViewPr>
  </p:slideViewPr>
  <p:outlineViewPr>
    <p:cViewPr>
      <p:scale>
        <a:sx n="33" d="100"/>
        <a:sy n="33" d="100"/>
      </p:scale>
      <p:origin x="0" y="-16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4008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1327-0AC3-41A2-84AC-3AFF5758661B}" type="datetime8">
              <a:rPr lang="en-US" smtClean="0">
                <a:latin typeface="Segoe UI" pitchFamily="34" charset="0"/>
              </a:rPr>
              <a:t>5/19/2017 12:39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5A9E72A3-73C3-4EC0-976B-555052BC0BC2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6EF3E9-8989-41CF-8301-C50DFCD1A107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388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64F98C1-053F-46E9-89A8-8F553AA79C6D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156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6259BC1D-6DD4-4308-B1D6-6BFF85C7D197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095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49B9F9C-9F3B-43B3-8BCA-BA804AB84AFE}" type="datetime8">
              <a:rPr lang="en-US" smtClean="0">
                <a:solidFill>
                  <a:prstClr val="black"/>
                </a:solidFill>
              </a:rPr>
              <a:t>5/19/2017 12:39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925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0E11B34-67C1-426D-A95E-6962D2D3535E}" type="datetime8">
              <a:rPr lang="en-US" smtClean="0">
                <a:solidFill>
                  <a:prstClr val="black"/>
                </a:solidFill>
              </a:rPr>
              <a:t>5/19/2017 12:39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331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1167842-AF17-4DC8-8A5B-D551EB11BD98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54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E2E6D7B-ABFC-4E43-93CA-7A88FF913873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583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4536CB91-1287-4781-B386-33C11963C06E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844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B4C8700A-C266-4A34-9B84-D31740795356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216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1952FF8-0AD2-4476-AF7F-19D97691F5BC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644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5A8A742-6EDA-41DC-B064-4EF265E28E0B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710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EDB27AC-ACF4-40D6-B6D3-B3DB0BD7D0E4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5514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9D4D20F-D2F3-4A37-A728-453B5251BCF9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561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FE2B5F9E-70F4-48ED-81DA-F4599EBEC8B7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951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042FCCA-E4BF-4018-A54D-9F9895C49CB9}" type="datetime8">
              <a:rPr lang="en-US" smtClean="0">
                <a:solidFill>
                  <a:prstClr val="black"/>
                </a:solidFill>
              </a:rPr>
              <a:t>5/19/2017 12:39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9286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6658603-66F5-4A92-AAFB-6567410CF179}" type="datetime8">
              <a:rPr lang="en-US" smtClean="0">
                <a:solidFill>
                  <a:prstClr val="black"/>
                </a:solidFill>
              </a:rPr>
              <a:t>5/19/2017 12:39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23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9D1E174-8189-4E02-8985-286F9B666C8F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803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5C4EC38-300D-43B3-A29C-0CD3D7CF20D2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056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9FCBCA6-7DF8-45A6-BAA7-7037DBDE5BA1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931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CA2750D-6450-40D7-9045-0142AE142166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193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4E8226CE-3339-4460-A587-13554BF7CD4C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01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E171A62-69FC-417A-B0D0-7CB0A9E9995D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51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69D1B58-7E4A-4EBC-AFF3-488DF0C7F49B}" type="datetime8">
              <a:rPr lang="en-US" smtClean="0"/>
              <a:t>5/19/2017 12:39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753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200" y="6159435"/>
            <a:ext cx="1681413" cy="360979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-50 Right Photo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31481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 bwMode="gray">
          <a:xfrm>
            <a:off x="457200" y="6159435"/>
            <a:ext cx="1681413" cy="360979"/>
            <a:chOff x="457200" y="1643393"/>
            <a:chExt cx="4492753" cy="96454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7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189" r:id="rId17"/>
    <p:sldLayoutId id="2147484093" r:id="rId18"/>
    <p:sldLayoutId id="2147484127" r:id="rId19"/>
    <p:sldLayoutId id="2147484128" r:id="rId20"/>
    <p:sldLayoutId id="2147484129" r:id="rId21"/>
    <p:sldLayoutId id="2147484094" r:id="rId22"/>
    <p:sldLayoutId id="2147484195" r:id="rId23"/>
    <p:sldLayoutId id="2147484096" r:id="rId24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54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hyperlink" Target="mailto:slides@microsoft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microsoft.sharepoint.com/teams/BrandCentral/Pages/Presentations.asp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brand template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4638" y="3956050"/>
            <a:ext cx="5943664" cy="1828800"/>
          </a:xfrm>
        </p:spPr>
        <p:txBody>
          <a:bodyPr/>
          <a:lstStyle/>
          <a:p>
            <a:pPr lvl="0"/>
            <a:r>
              <a:rPr lang="en-US" sz="2800" b="1"/>
              <a:t>PowerPoint template for the</a:t>
            </a:r>
            <a:br>
              <a:rPr lang="en-US" sz="2800" b="1"/>
            </a:br>
            <a:r>
              <a:rPr lang="en-US" sz="2800" b="1"/>
              <a:t>Microsoft brand – January 2016</a:t>
            </a:r>
          </a:p>
          <a:p>
            <a:pPr lvl="0"/>
            <a:endParaRPr lang="en-US" sz="1600" dirty="0">
              <a:latin typeface="Segoe UI"/>
            </a:endParaRPr>
          </a:p>
          <a:p>
            <a:pPr lvl="0"/>
            <a:r>
              <a:rPr lang="en-US" sz="1800" dirty="0">
                <a:latin typeface="Segoe UI"/>
              </a:rPr>
              <a:t>Questions: brand@microsoft.com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333355" y="0"/>
            <a:ext cx="2103120" cy="2423583"/>
            <a:chOff x="10432419" y="0"/>
            <a:chExt cx="2013891" cy="2423581"/>
          </a:xfrm>
        </p:grpSpPr>
        <p:sp>
          <p:nvSpPr>
            <p:cNvPr id="5" name="Rectangle 4"/>
            <p:cNvSpPr/>
            <p:nvPr/>
          </p:nvSpPr>
          <p:spPr bwMode="auto">
            <a:xfrm>
              <a:off x="10434652" y="0"/>
              <a:ext cx="2011658" cy="121126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D5D5D5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600" dirty="0">
                  <a:solidFill>
                    <a:srgbClr val="525252"/>
                  </a:solidFill>
                  <a:ea typeface="Segoe UI" pitchFamily="34" charset="0"/>
                  <a:cs typeface="Segoe UI" pitchFamily="34" charset="0"/>
                </a:rPr>
                <a:t>White 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0432419" y="1212318"/>
              <a:ext cx="2013891" cy="1211263"/>
            </a:xfrm>
            <a:prstGeom prst="rect">
              <a:avLst/>
            </a:prstGeom>
            <a:solidFill>
              <a:srgbClr val="002050"/>
            </a:solidFill>
            <a:ln w="31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Dark Blue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586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 layout 1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80082097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slide layout uses Consolas, a monotype font which is ideal for showing software code. </a:t>
            </a:r>
          </a:p>
        </p:txBody>
      </p:sp>
    </p:spTree>
    <p:extLst>
      <p:ext uri="{BB962C8B-B14F-4D97-AF65-F5344CB8AC3E}">
        <p14:creationId xmlns:p14="http://schemas.microsoft.com/office/powerpoint/2010/main" val="20218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speakers at Microsoft like to use this slide for hidden “notes slides”. </a:t>
            </a:r>
          </a:p>
          <a:p>
            <a:r>
              <a:rPr lang="en-US" dirty="0"/>
              <a:t>Delete it if you don’t want to use it.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NEXT: &lt;next slide title&gt;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(hidden)</a:t>
            </a:r>
          </a:p>
        </p:txBody>
      </p:sp>
    </p:spTree>
    <p:extLst>
      <p:ext uri="{BB962C8B-B14F-4D97-AF65-F5344CB8AC3E}">
        <p14:creationId xmlns:p14="http://schemas.microsoft.com/office/powerpoint/2010/main" val="190153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784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</a:t>
            </a:r>
            <a:r>
              <a:rPr lang="en-US"/>
              <a:t>title </a:t>
            </a:r>
            <a:br>
              <a:rPr lang="en-US"/>
            </a:br>
            <a:r>
              <a:rPr lang="en-US"/>
              <a:t>goes </a:t>
            </a:r>
            <a:r>
              <a:rPr lang="en-US" dirty="0"/>
              <a:t>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Speaker name</a:t>
            </a:r>
          </a:p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33049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title goes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Speaker name</a:t>
            </a:r>
          </a:p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243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Preferred text layout (no bullets)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Main topic 1: size 40pt</a:t>
            </a:r>
          </a:p>
          <a:p>
            <a:pPr lvl="1"/>
            <a:r>
              <a:rPr lang="en-US" dirty="0"/>
              <a:t>Size 20pt for the subtopics</a:t>
            </a:r>
          </a:p>
          <a:p>
            <a:pPr lvl="1"/>
            <a:r>
              <a:rPr lang="en-US" dirty="0"/>
              <a:t>Size 20pt for the subtopics</a:t>
            </a:r>
          </a:p>
          <a:p>
            <a:r>
              <a:rPr lang="en-US" dirty="0"/>
              <a:t>Main topic 2: size 40pt</a:t>
            </a:r>
          </a:p>
          <a:p>
            <a:pPr lvl="1"/>
            <a:r>
              <a:rPr lang="en-US" dirty="0"/>
              <a:t>Size 20pt for the subtopics</a:t>
            </a:r>
          </a:p>
          <a:p>
            <a:pPr lvl="1"/>
            <a:r>
              <a:rPr lang="en-US" dirty="0"/>
              <a:t>Size 20pt for the subtopics</a:t>
            </a:r>
          </a:p>
          <a:p>
            <a:r>
              <a:rPr lang="en-US" dirty="0"/>
              <a:t>Main topic 3: size 40pt</a:t>
            </a:r>
          </a:p>
          <a:p>
            <a:pPr lvl="1"/>
            <a:r>
              <a:rPr lang="en-US" dirty="0"/>
              <a:t>Size 20pt for the subtopics</a:t>
            </a:r>
          </a:p>
          <a:p>
            <a:pPr lvl="1"/>
            <a:r>
              <a:rPr lang="en-US" dirty="0"/>
              <a:t>Size 20pt for the subtopics</a:t>
            </a:r>
          </a:p>
        </p:txBody>
      </p:sp>
    </p:spTree>
    <p:extLst>
      <p:ext uri="{BB962C8B-B14F-4D97-AF65-F5344CB8AC3E}">
        <p14:creationId xmlns:p14="http://schemas.microsoft.com/office/powerpoint/2010/main" val="369589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942799"/>
            <a:ext cx="11887200" cy="2025170"/>
          </a:xfrm>
        </p:spPr>
        <p:txBody>
          <a:bodyPr/>
          <a:lstStyle/>
          <a:p>
            <a:r>
              <a:rPr lang="en-US" dirty="0"/>
              <a:t>Example of a bulleted slide with a subhead</a:t>
            </a:r>
          </a:p>
          <a:p>
            <a:pPr lvl="1"/>
            <a:r>
              <a:rPr lang="en-US" dirty="0"/>
              <a:t>Set the slide title to “Sentence case”</a:t>
            </a:r>
          </a:p>
          <a:p>
            <a:pPr lvl="1"/>
            <a:r>
              <a:rPr lang="en-US" dirty="0"/>
              <a:t>Set subheads to “Sentence case”</a:t>
            </a:r>
          </a:p>
          <a:p>
            <a:pPr lvl="0"/>
            <a:r>
              <a:rPr lang="en-US" dirty="0"/>
              <a:t>Hyperlink style</a:t>
            </a:r>
          </a:p>
          <a:p>
            <a:pPr lvl="1"/>
            <a:r>
              <a:rPr lang="en-US" dirty="0">
                <a:hlinkClick r:id="rId3"/>
              </a:rPr>
              <a:t>www.microsoft.com</a:t>
            </a: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 points layout with subtitle</a:t>
            </a:r>
            <a:br>
              <a:rPr lang="en-US" dirty="0"/>
            </a:br>
            <a:r>
              <a:rPr lang="en-US" sz="4000" dirty="0">
                <a:gradFill>
                  <a:gsLst>
                    <a:gs pos="10101">
                      <a:schemeClr val="tx1"/>
                    </a:gs>
                    <a:gs pos="54000">
                      <a:schemeClr val="tx1"/>
                    </a:gs>
                  </a:gsLst>
                  <a:lin ang="5400000" scaled="0"/>
                </a:gradFill>
              </a:rPr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61285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481" y="2954239"/>
            <a:ext cx="1654753" cy="3358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palette info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630747" y="3490898"/>
            <a:ext cx="7127758" cy="1438579"/>
          </a:xfrm>
          <a:custGeom>
            <a:avLst/>
            <a:gdLst/>
            <a:ahLst/>
            <a:cxnLst/>
            <a:rect l="l" t="t" r="r" b="b"/>
            <a:pathLst>
              <a:path w="6985822" h="1410500">
                <a:moveTo>
                  <a:pt x="0" y="0"/>
                </a:moveTo>
                <a:lnTo>
                  <a:pt x="3955278" y="0"/>
                </a:lnTo>
                <a:lnTo>
                  <a:pt x="3955278" y="170496"/>
                </a:lnTo>
                <a:lnTo>
                  <a:pt x="6985822" y="170496"/>
                </a:lnTo>
                <a:lnTo>
                  <a:pt x="6985822" y="1284072"/>
                </a:lnTo>
                <a:lnTo>
                  <a:pt x="3955278" y="1284072"/>
                </a:lnTo>
                <a:lnTo>
                  <a:pt x="3955278" y="1410500"/>
                </a:lnTo>
                <a:lnTo>
                  <a:pt x="0" y="1410500"/>
                </a:lnTo>
                <a:close/>
              </a:path>
            </a:pathLst>
          </a:custGeom>
          <a:noFill/>
          <a:ln w="3175">
            <a:solidFill>
              <a:schemeClr val="tx1">
                <a:alpha val="27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361410" y="3629641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3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056434" y="3629641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2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51458" y="3629641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9736779" y="3764983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6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705220" y="3764983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5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666388" y="3764983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7856" y="2973695"/>
            <a:ext cx="7060545" cy="3139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Accent colors 1-6 – (6 Theme Colors to the far right)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51456" y="3056428"/>
            <a:ext cx="6921056" cy="455867"/>
            <a:chOff x="5099206" y="3872901"/>
            <a:chExt cx="6165897" cy="363048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104785" y="4099191"/>
              <a:ext cx="6154739" cy="0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arrow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099206" y="3872901"/>
              <a:ext cx="0" cy="3630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1265103" y="3872902"/>
              <a:ext cx="0" cy="3630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2"/>
          <p:cNvSpPr txBox="1">
            <a:spLocks/>
          </p:cNvSpPr>
          <p:nvPr/>
        </p:nvSpPr>
        <p:spPr>
          <a:xfrm>
            <a:off x="274638" y="1227844"/>
            <a:ext cx="11887200" cy="1209562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gradFill>
                  <a:gsLst>
                    <a:gs pos="79798">
                      <a:schemeClr val="tx1"/>
                    </a:gs>
                    <a:gs pos="58000">
                      <a:schemeClr val="tx1"/>
                    </a:gs>
                  </a:gsLst>
                  <a:lin ang="5400000" scaled="0"/>
                </a:gradFill>
              </a:rPr>
              <a:t>The PowerPoint palette for this template has been built for you and is shown below. Avoid using too many colors in your presentation. </a:t>
            </a:r>
          </a:p>
        </p:txBody>
      </p:sp>
      <p:sp>
        <p:nvSpPr>
          <p:cNvPr id="20" name="Text Placeholder 2"/>
          <p:cNvSpPr txBox="1">
            <a:spLocks/>
          </p:cNvSpPr>
          <p:nvPr/>
        </p:nvSpPr>
        <p:spPr>
          <a:xfrm>
            <a:off x="3751456" y="5079947"/>
            <a:ext cx="3816481" cy="762786"/>
          </a:xfrm>
          <a:prstGeom prst="rect">
            <a:avLst/>
          </a:prstGeom>
        </p:spPr>
        <p:txBody>
          <a:bodyPr vert="horz" wrap="square" lIns="182880" tIns="0" rIns="182880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1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as the main accent color. Use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2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and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3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when </a:t>
            </a:r>
            <a:r>
              <a:rPr lang="en-US" sz="18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additional colors are needed. 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319146" y="3199564"/>
            <a:ext cx="980023" cy="15543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Text Placeholder 2"/>
          <p:cNvSpPr txBox="1">
            <a:spLocks/>
          </p:cNvSpPr>
          <p:nvPr/>
        </p:nvSpPr>
        <p:spPr>
          <a:xfrm>
            <a:off x="7823759" y="4978821"/>
            <a:ext cx="3006124" cy="452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600" b="1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Accents 4-6 </a:t>
            </a:r>
            <a:r>
              <a:rPr lang="en-US" sz="1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sparingly – only when more colors are necessary. </a:t>
            </a:r>
          </a:p>
        </p:txBody>
      </p:sp>
    </p:spTree>
    <p:extLst>
      <p:ext uri="{BB962C8B-B14F-4D97-AF65-F5344CB8AC3E}">
        <p14:creationId xmlns:p14="http://schemas.microsoft.com/office/powerpoint/2010/main" val="120497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4420268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template has </a:t>
            </a:r>
            <a:r>
              <a:rPr lang="en-US" dirty="0">
                <a:latin typeface="+mn-lt"/>
              </a:rPr>
              <a:t>3 sections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7702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View slides in sorter mode to see all 3 sections</a:t>
            </a:r>
          </a:p>
          <a:p>
            <a:pPr lvl="1"/>
            <a:r>
              <a:rPr lang="en-US" b="1" dirty="0"/>
              <a:t>1st section: </a:t>
            </a:r>
            <a:r>
              <a:rPr lang="en-US" dirty="0"/>
              <a:t>Instructions, (this section)</a:t>
            </a:r>
          </a:p>
          <a:p>
            <a:pPr lvl="1"/>
            <a:r>
              <a:rPr lang="en-US" b="1" dirty="0"/>
              <a:t>2nd section: </a:t>
            </a:r>
            <a:r>
              <a:rPr lang="en-US" dirty="0"/>
              <a:t>Slide layouts using the WHITE TEMPLATE master</a:t>
            </a:r>
          </a:p>
          <a:p>
            <a:pPr lvl="1"/>
            <a:r>
              <a:rPr lang="en-US" b="1" dirty="0"/>
              <a:t>3rd section: </a:t>
            </a:r>
            <a:r>
              <a:rPr lang="en-US" dirty="0"/>
              <a:t>Slide layouts using the COLOR TEMPLATE master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Delete any slides or sections you don’t need</a:t>
            </a:r>
          </a:p>
          <a:p>
            <a:pPr lvl="1"/>
            <a:r>
              <a:rPr lang="en-US" b="1" dirty="0"/>
              <a:t>To remove a slide</a:t>
            </a:r>
            <a:r>
              <a:rPr lang="en-US" dirty="0"/>
              <a:t>, select it and then hit Delete</a:t>
            </a:r>
          </a:p>
          <a:p>
            <a:pPr lvl="1"/>
            <a:r>
              <a:rPr lang="en-US" b="1" dirty="0"/>
              <a:t>To remove an entire section</a:t>
            </a:r>
            <a:r>
              <a:rPr lang="en-US" dirty="0"/>
              <a:t>, change the view to Slide Sorter mode: </a:t>
            </a:r>
            <a:br>
              <a:rPr lang="en-US" dirty="0"/>
            </a:br>
            <a:r>
              <a:rPr lang="en-US" b="1" dirty="0"/>
              <a:t>View menu &gt; Slide Sorter</a:t>
            </a:r>
            <a:r>
              <a:rPr lang="en-US" dirty="0"/>
              <a:t>. Then right-click on the section name, and </a:t>
            </a:r>
            <a:br>
              <a:rPr lang="en-US" dirty="0"/>
            </a:br>
            <a:r>
              <a:rPr lang="en-US" dirty="0"/>
              <a:t>choose “Remove section and slides”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968" y="4258128"/>
            <a:ext cx="2560292" cy="273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265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 layout 1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71688079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slide layout uses Consolas, a monotype font which is ideal for showing software code. </a:t>
            </a:r>
          </a:p>
        </p:txBody>
      </p:sp>
    </p:spTree>
    <p:extLst>
      <p:ext uri="{BB962C8B-B14F-4D97-AF65-F5344CB8AC3E}">
        <p14:creationId xmlns:p14="http://schemas.microsoft.com/office/powerpoint/2010/main" val="306618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speakers at Microsoft like to use this slide for hidden “notes slides”. </a:t>
            </a:r>
          </a:p>
          <a:p>
            <a:r>
              <a:rPr lang="en-US" dirty="0"/>
              <a:t>Delete it if you don’t want to use it.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NEXT: &lt;next slide title&gt;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(hidden)</a:t>
            </a:r>
          </a:p>
        </p:txBody>
      </p:sp>
    </p:spTree>
    <p:extLst>
      <p:ext uri="{BB962C8B-B14F-4D97-AF65-F5344CB8AC3E}">
        <p14:creationId xmlns:p14="http://schemas.microsoft.com/office/powerpoint/2010/main" val="22394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32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81" y="2846038"/>
            <a:ext cx="7863754" cy="383666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slide layouts</a:t>
            </a:r>
          </a:p>
        </p:txBody>
      </p:sp>
      <p:sp>
        <p:nvSpPr>
          <p:cNvPr id="23" name="Text Placeholder 1"/>
          <p:cNvSpPr txBox="1">
            <a:spLocks/>
          </p:cNvSpPr>
          <p:nvPr/>
        </p:nvSpPr>
        <p:spPr>
          <a:xfrm>
            <a:off x="274637" y="1169958"/>
            <a:ext cx="11887200" cy="457200"/>
          </a:xfrm>
          <a:prstGeom prst="rect">
            <a:avLst/>
          </a:prstGeom>
        </p:spPr>
        <p:txBody>
          <a:bodyPr lIns="182880" tIns="0" rIns="182880" bIns="0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To add a new slide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click the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Insert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menu along the top. On the far left, click on </a:t>
            </a:r>
            <a:r>
              <a:rPr lang="en-US" sz="1600" u="sng" dirty="0">
                <a:latin typeface="Segoe UI" panose="020B0502040204020203" pitchFamily="34" charset="0"/>
                <a:cs typeface="Segoe UI" panose="020B0502040204020203" pitchFamily="34" charset="0"/>
              </a:rPr>
              <a:t>the words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New Slide 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(not the slide icon),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which will reveal the Slide Layout menu. (See below – colors and photos may vary from your template.)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Select a layout from the dropdown menu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Scroll down to see all the layouts. Notice that there are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2 masters: WHITE TEMPLATE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and a second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COLOR TEMPLATE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While both masters provide some slides with color backgrounds, the WHITE TEMPLATE provides a variety of </a:t>
            </a:r>
            <a:r>
              <a:rPr lang="en-US" sz="1600" u="sng" dirty="0">
                <a:latin typeface="Segoe UI" panose="020B0502040204020203" pitchFamily="34" charset="0"/>
                <a:cs typeface="Segoe UI" panose="020B0502040204020203" pitchFamily="34" charset="0"/>
              </a:rPr>
              <a:t>text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layouts with white backgrounds, and the COLOR TEMPLATE provides a variety of text layouts with color backgrounds. Refer to the text descriptions below each layout for additional information about each.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92766" y="2778041"/>
            <a:ext cx="949953" cy="304800"/>
          </a:xfrm>
          <a:prstGeom prst="ellipse">
            <a:avLst/>
          </a:prstGeom>
          <a:noFill/>
          <a:ln w="25400">
            <a:solidFill>
              <a:srgbClr val="0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399116" y="4957386"/>
            <a:ext cx="949953" cy="304800"/>
          </a:xfrm>
          <a:prstGeom prst="ellipse">
            <a:avLst/>
          </a:prstGeom>
          <a:noFill/>
          <a:ln w="25400">
            <a:solidFill>
              <a:srgbClr val="000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21334" y="6186618"/>
            <a:ext cx="2914143" cy="5170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For questions: email </a:t>
            </a:r>
            <a:r>
              <a:rPr lang="en-US" sz="16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slides</a:t>
            </a:r>
            <a:endParaRPr lang="en-US" sz="16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9055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337" y="3850951"/>
            <a:ext cx="3438144" cy="1932312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brand guidelines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4640" y="1606071"/>
            <a:ext cx="4846330" cy="315778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Looking for more slide resources?</a:t>
            </a:r>
          </a:p>
          <a:p>
            <a:pPr>
              <a:spcAft>
                <a:spcPts val="600"/>
              </a:spcAft>
            </a:pPr>
            <a:r>
              <a:rPr lang="en-US" sz="2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Brand guidelines </a:t>
            </a:r>
            <a:r>
              <a:rPr lang="en-US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for PowerPoint templates is a separate slide deck that provides an overview of the Microsoft brand, guidelines, resources, tips and much more. 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 few of the slides are shown </a:t>
            </a:r>
            <a:br>
              <a:rPr lang="en-US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2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at right.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4639" y="4824164"/>
            <a:ext cx="4571999" cy="11264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2200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</a:rPr>
              <a:t>Download from:  </a:t>
            </a:r>
            <a:r>
              <a:rPr lang="en-US" sz="1600" dirty="0">
                <a:solidFill>
                  <a:srgbClr val="505050"/>
                </a:solidFill>
                <a:hlinkClick r:id="rId4"/>
              </a:rPr>
              <a:t>https://microsoft.sharepoint.com/teams/BrandCentral/Pages/Presentations.aspx</a:t>
            </a:r>
            <a:endParaRPr lang="en-US" sz="1600" dirty="0">
              <a:gradFill>
                <a:gsLst>
                  <a:gs pos="2917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3337" y="1851360"/>
            <a:ext cx="3435939" cy="1931072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9706" y="1851360"/>
            <a:ext cx="3435939" cy="1931072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706" y="3852192"/>
            <a:ext cx="3435939" cy="1931071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890341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Speaker name</a:t>
            </a:r>
          </a:p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0103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Preferred text layout (no bullets)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124206"/>
          </a:xfrm>
        </p:spPr>
        <p:txBody>
          <a:bodyPr/>
          <a:lstStyle/>
          <a:p>
            <a:r>
              <a:rPr lang="en-US" dirty="0"/>
              <a:t>Main topic 1: size 40pt</a:t>
            </a:r>
          </a:p>
          <a:p>
            <a:pPr lvl="1"/>
            <a:r>
              <a:rPr lang="en-US" dirty="0"/>
              <a:t>Size 20pt for the subtopics</a:t>
            </a:r>
          </a:p>
          <a:p>
            <a:pPr lvl="1"/>
            <a:r>
              <a:rPr lang="en-US" dirty="0"/>
              <a:t>Size 20pt for the subtopics</a:t>
            </a:r>
          </a:p>
          <a:p>
            <a:r>
              <a:rPr lang="en-US" dirty="0"/>
              <a:t>Main topic 2: size 40pt</a:t>
            </a:r>
          </a:p>
          <a:p>
            <a:pPr lvl="1"/>
            <a:r>
              <a:rPr lang="en-US" dirty="0"/>
              <a:t>Size 20pt for the subtopics</a:t>
            </a:r>
          </a:p>
          <a:p>
            <a:pPr lvl="1"/>
            <a:r>
              <a:rPr lang="en-US" dirty="0"/>
              <a:t>Size 20pt for the subtopics</a:t>
            </a:r>
          </a:p>
          <a:p>
            <a:r>
              <a:rPr lang="en-US" dirty="0"/>
              <a:t>Main topic 3: size 40pt</a:t>
            </a:r>
          </a:p>
          <a:p>
            <a:pPr lvl="1"/>
            <a:r>
              <a:rPr lang="en-US" dirty="0"/>
              <a:t>Size 20pt for the subtopics</a:t>
            </a:r>
          </a:p>
          <a:p>
            <a:pPr lvl="1"/>
            <a:r>
              <a:rPr lang="en-US" dirty="0"/>
              <a:t>Size 20pt for the subtopics</a:t>
            </a:r>
          </a:p>
        </p:txBody>
      </p:sp>
    </p:spTree>
    <p:extLst>
      <p:ext uri="{BB962C8B-B14F-4D97-AF65-F5344CB8AC3E}">
        <p14:creationId xmlns:p14="http://schemas.microsoft.com/office/powerpoint/2010/main" val="313800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942799"/>
            <a:ext cx="11887200" cy="2634567"/>
          </a:xfrm>
        </p:spPr>
        <p:txBody>
          <a:bodyPr/>
          <a:lstStyle/>
          <a:p>
            <a:r>
              <a:rPr lang="en-US" dirty="0"/>
              <a:t>Example of a bulleted slide with a subhead</a:t>
            </a:r>
          </a:p>
          <a:p>
            <a:pPr lvl="1"/>
            <a:r>
              <a:rPr lang="en-US" dirty="0"/>
              <a:t>Set the slide title to “Sentence case”</a:t>
            </a:r>
          </a:p>
          <a:p>
            <a:pPr lvl="1"/>
            <a:r>
              <a:rPr lang="en-US" dirty="0"/>
              <a:t>Set subheads to “Sentence case”</a:t>
            </a:r>
          </a:p>
          <a:p>
            <a:pPr lvl="0"/>
            <a:r>
              <a:rPr lang="en-US" dirty="0"/>
              <a:t>Hyperlink style</a:t>
            </a:r>
          </a:p>
          <a:p>
            <a:pPr lvl="1"/>
            <a:r>
              <a:rPr lang="en-US" dirty="0">
                <a:hlinkClick r:id="rId3"/>
              </a:rPr>
              <a:t>www.microsoft.com</a:t>
            </a: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 points layout with subtitle</a:t>
            </a:r>
            <a:br>
              <a:rPr lang="en-US" dirty="0"/>
            </a:br>
            <a:r>
              <a:rPr lang="en-US" sz="400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501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10" y="2747826"/>
            <a:ext cx="1657350" cy="3248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palette info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630747" y="4254353"/>
            <a:ext cx="7127758" cy="1438579"/>
          </a:xfrm>
          <a:custGeom>
            <a:avLst/>
            <a:gdLst/>
            <a:ahLst/>
            <a:cxnLst/>
            <a:rect l="l" t="t" r="r" b="b"/>
            <a:pathLst>
              <a:path w="6985822" h="1410500">
                <a:moveTo>
                  <a:pt x="0" y="0"/>
                </a:moveTo>
                <a:lnTo>
                  <a:pt x="3955278" y="0"/>
                </a:lnTo>
                <a:lnTo>
                  <a:pt x="3955278" y="170496"/>
                </a:lnTo>
                <a:lnTo>
                  <a:pt x="6985822" y="170496"/>
                </a:lnTo>
                <a:lnTo>
                  <a:pt x="6985822" y="1284072"/>
                </a:lnTo>
                <a:lnTo>
                  <a:pt x="3955278" y="1284072"/>
                </a:lnTo>
                <a:lnTo>
                  <a:pt x="3955278" y="1410500"/>
                </a:lnTo>
                <a:lnTo>
                  <a:pt x="0" y="1410500"/>
                </a:lnTo>
                <a:close/>
              </a:path>
            </a:pathLst>
          </a:custGeom>
          <a:noFill/>
          <a:ln w="3175">
            <a:solidFill>
              <a:schemeClr val="tx1">
                <a:alpha val="27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361410" y="4393096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3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056434" y="4393096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2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51458" y="4393096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9736779" y="4528438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6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705220" y="4528438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5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666388" y="4528438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4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322664" y="4393096"/>
            <a:ext cx="1206527" cy="1206042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Text</a:t>
            </a: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Dark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37306" y="2725616"/>
            <a:ext cx="8862008" cy="565027"/>
          </a:xfrm>
          <a:prstGeom prst="rect">
            <a:avLst/>
          </a:prstGeom>
          <a:noFill/>
        </p:spPr>
        <p:txBody>
          <a:bodyPr wrap="square" lIns="182880" tIns="0" rIns="182880" bIns="0" rtlCol="0">
            <a:spAutoFit/>
          </a:bodyPr>
          <a:lstStyle/>
          <a:p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Select the 4</a:t>
            </a:r>
            <a:r>
              <a:rPr lang="en-US" baseline="30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color from the left for subheads and 1</a:t>
            </a:r>
            <a:r>
              <a:rPr lang="en-US" baseline="30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level non-bulleted text color, or wherever “color” text is preferred over the default black/white text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7856" y="3737150"/>
            <a:ext cx="7060545" cy="3139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Accent colors 1-6 – (6 Theme Colors to the far right)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51456" y="3819883"/>
            <a:ext cx="6921056" cy="455867"/>
            <a:chOff x="5099206" y="3872901"/>
            <a:chExt cx="6165897" cy="363048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104785" y="4099191"/>
              <a:ext cx="6154739" cy="0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arrow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099206" y="3872901"/>
              <a:ext cx="0" cy="3630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1265103" y="3872902"/>
              <a:ext cx="0" cy="3630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2"/>
          <p:cNvSpPr txBox="1">
            <a:spLocks/>
          </p:cNvSpPr>
          <p:nvPr/>
        </p:nvSpPr>
        <p:spPr>
          <a:xfrm>
            <a:off x="274638" y="1227844"/>
            <a:ext cx="11887200" cy="1209562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gradFill>
                  <a:gsLst>
                    <a:gs pos="2917">
                      <a:schemeClr val="tx2"/>
                    </a:gs>
                    <a:gs pos="30000">
                      <a:schemeClr val="tx2"/>
                    </a:gs>
                  </a:gsLst>
                  <a:lin ang="5400000" scaled="0"/>
                </a:gradFill>
              </a:rPr>
              <a:t>The PowerPoint palette for this template has been built for you and is shown below. Avoid using too many colors in your presentation. </a:t>
            </a:r>
          </a:p>
        </p:txBody>
      </p:sp>
      <p:sp>
        <p:nvSpPr>
          <p:cNvPr id="20" name="Text Placeholder 2"/>
          <p:cNvSpPr txBox="1">
            <a:spLocks/>
          </p:cNvSpPr>
          <p:nvPr/>
        </p:nvSpPr>
        <p:spPr>
          <a:xfrm>
            <a:off x="3751456" y="5843402"/>
            <a:ext cx="3816481" cy="762786"/>
          </a:xfrm>
          <a:prstGeom prst="rect">
            <a:avLst/>
          </a:prstGeom>
        </p:spPr>
        <p:txBody>
          <a:bodyPr vert="horz" wrap="square" lIns="182880" tIns="0" rIns="182880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1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as the main accent color. Use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2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and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3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when </a:t>
            </a:r>
            <a:r>
              <a:rPr lang="en-US" sz="18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additional colors are needed. 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088475" y="2973695"/>
            <a:ext cx="980023" cy="15543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015144" y="2614870"/>
            <a:ext cx="1922161" cy="1980987"/>
            <a:chOff x="994929" y="2188508"/>
            <a:chExt cx="1883885" cy="194232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2878814" y="2188508"/>
              <a:ext cx="0" cy="1942320"/>
            </a:xfrm>
            <a:prstGeom prst="line">
              <a:avLst/>
            </a:prstGeom>
            <a:noFill/>
            <a:ln>
              <a:solidFill>
                <a:srgbClr val="C00000"/>
              </a:solidFill>
              <a:headEnd type="none" w="med" len="med"/>
              <a:tailEnd type="oval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sp>
          <p:nvSpPr>
            <p:cNvPr id="26" name="Freeform 25"/>
            <p:cNvSpPr/>
            <p:nvPr/>
          </p:nvSpPr>
          <p:spPr bwMode="auto">
            <a:xfrm>
              <a:off x="994929" y="2188508"/>
              <a:ext cx="1883885" cy="264405"/>
            </a:xfrm>
            <a:custGeom>
              <a:avLst/>
              <a:gdLst>
                <a:gd name="connsiteX0" fmla="*/ 0 w 1883885"/>
                <a:gd name="connsiteY0" fmla="*/ 264405 h 264405"/>
                <a:gd name="connsiteX1" fmla="*/ 0 w 1883885"/>
                <a:gd name="connsiteY1" fmla="*/ 0 h 264405"/>
                <a:gd name="connsiteX2" fmla="*/ 1883885 w 1883885"/>
                <a:gd name="connsiteY2" fmla="*/ 0 h 264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3885" h="264405">
                  <a:moveTo>
                    <a:pt x="0" y="264405"/>
                  </a:moveTo>
                  <a:lnTo>
                    <a:pt x="0" y="0"/>
                  </a:lnTo>
                  <a:lnTo>
                    <a:pt x="1883885" y="0"/>
                  </a:lnTo>
                </a:path>
              </a:pathLst>
            </a:custGeom>
            <a:ln>
              <a:solidFill>
                <a:srgbClr val="C0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ext Placeholder 2"/>
          <p:cNvSpPr txBox="1">
            <a:spLocks/>
          </p:cNvSpPr>
          <p:nvPr/>
        </p:nvSpPr>
        <p:spPr>
          <a:xfrm>
            <a:off x="7823759" y="5742276"/>
            <a:ext cx="3006124" cy="452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600" b="1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Accents 4-6 </a:t>
            </a:r>
            <a:r>
              <a:rPr lang="en-US" sz="1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sparingly – only when more colors are necessary.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015144" y="2308555"/>
            <a:ext cx="0" cy="414394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16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3428166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BT - Dark blue on white - red accent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2050"/>
      </a:accent1>
      <a:accent2>
        <a:srgbClr val="D83B01"/>
      </a:accent2>
      <a:accent3>
        <a:srgbClr val="0078D7"/>
      </a:accent3>
      <a:accent4>
        <a:srgbClr val="5C2D91"/>
      </a:accent4>
      <a:accent5>
        <a:srgbClr val="107C10"/>
      </a:accent5>
      <a:accent6>
        <a:srgbClr val="B4009E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BLUE_2016_1.potx" id="{32CF034D-37A2-4D5E-BC9F-414114778C0E}" vid="{374C3F9A-52DF-4488-9625-FC4AE9EF9F1E}"/>
    </a:ext>
  </a:extLst>
</a:theme>
</file>

<file path=ppt/theme/theme2.xml><?xml version="1.0" encoding="utf-8"?>
<a:theme xmlns:a="http://schemas.openxmlformats.org/drawingml/2006/main" name="COLOR TEMPLATE">
  <a:themeElements>
    <a:clrScheme name="BT - Dark blue / red accent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D83B01"/>
      </a:accent1>
      <a:accent2>
        <a:srgbClr val="0078D7"/>
      </a:accent2>
      <a:accent3>
        <a:srgbClr val="107C10"/>
      </a:accent3>
      <a:accent4>
        <a:srgbClr val="5C2D91"/>
      </a:accent4>
      <a:accent5>
        <a:srgbClr val="B4009E"/>
      </a:accent5>
      <a:accent6>
        <a:srgbClr val="008272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BLUE_2016_1.potx" id="{32CF034D-37A2-4D5E-BC9F-414114778C0E}" vid="{C5884F92-0372-40FE-A41F-52E1C148CAA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4553072-E538-48C4-90FC-3653F32D6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Brand_template_16-9_Edu_DARK_BLUE_2016_1</Template>
  <TotalTime>4</TotalTime>
  <Words>1071</Words>
  <Application>Microsoft Office PowerPoint</Application>
  <PresentationFormat>Custom</PresentationFormat>
  <Paragraphs>174</Paragraphs>
  <Slides>23</Slides>
  <Notes>23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Consolas</vt:lpstr>
      <vt:lpstr>Segoe UI</vt:lpstr>
      <vt:lpstr>Segoe UI Light</vt:lpstr>
      <vt:lpstr>Wingdings</vt:lpstr>
      <vt:lpstr>WHITE TEMPLATE</vt:lpstr>
      <vt:lpstr>COLOR TEMPLATE</vt:lpstr>
      <vt:lpstr>Microsoft brand template</vt:lpstr>
      <vt:lpstr>This template has 3 sections</vt:lpstr>
      <vt:lpstr>Working with slide layouts</vt:lpstr>
      <vt:lpstr>Microsoft brand guidelines</vt:lpstr>
      <vt:lpstr>Presentation title goes here</vt:lpstr>
      <vt:lpstr>Preferred text layout (no bullets)</vt:lpstr>
      <vt:lpstr>Bullet points layout with subtitle Subtitle</vt:lpstr>
      <vt:lpstr>Slide palette info</vt:lpstr>
      <vt:lpstr>Section title</vt:lpstr>
      <vt:lpstr>Photo layout 1</vt:lpstr>
      <vt:lpstr>Software code slide</vt:lpstr>
      <vt:lpstr>Notes (hidden)</vt:lpstr>
      <vt:lpstr>PowerPoint Presentation</vt:lpstr>
      <vt:lpstr>Presentation title  goes here</vt:lpstr>
      <vt:lpstr>Presentation title goes here</vt:lpstr>
      <vt:lpstr>Preferred text layout (no bullets)</vt:lpstr>
      <vt:lpstr>Bullet points layout with subtitle Subtitle</vt:lpstr>
      <vt:lpstr>Slide palette info</vt:lpstr>
      <vt:lpstr>Section title</vt:lpstr>
      <vt:lpstr>Photo layout 1</vt:lpstr>
      <vt:lpstr>Software code slide</vt:lpstr>
      <vt:lpstr>Notes (hidden)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Israel Vega Jr.</dc:creator>
  <cp:keywords/>
  <dc:description>Template: Maryfj_x000d_
Formatting: _x000d_
Audience Type:</dc:description>
  <cp:lastModifiedBy>Israel Vega Jr.</cp:lastModifiedBy>
  <cp:revision>1</cp:revision>
  <dcterms:created xsi:type="dcterms:W3CDTF">2017-05-19T04:39:59Z</dcterms:created>
  <dcterms:modified xsi:type="dcterms:W3CDTF">2017-05-19T04:44:26Z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