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2"/>
  </p:notesMasterIdLst>
  <p:handoutMasterIdLst>
    <p:handoutMasterId r:id="rId13"/>
  </p:handoutMasterIdLst>
  <p:sldIdLst>
    <p:sldId id="256" r:id="rId6"/>
    <p:sldId id="259" r:id="rId7"/>
    <p:sldId id="260" r:id="rId8"/>
    <p:sldId id="261" r:id="rId9"/>
    <p:sldId id="257" r:id="rId10"/>
    <p:sldId id="258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256"/>
          </p14:sldIdLst>
        </p14:section>
        <p14:section name="White Template" id="{5B0B8DFF-57E5-4D4B-BA72-542DF84B8E2F}">
          <p14:sldIdLst>
            <p14:sldId id="259"/>
            <p14:sldId id="260"/>
            <p14:sldId id="261"/>
          </p14:sldIdLst>
        </p14:section>
        <p14:section name="Color Template" id="{A073DAE3-B461-442F-A3D3-6642BD875E45}">
          <p14:sldIdLst>
            <p14:sldId id="257"/>
            <p14:sldId id="258"/>
          </p14:sldIdLst>
        </p14:section>
        <p14:section name="Default Section" id="{1BA267A4-65CA-4A97-95A7-60D50A74C1C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0" d="100"/>
          <a:sy n="110" d="100"/>
        </p:scale>
        <p:origin x="114" y="126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6/1/2017 6:48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6/1/2017 6:48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6EF3E9-8989-41CF-8301-C50DFCD1A10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6:48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2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4D20F-D2F3-4A37-A728-453B5251BCF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6:48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8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658603-66F5-4A92-AAFB-6567410CF17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6:48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8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icrosoft-teams/teamsapp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r>
              <a:rPr lang="en-US" dirty="0"/>
              <a:t>Code samples</a:t>
            </a:r>
          </a:p>
          <a:p>
            <a:r>
              <a:rPr lang="en-US" dirty="0"/>
              <a:t>Bot sample</a:t>
            </a:r>
          </a:p>
          <a:p>
            <a:r>
              <a:rPr lang="en-US" dirty="0"/>
              <a:t>Connector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424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96977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https://msdn.microsoft.com/en-us/microsoft-teams/teamsapps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58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Sideloading</a:t>
            </a:r>
            <a:r>
              <a:rPr lang="en-US" dirty="0"/>
              <a:t> your app in a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412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1217</TotalTime>
  <Words>65</Words>
  <Application>Microsoft Office PowerPoint</Application>
  <PresentationFormat>Custom</PresentationFormat>
  <Paragraphs>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PowerPoint Presentation</vt:lpstr>
      <vt:lpstr>Agenda</vt:lpstr>
      <vt:lpstr>Links</vt:lpstr>
      <vt:lpstr>Sideloading your app in a team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4</cp:revision>
  <dcterms:created xsi:type="dcterms:W3CDTF">2017-05-19T04:39:59Z</dcterms:created>
  <dcterms:modified xsi:type="dcterms:W3CDTF">2017-06-02T19:00:57Z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