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90" r:id="rId2"/>
    <p:sldMasterId id="2147483714" r:id="rId3"/>
  </p:sldMasterIdLst>
  <p:notesMasterIdLst>
    <p:notesMasterId r:id="rId30"/>
  </p:notesMasterIdLst>
  <p:sldIdLst>
    <p:sldId id="315"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3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0009" autoAdjust="0"/>
    <p:restoredTop sz="94660"/>
  </p:normalViewPr>
  <p:slideViewPr>
    <p:cSldViewPr snapToGrid="0">
      <p:cViewPr varScale="1">
        <p:scale>
          <a:sx n="89" d="100"/>
          <a:sy n="89" d="100"/>
        </p:scale>
        <p:origin x="78" y="603"/>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B28BE-2A33-4BFA-9F6C-967EFB375C17}" type="doc">
      <dgm:prSet loTypeId="urn:microsoft.com/office/officeart/2005/8/layout/hProcess9" loCatId="process" qsTypeId="urn:microsoft.com/office/officeart/2005/8/quickstyle/simple1" qsCatId="simple" csTypeId="urn:microsoft.com/office/officeart/2005/8/colors/accent1_2" csCatId="accent1" phldr="1"/>
      <dgm:spPr/>
    </dgm:pt>
    <dgm:pt modelId="{5D31446D-1A0D-4813-8D0B-26A79ED96A64}">
      <dgm:prSet phldrT="[Text]"/>
      <dgm:spPr/>
      <dgm:t>
        <a:bodyPr/>
        <a:lstStyle/>
        <a:p>
          <a:r>
            <a:rPr lang="en-US" dirty="0"/>
            <a:t>Deploy one VM for Domain Controller</a:t>
          </a:r>
        </a:p>
      </dgm:t>
    </dgm:pt>
    <dgm:pt modelId="{40DAC3A9-BB17-4C1C-BCF8-868D4A938F45}" type="parTrans" cxnId="{834F5545-C185-4454-B18E-5490A8F40C18}">
      <dgm:prSet/>
      <dgm:spPr/>
      <dgm:t>
        <a:bodyPr/>
        <a:lstStyle/>
        <a:p>
          <a:endParaRPr lang="en-US"/>
        </a:p>
      </dgm:t>
    </dgm:pt>
    <dgm:pt modelId="{5B606DEE-D00F-44AB-A9C5-9413D68E6A9D}" type="sibTrans" cxnId="{834F5545-C185-4454-B18E-5490A8F40C18}">
      <dgm:prSet/>
      <dgm:spPr/>
      <dgm:t>
        <a:bodyPr/>
        <a:lstStyle/>
        <a:p>
          <a:endParaRPr lang="en-US"/>
        </a:p>
      </dgm:t>
    </dgm:pt>
    <dgm:pt modelId="{E4B2EFB7-8C54-4EF5-9A90-BDCA478C3D9C}">
      <dgm:prSet/>
      <dgm:spPr/>
      <dgm:t>
        <a:bodyPr/>
        <a:lstStyle/>
        <a:p>
          <a:r>
            <a:rPr lang="en-US"/>
            <a:t>Set up and configure Domain Controller</a:t>
          </a:r>
          <a:endParaRPr lang="en-US" dirty="0"/>
        </a:p>
      </dgm:t>
    </dgm:pt>
    <dgm:pt modelId="{15B4CB0D-F4F3-4EFA-879E-215CCF5FCA26}" type="parTrans" cxnId="{04292005-9717-40AB-B9FD-F21097F8D686}">
      <dgm:prSet/>
      <dgm:spPr/>
      <dgm:t>
        <a:bodyPr/>
        <a:lstStyle/>
        <a:p>
          <a:endParaRPr lang="en-US"/>
        </a:p>
      </dgm:t>
    </dgm:pt>
    <dgm:pt modelId="{D17B0C52-3925-4C78-ADC1-5C2D825138F8}" type="sibTrans" cxnId="{04292005-9717-40AB-B9FD-F21097F8D686}">
      <dgm:prSet/>
      <dgm:spPr/>
      <dgm:t>
        <a:bodyPr/>
        <a:lstStyle/>
        <a:p>
          <a:endParaRPr lang="en-US"/>
        </a:p>
      </dgm:t>
    </dgm:pt>
    <dgm:pt modelId="{FDE45B0E-2A99-4ADF-B66C-A2001A99268F}">
      <dgm:prSet/>
      <dgm:spPr/>
      <dgm:t>
        <a:bodyPr/>
        <a:lstStyle/>
        <a:p>
          <a:r>
            <a:rPr lang="en-US"/>
            <a:t>Add a DNS Server in Virtual Network</a:t>
          </a:r>
          <a:endParaRPr lang="en-US" dirty="0"/>
        </a:p>
      </dgm:t>
    </dgm:pt>
    <dgm:pt modelId="{B0981A92-D8C2-45E8-BF67-51883883A59D}" type="parTrans" cxnId="{CC4A83BE-AC34-4487-AA00-C0FDC070B822}">
      <dgm:prSet/>
      <dgm:spPr/>
      <dgm:t>
        <a:bodyPr/>
        <a:lstStyle/>
        <a:p>
          <a:endParaRPr lang="en-US"/>
        </a:p>
      </dgm:t>
    </dgm:pt>
    <dgm:pt modelId="{93D74656-446C-43B5-9891-39010CBFC2CF}" type="sibTrans" cxnId="{CC4A83BE-AC34-4487-AA00-C0FDC070B822}">
      <dgm:prSet/>
      <dgm:spPr/>
      <dgm:t>
        <a:bodyPr/>
        <a:lstStyle/>
        <a:p>
          <a:endParaRPr lang="en-US"/>
        </a:p>
      </dgm:t>
    </dgm:pt>
    <dgm:pt modelId="{78F672A9-3C3D-4EA2-95E4-D214B115BB26}">
      <dgm:prSet/>
      <dgm:spPr/>
      <dgm:t>
        <a:bodyPr/>
        <a:lstStyle/>
        <a:p>
          <a:r>
            <a:rPr lang="en-US"/>
            <a:t>Download SQL Server </a:t>
          </a:r>
          <a:endParaRPr lang="en-US" dirty="0"/>
        </a:p>
      </dgm:t>
    </dgm:pt>
    <dgm:pt modelId="{9172F79F-7821-41F7-801C-F178C1F58E13}" type="parTrans" cxnId="{A0791A68-B558-4B12-A0AD-8C43AA3BD875}">
      <dgm:prSet/>
      <dgm:spPr/>
      <dgm:t>
        <a:bodyPr/>
        <a:lstStyle/>
        <a:p>
          <a:endParaRPr lang="en-US"/>
        </a:p>
      </dgm:t>
    </dgm:pt>
    <dgm:pt modelId="{4FD7331E-0C05-4BE8-87C5-E2C65734E33C}" type="sibTrans" cxnId="{A0791A68-B558-4B12-A0AD-8C43AA3BD875}">
      <dgm:prSet/>
      <dgm:spPr/>
      <dgm:t>
        <a:bodyPr/>
        <a:lstStyle/>
        <a:p>
          <a:endParaRPr lang="en-US"/>
        </a:p>
      </dgm:t>
    </dgm:pt>
    <dgm:pt modelId="{579BD811-7BEA-4481-9290-794A9DE49353}">
      <dgm:prSet/>
      <dgm:spPr/>
      <dgm:t>
        <a:bodyPr/>
        <a:lstStyle/>
        <a:p>
          <a:r>
            <a:rPr lang="en-US"/>
            <a:t>Download SAP</a:t>
          </a:r>
          <a:endParaRPr lang="en-US" dirty="0"/>
        </a:p>
      </dgm:t>
    </dgm:pt>
    <dgm:pt modelId="{7C423204-4012-44BE-8324-D73CA706E8B9}" type="parTrans" cxnId="{9AB6E881-DBE5-48BA-8260-D4E37B565882}">
      <dgm:prSet/>
      <dgm:spPr/>
      <dgm:t>
        <a:bodyPr/>
        <a:lstStyle/>
        <a:p>
          <a:endParaRPr lang="en-US"/>
        </a:p>
      </dgm:t>
    </dgm:pt>
    <dgm:pt modelId="{36D9C470-F3F8-47FE-B8BC-861C8320D974}" type="sibTrans" cxnId="{9AB6E881-DBE5-48BA-8260-D4E37B565882}">
      <dgm:prSet/>
      <dgm:spPr/>
      <dgm:t>
        <a:bodyPr/>
        <a:lstStyle/>
        <a:p>
          <a:endParaRPr lang="en-US"/>
        </a:p>
      </dgm:t>
    </dgm:pt>
    <dgm:pt modelId="{C60514EC-E91F-4F16-91A2-1E738B8C3B39}" type="pres">
      <dgm:prSet presAssocID="{C70B28BE-2A33-4BFA-9F6C-967EFB375C17}" presName="CompostProcess" presStyleCnt="0">
        <dgm:presLayoutVars>
          <dgm:dir/>
          <dgm:resizeHandles val="exact"/>
        </dgm:presLayoutVars>
      </dgm:prSet>
      <dgm:spPr/>
    </dgm:pt>
    <dgm:pt modelId="{36390BFA-874F-4D26-80D3-D13CB776FA86}" type="pres">
      <dgm:prSet presAssocID="{C70B28BE-2A33-4BFA-9F6C-967EFB375C17}" presName="arrow" presStyleLbl="bgShp" presStyleIdx="0" presStyleCnt="1"/>
      <dgm:spPr/>
    </dgm:pt>
    <dgm:pt modelId="{AB1EEFEB-E2D4-4F1F-8270-AF4BF469B17B}" type="pres">
      <dgm:prSet presAssocID="{C70B28BE-2A33-4BFA-9F6C-967EFB375C17}" presName="linearProcess" presStyleCnt="0"/>
      <dgm:spPr/>
    </dgm:pt>
    <dgm:pt modelId="{CE5116B4-CD2B-4766-8CBD-A9301DC2BD95}" type="pres">
      <dgm:prSet presAssocID="{5D31446D-1A0D-4813-8D0B-26A79ED96A64}" presName="textNode" presStyleLbl="node1" presStyleIdx="0" presStyleCnt="5" custScaleX="35462" custScaleY="195510">
        <dgm:presLayoutVars>
          <dgm:bulletEnabled val="1"/>
        </dgm:presLayoutVars>
      </dgm:prSet>
      <dgm:spPr/>
    </dgm:pt>
    <dgm:pt modelId="{52D2F6DA-9CB4-493E-A39D-AB3ABC0F6363}" type="pres">
      <dgm:prSet presAssocID="{5B606DEE-D00F-44AB-A9C5-9413D68E6A9D}" presName="sibTrans" presStyleCnt="0"/>
      <dgm:spPr/>
    </dgm:pt>
    <dgm:pt modelId="{9236419C-5106-4EFF-A8B2-8D34DD97F110}" type="pres">
      <dgm:prSet presAssocID="{E4B2EFB7-8C54-4EF5-9A90-BDCA478C3D9C}" presName="textNode" presStyleLbl="node1" presStyleIdx="1" presStyleCnt="5" custScaleX="37306" custScaleY="195510">
        <dgm:presLayoutVars>
          <dgm:bulletEnabled val="1"/>
        </dgm:presLayoutVars>
      </dgm:prSet>
      <dgm:spPr/>
    </dgm:pt>
    <dgm:pt modelId="{B1D42B36-3BC5-4ED1-AB8D-252A83394EFF}" type="pres">
      <dgm:prSet presAssocID="{D17B0C52-3925-4C78-ADC1-5C2D825138F8}" presName="sibTrans" presStyleCnt="0"/>
      <dgm:spPr/>
    </dgm:pt>
    <dgm:pt modelId="{5D8A6463-BF8B-4B22-8585-58CCDE25E360}" type="pres">
      <dgm:prSet presAssocID="{FDE45B0E-2A99-4ADF-B66C-A2001A99268F}" presName="textNode" presStyleLbl="node1" presStyleIdx="2" presStyleCnt="5" custScaleX="37306" custScaleY="195510">
        <dgm:presLayoutVars>
          <dgm:bulletEnabled val="1"/>
        </dgm:presLayoutVars>
      </dgm:prSet>
      <dgm:spPr/>
    </dgm:pt>
    <dgm:pt modelId="{7C89E6E9-410A-4E38-A812-FBE205A94236}" type="pres">
      <dgm:prSet presAssocID="{93D74656-446C-43B5-9891-39010CBFC2CF}" presName="sibTrans" presStyleCnt="0"/>
      <dgm:spPr/>
    </dgm:pt>
    <dgm:pt modelId="{2704AF9F-2AF1-4C7D-BDFE-0143265E6DB8}" type="pres">
      <dgm:prSet presAssocID="{78F672A9-3C3D-4EA2-95E4-D214B115BB26}" presName="textNode" presStyleLbl="node1" presStyleIdx="3" presStyleCnt="5" custScaleX="37306" custScaleY="195510">
        <dgm:presLayoutVars>
          <dgm:bulletEnabled val="1"/>
        </dgm:presLayoutVars>
      </dgm:prSet>
      <dgm:spPr/>
    </dgm:pt>
    <dgm:pt modelId="{0D53DBDE-1D65-47DB-8B94-1159AD1CFF90}" type="pres">
      <dgm:prSet presAssocID="{4FD7331E-0C05-4BE8-87C5-E2C65734E33C}" presName="sibTrans" presStyleCnt="0"/>
      <dgm:spPr/>
    </dgm:pt>
    <dgm:pt modelId="{75FC1338-C9E8-4369-97CD-97D9FE3E6210}" type="pres">
      <dgm:prSet presAssocID="{579BD811-7BEA-4481-9290-794A9DE49353}" presName="textNode" presStyleLbl="node1" presStyleIdx="4" presStyleCnt="5" custScaleX="37306" custScaleY="195510">
        <dgm:presLayoutVars>
          <dgm:bulletEnabled val="1"/>
        </dgm:presLayoutVars>
      </dgm:prSet>
      <dgm:spPr/>
    </dgm:pt>
  </dgm:ptLst>
  <dgm:cxnLst>
    <dgm:cxn modelId="{B0D41C6C-5122-4271-91ED-6AF7C3EB7A3F}" type="presOf" srcId="{E4B2EFB7-8C54-4EF5-9A90-BDCA478C3D9C}" destId="{9236419C-5106-4EFF-A8B2-8D34DD97F110}" srcOrd="0" destOrd="0" presId="urn:microsoft.com/office/officeart/2005/8/layout/hProcess9"/>
    <dgm:cxn modelId="{408A3271-159A-4CE8-A051-C1A416C38DFD}" type="presOf" srcId="{579BD811-7BEA-4481-9290-794A9DE49353}" destId="{75FC1338-C9E8-4369-97CD-97D9FE3E6210}" srcOrd="0" destOrd="0" presId="urn:microsoft.com/office/officeart/2005/8/layout/hProcess9"/>
    <dgm:cxn modelId="{CC4A83BE-AC34-4487-AA00-C0FDC070B822}" srcId="{C70B28BE-2A33-4BFA-9F6C-967EFB375C17}" destId="{FDE45B0E-2A99-4ADF-B66C-A2001A99268F}" srcOrd="2" destOrd="0" parTransId="{B0981A92-D8C2-45E8-BF67-51883883A59D}" sibTransId="{93D74656-446C-43B5-9891-39010CBFC2CF}"/>
    <dgm:cxn modelId="{93A15D85-D6C0-479D-BE68-08D241F5FECD}" type="presOf" srcId="{5D31446D-1A0D-4813-8D0B-26A79ED96A64}" destId="{CE5116B4-CD2B-4766-8CBD-A9301DC2BD95}" srcOrd="0" destOrd="0" presId="urn:microsoft.com/office/officeart/2005/8/layout/hProcess9"/>
    <dgm:cxn modelId="{9AB6E881-DBE5-48BA-8260-D4E37B565882}" srcId="{C70B28BE-2A33-4BFA-9F6C-967EFB375C17}" destId="{579BD811-7BEA-4481-9290-794A9DE49353}" srcOrd="4" destOrd="0" parTransId="{7C423204-4012-44BE-8324-D73CA706E8B9}" sibTransId="{36D9C470-F3F8-47FE-B8BC-861C8320D974}"/>
    <dgm:cxn modelId="{834F5545-C185-4454-B18E-5490A8F40C18}" srcId="{C70B28BE-2A33-4BFA-9F6C-967EFB375C17}" destId="{5D31446D-1A0D-4813-8D0B-26A79ED96A64}" srcOrd="0" destOrd="0" parTransId="{40DAC3A9-BB17-4C1C-BCF8-868D4A938F45}" sibTransId="{5B606DEE-D00F-44AB-A9C5-9413D68E6A9D}"/>
    <dgm:cxn modelId="{0613E31A-4910-4E08-8369-D707839A2970}" type="presOf" srcId="{FDE45B0E-2A99-4ADF-B66C-A2001A99268F}" destId="{5D8A6463-BF8B-4B22-8585-58CCDE25E360}" srcOrd="0" destOrd="0" presId="urn:microsoft.com/office/officeart/2005/8/layout/hProcess9"/>
    <dgm:cxn modelId="{04292005-9717-40AB-B9FD-F21097F8D686}" srcId="{C70B28BE-2A33-4BFA-9F6C-967EFB375C17}" destId="{E4B2EFB7-8C54-4EF5-9A90-BDCA478C3D9C}" srcOrd="1" destOrd="0" parTransId="{15B4CB0D-F4F3-4EFA-879E-215CCF5FCA26}" sibTransId="{D17B0C52-3925-4C78-ADC1-5C2D825138F8}"/>
    <dgm:cxn modelId="{A0791A68-B558-4B12-A0AD-8C43AA3BD875}" srcId="{C70B28BE-2A33-4BFA-9F6C-967EFB375C17}" destId="{78F672A9-3C3D-4EA2-95E4-D214B115BB26}" srcOrd="3" destOrd="0" parTransId="{9172F79F-7821-41F7-801C-F178C1F58E13}" sibTransId="{4FD7331E-0C05-4BE8-87C5-E2C65734E33C}"/>
    <dgm:cxn modelId="{307EB43D-2D37-440C-8437-1AD41C3B2A0B}" type="presOf" srcId="{78F672A9-3C3D-4EA2-95E4-D214B115BB26}" destId="{2704AF9F-2AF1-4C7D-BDFE-0143265E6DB8}" srcOrd="0" destOrd="0" presId="urn:microsoft.com/office/officeart/2005/8/layout/hProcess9"/>
    <dgm:cxn modelId="{24FD3495-37D3-4F0A-9A48-EFB21434507C}" type="presOf" srcId="{C70B28BE-2A33-4BFA-9F6C-967EFB375C17}" destId="{C60514EC-E91F-4F16-91A2-1E738B8C3B39}" srcOrd="0" destOrd="0" presId="urn:microsoft.com/office/officeart/2005/8/layout/hProcess9"/>
    <dgm:cxn modelId="{B3FDAB9C-8845-4CE2-A13B-8E1D23551AAF}" type="presParOf" srcId="{C60514EC-E91F-4F16-91A2-1E738B8C3B39}" destId="{36390BFA-874F-4D26-80D3-D13CB776FA86}" srcOrd="0" destOrd="0" presId="urn:microsoft.com/office/officeart/2005/8/layout/hProcess9"/>
    <dgm:cxn modelId="{865D8BC8-C981-4619-BA3B-08FD7D4FCEBE}" type="presParOf" srcId="{C60514EC-E91F-4F16-91A2-1E738B8C3B39}" destId="{AB1EEFEB-E2D4-4F1F-8270-AF4BF469B17B}" srcOrd="1" destOrd="0" presId="urn:microsoft.com/office/officeart/2005/8/layout/hProcess9"/>
    <dgm:cxn modelId="{EE204E89-BFCB-47A4-911C-F738E4137395}" type="presParOf" srcId="{AB1EEFEB-E2D4-4F1F-8270-AF4BF469B17B}" destId="{CE5116B4-CD2B-4766-8CBD-A9301DC2BD95}" srcOrd="0" destOrd="0" presId="urn:microsoft.com/office/officeart/2005/8/layout/hProcess9"/>
    <dgm:cxn modelId="{726484D2-9765-427F-8E68-2DCD49A137F5}" type="presParOf" srcId="{AB1EEFEB-E2D4-4F1F-8270-AF4BF469B17B}" destId="{52D2F6DA-9CB4-493E-A39D-AB3ABC0F6363}" srcOrd="1" destOrd="0" presId="urn:microsoft.com/office/officeart/2005/8/layout/hProcess9"/>
    <dgm:cxn modelId="{E6CED24D-43C4-4247-8B82-10CCF0A65BAE}" type="presParOf" srcId="{AB1EEFEB-E2D4-4F1F-8270-AF4BF469B17B}" destId="{9236419C-5106-4EFF-A8B2-8D34DD97F110}" srcOrd="2" destOrd="0" presId="urn:microsoft.com/office/officeart/2005/8/layout/hProcess9"/>
    <dgm:cxn modelId="{C9775B4F-EDA8-49BB-A430-4298F1AA59D0}" type="presParOf" srcId="{AB1EEFEB-E2D4-4F1F-8270-AF4BF469B17B}" destId="{B1D42B36-3BC5-4ED1-AB8D-252A83394EFF}" srcOrd="3" destOrd="0" presId="urn:microsoft.com/office/officeart/2005/8/layout/hProcess9"/>
    <dgm:cxn modelId="{60972E96-21E9-4AF5-8CBC-0B5D3381F04E}" type="presParOf" srcId="{AB1EEFEB-E2D4-4F1F-8270-AF4BF469B17B}" destId="{5D8A6463-BF8B-4B22-8585-58CCDE25E360}" srcOrd="4" destOrd="0" presId="urn:microsoft.com/office/officeart/2005/8/layout/hProcess9"/>
    <dgm:cxn modelId="{D1B0D55A-3788-49B0-94C7-E547E6C2A0A9}" type="presParOf" srcId="{AB1EEFEB-E2D4-4F1F-8270-AF4BF469B17B}" destId="{7C89E6E9-410A-4E38-A812-FBE205A94236}" srcOrd="5" destOrd="0" presId="urn:microsoft.com/office/officeart/2005/8/layout/hProcess9"/>
    <dgm:cxn modelId="{B1297C64-F7C9-4EBD-92A7-FC500892B9BB}" type="presParOf" srcId="{AB1EEFEB-E2D4-4F1F-8270-AF4BF469B17B}" destId="{2704AF9F-2AF1-4C7D-BDFE-0143265E6DB8}" srcOrd="6" destOrd="0" presId="urn:microsoft.com/office/officeart/2005/8/layout/hProcess9"/>
    <dgm:cxn modelId="{F4F99B93-1B52-41BA-9952-B06AF5DB7B81}" type="presParOf" srcId="{AB1EEFEB-E2D4-4F1F-8270-AF4BF469B17B}" destId="{0D53DBDE-1D65-47DB-8B94-1159AD1CFF90}" srcOrd="7" destOrd="0" presId="urn:microsoft.com/office/officeart/2005/8/layout/hProcess9"/>
    <dgm:cxn modelId="{32D694D9-3204-4CB2-9C18-CDAA9D09CE36}" type="presParOf" srcId="{AB1EEFEB-E2D4-4F1F-8270-AF4BF469B17B}" destId="{75FC1338-C9E8-4369-97CD-97D9FE3E621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E9FAAB1D-D061-4590-A32A-C6EED9745CE2}" type="presOf" srcId="{C9A28648-8362-4878-AB73-216C376A0622}" destId="{4350F59E-4F3C-4462-9BF5-50396CFDD7AD}" srcOrd="0" destOrd="0" presId="urn:microsoft.com/office/officeart/2005/8/layout/hProcess9"/>
    <dgm:cxn modelId="{A4AF3FEE-80BA-442B-8BF0-D6243903E0C2}" type="presOf" srcId="{3047F486-C205-44FD-8D9F-21FF8173C570}" destId="{73C260DB-9D74-4C8B-B4A9-9CF8DF1ED0CA}"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E9FAAB1D-D061-4590-A32A-C6EED9745CE2}" type="presOf" srcId="{C9A28648-8362-4878-AB73-216C376A0622}" destId="{4350F59E-4F3C-4462-9BF5-50396CFDD7AD}" srcOrd="0" destOrd="0" presId="urn:microsoft.com/office/officeart/2005/8/layout/hProcess9"/>
    <dgm:cxn modelId="{A4AF3FEE-80BA-442B-8BF0-D6243903E0C2}" type="presOf" srcId="{3047F486-C205-44FD-8D9F-21FF8173C570}" destId="{73C260DB-9D74-4C8B-B4A9-9CF8DF1ED0CA}"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E9FAAB1D-D061-4590-A32A-C6EED9745CE2}" type="presOf" srcId="{C9A28648-8362-4878-AB73-216C376A0622}" destId="{4350F59E-4F3C-4462-9BF5-50396CFDD7AD}" srcOrd="0" destOrd="0" presId="urn:microsoft.com/office/officeart/2005/8/layout/hProcess9"/>
    <dgm:cxn modelId="{A4AF3FEE-80BA-442B-8BF0-D6243903E0C2}" type="presOf" srcId="{3047F486-C205-44FD-8D9F-21FF8173C570}" destId="{73C260DB-9D74-4C8B-B4A9-9CF8DF1ED0CA}"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E9FAAB1D-D061-4590-A32A-C6EED9745CE2}" type="presOf" srcId="{C9A28648-8362-4878-AB73-216C376A0622}" destId="{4350F59E-4F3C-4462-9BF5-50396CFDD7AD}" srcOrd="0" destOrd="0" presId="urn:microsoft.com/office/officeart/2005/8/layout/hProcess9"/>
    <dgm:cxn modelId="{A4AF3FEE-80BA-442B-8BF0-D6243903E0C2}" type="presOf" srcId="{3047F486-C205-44FD-8D9F-21FF8173C570}" destId="{73C260DB-9D74-4C8B-B4A9-9CF8DF1ED0CA}"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E9FAAB1D-D061-4590-A32A-C6EED9745CE2}" type="presOf" srcId="{C9A28648-8362-4878-AB73-216C376A0622}" destId="{4350F59E-4F3C-4462-9BF5-50396CFDD7AD}" srcOrd="0" destOrd="0" presId="urn:microsoft.com/office/officeart/2005/8/layout/hProcess9"/>
    <dgm:cxn modelId="{A4AF3FEE-80BA-442B-8BF0-D6243903E0C2}" type="presOf" srcId="{3047F486-C205-44FD-8D9F-21FF8173C570}" destId="{73C260DB-9D74-4C8B-B4A9-9CF8DF1ED0CA}"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E9FAAB1D-D061-4590-A32A-C6EED9745CE2}" type="presOf" srcId="{C9A28648-8362-4878-AB73-216C376A0622}" destId="{4350F59E-4F3C-4462-9BF5-50396CFDD7AD}" srcOrd="0" destOrd="0" presId="urn:microsoft.com/office/officeart/2005/8/layout/hProcess9"/>
    <dgm:cxn modelId="{A4AF3FEE-80BA-442B-8BF0-D6243903E0C2}" type="presOf" srcId="{3047F486-C205-44FD-8D9F-21FF8173C570}" destId="{73C260DB-9D74-4C8B-B4A9-9CF8DF1ED0CA}"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E1B9E97-E007-4B3E-BB86-ACB1B6EF4904}" type="doc">
      <dgm:prSet loTypeId="urn:microsoft.com/office/officeart/2005/8/layout/hProcess9" loCatId="process" qsTypeId="urn:microsoft.com/office/officeart/2005/8/quickstyle/simple1" qsCatId="simple" csTypeId="urn:microsoft.com/office/officeart/2005/8/colors/accent5_2" csCatId="accent5" phldr="1"/>
      <dgm:spPr/>
    </dgm:pt>
    <dgm:pt modelId="{3698AF80-0C81-4BBB-B7CE-9137E975E70E}">
      <dgm:prSet phldrT="[Text]"/>
      <dgm:spPr/>
      <dgm:t>
        <a:bodyPr/>
        <a:lstStyle/>
        <a:p>
          <a:r>
            <a:rPr lang="en-US" dirty="0"/>
            <a:t>Deploy 2 VMs for SAP DB, Configure OS</a:t>
          </a:r>
        </a:p>
      </dgm:t>
    </dgm:pt>
    <dgm:pt modelId="{A393DF08-8555-41D0-8B9F-3FCFACA78FCB}" type="parTrans" cxnId="{305CDB24-0ED9-42B2-B3A2-045C951CB5D4}">
      <dgm:prSet/>
      <dgm:spPr/>
      <dgm:t>
        <a:bodyPr/>
        <a:lstStyle/>
        <a:p>
          <a:endParaRPr lang="en-US"/>
        </a:p>
      </dgm:t>
    </dgm:pt>
    <dgm:pt modelId="{238A4B73-9AAB-4BE9-A8C9-B321B057E4CF}" type="sibTrans" cxnId="{305CDB24-0ED9-42B2-B3A2-045C951CB5D4}">
      <dgm:prSet/>
      <dgm:spPr/>
      <dgm:t>
        <a:bodyPr/>
        <a:lstStyle/>
        <a:p>
          <a:endParaRPr lang="en-US"/>
        </a:p>
      </dgm:t>
    </dgm:pt>
    <dgm:pt modelId="{C266159C-D82E-4C45-87CC-6F1CCB68401B}">
      <dgm:prSet/>
      <dgm:spPr/>
      <dgm:t>
        <a:bodyPr/>
        <a:lstStyle/>
        <a:p>
          <a:r>
            <a:rPr lang="en-US" dirty="0"/>
            <a:t>Install SQL Server client </a:t>
          </a:r>
        </a:p>
      </dgm:t>
    </dgm:pt>
    <dgm:pt modelId="{10592C88-1E17-4F41-A4F1-D852F4D922B7}" type="parTrans" cxnId="{E14320A1-3AB7-4A6E-B373-3C99A4166490}">
      <dgm:prSet/>
      <dgm:spPr/>
      <dgm:t>
        <a:bodyPr/>
        <a:lstStyle/>
        <a:p>
          <a:endParaRPr lang="en-US"/>
        </a:p>
      </dgm:t>
    </dgm:pt>
    <dgm:pt modelId="{73A9B291-F5C9-4525-96BB-6B475C78B835}" type="sibTrans" cxnId="{E14320A1-3AB7-4A6E-B373-3C99A4166490}">
      <dgm:prSet/>
      <dgm:spPr/>
      <dgm:t>
        <a:bodyPr/>
        <a:lstStyle/>
        <a:p>
          <a:endParaRPr lang="en-US"/>
        </a:p>
      </dgm:t>
    </dgm:pt>
    <dgm:pt modelId="{CA6F2513-B987-4A76-B279-32E59BA6ACE8}">
      <dgm:prSet/>
      <dgm:spPr/>
      <dgm:t>
        <a:bodyPr/>
        <a:lstStyle/>
        <a:p>
          <a:r>
            <a:rPr lang="en-US" dirty="0"/>
            <a:t>Set up Primary Application Server Instance</a:t>
          </a:r>
        </a:p>
      </dgm:t>
    </dgm:pt>
    <dgm:pt modelId="{8FC10C4F-1096-475C-A796-8C078F8F82D6}" type="parTrans" cxnId="{90B4F6A1-D3B4-46DC-8A54-E8999FA89E33}">
      <dgm:prSet/>
      <dgm:spPr/>
      <dgm:t>
        <a:bodyPr/>
        <a:lstStyle/>
        <a:p>
          <a:endParaRPr lang="en-US"/>
        </a:p>
      </dgm:t>
    </dgm:pt>
    <dgm:pt modelId="{820DC9C5-6DC3-4D20-B655-598A97205F85}" type="sibTrans" cxnId="{90B4F6A1-D3B4-46DC-8A54-E8999FA89E33}">
      <dgm:prSet/>
      <dgm:spPr/>
      <dgm:t>
        <a:bodyPr/>
        <a:lstStyle/>
        <a:p>
          <a:endParaRPr lang="en-US"/>
        </a:p>
      </dgm:t>
    </dgm:pt>
    <dgm:pt modelId="{AC8140B8-E8AE-4230-AFC1-FBC7EFFB7E03}">
      <dgm:prSet/>
      <dgm:spPr/>
      <dgm:t>
        <a:bodyPr/>
        <a:lstStyle/>
        <a:p>
          <a:r>
            <a:rPr lang="en-US" dirty="0"/>
            <a:t>SAP GUI setup and connect</a:t>
          </a:r>
        </a:p>
      </dgm:t>
    </dgm:pt>
    <dgm:pt modelId="{48038BE3-1861-4633-9532-05774747BB97}" type="parTrans" cxnId="{4FA4289F-80C1-4E7F-8E97-9FB9B5B0A4D1}">
      <dgm:prSet/>
      <dgm:spPr/>
      <dgm:t>
        <a:bodyPr/>
        <a:lstStyle/>
        <a:p>
          <a:endParaRPr lang="en-US"/>
        </a:p>
      </dgm:t>
    </dgm:pt>
    <dgm:pt modelId="{E4E6473E-8DF6-40EF-B5FF-88318BC9D21C}" type="sibTrans" cxnId="{4FA4289F-80C1-4E7F-8E97-9FB9B5B0A4D1}">
      <dgm:prSet/>
      <dgm:spPr/>
      <dgm:t>
        <a:bodyPr/>
        <a:lstStyle/>
        <a:p>
          <a:endParaRPr lang="en-US"/>
        </a:p>
      </dgm:t>
    </dgm:pt>
    <dgm:pt modelId="{79B3C951-5D60-4A2B-B361-53B6F78B55A8}">
      <dgm:prSet/>
      <dgm:spPr/>
      <dgm:t>
        <a:bodyPr/>
        <a:lstStyle/>
        <a:p>
          <a:r>
            <a:rPr lang="en-US" dirty="0"/>
            <a:t>Azure </a:t>
          </a:r>
          <a:r>
            <a:rPr lang="en-US" dirty="0" err="1"/>
            <a:t>AutoScale</a:t>
          </a:r>
          <a:r>
            <a:rPr lang="en-US" dirty="0"/>
            <a:t> setup</a:t>
          </a:r>
        </a:p>
      </dgm:t>
    </dgm:pt>
    <dgm:pt modelId="{8D1CDB63-5268-471C-9B7E-2B74EADFC78D}" type="parTrans" cxnId="{D35E42C8-BEFA-442A-B9E5-22C5872BD9B5}">
      <dgm:prSet/>
      <dgm:spPr/>
      <dgm:t>
        <a:bodyPr/>
        <a:lstStyle/>
        <a:p>
          <a:endParaRPr lang="en-US"/>
        </a:p>
      </dgm:t>
    </dgm:pt>
    <dgm:pt modelId="{0B151659-94F0-46CF-BE2C-0F981A950DC9}" type="sibTrans" cxnId="{D35E42C8-BEFA-442A-B9E5-22C5872BD9B5}">
      <dgm:prSet/>
      <dgm:spPr/>
      <dgm:t>
        <a:bodyPr/>
        <a:lstStyle/>
        <a:p>
          <a:endParaRPr lang="en-US"/>
        </a:p>
      </dgm:t>
    </dgm:pt>
    <dgm:pt modelId="{C89E47DD-EB6F-4F50-981A-EB9E0358CF99}">
      <dgm:prSet/>
      <dgm:spPr/>
      <dgm:t>
        <a:bodyPr/>
        <a:lstStyle/>
        <a:p>
          <a:r>
            <a:rPr lang="en-US" dirty="0"/>
            <a:t>Azure Enhanced Monitoring Extension for SAP setup</a:t>
          </a:r>
        </a:p>
      </dgm:t>
    </dgm:pt>
    <dgm:pt modelId="{A1C42BBF-474F-495B-AC53-472E64E0CC51}" type="parTrans" cxnId="{6FC0633C-AD36-4423-95FD-16E542D1D966}">
      <dgm:prSet/>
      <dgm:spPr/>
      <dgm:t>
        <a:bodyPr/>
        <a:lstStyle/>
        <a:p>
          <a:endParaRPr lang="en-US"/>
        </a:p>
      </dgm:t>
    </dgm:pt>
    <dgm:pt modelId="{00E277F4-DB13-46C7-ABE0-9F166F4811C3}" type="sibTrans" cxnId="{6FC0633C-AD36-4423-95FD-16E542D1D966}">
      <dgm:prSet/>
      <dgm:spPr/>
      <dgm:t>
        <a:bodyPr/>
        <a:lstStyle/>
        <a:p>
          <a:endParaRPr lang="en-US"/>
        </a:p>
      </dgm:t>
    </dgm:pt>
    <dgm:pt modelId="{92C7CA8A-F082-4FBE-951B-7D3A816776E5}" type="pres">
      <dgm:prSet presAssocID="{4E1B9E97-E007-4B3E-BB86-ACB1B6EF4904}" presName="CompostProcess" presStyleCnt="0">
        <dgm:presLayoutVars>
          <dgm:dir/>
          <dgm:resizeHandles val="exact"/>
        </dgm:presLayoutVars>
      </dgm:prSet>
      <dgm:spPr/>
    </dgm:pt>
    <dgm:pt modelId="{8394BE17-820F-4053-BA00-FF4FD5C08630}" type="pres">
      <dgm:prSet presAssocID="{4E1B9E97-E007-4B3E-BB86-ACB1B6EF4904}" presName="arrow" presStyleLbl="bgShp" presStyleIdx="0" presStyleCnt="1"/>
      <dgm:spPr/>
    </dgm:pt>
    <dgm:pt modelId="{BF57E7F7-108C-4B52-A581-EC6522317927}" type="pres">
      <dgm:prSet presAssocID="{4E1B9E97-E007-4B3E-BB86-ACB1B6EF4904}" presName="linearProcess" presStyleCnt="0"/>
      <dgm:spPr/>
    </dgm:pt>
    <dgm:pt modelId="{F634E42C-08D7-4D4A-88CD-B6B0A7040A05}" type="pres">
      <dgm:prSet presAssocID="{3698AF80-0C81-4BBB-B7CE-9137E975E70E}" presName="textNode" presStyleLbl="node1" presStyleIdx="0" presStyleCnt="6" custScaleX="32484" custScaleY="198034" custLinFactNeighborX="-82512" custLinFactNeighborY="4846">
        <dgm:presLayoutVars>
          <dgm:bulletEnabled val="1"/>
        </dgm:presLayoutVars>
      </dgm:prSet>
      <dgm:spPr/>
    </dgm:pt>
    <dgm:pt modelId="{3BF968E9-E378-4CC2-AE3B-DEB84E301150}" type="pres">
      <dgm:prSet presAssocID="{238A4B73-9AAB-4BE9-A8C9-B321B057E4CF}" presName="sibTrans" presStyleCnt="0"/>
      <dgm:spPr/>
    </dgm:pt>
    <dgm:pt modelId="{1875E065-F526-4724-9CC2-B847EA01F760}" type="pres">
      <dgm:prSet presAssocID="{C266159C-D82E-4C45-87CC-6F1CCB68401B}" presName="textNode" presStyleLbl="node1" presStyleIdx="1" presStyleCnt="6" custScaleX="24574" custScaleY="185693" custLinFactNeighborX="-39974" custLinFactNeighborY="-2692">
        <dgm:presLayoutVars>
          <dgm:bulletEnabled val="1"/>
        </dgm:presLayoutVars>
      </dgm:prSet>
      <dgm:spPr/>
    </dgm:pt>
    <dgm:pt modelId="{F57F96E4-B57D-4060-B49A-44E2614E829B}" type="pres">
      <dgm:prSet presAssocID="{73A9B291-F5C9-4525-96BB-6B475C78B835}" presName="sibTrans" presStyleCnt="0"/>
      <dgm:spPr/>
    </dgm:pt>
    <dgm:pt modelId="{9292EE08-056F-43B2-9EA6-4E7E6D43871B}" type="pres">
      <dgm:prSet presAssocID="{CA6F2513-B987-4A76-B279-32E59BA6ACE8}" presName="textNode" presStyleLbl="node1" presStyleIdx="2" presStyleCnt="6" custScaleX="40878" custScaleY="198034">
        <dgm:presLayoutVars>
          <dgm:bulletEnabled val="1"/>
        </dgm:presLayoutVars>
      </dgm:prSet>
      <dgm:spPr/>
    </dgm:pt>
    <dgm:pt modelId="{5D76EDD8-2F2E-49CD-A8AA-724EF1361028}" type="pres">
      <dgm:prSet presAssocID="{820DC9C5-6DC3-4D20-B655-598A97205F85}" presName="sibTrans" presStyleCnt="0"/>
      <dgm:spPr/>
    </dgm:pt>
    <dgm:pt modelId="{4B5429EA-5C01-465D-A6B8-B8255C86317E}" type="pres">
      <dgm:prSet presAssocID="{79B3C951-5D60-4A2B-B361-53B6F78B55A8}" presName="textNode" presStyleLbl="node1" presStyleIdx="3" presStyleCnt="6" custScaleX="34912" custScaleY="196702">
        <dgm:presLayoutVars>
          <dgm:bulletEnabled val="1"/>
        </dgm:presLayoutVars>
      </dgm:prSet>
      <dgm:spPr/>
    </dgm:pt>
    <dgm:pt modelId="{CB9F604E-79B3-4610-B600-28F3044FEE01}" type="pres">
      <dgm:prSet presAssocID="{0B151659-94F0-46CF-BE2C-0F981A950DC9}" presName="sibTrans" presStyleCnt="0"/>
      <dgm:spPr/>
    </dgm:pt>
    <dgm:pt modelId="{5A7262A1-3D6F-4823-B528-7E448CD7B0A2}" type="pres">
      <dgm:prSet presAssocID="{C89E47DD-EB6F-4F50-981A-EB9E0358CF99}" presName="textNode" presStyleLbl="node1" presStyleIdx="4" presStyleCnt="6" custScaleX="36649" custScaleY="199514">
        <dgm:presLayoutVars>
          <dgm:bulletEnabled val="1"/>
        </dgm:presLayoutVars>
      </dgm:prSet>
      <dgm:spPr/>
    </dgm:pt>
    <dgm:pt modelId="{131A1344-6F24-40ED-814C-99E6D1759646}" type="pres">
      <dgm:prSet presAssocID="{00E277F4-DB13-46C7-ABE0-9F166F4811C3}" presName="sibTrans" presStyleCnt="0"/>
      <dgm:spPr/>
    </dgm:pt>
    <dgm:pt modelId="{66433664-418E-4EE7-AA85-B9D6DB4F3C2B}" type="pres">
      <dgm:prSet presAssocID="{AC8140B8-E8AE-4230-AFC1-FBC7EFFB7E03}" presName="textNode" presStyleLbl="node1" presStyleIdx="5" presStyleCnt="6" custScaleX="33866" custScaleY="198034">
        <dgm:presLayoutVars>
          <dgm:bulletEnabled val="1"/>
        </dgm:presLayoutVars>
      </dgm:prSet>
      <dgm:spPr/>
    </dgm:pt>
  </dgm:ptLst>
  <dgm:cxnLst>
    <dgm:cxn modelId="{63652483-94AB-4DB0-B372-8AA982C481B3}" type="presOf" srcId="{79B3C951-5D60-4A2B-B361-53B6F78B55A8}" destId="{4B5429EA-5C01-465D-A6B8-B8255C86317E}" srcOrd="0" destOrd="0" presId="urn:microsoft.com/office/officeart/2005/8/layout/hProcess9"/>
    <dgm:cxn modelId="{E14320A1-3AB7-4A6E-B373-3C99A4166490}" srcId="{4E1B9E97-E007-4B3E-BB86-ACB1B6EF4904}" destId="{C266159C-D82E-4C45-87CC-6F1CCB68401B}" srcOrd="1" destOrd="0" parTransId="{10592C88-1E17-4F41-A4F1-D852F4D922B7}" sibTransId="{73A9B291-F5C9-4525-96BB-6B475C78B835}"/>
    <dgm:cxn modelId="{4FA4289F-80C1-4E7F-8E97-9FB9B5B0A4D1}" srcId="{4E1B9E97-E007-4B3E-BB86-ACB1B6EF4904}" destId="{AC8140B8-E8AE-4230-AFC1-FBC7EFFB7E03}" srcOrd="5" destOrd="0" parTransId="{48038BE3-1861-4633-9532-05774747BB97}" sibTransId="{E4E6473E-8DF6-40EF-B5FF-88318BC9D21C}"/>
    <dgm:cxn modelId="{716F09EA-B308-4136-969D-F15300139CB7}" type="presOf" srcId="{CA6F2513-B987-4A76-B279-32E59BA6ACE8}" destId="{9292EE08-056F-43B2-9EA6-4E7E6D43871B}" srcOrd="0" destOrd="0" presId="urn:microsoft.com/office/officeart/2005/8/layout/hProcess9"/>
    <dgm:cxn modelId="{B36C47F1-135E-45D0-B079-D825DA037AF8}" type="presOf" srcId="{4E1B9E97-E007-4B3E-BB86-ACB1B6EF4904}" destId="{92C7CA8A-F082-4FBE-951B-7D3A816776E5}" srcOrd="0" destOrd="0" presId="urn:microsoft.com/office/officeart/2005/8/layout/hProcess9"/>
    <dgm:cxn modelId="{53DFB88D-1653-4AE4-BAB3-E28B8BC9D33D}" type="presOf" srcId="{3698AF80-0C81-4BBB-B7CE-9137E975E70E}" destId="{F634E42C-08D7-4D4A-88CD-B6B0A7040A05}" srcOrd="0" destOrd="0" presId="urn:microsoft.com/office/officeart/2005/8/layout/hProcess9"/>
    <dgm:cxn modelId="{90B4F6A1-D3B4-46DC-8A54-E8999FA89E33}" srcId="{4E1B9E97-E007-4B3E-BB86-ACB1B6EF4904}" destId="{CA6F2513-B987-4A76-B279-32E59BA6ACE8}" srcOrd="2" destOrd="0" parTransId="{8FC10C4F-1096-475C-A796-8C078F8F82D6}" sibTransId="{820DC9C5-6DC3-4D20-B655-598A97205F85}"/>
    <dgm:cxn modelId="{649D0B3A-4C41-4D9F-8BE6-F5470C73227A}" type="presOf" srcId="{C266159C-D82E-4C45-87CC-6F1CCB68401B}" destId="{1875E065-F526-4724-9CC2-B847EA01F760}" srcOrd="0" destOrd="0" presId="urn:microsoft.com/office/officeart/2005/8/layout/hProcess9"/>
    <dgm:cxn modelId="{602224B5-33FF-4332-B33B-57A0C7CA078B}" type="presOf" srcId="{AC8140B8-E8AE-4230-AFC1-FBC7EFFB7E03}" destId="{66433664-418E-4EE7-AA85-B9D6DB4F3C2B}" srcOrd="0" destOrd="0" presId="urn:microsoft.com/office/officeart/2005/8/layout/hProcess9"/>
    <dgm:cxn modelId="{193D0DFA-0F65-49DD-A3DE-6DAD5B7DBD47}" type="presOf" srcId="{C89E47DD-EB6F-4F50-981A-EB9E0358CF99}" destId="{5A7262A1-3D6F-4823-B528-7E448CD7B0A2}" srcOrd="0" destOrd="0" presId="urn:microsoft.com/office/officeart/2005/8/layout/hProcess9"/>
    <dgm:cxn modelId="{305CDB24-0ED9-42B2-B3A2-045C951CB5D4}" srcId="{4E1B9E97-E007-4B3E-BB86-ACB1B6EF4904}" destId="{3698AF80-0C81-4BBB-B7CE-9137E975E70E}" srcOrd="0" destOrd="0" parTransId="{A393DF08-8555-41D0-8B9F-3FCFACA78FCB}" sibTransId="{238A4B73-9AAB-4BE9-A8C9-B321B057E4CF}"/>
    <dgm:cxn modelId="{D35E42C8-BEFA-442A-B9E5-22C5872BD9B5}" srcId="{4E1B9E97-E007-4B3E-BB86-ACB1B6EF4904}" destId="{79B3C951-5D60-4A2B-B361-53B6F78B55A8}" srcOrd="3" destOrd="0" parTransId="{8D1CDB63-5268-471C-9B7E-2B74EADFC78D}" sibTransId="{0B151659-94F0-46CF-BE2C-0F981A950DC9}"/>
    <dgm:cxn modelId="{6FC0633C-AD36-4423-95FD-16E542D1D966}" srcId="{4E1B9E97-E007-4B3E-BB86-ACB1B6EF4904}" destId="{C89E47DD-EB6F-4F50-981A-EB9E0358CF99}" srcOrd="4" destOrd="0" parTransId="{A1C42BBF-474F-495B-AC53-472E64E0CC51}" sibTransId="{00E277F4-DB13-46C7-ABE0-9F166F4811C3}"/>
    <dgm:cxn modelId="{CBAF6C62-F563-4DE1-A4BB-0441BCD0A7C6}" type="presParOf" srcId="{92C7CA8A-F082-4FBE-951B-7D3A816776E5}" destId="{8394BE17-820F-4053-BA00-FF4FD5C08630}" srcOrd="0" destOrd="0" presId="urn:microsoft.com/office/officeart/2005/8/layout/hProcess9"/>
    <dgm:cxn modelId="{7445D9E0-7D87-402C-A92E-6C27D3F66EA9}" type="presParOf" srcId="{92C7CA8A-F082-4FBE-951B-7D3A816776E5}" destId="{BF57E7F7-108C-4B52-A581-EC6522317927}" srcOrd="1" destOrd="0" presId="urn:microsoft.com/office/officeart/2005/8/layout/hProcess9"/>
    <dgm:cxn modelId="{D589F380-E9C4-4CB4-B854-FAAF517168CC}" type="presParOf" srcId="{BF57E7F7-108C-4B52-A581-EC6522317927}" destId="{F634E42C-08D7-4D4A-88CD-B6B0A7040A05}" srcOrd="0" destOrd="0" presId="urn:microsoft.com/office/officeart/2005/8/layout/hProcess9"/>
    <dgm:cxn modelId="{C155E0A2-1446-40FF-B196-2E170A8A1D2F}" type="presParOf" srcId="{BF57E7F7-108C-4B52-A581-EC6522317927}" destId="{3BF968E9-E378-4CC2-AE3B-DEB84E301150}" srcOrd="1" destOrd="0" presId="urn:microsoft.com/office/officeart/2005/8/layout/hProcess9"/>
    <dgm:cxn modelId="{C8EA8980-FF43-4BDB-BCDE-B25575AC0839}" type="presParOf" srcId="{BF57E7F7-108C-4B52-A581-EC6522317927}" destId="{1875E065-F526-4724-9CC2-B847EA01F760}" srcOrd="2" destOrd="0" presId="urn:microsoft.com/office/officeart/2005/8/layout/hProcess9"/>
    <dgm:cxn modelId="{5E829A16-0AE7-43BB-96FE-DD432740C8EB}" type="presParOf" srcId="{BF57E7F7-108C-4B52-A581-EC6522317927}" destId="{F57F96E4-B57D-4060-B49A-44E2614E829B}" srcOrd="3" destOrd="0" presId="urn:microsoft.com/office/officeart/2005/8/layout/hProcess9"/>
    <dgm:cxn modelId="{2C4E5F60-DD9B-4FC4-BAAD-304761165F64}" type="presParOf" srcId="{BF57E7F7-108C-4B52-A581-EC6522317927}" destId="{9292EE08-056F-43B2-9EA6-4E7E6D43871B}" srcOrd="4" destOrd="0" presId="urn:microsoft.com/office/officeart/2005/8/layout/hProcess9"/>
    <dgm:cxn modelId="{2FCA6AD5-088B-4816-812F-1D1EA5E243AC}" type="presParOf" srcId="{BF57E7F7-108C-4B52-A581-EC6522317927}" destId="{5D76EDD8-2F2E-49CD-A8AA-724EF1361028}" srcOrd="5" destOrd="0" presId="urn:microsoft.com/office/officeart/2005/8/layout/hProcess9"/>
    <dgm:cxn modelId="{80DBC532-3261-49DA-ACE6-492AC0751774}" type="presParOf" srcId="{BF57E7F7-108C-4B52-A581-EC6522317927}" destId="{4B5429EA-5C01-465D-A6B8-B8255C86317E}" srcOrd="6" destOrd="0" presId="urn:microsoft.com/office/officeart/2005/8/layout/hProcess9"/>
    <dgm:cxn modelId="{4E905ACD-A42F-486F-839F-761A6A14F685}" type="presParOf" srcId="{BF57E7F7-108C-4B52-A581-EC6522317927}" destId="{CB9F604E-79B3-4610-B600-28F3044FEE01}" srcOrd="7" destOrd="0" presId="urn:microsoft.com/office/officeart/2005/8/layout/hProcess9"/>
    <dgm:cxn modelId="{140817F4-4CA4-4819-898F-0D293EAF79E2}" type="presParOf" srcId="{BF57E7F7-108C-4B52-A581-EC6522317927}" destId="{5A7262A1-3D6F-4823-B528-7E448CD7B0A2}" srcOrd="8" destOrd="0" presId="urn:microsoft.com/office/officeart/2005/8/layout/hProcess9"/>
    <dgm:cxn modelId="{372899F5-D43B-4431-8C24-0BE930330EE8}" type="presParOf" srcId="{BF57E7F7-108C-4B52-A581-EC6522317927}" destId="{131A1344-6F24-40ED-814C-99E6D1759646}" srcOrd="9" destOrd="0" presId="urn:microsoft.com/office/officeart/2005/8/layout/hProcess9"/>
    <dgm:cxn modelId="{C32F4A10-E45E-4FD8-B189-2729C18EBB07}" type="presParOf" srcId="{BF57E7F7-108C-4B52-A581-EC6522317927}" destId="{66433664-418E-4EE7-AA85-B9D6DB4F3C2B}" srcOrd="10"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E1B9E97-E007-4B3E-BB86-ACB1B6EF4904}" type="doc">
      <dgm:prSet loTypeId="urn:microsoft.com/office/officeart/2005/8/layout/hProcess9" loCatId="process" qsTypeId="urn:microsoft.com/office/officeart/2005/8/quickstyle/simple1" qsCatId="simple" csTypeId="urn:microsoft.com/office/officeart/2005/8/colors/accent5_2" csCatId="accent5" phldr="1"/>
      <dgm:spPr/>
    </dgm:pt>
    <dgm:pt modelId="{3698AF80-0C81-4BBB-B7CE-9137E975E70E}">
      <dgm:prSet phldrT="[Text]"/>
      <dgm:spPr/>
      <dgm:t>
        <a:bodyPr/>
        <a:lstStyle/>
        <a:p>
          <a:r>
            <a:rPr lang="en-US" dirty="0"/>
            <a:t>Deploy 2 VMs for SAP DB, Configure OS</a:t>
          </a:r>
        </a:p>
      </dgm:t>
    </dgm:pt>
    <dgm:pt modelId="{A393DF08-8555-41D0-8B9F-3FCFACA78FCB}" type="parTrans" cxnId="{305CDB24-0ED9-42B2-B3A2-045C951CB5D4}">
      <dgm:prSet/>
      <dgm:spPr/>
      <dgm:t>
        <a:bodyPr/>
        <a:lstStyle/>
        <a:p>
          <a:endParaRPr lang="en-US"/>
        </a:p>
      </dgm:t>
    </dgm:pt>
    <dgm:pt modelId="{238A4B73-9AAB-4BE9-A8C9-B321B057E4CF}" type="sibTrans" cxnId="{305CDB24-0ED9-42B2-B3A2-045C951CB5D4}">
      <dgm:prSet/>
      <dgm:spPr/>
      <dgm:t>
        <a:bodyPr/>
        <a:lstStyle/>
        <a:p>
          <a:endParaRPr lang="en-US"/>
        </a:p>
      </dgm:t>
    </dgm:pt>
    <dgm:pt modelId="{C266159C-D82E-4C45-87CC-6F1CCB68401B}">
      <dgm:prSet/>
      <dgm:spPr/>
      <dgm:t>
        <a:bodyPr/>
        <a:lstStyle/>
        <a:p>
          <a:r>
            <a:rPr lang="en-US" dirty="0"/>
            <a:t>Install SQL Server client </a:t>
          </a:r>
        </a:p>
      </dgm:t>
    </dgm:pt>
    <dgm:pt modelId="{10592C88-1E17-4F41-A4F1-D852F4D922B7}" type="parTrans" cxnId="{E14320A1-3AB7-4A6E-B373-3C99A4166490}">
      <dgm:prSet/>
      <dgm:spPr/>
      <dgm:t>
        <a:bodyPr/>
        <a:lstStyle/>
        <a:p>
          <a:endParaRPr lang="en-US"/>
        </a:p>
      </dgm:t>
    </dgm:pt>
    <dgm:pt modelId="{73A9B291-F5C9-4525-96BB-6B475C78B835}" type="sibTrans" cxnId="{E14320A1-3AB7-4A6E-B373-3C99A4166490}">
      <dgm:prSet/>
      <dgm:spPr/>
      <dgm:t>
        <a:bodyPr/>
        <a:lstStyle/>
        <a:p>
          <a:endParaRPr lang="en-US"/>
        </a:p>
      </dgm:t>
    </dgm:pt>
    <dgm:pt modelId="{CA6F2513-B987-4A76-B279-32E59BA6ACE8}">
      <dgm:prSet/>
      <dgm:spPr/>
      <dgm:t>
        <a:bodyPr/>
        <a:lstStyle/>
        <a:p>
          <a:r>
            <a:rPr lang="en-US" dirty="0"/>
            <a:t>Set up Primary Application Server Instance</a:t>
          </a:r>
        </a:p>
      </dgm:t>
    </dgm:pt>
    <dgm:pt modelId="{8FC10C4F-1096-475C-A796-8C078F8F82D6}" type="parTrans" cxnId="{90B4F6A1-D3B4-46DC-8A54-E8999FA89E33}">
      <dgm:prSet/>
      <dgm:spPr/>
      <dgm:t>
        <a:bodyPr/>
        <a:lstStyle/>
        <a:p>
          <a:endParaRPr lang="en-US"/>
        </a:p>
      </dgm:t>
    </dgm:pt>
    <dgm:pt modelId="{820DC9C5-6DC3-4D20-B655-598A97205F85}" type="sibTrans" cxnId="{90B4F6A1-D3B4-46DC-8A54-E8999FA89E33}">
      <dgm:prSet/>
      <dgm:spPr/>
      <dgm:t>
        <a:bodyPr/>
        <a:lstStyle/>
        <a:p>
          <a:endParaRPr lang="en-US"/>
        </a:p>
      </dgm:t>
    </dgm:pt>
    <dgm:pt modelId="{AC8140B8-E8AE-4230-AFC1-FBC7EFFB7E03}">
      <dgm:prSet/>
      <dgm:spPr/>
      <dgm:t>
        <a:bodyPr/>
        <a:lstStyle/>
        <a:p>
          <a:r>
            <a:rPr lang="en-US" dirty="0"/>
            <a:t>SAP GUI setup and connect</a:t>
          </a:r>
        </a:p>
      </dgm:t>
    </dgm:pt>
    <dgm:pt modelId="{48038BE3-1861-4633-9532-05774747BB97}" type="parTrans" cxnId="{4FA4289F-80C1-4E7F-8E97-9FB9B5B0A4D1}">
      <dgm:prSet/>
      <dgm:spPr/>
      <dgm:t>
        <a:bodyPr/>
        <a:lstStyle/>
        <a:p>
          <a:endParaRPr lang="en-US"/>
        </a:p>
      </dgm:t>
    </dgm:pt>
    <dgm:pt modelId="{E4E6473E-8DF6-40EF-B5FF-88318BC9D21C}" type="sibTrans" cxnId="{4FA4289F-80C1-4E7F-8E97-9FB9B5B0A4D1}">
      <dgm:prSet/>
      <dgm:spPr/>
      <dgm:t>
        <a:bodyPr/>
        <a:lstStyle/>
        <a:p>
          <a:endParaRPr lang="en-US"/>
        </a:p>
      </dgm:t>
    </dgm:pt>
    <dgm:pt modelId="{79B3C951-5D60-4A2B-B361-53B6F78B55A8}">
      <dgm:prSet/>
      <dgm:spPr/>
      <dgm:t>
        <a:bodyPr/>
        <a:lstStyle/>
        <a:p>
          <a:r>
            <a:rPr lang="en-US" dirty="0"/>
            <a:t>Azure </a:t>
          </a:r>
          <a:r>
            <a:rPr lang="en-US" dirty="0" err="1"/>
            <a:t>AutoScale</a:t>
          </a:r>
          <a:r>
            <a:rPr lang="en-US" dirty="0"/>
            <a:t> setup</a:t>
          </a:r>
        </a:p>
      </dgm:t>
    </dgm:pt>
    <dgm:pt modelId="{8D1CDB63-5268-471C-9B7E-2B74EADFC78D}" type="parTrans" cxnId="{D35E42C8-BEFA-442A-B9E5-22C5872BD9B5}">
      <dgm:prSet/>
      <dgm:spPr/>
      <dgm:t>
        <a:bodyPr/>
        <a:lstStyle/>
        <a:p>
          <a:endParaRPr lang="en-US"/>
        </a:p>
      </dgm:t>
    </dgm:pt>
    <dgm:pt modelId="{0B151659-94F0-46CF-BE2C-0F981A950DC9}" type="sibTrans" cxnId="{D35E42C8-BEFA-442A-B9E5-22C5872BD9B5}">
      <dgm:prSet/>
      <dgm:spPr/>
      <dgm:t>
        <a:bodyPr/>
        <a:lstStyle/>
        <a:p>
          <a:endParaRPr lang="en-US"/>
        </a:p>
      </dgm:t>
    </dgm:pt>
    <dgm:pt modelId="{C89E47DD-EB6F-4F50-981A-EB9E0358CF99}">
      <dgm:prSet/>
      <dgm:spPr/>
      <dgm:t>
        <a:bodyPr/>
        <a:lstStyle/>
        <a:p>
          <a:r>
            <a:rPr lang="en-US" dirty="0"/>
            <a:t>Azure Enhanced Monitoring  Extension for SAP setup</a:t>
          </a:r>
        </a:p>
      </dgm:t>
    </dgm:pt>
    <dgm:pt modelId="{A1C42BBF-474F-495B-AC53-472E64E0CC51}" type="parTrans" cxnId="{6FC0633C-AD36-4423-95FD-16E542D1D966}">
      <dgm:prSet/>
      <dgm:spPr/>
      <dgm:t>
        <a:bodyPr/>
        <a:lstStyle/>
        <a:p>
          <a:endParaRPr lang="en-US"/>
        </a:p>
      </dgm:t>
    </dgm:pt>
    <dgm:pt modelId="{00E277F4-DB13-46C7-ABE0-9F166F4811C3}" type="sibTrans" cxnId="{6FC0633C-AD36-4423-95FD-16E542D1D966}">
      <dgm:prSet/>
      <dgm:spPr/>
      <dgm:t>
        <a:bodyPr/>
        <a:lstStyle/>
        <a:p>
          <a:endParaRPr lang="en-US"/>
        </a:p>
      </dgm:t>
    </dgm:pt>
    <dgm:pt modelId="{92C7CA8A-F082-4FBE-951B-7D3A816776E5}" type="pres">
      <dgm:prSet presAssocID="{4E1B9E97-E007-4B3E-BB86-ACB1B6EF4904}" presName="CompostProcess" presStyleCnt="0">
        <dgm:presLayoutVars>
          <dgm:dir/>
          <dgm:resizeHandles val="exact"/>
        </dgm:presLayoutVars>
      </dgm:prSet>
      <dgm:spPr/>
    </dgm:pt>
    <dgm:pt modelId="{8394BE17-820F-4053-BA00-FF4FD5C08630}" type="pres">
      <dgm:prSet presAssocID="{4E1B9E97-E007-4B3E-BB86-ACB1B6EF4904}" presName="arrow" presStyleLbl="bgShp" presStyleIdx="0" presStyleCnt="1"/>
      <dgm:spPr/>
    </dgm:pt>
    <dgm:pt modelId="{BF57E7F7-108C-4B52-A581-EC6522317927}" type="pres">
      <dgm:prSet presAssocID="{4E1B9E97-E007-4B3E-BB86-ACB1B6EF4904}" presName="linearProcess" presStyleCnt="0"/>
      <dgm:spPr/>
    </dgm:pt>
    <dgm:pt modelId="{F634E42C-08D7-4D4A-88CD-B6B0A7040A05}" type="pres">
      <dgm:prSet presAssocID="{3698AF80-0C81-4BBB-B7CE-9137E975E70E}" presName="textNode" presStyleLbl="node1" presStyleIdx="0" presStyleCnt="6" custScaleX="32484" custScaleY="198034" custLinFactNeighborX="-82512" custLinFactNeighborY="4846">
        <dgm:presLayoutVars>
          <dgm:bulletEnabled val="1"/>
        </dgm:presLayoutVars>
      </dgm:prSet>
      <dgm:spPr/>
    </dgm:pt>
    <dgm:pt modelId="{3BF968E9-E378-4CC2-AE3B-DEB84E301150}" type="pres">
      <dgm:prSet presAssocID="{238A4B73-9AAB-4BE9-A8C9-B321B057E4CF}" presName="sibTrans" presStyleCnt="0"/>
      <dgm:spPr/>
    </dgm:pt>
    <dgm:pt modelId="{1875E065-F526-4724-9CC2-B847EA01F760}" type="pres">
      <dgm:prSet presAssocID="{C266159C-D82E-4C45-87CC-6F1CCB68401B}" presName="textNode" presStyleLbl="node1" presStyleIdx="1" presStyleCnt="6" custScaleX="24574" custScaleY="185693" custLinFactNeighborX="-39974" custLinFactNeighborY="-2692">
        <dgm:presLayoutVars>
          <dgm:bulletEnabled val="1"/>
        </dgm:presLayoutVars>
      </dgm:prSet>
      <dgm:spPr/>
    </dgm:pt>
    <dgm:pt modelId="{F57F96E4-B57D-4060-B49A-44E2614E829B}" type="pres">
      <dgm:prSet presAssocID="{73A9B291-F5C9-4525-96BB-6B475C78B835}" presName="sibTrans" presStyleCnt="0"/>
      <dgm:spPr/>
    </dgm:pt>
    <dgm:pt modelId="{9292EE08-056F-43B2-9EA6-4E7E6D43871B}" type="pres">
      <dgm:prSet presAssocID="{CA6F2513-B987-4A76-B279-32E59BA6ACE8}" presName="textNode" presStyleLbl="node1" presStyleIdx="2" presStyleCnt="6" custScaleX="40878" custScaleY="198034">
        <dgm:presLayoutVars>
          <dgm:bulletEnabled val="1"/>
        </dgm:presLayoutVars>
      </dgm:prSet>
      <dgm:spPr/>
    </dgm:pt>
    <dgm:pt modelId="{5D76EDD8-2F2E-49CD-A8AA-724EF1361028}" type="pres">
      <dgm:prSet presAssocID="{820DC9C5-6DC3-4D20-B655-598A97205F85}" presName="sibTrans" presStyleCnt="0"/>
      <dgm:spPr/>
    </dgm:pt>
    <dgm:pt modelId="{4B5429EA-5C01-465D-A6B8-B8255C86317E}" type="pres">
      <dgm:prSet presAssocID="{79B3C951-5D60-4A2B-B361-53B6F78B55A8}" presName="textNode" presStyleLbl="node1" presStyleIdx="3" presStyleCnt="6" custScaleX="34912" custScaleY="196702">
        <dgm:presLayoutVars>
          <dgm:bulletEnabled val="1"/>
        </dgm:presLayoutVars>
      </dgm:prSet>
      <dgm:spPr/>
    </dgm:pt>
    <dgm:pt modelId="{CB9F604E-79B3-4610-B600-28F3044FEE01}" type="pres">
      <dgm:prSet presAssocID="{0B151659-94F0-46CF-BE2C-0F981A950DC9}" presName="sibTrans" presStyleCnt="0"/>
      <dgm:spPr/>
    </dgm:pt>
    <dgm:pt modelId="{5A7262A1-3D6F-4823-B528-7E448CD7B0A2}" type="pres">
      <dgm:prSet presAssocID="{C89E47DD-EB6F-4F50-981A-EB9E0358CF99}" presName="textNode" presStyleLbl="node1" presStyleIdx="4" presStyleCnt="6" custScaleX="36649" custScaleY="199514">
        <dgm:presLayoutVars>
          <dgm:bulletEnabled val="1"/>
        </dgm:presLayoutVars>
      </dgm:prSet>
      <dgm:spPr/>
    </dgm:pt>
    <dgm:pt modelId="{131A1344-6F24-40ED-814C-99E6D1759646}" type="pres">
      <dgm:prSet presAssocID="{00E277F4-DB13-46C7-ABE0-9F166F4811C3}" presName="sibTrans" presStyleCnt="0"/>
      <dgm:spPr/>
    </dgm:pt>
    <dgm:pt modelId="{66433664-418E-4EE7-AA85-B9D6DB4F3C2B}" type="pres">
      <dgm:prSet presAssocID="{AC8140B8-E8AE-4230-AFC1-FBC7EFFB7E03}" presName="textNode" presStyleLbl="node1" presStyleIdx="5" presStyleCnt="6" custScaleX="33866" custScaleY="198034">
        <dgm:presLayoutVars>
          <dgm:bulletEnabled val="1"/>
        </dgm:presLayoutVars>
      </dgm:prSet>
      <dgm:spPr/>
    </dgm:pt>
  </dgm:ptLst>
  <dgm:cxnLst>
    <dgm:cxn modelId="{63652483-94AB-4DB0-B372-8AA982C481B3}" type="presOf" srcId="{79B3C951-5D60-4A2B-B361-53B6F78B55A8}" destId="{4B5429EA-5C01-465D-A6B8-B8255C86317E}" srcOrd="0" destOrd="0" presId="urn:microsoft.com/office/officeart/2005/8/layout/hProcess9"/>
    <dgm:cxn modelId="{E14320A1-3AB7-4A6E-B373-3C99A4166490}" srcId="{4E1B9E97-E007-4B3E-BB86-ACB1B6EF4904}" destId="{C266159C-D82E-4C45-87CC-6F1CCB68401B}" srcOrd="1" destOrd="0" parTransId="{10592C88-1E17-4F41-A4F1-D852F4D922B7}" sibTransId="{73A9B291-F5C9-4525-96BB-6B475C78B835}"/>
    <dgm:cxn modelId="{4FA4289F-80C1-4E7F-8E97-9FB9B5B0A4D1}" srcId="{4E1B9E97-E007-4B3E-BB86-ACB1B6EF4904}" destId="{AC8140B8-E8AE-4230-AFC1-FBC7EFFB7E03}" srcOrd="5" destOrd="0" parTransId="{48038BE3-1861-4633-9532-05774747BB97}" sibTransId="{E4E6473E-8DF6-40EF-B5FF-88318BC9D21C}"/>
    <dgm:cxn modelId="{716F09EA-B308-4136-969D-F15300139CB7}" type="presOf" srcId="{CA6F2513-B987-4A76-B279-32E59BA6ACE8}" destId="{9292EE08-056F-43B2-9EA6-4E7E6D43871B}" srcOrd="0" destOrd="0" presId="urn:microsoft.com/office/officeart/2005/8/layout/hProcess9"/>
    <dgm:cxn modelId="{B36C47F1-135E-45D0-B079-D825DA037AF8}" type="presOf" srcId="{4E1B9E97-E007-4B3E-BB86-ACB1B6EF4904}" destId="{92C7CA8A-F082-4FBE-951B-7D3A816776E5}" srcOrd="0" destOrd="0" presId="urn:microsoft.com/office/officeart/2005/8/layout/hProcess9"/>
    <dgm:cxn modelId="{53DFB88D-1653-4AE4-BAB3-E28B8BC9D33D}" type="presOf" srcId="{3698AF80-0C81-4BBB-B7CE-9137E975E70E}" destId="{F634E42C-08D7-4D4A-88CD-B6B0A7040A05}" srcOrd="0" destOrd="0" presId="urn:microsoft.com/office/officeart/2005/8/layout/hProcess9"/>
    <dgm:cxn modelId="{90B4F6A1-D3B4-46DC-8A54-E8999FA89E33}" srcId="{4E1B9E97-E007-4B3E-BB86-ACB1B6EF4904}" destId="{CA6F2513-B987-4A76-B279-32E59BA6ACE8}" srcOrd="2" destOrd="0" parTransId="{8FC10C4F-1096-475C-A796-8C078F8F82D6}" sibTransId="{820DC9C5-6DC3-4D20-B655-598A97205F85}"/>
    <dgm:cxn modelId="{649D0B3A-4C41-4D9F-8BE6-F5470C73227A}" type="presOf" srcId="{C266159C-D82E-4C45-87CC-6F1CCB68401B}" destId="{1875E065-F526-4724-9CC2-B847EA01F760}" srcOrd="0" destOrd="0" presId="urn:microsoft.com/office/officeart/2005/8/layout/hProcess9"/>
    <dgm:cxn modelId="{602224B5-33FF-4332-B33B-57A0C7CA078B}" type="presOf" srcId="{AC8140B8-E8AE-4230-AFC1-FBC7EFFB7E03}" destId="{66433664-418E-4EE7-AA85-B9D6DB4F3C2B}" srcOrd="0" destOrd="0" presId="urn:microsoft.com/office/officeart/2005/8/layout/hProcess9"/>
    <dgm:cxn modelId="{193D0DFA-0F65-49DD-A3DE-6DAD5B7DBD47}" type="presOf" srcId="{C89E47DD-EB6F-4F50-981A-EB9E0358CF99}" destId="{5A7262A1-3D6F-4823-B528-7E448CD7B0A2}" srcOrd="0" destOrd="0" presId="urn:microsoft.com/office/officeart/2005/8/layout/hProcess9"/>
    <dgm:cxn modelId="{305CDB24-0ED9-42B2-B3A2-045C951CB5D4}" srcId="{4E1B9E97-E007-4B3E-BB86-ACB1B6EF4904}" destId="{3698AF80-0C81-4BBB-B7CE-9137E975E70E}" srcOrd="0" destOrd="0" parTransId="{A393DF08-8555-41D0-8B9F-3FCFACA78FCB}" sibTransId="{238A4B73-9AAB-4BE9-A8C9-B321B057E4CF}"/>
    <dgm:cxn modelId="{D35E42C8-BEFA-442A-B9E5-22C5872BD9B5}" srcId="{4E1B9E97-E007-4B3E-BB86-ACB1B6EF4904}" destId="{79B3C951-5D60-4A2B-B361-53B6F78B55A8}" srcOrd="3" destOrd="0" parTransId="{8D1CDB63-5268-471C-9B7E-2B74EADFC78D}" sibTransId="{0B151659-94F0-46CF-BE2C-0F981A950DC9}"/>
    <dgm:cxn modelId="{6FC0633C-AD36-4423-95FD-16E542D1D966}" srcId="{4E1B9E97-E007-4B3E-BB86-ACB1B6EF4904}" destId="{C89E47DD-EB6F-4F50-981A-EB9E0358CF99}" srcOrd="4" destOrd="0" parTransId="{A1C42BBF-474F-495B-AC53-472E64E0CC51}" sibTransId="{00E277F4-DB13-46C7-ABE0-9F166F4811C3}"/>
    <dgm:cxn modelId="{CBAF6C62-F563-4DE1-A4BB-0441BCD0A7C6}" type="presParOf" srcId="{92C7CA8A-F082-4FBE-951B-7D3A816776E5}" destId="{8394BE17-820F-4053-BA00-FF4FD5C08630}" srcOrd="0" destOrd="0" presId="urn:microsoft.com/office/officeart/2005/8/layout/hProcess9"/>
    <dgm:cxn modelId="{7445D9E0-7D87-402C-A92E-6C27D3F66EA9}" type="presParOf" srcId="{92C7CA8A-F082-4FBE-951B-7D3A816776E5}" destId="{BF57E7F7-108C-4B52-A581-EC6522317927}" srcOrd="1" destOrd="0" presId="urn:microsoft.com/office/officeart/2005/8/layout/hProcess9"/>
    <dgm:cxn modelId="{D589F380-E9C4-4CB4-B854-FAAF517168CC}" type="presParOf" srcId="{BF57E7F7-108C-4B52-A581-EC6522317927}" destId="{F634E42C-08D7-4D4A-88CD-B6B0A7040A05}" srcOrd="0" destOrd="0" presId="urn:microsoft.com/office/officeart/2005/8/layout/hProcess9"/>
    <dgm:cxn modelId="{C155E0A2-1446-40FF-B196-2E170A8A1D2F}" type="presParOf" srcId="{BF57E7F7-108C-4B52-A581-EC6522317927}" destId="{3BF968E9-E378-4CC2-AE3B-DEB84E301150}" srcOrd="1" destOrd="0" presId="urn:microsoft.com/office/officeart/2005/8/layout/hProcess9"/>
    <dgm:cxn modelId="{C8EA8980-FF43-4BDB-BCDE-B25575AC0839}" type="presParOf" srcId="{BF57E7F7-108C-4B52-A581-EC6522317927}" destId="{1875E065-F526-4724-9CC2-B847EA01F760}" srcOrd="2" destOrd="0" presId="urn:microsoft.com/office/officeart/2005/8/layout/hProcess9"/>
    <dgm:cxn modelId="{5E829A16-0AE7-43BB-96FE-DD432740C8EB}" type="presParOf" srcId="{BF57E7F7-108C-4B52-A581-EC6522317927}" destId="{F57F96E4-B57D-4060-B49A-44E2614E829B}" srcOrd="3" destOrd="0" presId="urn:microsoft.com/office/officeart/2005/8/layout/hProcess9"/>
    <dgm:cxn modelId="{2C4E5F60-DD9B-4FC4-BAAD-304761165F64}" type="presParOf" srcId="{BF57E7F7-108C-4B52-A581-EC6522317927}" destId="{9292EE08-056F-43B2-9EA6-4E7E6D43871B}" srcOrd="4" destOrd="0" presId="urn:microsoft.com/office/officeart/2005/8/layout/hProcess9"/>
    <dgm:cxn modelId="{2FCA6AD5-088B-4816-812F-1D1EA5E243AC}" type="presParOf" srcId="{BF57E7F7-108C-4B52-A581-EC6522317927}" destId="{5D76EDD8-2F2E-49CD-A8AA-724EF1361028}" srcOrd="5" destOrd="0" presId="urn:microsoft.com/office/officeart/2005/8/layout/hProcess9"/>
    <dgm:cxn modelId="{80DBC532-3261-49DA-ACE6-492AC0751774}" type="presParOf" srcId="{BF57E7F7-108C-4B52-A581-EC6522317927}" destId="{4B5429EA-5C01-465D-A6B8-B8255C86317E}" srcOrd="6" destOrd="0" presId="urn:microsoft.com/office/officeart/2005/8/layout/hProcess9"/>
    <dgm:cxn modelId="{4E905ACD-A42F-486F-839F-761A6A14F685}" type="presParOf" srcId="{BF57E7F7-108C-4B52-A581-EC6522317927}" destId="{CB9F604E-79B3-4610-B600-28F3044FEE01}" srcOrd="7" destOrd="0" presId="urn:microsoft.com/office/officeart/2005/8/layout/hProcess9"/>
    <dgm:cxn modelId="{140817F4-4CA4-4819-898F-0D293EAF79E2}" type="presParOf" srcId="{BF57E7F7-108C-4B52-A581-EC6522317927}" destId="{5A7262A1-3D6F-4823-B528-7E448CD7B0A2}" srcOrd="8" destOrd="0" presId="urn:microsoft.com/office/officeart/2005/8/layout/hProcess9"/>
    <dgm:cxn modelId="{372899F5-D43B-4431-8C24-0BE930330EE8}" type="presParOf" srcId="{BF57E7F7-108C-4B52-A581-EC6522317927}" destId="{131A1344-6F24-40ED-814C-99E6D1759646}" srcOrd="9" destOrd="0" presId="urn:microsoft.com/office/officeart/2005/8/layout/hProcess9"/>
    <dgm:cxn modelId="{C32F4A10-E45E-4FD8-B189-2729C18EBB07}" type="presParOf" srcId="{BF57E7F7-108C-4B52-A581-EC6522317927}" destId="{66433664-418E-4EE7-AA85-B9D6DB4F3C2B}"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E1B9E97-E007-4B3E-BB86-ACB1B6EF4904}" type="doc">
      <dgm:prSet loTypeId="urn:microsoft.com/office/officeart/2005/8/layout/hProcess9" loCatId="process" qsTypeId="urn:microsoft.com/office/officeart/2005/8/quickstyle/simple1" qsCatId="simple" csTypeId="urn:microsoft.com/office/officeart/2005/8/colors/accent5_2" csCatId="accent5" phldr="1"/>
      <dgm:spPr/>
    </dgm:pt>
    <dgm:pt modelId="{3698AF80-0C81-4BBB-B7CE-9137E975E70E}">
      <dgm:prSet phldrT="[Text]"/>
      <dgm:spPr/>
      <dgm:t>
        <a:bodyPr/>
        <a:lstStyle/>
        <a:p>
          <a:r>
            <a:rPr lang="en-US" dirty="0"/>
            <a:t>Deploy 2 VMs for SAP DB, Configure OS</a:t>
          </a:r>
        </a:p>
      </dgm:t>
    </dgm:pt>
    <dgm:pt modelId="{A393DF08-8555-41D0-8B9F-3FCFACA78FCB}" type="parTrans" cxnId="{305CDB24-0ED9-42B2-B3A2-045C951CB5D4}">
      <dgm:prSet/>
      <dgm:spPr/>
      <dgm:t>
        <a:bodyPr/>
        <a:lstStyle/>
        <a:p>
          <a:endParaRPr lang="en-US"/>
        </a:p>
      </dgm:t>
    </dgm:pt>
    <dgm:pt modelId="{238A4B73-9AAB-4BE9-A8C9-B321B057E4CF}" type="sibTrans" cxnId="{305CDB24-0ED9-42B2-B3A2-045C951CB5D4}">
      <dgm:prSet/>
      <dgm:spPr/>
      <dgm:t>
        <a:bodyPr/>
        <a:lstStyle/>
        <a:p>
          <a:endParaRPr lang="en-US"/>
        </a:p>
      </dgm:t>
    </dgm:pt>
    <dgm:pt modelId="{C266159C-D82E-4C45-87CC-6F1CCB68401B}">
      <dgm:prSet/>
      <dgm:spPr/>
      <dgm:t>
        <a:bodyPr/>
        <a:lstStyle/>
        <a:p>
          <a:r>
            <a:rPr lang="en-US" dirty="0"/>
            <a:t>Install SQL Server client </a:t>
          </a:r>
        </a:p>
      </dgm:t>
    </dgm:pt>
    <dgm:pt modelId="{10592C88-1E17-4F41-A4F1-D852F4D922B7}" type="parTrans" cxnId="{E14320A1-3AB7-4A6E-B373-3C99A4166490}">
      <dgm:prSet/>
      <dgm:spPr/>
      <dgm:t>
        <a:bodyPr/>
        <a:lstStyle/>
        <a:p>
          <a:endParaRPr lang="en-US"/>
        </a:p>
      </dgm:t>
    </dgm:pt>
    <dgm:pt modelId="{73A9B291-F5C9-4525-96BB-6B475C78B835}" type="sibTrans" cxnId="{E14320A1-3AB7-4A6E-B373-3C99A4166490}">
      <dgm:prSet/>
      <dgm:spPr/>
      <dgm:t>
        <a:bodyPr/>
        <a:lstStyle/>
        <a:p>
          <a:endParaRPr lang="en-US"/>
        </a:p>
      </dgm:t>
    </dgm:pt>
    <dgm:pt modelId="{CA6F2513-B987-4A76-B279-32E59BA6ACE8}">
      <dgm:prSet/>
      <dgm:spPr/>
      <dgm:t>
        <a:bodyPr/>
        <a:lstStyle/>
        <a:p>
          <a:r>
            <a:rPr lang="en-US" dirty="0"/>
            <a:t>Set up Primary Application Server Instance</a:t>
          </a:r>
        </a:p>
      </dgm:t>
    </dgm:pt>
    <dgm:pt modelId="{8FC10C4F-1096-475C-A796-8C078F8F82D6}" type="parTrans" cxnId="{90B4F6A1-D3B4-46DC-8A54-E8999FA89E33}">
      <dgm:prSet/>
      <dgm:spPr/>
      <dgm:t>
        <a:bodyPr/>
        <a:lstStyle/>
        <a:p>
          <a:endParaRPr lang="en-US"/>
        </a:p>
      </dgm:t>
    </dgm:pt>
    <dgm:pt modelId="{820DC9C5-6DC3-4D20-B655-598A97205F85}" type="sibTrans" cxnId="{90B4F6A1-D3B4-46DC-8A54-E8999FA89E33}">
      <dgm:prSet/>
      <dgm:spPr/>
      <dgm:t>
        <a:bodyPr/>
        <a:lstStyle/>
        <a:p>
          <a:endParaRPr lang="en-US"/>
        </a:p>
      </dgm:t>
    </dgm:pt>
    <dgm:pt modelId="{AC8140B8-E8AE-4230-AFC1-FBC7EFFB7E03}">
      <dgm:prSet/>
      <dgm:spPr/>
      <dgm:t>
        <a:bodyPr/>
        <a:lstStyle/>
        <a:p>
          <a:r>
            <a:rPr lang="en-US" dirty="0"/>
            <a:t>SAP GUI setup and connect</a:t>
          </a:r>
        </a:p>
      </dgm:t>
    </dgm:pt>
    <dgm:pt modelId="{48038BE3-1861-4633-9532-05774747BB97}" type="parTrans" cxnId="{4FA4289F-80C1-4E7F-8E97-9FB9B5B0A4D1}">
      <dgm:prSet/>
      <dgm:spPr/>
      <dgm:t>
        <a:bodyPr/>
        <a:lstStyle/>
        <a:p>
          <a:endParaRPr lang="en-US"/>
        </a:p>
      </dgm:t>
    </dgm:pt>
    <dgm:pt modelId="{E4E6473E-8DF6-40EF-B5FF-88318BC9D21C}" type="sibTrans" cxnId="{4FA4289F-80C1-4E7F-8E97-9FB9B5B0A4D1}">
      <dgm:prSet/>
      <dgm:spPr/>
      <dgm:t>
        <a:bodyPr/>
        <a:lstStyle/>
        <a:p>
          <a:endParaRPr lang="en-US"/>
        </a:p>
      </dgm:t>
    </dgm:pt>
    <dgm:pt modelId="{79B3C951-5D60-4A2B-B361-53B6F78B55A8}">
      <dgm:prSet/>
      <dgm:spPr/>
      <dgm:t>
        <a:bodyPr/>
        <a:lstStyle/>
        <a:p>
          <a:r>
            <a:rPr lang="en-US" dirty="0"/>
            <a:t>Azure </a:t>
          </a:r>
          <a:r>
            <a:rPr lang="en-US" dirty="0" err="1"/>
            <a:t>AutoScale</a:t>
          </a:r>
          <a:r>
            <a:rPr lang="en-US" dirty="0"/>
            <a:t> setup</a:t>
          </a:r>
        </a:p>
      </dgm:t>
    </dgm:pt>
    <dgm:pt modelId="{8D1CDB63-5268-471C-9B7E-2B74EADFC78D}" type="parTrans" cxnId="{D35E42C8-BEFA-442A-B9E5-22C5872BD9B5}">
      <dgm:prSet/>
      <dgm:spPr/>
      <dgm:t>
        <a:bodyPr/>
        <a:lstStyle/>
        <a:p>
          <a:endParaRPr lang="en-US"/>
        </a:p>
      </dgm:t>
    </dgm:pt>
    <dgm:pt modelId="{0B151659-94F0-46CF-BE2C-0F981A950DC9}" type="sibTrans" cxnId="{D35E42C8-BEFA-442A-B9E5-22C5872BD9B5}">
      <dgm:prSet/>
      <dgm:spPr/>
      <dgm:t>
        <a:bodyPr/>
        <a:lstStyle/>
        <a:p>
          <a:endParaRPr lang="en-US"/>
        </a:p>
      </dgm:t>
    </dgm:pt>
    <dgm:pt modelId="{C89E47DD-EB6F-4F50-981A-EB9E0358CF99}">
      <dgm:prSet/>
      <dgm:spPr/>
      <dgm:t>
        <a:bodyPr/>
        <a:lstStyle/>
        <a:p>
          <a:r>
            <a:rPr lang="en-US" dirty="0"/>
            <a:t>Azure Enhanced Monitoring  Extension for SAP setup</a:t>
          </a:r>
        </a:p>
      </dgm:t>
    </dgm:pt>
    <dgm:pt modelId="{A1C42BBF-474F-495B-AC53-472E64E0CC51}" type="parTrans" cxnId="{6FC0633C-AD36-4423-95FD-16E542D1D966}">
      <dgm:prSet/>
      <dgm:spPr/>
      <dgm:t>
        <a:bodyPr/>
        <a:lstStyle/>
        <a:p>
          <a:endParaRPr lang="en-US"/>
        </a:p>
      </dgm:t>
    </dgm:pt>
    <dgm:pt modelId="{00E277F4-DB13-46C7-ABE0-9F166F4811C3}" type="sibTrans" cxnId="{6FC0633C-AD36-4423-95FD-16E542D1D966}">
      <dgm:prSet/>
      <dgm:spPr/>
      <dgm:t>
        <a:bodyPr/>
        <a:lstStyle/>
        <a:p>
          <a:endParaRPr lang="en-US"/>
        </a:p>
      </dgm:t>
    </dgm:pt>
    <dgm:pt modelId="{92C7CA8A-F082-4FBE-951B-7D3A816776E5}" type="pres">
      <dgm:prSet presAssocID="{4E1B9E97-E007-4B3E-BB86-ACB1B6EF4904}" presName="CompostProcess" presStyleCnt="0">
        <dgm:presLayoutVars>
          <dgm:dir/>
          <dgm:resizeHandles val="exact"/>
        </dgm:presLayoutVars>
      </dgm:prSet>
      <dgm:spPr/>
    </dgm:pt>
    <dgm:pt modelId="{8394BE17-820F-4053-BA00-FF4FD5C08630}" type="pres">
      <dgm:prSet presAssocID="{4E1B9E97-E007-4B3E-BB86-ACB1B6EF4904}" presName="arrow" presStyleLbl="bgShp" presStyleIdx="0" presStyleCnt="1"/>
      <dgm:spPr/>
    </dgm:pt>
    <dgm:pt modelId="{BF57E7F7-108C-4B52-A581-EC6522317927}" type="pres">
      <dgm:prSet presAssocID="{4E1B9E97-E007-4B3E-BB86-ACB1B6EF4904}" presName="linearProcess" presStyleCnt="0"/>
      <dgm:spPr/>
    </dgm:pt>
    <dgm:pt modelId="{F634E42C-08D7-4D4A-88CD-B6B0A7040A05}" type="pres">
      <dgm:prSet presAssocID="{3698AF80-0C81-4BBB-B7CE-9137E975E70E}" presName="textNode" presStyleLbl="node1" presStyleIdx="0" presStyleCnt="6" custScaleX="32484" custScaleY="198034" custLinFactNeighborX="-82512" custLinFactNeighborY="4846">
        <dgm:presLayoutVars>
          <dgm:bulletEnabled val="1"/>
        </dgm:presLayoutVars>
      </dgm:prSet>
      <dgm:spPr/>
    </dgm:pt>
    <dgm:pt modelId="{3BF968E9-E378-4CC2-AE3B-DEB84E301150}" type="pres">
      <dgm:prSet presAssocID="{238A4B73-9AAB-4BE9-A8C9-B321B057E4CF}" presName="sibTrans" presStyleCnt="0"/>
      <dgm:spPr/>
    </dgm:pt>
    <dgm:pt modelId="{1875E065-F526-4724-9CC2-B847EA01F760}" type="pres">
      <dgm:prSet presAssocID="{C266159C-D82E-4C45-87CC-6F1CCB68401B}" presName="textNode" presStyleLbl="node1" presStyleIdx="1" presStyleCnt="6" custScaleX="24574" custScaleY="185693" custLinFactNeighborX="-39974" custLinFactNeighborY="-2692">
        <dgm:presLayoutVars>
          <dgm:bulletEnabled val="1"/>
        </dgm:presLayoutVars>
      </dgm:prSet>
      <dgm:spPr/>
    </dgm:pt>
    <dgm:pt modelId="{F57F96E4-B57D-4060-B49A-44E2614E829B}" type="pres">
      <dgm:prSet presAssocID="{73A9B291-F5C9-4525-96BB-6B475C78B835}" presName="sibTrans" presStyleCnt="0"/>
      <dgm:spPr/>
    </dgm:pt>
    <dgm:pt modelId="{9292EE08-056F-43B2-9EA6-4E7E6D43871B}" type="pres">
      <dgm:prSet presAssocID="{CA6F2513-B987-4A76-B279-32E59BA6ACE8}" presName="textNode" presStyleLbl="node1" presStyleIdx="2" presStyleCnt="6" custScaleX="40878" custScaleY="198034">
        <dgm:presLayoutVars>
          <dgm:bulletEnabled val="1"/>
        </dgm:presLayoutVars>
      </dgm:prSet>
      <dgm:spPr/>
    </dgm:pt>
    <dgm:pt modelId="{5D76EDD8-2F2E-49CD-A8AA-724EF1361028}" type="pres">
      <dgm:prSet presAssocID="{820DC9C5-6DC3-4D20-B655-598A97205F85}" presName="sibTrans" presStyleCnt="0"/>
      <dgm:spPr/>
    </dgm:pt>
    <dgm:pt modelId="{4B5429EA-5C01-465D-A6B8-B8255C86317E}" type="pres">
      <dgm:prSet presAssocID="{79B3C951-5D60-4A2B-B361-53B6F78B55A8}" presName="textNode" presStyleLbl="node1" presStyleIdx="3" presStyleCnt="6" custScaleX="34912" custScaleY="196702">
        <dgm:presLayoutVars>
          <dgm:bulletEnabled val="1"/>
        </dgm:presLayoutVars>
      </dgm:prSet>
      <dgm:spPr/>
    </dgm:pt>
    <dgm:pt modelId="{CB9F604E-79B3-4610-B600-28F3044FEE01}" type="pres">
      <dgm:prSet presAssocID="{0B151659-94F0-46CF-BE2C-0F981A950DC9}" presName="sibTrans" presStyleCnt="0"/>
      <dgm:spPr/>
    </dgm:pt>
    <dgm:pt modelId="{5A7262A1-3D6F-4823-B528-7E448CD7B0A2}" type="pres">
      <dgm:prSet presAssocID="{C89E47DD-EB6F-4F50-981A-EB9E0358CF99}" presName="textNode" presStyleLbl="node1" presStyleIdx="4" presStyleCnt="6" custScaleX="36649" custScaleY="199514">
        <dgm:presLayoutVars>
          <dgm:bulletEnabled val="1"/>
        </dgm:presLayoutVars>
      </dgm:prSet>
      <dgm:spPr/>
    </dgm:pt>
    <dgm:pt modelId="{131A1344-6F24-40ED-814C-99E6D1759646}" type="pres">
      <dgm:prSet presAssocID="{00E277F4-DB13-46C7-ABE0-9F166F4811C3}" presName="sibTrans" presStyleCnt="0"/>
      <dgm:spPr/>
    </dgm:pt>
    <dgm:pt modelId="{66433664-418E-4EE7-AA85-B9D6DB4F3C2B}" type="pres">
      <dgm:prSet presAssocID="{AC8140B8-E8AE-4230-AFC1-FBC7EFFB7E03}" presName="textNode" presStyleLbl="node1" presStyleIdx="5" presStyleCnt="6" custScaleX="33866" custScaleY="198034">
        <dgm:presLayoutVars>
          <dgm:bulletEnabled val="1"/>
        </dgm:presLayoutVars>
      </dgm:prSet>
      <dgm:spPr/>
    </dgm:pt>
  </dgm:ptLst>
  <dgm:cxnLst>
    <dgm:cxn modelId="{63652483-94AB-4DB0-B372-8AA982C481B3}" type="presOf" srcId="{79B3C951-5D60-4A2B-B361-53B6F78B55A8}" destId="{4B5429EA-5C01-465D-A6B8-B8255C86317E}" srcOrd="0" destOrd="0" presId="urn:microsoft.com/office/officeart/2005/8/layout/hProcess9"/>
    <dgm:cxn modelId="{E14320A1-3AB7-4A6E-B373-3C99A4166490}" srcId="{4E1B9E97-E007-4B3E-BB86-ACB1B6EF4904}" destId="{C266159C-D82E-4C45-87CC-6F1CCB68401B}" srcOrd="1" destOrd="0" parTransId="{10592C88-1E17-4F41-A4F1-D852F4D922B7}" sibTransId="{73A9B291-F5C9-4525-96BB-6B475C78B835}"/>
    <dgm:cxn modelId="{4FA4289F-80C1-4E7F-8E97-9FB9B5B0A4D1}" srcId="{4E1B9E97-E007-4B3E-BB86-ACB1B6EF4904}" destId="{AC8140B8-E8AE-4230-AFC1-FBC7EFFB7E03}" srcOrd="5" destOrd="0" parTransId="{48038BE3-1861-4633-9532-05774747BB97}" sibTransId="{E4E6473E-8DF6-40EF-B5FF-88318BC9D21C}"/>
    <dgm:cxn modelId="{716F09EA-B308-4136-969D-F15300139CB7}" type="presOf" srcId="{CA6F2513-B987-4A76-B279-32E59BA6ACE8}" destId="{9292EE08-056F-43B2-9EA6-4E7E6D43871B}" srcOrd="0" destOrd="0" presId="urn:microsoft.com/office/officeart/2005/8/layout/hProcess9"/>
    <dgm:cxn modelId="{B36C47F1-135E-45D0-B079-D825DA037AF8}" type="presOf" srcId="{4E1B9E97-E007-4B3E-BB86-ACB1B6EF4904}" destId="{92C7CA8A-F082-4FBE-951B-7D3A816776E5}" srcOrd="0" destOrd="0" presId="urn:microsoft.com/office/officeart/2005/8/layout/hProcess9"/>
    <dgm:cxn modelId="{53DFB88D-1653-4AE4-BAB3-E28B8BC9D33D}" type="presOf" srcId="{3698AF80-0C81-4BBB-B7CE-9137E975E70E}" destId="{F634E42C-08D7-4D4A-88CD-B6B0A7040A05}" srcOrd="0" destOrd="0" presId="urn:microsoft.com/office/officeart/2005/8/layout/hProcess9"/>
    <dgm:cxn modelId="{90B4F6A1-D3B4-46DC-8A54-E8999FA89E33}" srcId="{4E1B9E97-E007-4B3E-BB86-ACB1B6EF4904}" destId="{CA6F2513-B987-4A76-B279-32E59BA6ACE8}" srcOrd="2" destOrd="0" parTransId="{8FC10C4F-1096-475C-A796-8C078F8F82D6}" sibTransId="{820DC9C5-6DC3-4D20-B655-598A97205F85}"/>
    <dgm:cxn modelId="{649D0B3A-4C41-4D9F-8BE6-F5470C73227A}" type="presOf" srcId="{C266159C-D82E-4C45-87CC-6F1CCB68401B}" destId="{1875E065-F526-4724-9CC2-B847EA01F760}" srcOrd="0" destOrd="0" presId="urn:microsoft.com/office/officeart/2005/8/layout/hProcess9"/>
    <dgm:cxn modelId="{602224B5-33FF-4332-B33B-57A0C7CA078B}" type="presOf" srcId="{AC8140B8-E8AE-4230-AFC1-FBC7EFFB7E03}" destId="{66433664-418E-4EE7-AA85-B9D6DB4F3C2B}" srcOrd="0" destOrd="0" presId="urn:microsoft.com/office/officeart/2005/8/layout/hProcess9"/>
    <dgm:cxn modelId="{193D0DFA-0F65-49DD-A3DE-6DAD5B7DBD47}" type="presOf" srcId="{C89E47DD-EB6F-4F50-981A-EB9E0358CF99}" destId="{5A7262A1-3D6F-4823-B528-7E448CD7B0A2}" srcOrd="0" destOrd="0" presId="urn:microsoft.com/office/officeart/2005/8/layout/hProcess9"/>
    <dgm:cxn modelId="{305CDB24-0ED9-42B2-B3A2-045C951CB5D4}" srcId="{4E1B9E97-E007-4B3E-BB86-ACB1B6EF4904}" destId="{3698AF80-0C81-4BBB-B7CE-9137E975E70E}" srcOrd="0" destOrd="0" parTransId="{A393DF08-8555-41D0-8B9F-3FCFACA78FCB}" sibTransId="{238A4B73-9AAB-4BE9-A8C9-B321B057E4CF}"/>
    <dgm:cxn modelId="{D35E42C8-BEFA-442A-B9E5-22C5872BD9B5}" srcId="{4E1B9E97-E007-4B3E-BB86-ACB1B6EF4904}" destId="{79B3C951-5D60-4A2B-B361-53B6F78B55A8}" srcOrd="3" destOrd="0" parTransId="{8D1CDB63-5268-471C-9B7E-2B74EADFC78D}" sibTransId="{0B151659-94F0-46CF-BE2C-0F981A950DC9}"/>
    <dgm:cxn modelId="{6FC0633C-AD36-4423-95FD-16E542D1D966}" srcId="{4E1B9E97-E007-4B3E-BB86-ACB1B6EF4904}" destId="{C89E47DD-EB6F-4F50-981A-EB9E0358CF99}" srcOrd="4" destOrd="0" parTransId="{A1C42BBF-474F-495B-AC53-472E64E0CC51}" sibTransId="{00E277F4-DB13-46C7-ABE0-9F166F4811C3}"/>
    <dgm:cxn modelId="{CBAF6C62-F563-4DE1-A4BB-0441BCD0A7C6}" type="presParOf" srcId="{92C7CA8A-F082-4FBE-951B-7D3A816776E5}" destId="{8394BE17-820F-4053-BA00-FF4FD5C08630}" srcOrd="0" destOrd="0" presId="urn:microsoft.com/office/officeart/2005/8/layout/hProcess9"/>
    <dgm:cxn modelId="{7445D9E0-7D87-402C-A92E-6C27D3F66EA9}" type="presParOf" srcId="{92C7CA8A-F082-4FBE-951B-7D3A816776E5}" destId="{BF57E7F7-108C-4B52-A581-EC6522317927}" srcOrd="1" destOrd="0" presId="urn:microsoft.com/office/officeart/2005/8/layout/hProcess9"/>
    <dgm:cxn modelId="{D589F380-E9C4-4CB4-B854-FAAF517168CC}" type="presParOf" srcId="{BF57E7F7-108C-4B52-A581-EC6522317927}" destId="{F634E42C-08D7-4D4A-88CD-B6B0A7040A05}" srcOrd="0" destOrd="0" presId="urn:microsoft.com/office/officeart/2005/8/layout/hProcess9"/>
    <dgm:cxn modelId="{C155E0A2-1446-40FF-B196-2E170A8A1D2F}" type="presParOf" srcId="{BF57E7F7-108C-4B52-A581-EC6522317927}" destId="{3BF968E9-E378-4CC2-AE3B-DEB84E301150}" srcOrd="1" destOrd="0" presId="urn:microsoft.com/office/officeart/2005/8/layout/hProcess9"/>
    <dgm:cxn modelId="{C8EA8980-FF43-4BDB-BCDE-B25575AC0839}" type="presParOf" srcId="{BF57E7F7-108C-4B52-A581-EC6522317927}" destId="{1875E065-F526-4724-9CC2-B847EA01F760}" srcOrd="2" destOrd="0" presId="urn:microsoft.com/office/officeart/2005/8/layout/hProcess9"/>
    <dgm:cxn modelId="{5E829A16-0AE7-43BB-96FE-DD432740C8EB}" type="presParOf" srcId="{BF57E7F7-108C-4B52-A581-EC6522317927}" destId="{F57F96E4-B57D-4060-B49A-44E2614E829B}" srcOrd="3" destOrd="0" presId="urn:microsoft.com/office/officeart/2005/8/layout/hProcess9"/>
    <dgm:cxn modelId="{2C4E5F60-DD9B-4FC4-BAAD-304761165F64}" type="presParOf" srcId="{BF57E7F7-108C-4B52-A581-EC6522317927}" destId="{9292EE08-056F-43B2-9EA6-4E7E6D43871B}" srcOrd="4" destOrd="0" presId="urn:microsoft.com/office/officeart/2005/8/layout/hProcess9"/>
    <dgm:cxn modelId="{2FCA6AD5-088B-4816-812F-1D1EA5E243AC}" type="presParOf" srcId="{BF57E7F7-108C-4B52-A581-EC6522317927}" destId="{5D76EDD8-2F2E-49CD-A8AA-724EF1361028}" srcOrd="5" destOrd="0" presId="urn:microsoft.com/office/officeart/2005/8/layout/hProcess9"/>
    <dgm:cxn modelId="{80DBC532-3261-49DA-ACE6-492AC0751774}" type="presParOf" srcId="{BF57E7F7-108C-4B52-A581-EC6522317927}" destId="{4B5429EA-5C01-465D-A6B8-B8255C86317E}" srcOrd="6" destOrd="0" presId="urn:microsoft.com/office/officeart/2005/8/layout/hProcess9"/>
    <dgm:cxn modelId="{4E905ACD-A42F-486F-839F-761A6A14F685}" type="presParOf" srcId="{BF57E7F7-108C-4B52-A581-EC6522317927}" destId="{CB9F604E-79B3-4610-B600-28F3044FEE01}" srcOrd="7" destOrd="0" presId="urn:microsoft.com/office/officeart/2005/8/layout/hProcess9"/>
    <dgm:cxn modelId="{140817F4-4CA4-4819-898F-0D293EAF79E2}" type="presParOf" srcId="{BF57E7F7-108C-4B52-A581-EC6522317927}" destId="{5A7262A1-3D6F-4823-B528-7E448CD7B0A2}" srcOrd="8" destOrd="0" presId="urn:microsoft.com/office/officeart/2005/8/layout/hProcess9"/>
    <dgm:cxn modelId="{372899F5-D43B-4431-8C24-0BE930330EE8}" type="presParOf" srcId="{BF57E7F7-108C-4B52-A581-EC6522317927}" destId="{131A1344-6F24-40ED-814C-99E6D1759646}" srcOrd="9" destOrd="0" presId="urn:microsoft.com/office/officeart/2005/8/layout/hProcess9"/>
    <dgm:cxn modelId="{C32F4A10-E45E-4FD8-B189-2729C18EBB07}" type="presParOf" srcId="{BF57E7F7-108C-4B52-A581-EC6522317927}" destId="{66433664-418E-4EE7-AA85-B9D6DB4F3C2B}"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9656A3D-C494-4713-8404-7F77FB5F8E1B}" type="doc">
      <dgm:prSet loTypeId="urn:microsoft.com/office/officeart/2005/8/layout/hProcess9" loCatId="process" qsTypeId="urn:microsoft.com/office/officeart/2005/8/quickstyle/simple1" qsCatId="simple" csTypeId="urn:microsoft.com/office/officeart/2005/8/colors/accent3_2" csCatId="accent3" phldr="1"/>
      <dgm:spPr/>
    </dgm:pt>
    <dgm:pt modelId="{DD5B3DA9-9D4F-4635-9F59-197C0748701B}">
      <dgm:prSet phldrT="[Text]" custT="1"/>
      <dgm:spPr/>
      <dgm:t>
        <a:bodyPr/>
        <a:lstStyle/>
        <a:p>
          <a:r>
            <a:rPr lang="en-US" sz="1000">
              <a:solidFill>
                <a:schemeClr val="bg1"/>
              </a:solidFill>
              <a:latin typeface="Calibri" panose="020F0502020204030204" pitchFamily="34" charset="0"/>
            </a:rPr>
            <a:t>Create a new Virtual Network</a:t>
          </a:r>
          <a:endParaRPr lang="en-US" sz="1000" dirty="0">
            <a:solidFill>
              <a:schemeClr val="bg1"/>
            </a:solidFill>
            <a:latin typeface="Calibri" panose="020F0502020204030204" pitchFamily="34" charset="0"/>
          </a:endParaRPr>
        </a:p>
      </dgm:t>
    </dgm:pt>
    <dgm:pt modelId="{36049CBC-8233-46A0-B27E-BF4B6E5BD7FC}" type="parTrans" cxnId="{6AE71A65-EA39-4617-AE4F-FDCFF4946302}">
      <dgm:prSet/>
      <dgm:spPr/>
      <dgm:t>
        <a:bodyPr/>
        <a:lstStyle/>
        <a:p>
          <a:endParaRPr lang="en-US" sz="2000">
            <a:solidFill>
              <a:schemeClr val="bg1"/>
            </a:solidFill>
            <a:latin typeface="Calibri" panose="020F0502020204030204" pitchFamily="34" charset="0"/>
          </a:endParaRPr>
        </a:p>
      </dgm:t>
    </dgm:pt>
    <dgm:pt modelId="{4AB5DA31-F3FA-4C5F-A85C-78AD77632D5C}" type="sibTrans" cxnId="{6AE71A65-EA39-4617-AE4F-FDCFF4946302}">
      <dgm:prSet/>
      <dgm:spPr/>
      <dgm:t>
        <a:bodyPr/>
        <a:lstStyle/>
        <a:p>
          <a:endParaRPr lang="en-US" sz="2000">
            <a:solidFill>
              <a:schemeClr val="bg1"/>
            </a:solidFill>
            <a:latin typeface="Calibri" panose="020F0502020204030204" pitchFamily="34" charset="0"/>
          </a:endParaRPr>
        </a:p>
      </dgm:t>
    </dgm:pt>
    <dgm:pt modelId="{DA344308-89CB-4C7E-B920-96FCE2F3D117}">
      <dgm:prSet phldrT="[Text]" custT="1"/>
      <dgm:spPr/>
      <dgm:t>
        <a:bodyPr/>
        <a:lstStyle/>
        <a:p>
          <a:r>
            <a:rPr lang="en-US" sz="1000">
              <a:solidFill>
                <a:schemeClr val="bg1"/>
              </a:solidFill>
              <a:latin typeface="Calibri" panose="020F0502020204030204" pitchFamily="34" charset="0"/>
            </a:rPr>
            <a:t>Deploy 3</a:t>
          </a:r>
          <a:r>
            <a:rPr lang="en-US" sz="1000" baseline="30000">
              <a:solidFill>
                <a:schemeClr val="bg1"/>
              </a:solidFill>
              <a:latin typeface="Calibri" panose="020F0502020204030204" pitchFamily="34" charset="0"/>
            </a:rPr>
            <a:t>rd</a:t>
          </a:r>
          <a:r>
            <a:rPr lang="en-US" sz="1000">
              <a:solidFill>
                <a:schemeClr val="bg1"/>
              </a:solidFill>
              <a:latin typeface="Calibri" panose="020F0502020204030204" pitchFamily="34" charset="0"/>
            </a:rPr>
            <a:t> SQL Server VM</a:t>
          </a:r>
          <a:endParaRPr lang="en-US" sz="1000" dirty="0">
            <a:solidFill>
              <a:schemeClr val="bg1"/>
            </a:solidFill>
            <a:latin typeface="Calibri" panose="020F0502020204030204" pitchFamily="34" charset="0"/>
          </a:endParaRPr>
        </a:p>
      </dgm:t>
    </dgm:pt>
    <dgm:pt modelId="{8FB66752-5708-4E57-BFF8-535D0D5AA616}" type="parTrans" cxnId="{22706213-A7B2-4A34-8826-6827B89224FD}">
      <dgm:prSet/>
      <dgm:spPr/>
      <dgm:t>
        <a:bodyPr/>
        <a:lstStyle/>
        <a:p>
          <a:endParaRPr lang="en-US" sz="2000">
            <a:solidFill>
              <a:schemeClr val="bg1"/>
            </a:solidFill>
            <a:latin typeface="Calibri" panose="020F0502020204030204" pitchFamily="34" charset="0"/>
          </a:endParaRPr>
        </a:p>
      </dgm:t>
    </dgm:pt>
    <dgm:pt modelId="{E53B3E66-5D63-4A2B-908A-E6FA9321AF48}" type="sibTrans" cxnId="{22706213-A7B2-4A34-8826-6827B89224FD}">
      <dgm:prSet/>
      <dgm:spPr/>
      <dgm:t>
        <a:bodyPr/>
        <a:lstStyle/>
        <a:p>
          <a:endParaRPr lang="en-US" sz="2000">
            <a:solidFill>
              <a:schemeClr val="bg1"/>
            </a:solidFill>
            <a:latin typeface="Calibri" panose="020F0502020204030204" pitchFamily="34" charset="0"/>
          </a:endParaRPr>
        </a:p>
      </dgm:t>
    </dgm:pt>
    <dgm:pt modelId="{577DA93E-46AF-41D3-8084-F89D593754BE}">
      <dgm:prSet phldrT="[Text]" custT="1"/>
      <dgm:spPr/>
      <dgm:t>
        <a:bodyPr/>
        <a:lstStyle/>
        <a:p>
          <a:r>
            <a:rPr lang="en-US" sz="1000">
              <a:solidFill>
                <a:schemeClr val="bg1"/>
              </a:solidFill>
              <a:latin typeface="Calibri" panose="020F0502020204030204" pitchFamily="34" charset="0"/>
            </a:rPr>
            <a:t>Add disks to SQL VM and create Volumes</a:t>
          </a:r>
          <a:endParaRPr lang="en-US" sz="1000" dirty="0">
            <a:solidFill>
              <a:schemeClr val="bg1"/>
            </a:solidFill>
            <a:latin typeface="Calibri" panose="020F0502020204030204" pitchFamily="34" charset="0"/>
          </a:endParaRPr>
        </a:p>
      </dgm:t>
    </dgm:pt>
    <dgm:pt modelId="{A457C672-C51F-4C37-959C-12E49B26A9D8}" type="parTrans" cxnId="{AD2C8C6D-960F-4BDA-9862-959AD8A4867C}">
      <dgm:prSet/>
      <dgm:spPr/>
      <dgm:t>
        <a:bodyPr/>
        <a:lstStyle/>
        <a:p>
          <a:endParaRPr lang="en-US" sz="2000">
            <a:solidFill>
              <a:schemeClr val="bg1"/>
            </a:solidFill>
            <a:latin typeface="Calibri" panose="020F0502020204030204" pitchFamily="34" charset="0"/>
          </a:endParaRPr>
        </a:p>
      </dgm:t>
    </dgm:pt>
    <dgm:pt modelId="{C1AB83DA-D144-477A-851C-313129314269}" type="sibTrans" cxnId="{AD2C8C6D-960F-4BDA-9862-959AD8A4867C}">
      <dgm:prSet/>
      <dgm:spPr/>
      <dgm:t>
        <a:bodyPr/>
        <a:lstStyle/>
        <a:p>
          <a:endParaRPr lang="en-US" sz="2000">
            <a:solidFill>
              <a:schemeClr val="bg1"/>
            </a:solidFill>
            <a:latin typeface="Calibri" panose="020F0502020204030204" pitchFamily="34" charset="0"/>
          </a:endParaRPr>
        </a:p>
      </dgm:t>
    </dgm:pt>
    <dgm:pt modelId="{F92B4E28-9385-4850-89B2-0BFDEA7A1901}">
      <dgm:prSet phldrT="[Text]" custT="1"/>
      <dgm:spPr/>
      <dgm:t>
        <a:bodyPr/>
        <a:lstStyle/>
        <a:p>
          <a:r>
            <a:rPr lang="en-US" sz="1000">
              <a:solidFill>
                <a:schemeClr val="bg1"/>
              </a:solidFill>
              <a:latin typeface="Calibri" panose="020F0502020204030204" pitchFamily="34" charset="0"/>
            </a:rPr>
            <a:t>Create Local Networks&amp; Gateways</a:t>
          </a:r>
          <a:endParaRPr lang="en-US" sz="1000" dirty="0">
            <a:solidFill>
              <a:schemeClr val="bg1"/>
            </a:solidFill>
            <a:latin typeface="Calibri" panose="020F0502020204030204" pitchFamily="34" charset="0"/>
          </a:endParaRPr>
        </a:p>
      </dgm:t>
    </dgm:pt>
    <dgm:pt modelId="{E8968795-4558-4449-92C8-14757E138C8D}" type="parTrans" cxnId="{1E8158B4-6002-479A-9E30-08252ACA6449}">
      <dgm:prSet/>
      <dgm:spPr/>
      <dgm:t>
        <a:bodyPr/>
        <a:lstStyle/>
        <a:p>
          <a:endParaRPr lang="en-US" sz="2000">
            <a:solidFill>
              <a:schemeClr val="bg1"/>
            </a:solidFill>
            <a:latin typeface="Calibri" panose="020F0502020204030204" pitchFamily="34" charset="0"/>
          </a:endParaRPr>
        </a:p>
      </dgm:t>
    </dgm:pt>
    <dgm:pt modelId="{73EC0092-BB8F-42C8-84A6-F4A7A9A1E78C}" type="sibTrans" cxnId="{1E8158B4-6002-479A-9E30-08252ACA6449}">
      <dgm:prSet/>
      <dgm:spPr/>
      <dgm:t>
        <a:bodyPr/>
        <a:lstStyle/>
        <a:p>
          <a:endParaRPr lang="en-US" sz="2000">
            <a:solidFill>
              <a:schemeClr val="bg1"/>
            </a:solidFill>
            <a:latin typeface="Calibri" panose="020F0502020204030204" pitchFamily="34" charset="0"/>
          </a:endParaRPr>
        </a:p>
      </dgm:t>
    </dgm:pt>
    <dgm:pt modelId="{FFA5BEDA-B626-47A9-A22C-F5769F2DA3F8}">
      <dgm:prSet phldrT="[Text]" custT="1"/>
      <dgm:spPr/>
      <dgm:t>
        <a:bodyPr/>
        <a:lstStyle/>
        <a:p>
          <a:r>
            <a:rPr lang="en-US" sz="1000">
              <a:solidFill>
                <a:schemeClr val="bg1"/>
              </a:solidFill>
              <a:latin typeface="Calibri" panose="020F0502020204030204" pitchFamily="34" charset="0"/>
            </a:rPr>
            <a:t>Establish Vnet-to-Vnet connection</a:t>
          </a:r>
          <a:endParaRPr lang="en-US" sz="1000" dirty="0">
            <a:solidFill>
              <a:schemeClr val="bg1"/>
            </a:solidFill>
            <a:latin typeface="Calibri" panose="020F0502020204030204" pitchFamily="34" charset="0"/>
          </a:endParaRPr>
        </a:p>
      </dgm:t>
    </dgm:pt>
    <dgm:pt modelId="{7321A6DC-29DB-4D7A-ACA0-D3CA75166253}" type="parTrans" cxnId="{8EDD25D8-A214-4604-9458-361D92C4BDEE}">
      <dgm:prSet/>
      <dgm:spPr/>
      <dgm:t>
        <a:bodyPr/>
        <a:lstStyle/>
        <a:p>
          <a:endParaRPr lang="en-US" sz="2000">
            <a:solidFill>
              <a:schemeClr val="bg1"/>
            </a:solidFill>
            <a:latin typeface="Calibri" panose="020F0502020204030204" pitchFamily="34" charset="0"/>
          </a:endParaRPr>
        </a:p>
      </dgm:t>
    </dgm:pt>
    <dgm:pt modelId="{C65A6974-EFB5-411B-8839-5AEA797E823D}" type="sibTrans" cxnId="{8EDD25D8-A214-4604-9458-361D92C4BDEE}">
      <dgm:prSet/>
      <dgm:spPr/>
      <dgm:t>
        <a:bodyPr/>
        <a:lstStyle/>
        <a:p>
          <a:endParaRPr lang="en-US" sz="2000">
            <a:solidFill>
              <a:schemeClr val="bg1"/>
            </a:solidFill>
            <a:latin typeface="Calibri" panose="020F0502020204030204" pitchFamily="34" charset="0"/>
          </a:endParaRPr>
        </a:p>
      </dgm:t>
    </dgm:pt>
    <dgm:pt modelId="{07E46EB1-8595-4FCE-A0C6-AEC177F38346}">
      <dgm:prSet phldrT="[Text]" custT="1"/>
      <dgm:spPr/>
      <dgm:t>
        <a:bodyPr/>
        <a:lstStyle/>
        <a:p>
          <a:r>
            <a:rPr lang="en-US" sz="1000">
              <a:solidFill>
                <a:schemeClr val="bg1"/>
              </a:solidFill>
              <a:latin typeface="Calibri" panose="020F0502020204030204" pitchFamily="34" charset="0"/>
            </a:rPr>
            <a:t>Deploy 2</a:t>
          </a:r>
          <a:r>
            <a:rPr lang="en-US" sz="1000" baseline="30000">
              <a:solidFill>
                <a:schemeClr val="bg1"/>
              </a:solidFill>
              <a:latin typeface="Calibri" panose="020F0502020204030204" pitchFamily="34" charset="0"/>
            </a:rPr>
            <a:t>nd</a:t>
          </a:r>
          <a:r>
            <a:rPr lang="en-US" sz="1000">
              <a:solidFill>
                <a:schemeClr val="bg1"/>
              </a:solidFill>
              <a:latin typeface="Calibri" panose="020F0502020204030204" pitchFamily="34" charset="0"/>
            </a:rPr>
            <a:t> Domain Controller VM</a:t>
          </a:r>
          <a:endParaRPr lang="en-US" sz="1000" dirty="0">
            <a:solidFill>
              <a:schemeClr val="bg1"/>
            </a:solidFill>
            <a:latin typeface="Calibri" panose="020F0502020204030204" pitchFamily="34" charset="0"/>
          </a:endParaRPr>
        </a:p>
      </dgm:t>
    </dgm:pt>
    <dgm:pt modelId="{AC34BD7B-C9B0-46E7-886E-D11A9019821C}" type="parTrans" cxnId="{0D3A24D8-938F-4CE9-8F71-46872B6F8707}">
      <dgm:prSet/>
      <dgm:spPr/>
      <dgm:t>
        <a:bodyPr/>
        <a:lstStyle/>
        <a:p>
          <a:endParaRPr lang="en-US" sz="2000">
            <a:solidFill>
              <a:schemeClr val="bg1"/>
            </a:solidFill>
            <a:latin typeface="Calibri" panose="020F0502020204030204" pitchFamily="34" charset="0"/>
          </a:endParaRPr>
        </a:p>
      </dgm:t>
    </dgm:pt>
    <dgm:pt modelId="{3AA199FF-3148-4E89-8334-71891C4EE004}" type="sibTrans" cxnId="{0D3A24D8-938F-4CE9-8F71-46872B6F8707}">
      <dgm:prSet/>
      <dgm:spPr/>
      <dgm:t>
        <a:bodyPr/>
        <a:lstStyle/>
        <a:p>
          <a:endParaRPr lang="en-US" sz="2000">
            <a:solidFill>
              <a:schemeClr val="bg1"/>
            </a:solidFill>
            <a:latin typeface="Calibri" panose="020F0502020204030204" pitchFamily="34" charset="0"/>
          </a:endParaRPr>
        </a:p>
      </dgm:t>
    </dgm:pt>
    <dgm:pt modelId="{8118D452-CEE4-4879-B948-999F6F0B6608}">
      <dgm:prSet phldrT="[Text]" custT="1"/>
      <dgm:spPr/>
      <dgm:t>
        <a:bodyPr/>
        <a:lstStyle/>
        <a:p>
          <a:r>
            <a:rPr lang="en-US" sz="1000">
              <a:solidFill>
                <a:schemeClr val="bg1"/>
              </a:solidFill>
              <a:latin typeface="Calibri" panose="020F0502020204030204" pitchFamily="34" charset="0"/>
            </a:rPr>
            <a:t>Install SQL Server and Cluster Service</a:t>
          </a:r>
          <a:endParaRPr lang="en-US" sz="1000" dirty="0">
            <a:solidFill>
              <a:schemeClr val="bg1"/>
            </a:solidFill>
            <a:latin typeface="Calibri" panose="020F0502020204030204" pitchFamily="34" charset="0"/>
          </a:endParaRPr>
        </a:p>
      </dgm:t>
    </dgm:pt>
    <dgm:pt modelId="{3E47359D-B403-4934-81E0-012AA2FA10C9}" type="parTrans" cxnId="{B5600946-E7F2-48D5-8F4E-216ED31ADB68}">
      <dgm:prSet/>
      <dgm:spPr/>
      <dgm:t>
        <a:bodyPr/>
        <a:lstStyle/>
        <a:p>
          <a:endParaRPr lang="en-US" sz="2000">
            <a:solidFill>
              <a:schemeClr val="bg1"/>
            </a:solidFill>
            <a:latin typeface="Calibri" panose="020F0502020204030204" pitchFamily="34" charset="0"/>
          </a:endParaRPr>
        </a:p>
      </dgm:t>
    </dgm:pt>
    <dgm:pt modelId="{9CA881AE-0C69-4923-8EE0-383E7DD5F964}" type="sibTrans" cxnId="{B5600946-E7F2-48D5-8F4E-216ED31ADB68}">
      <dgm:prSet/>
      <dgm:spPr/>
      <dgm:t>
        <a:bodyPr/>
        <a:lstStyle/>
        <a:p>
          <a:endParaRPr lang="en-US" sz="2000">
            <a:solidFill>
              <a:schemeClr val="bg1"/>
            </a:solidFill>
            <a:latin typeface="Calibri" panose="020F0502020204030204" pitchFamily="34" charset="0"/>
          </a:endParaRPr>
        </a:p>
      </dgm:t>
    </dgm:pt>
    <dgm:pt modelId="{E1F604BF-59DD-478F-8BC3-B62DCCDB0BF4}">
      <dgm:prSet phldrT="[Text]" custT="1"/>
      <dgm:spPr/>
      <dgm:t>
        <a:bodyPr/>
        <a:lstStyle/>
        <a:p>
          <a:r>
            <a:rPr lang="en-US" sz="1000">
              <a:solidFill>
                <a:schemeClr val="bg1"/>
              </a:solidFill>
              <a:latin typeface="Calibri" panose="020F0502020204030204" pitchFamily="34" charset="0"/>
            </a:rPr>
            <a:t>Add 3</a:t>
          </a:r>
          <a:r>
            <a:rPr lang="en-US" sz="1000" baseline="30000">
              <a:solidFill>
                <a:schemeClr val="bg1"/>
              </a:solidFill>
              <a:latin typeface="Calibri" panose="020F0502020204030204" pitchFamily="34" charset="0"/>
            </a:rPr>
            <a:t>rd</a:t>
          </a:r>
          <a:r>
            <a:rPr lang="en-US" sz="1000">
              <a:solidFill>
                <a:schemeClr val="bg1"/>
              </a:solidFill>
              <a:latin typeface="Calibri" panose="020F0502020204030204" pitchFamily="34" charset="0"/>
            </a:rPr>
            <a:t> SQL to current Cluster</a:t>
          </a:r>
          <a:endParaRPr lang="en-US" sz="1000" dirty="0">
            <a:solidFill>
              <a:schemeClr val="bg1"/>
            </a:solidFill>
            <a:latin typeface="Calibri" panose="020F0502020204030204" pitchFamily="34" charset="0"/>
          </a:endParaRPr>
        </a:p>
      </dgm:t>
    </dgm:pt>
    <dgm:pt modelId="{16AA740B-21A2-49C9-AD3F-3AA87DB6068A}" type="parTrans" cxnId="{C96B67F8-DAD4-46F0-A144-F68BE3EBAA0B}">
      <dgm:prSet/>
      <dgm:spPr/>
      <dgm:t>
        <a:bodyPr/>
        <a:lstStyle/>
        <a:p>
          <a:endParaRPr lang="en-US" sz="2000">
            <a:solidFill>
              <a:schemeClr val="bg1"/>
            </a:solidFill>
            <a:latin typeface="Calibri" panose="020F0502020204030204" pitchFamily="34" charset="0"/>
          </a:endParaRPr>
        </a:p>
      </dgm:t>
    </dgm:pt>
    <dgm:pt modelId="{4C4590FA-A44B-42AE-A633-F58C610F8629}" type="sibTrans" cxnId="{C96B67F8-DAD4-46F0-A144-F68BE3EBAA0B}">
      <dgm:prSet/>
      <dgm:spPr/>
      <dgm:t>
        <a:bodyPr/>
        <a:lstStyle/>
        <a:p>
          <a:endParaRPr lang="en-US" sz="2000">
            <a:solidFill>
              <a:schemeClr val="bg1"/>
            </a:solidFill>
            <a:latin typeface="Calibri" panose="020F0502020204030204" pitchFamily="34" charset="0"/>
          </a:endParaRPr>
        </a:p>
      </dgm:t>
    </dgm:pt>
    <dgm:pt modelId="{1AFC1F38-08D2-429A-8FC8-FE7CA0902648}">
      <dgm:prSet phldrT="[Text]" custT="1"/>
      <dgm:spPr/>
      <dgm:t>
        <a:bodyPr/>
        <a:lstStyle/>
        <a:p>
          <a:r>
            <a:rPr lang="en-US" sz="1000">
              <a:solidFill>
                <a:schemeClr val="bg1"/>
              </a:solidFill>
              <a:latin typeface="Calibri" panose="020F0502020204030204" pitchFamily="34" charset="0"/>
            </a:rPr>
            <a:t>Full DB Backup @ 1</a:t>
          </a:r>
          <a:r>
            <a:rPr lang="en-US" sz="1000" baseline="30000">
              <a:solidFill>
                <a:schemeClr val="bg1"/>
              </a:solidFill>
              <a:latin typeface="Calibri" panose="020F0502020204030204" pitchFamily="34" charset="0"/>
            </a:rPr>
            <a:t>st</a:t>
          </a:r>
          <a:r>
            <a:rPr lang="en-US" sz="1000">
              <a:solidFill>
                <a:schemeClr val="bg1"/>
              </a:solidFill>
              <a:latin typeface="Calibri" panose="020F0502020204030204" pitchFamily="34" charset="0"/>
            </a:rPr>
            <a:t> SQL and restore @ 3</a:t>
          </a:r>
          <a:r>
            <a:rPr lang="en-US" sz="1000" baseline="30000">
              <a:solidFill>
                <a:schemeClr val="bg1"/>
              </a:solidFill>
              <a:latin typeface="Calibri" panose="020F0502020204030204" pitchFamily="34" charset="0"/>
            </a:rPr>
            <a:t>rd</a:t>
          </a:r>
          <a:r>
            <a:rPr lang="en-US" sz="1000">
              <a:solidFill>
                <a:schemeClr val="bg1"/>
              </a:solidFill>
              <a:latin typeface="Calibri" panose="020F0502020204030204" pitchFamily="34" charset="0"/>
            </a:rPr>
            <a:t> SQL</a:t>
          </a:r>
          <a:endParaRPr lang="en-US" sz="1000" dirty="0">
            <a:solidFill>
              <a:schemeClr val="bg1"/>
            </a:solidFill>
            <a:latin typeface="Calibri" panose="020F0502020204030204" pitchFamily="34" charset="0"/>
          </a:endParaRPr>
        </a:p>
      </dgm:t>
    </dgm:pt>
    <dgm:pt modelId="{2997680C-EB84-4459-AC36-6988DBB3A7F9}" type="parTrans" cxnId="{17CBBE68-6C42-4FC2-A0DE-1904D4F78D53}">
      <dgm:prSet/>
      <dgm:spPr/>
      <dgm:t>
        <a:bodyPr/>
        <a:lstStyle/>
        <a:p>
          <a:endParaRPr lang="en-US" sz="2000">
            <a:solidFill>
              <a:schemeClr val="bg1"/>
            </a:solidFill>
            <a:latin typeface="Calibri" panose="020F0502020204030204" pitchFamily="34" charset="0"/>
          </a:endParaRPr>
        </a:p>
      </dgm:t>
    </dgm:pt>
    <dgm:pt modelId="{08F9F14F-1FB3-49C6-8922-F3812A387DF8}" type="sibTrans" cxnId="{17CBBE68-6C42-4FC2-A0DE-1904D4F78D53}">
      <dgm:prSet/>
      <dgm:spPr/>
      <dgm:t>
        <a:bodyPr/>
        <a:lstStyle/>
        <a:p>
          <a:endParaRPr lang="en-US" sz="2000">
            <a:solidFill>
              <a:schemeClr val="bg1"/>
            </a:solidFill>
            <a:latin typeface="Calibri" panose="020F0502020204030204" pitchFamily="34" charset="0"/>
          </a:endParaRPr>
        </a:p>
      </dgm:t>
    </dgm:pt>
    <dgm:pt modelId="{46D8024B-E48C-4644-85DC-122011151DA3}">
      <dgm:prSet phldrT="[Text]" custT="1"/>
      <dgm:spPr/>
      <dgm:t>
        <a:bodyPr/>
        <a:lstStyle/>
        <a:p>
          <a:r>
            <a:rPr lang="en-US" sz="1000">
              <a:solidFill>
                <a:schemeClr val="bg1"/>
              </a:solidFill>
              <a:latin typeface="Calibri" panose="020F0502020204030204" pitchFamily="34" charset="0"/>
            </a:rPr>
            <a:t>Security settings + add 3</a:t>
          </a:r>
          <a:r>
            <a:rPr lang="en-US" sz="1000" baseline="30000">
              <a:solidFill>
                <a:schemeClr val="bg1"/>
              </a:solidFill>
              <a:latin typeface="Calibri" panose="020F0502020204030204" pitchFamily="34" charset="0"/>
            </a:rPr>
            <a:t>rd</a:t>
          </a:r>
          <a:r>
            <a:rPr lang="en-US" sz="1000">
              <a:solidFill>
                <a:schemeClr val="bg1"/>
              </a:solidFill>
              <a:latin typeface="Calibri" panose="020F0502020204030204" pitchFamily="34" charset="0"/>
            </a:rPr>
            <a:t> SQL to current Always</a:t>
          </a:r>
          <a:br>
            <a:rPr lang="en-US" sz="1000">
              <a:solidFill>
                <a:schemeClr val="bg1"/>
              </a:solidFill>
              <a:latin typeface="Calibri" panose="020F0502020204030204" pitchFamily="34" charset="0"/>
            </a:rPr>
          </a:br>
          <a:r>
            <a:rPr lang="en-US" sz="1000">
              <a:solidFill>
                <a:schemeClr val="bg1"/>
              </a:solidFill>
              <a:latin typeface="Calibri" panose="020F0502020204030204" pitchFamily="34" charset="0"/>
            </a:rPr>
            <a:t>On</a:t>
          </a:r>
          <a:endParaRPr lang="en-US" sz="1000" dirty="0">
            <a:solidFill>
              <a:schemeClr val="bg1"/>
            </a:solidFill>
            <a:latin typeface="Calibri" panose="020F0502020204030204" pitchFamily="34" charset="0"/>
          </a:endParaRPr>
        </a:p>
      </dgm:t>
    </dgm:pt>
    <dgm:pt modelId="{033BBDEE-2763-4B15-90FC-51A9E3544B36}" type="parTrans" cxnId="{FB7691A8-DE9C-4BE0-B3EC-A0A9F39143FE}">
      <dgm:prSet/>
      <dgm:spPr/>
      <dgm:t>
        <a:bodyPr/>
        <a:lstStyle/>
        <a:p>
          <a:endParaRPr lang="en-US" sz="2000">
            <a:solidFill>
              <a:schemeClr val="bg1"/>
            </a:solidFill>
            <a:latin typeface="Calibri" panose="020F0502020204030204" pitchFamily="34" charset="0"/>
          </a:endParaRPr>
        </a:p>
      </dgm:t>
    </dgm:pt>
    <dgm:pt modelId="{7B177D57-473A-4AE4-A2EE-6517B7DBE312}" type="sibTrans" cxnId="{FB7691A8-DE9C-4BE0-B3EC-A0A9F39143FE}">
      <dgm:prSet/>
      <dgm:spPr/>
      <dgm:t>
        <a:bodyPr/>
        <a:lstStyle/>
        <a:p>
          <a:endParaRPr lang="en-US" sz="2000">
            <a:solidFill>
              <a:schemeClr val="bg1"/>
            </a:solidFill>
            <a:latin typeface="Calibri" panose="020F0502020204030204" pitchFamily="34" charset="0"/>
          </a:endParaRPr>
        </a:p>
      </dgm:t>
    </dgm:pt>
    <dgm:pt modelId="{435977DF-A914-421A-9960-166093783551}">
      <dgm:prSet phldrT="[Text]" custT="1"/>
      <dgm:spPr/>
      <dgm:t>
        <a:bodyPr/>
        <a:lstStyle/>
        <a:p>
          <a:r>
            <a:rPr lang="en-US" sz="1000">
              <a:solidFill>
                <a:schemeClr val="bg1"/>
              </a:solidFill>
              <a:latin typeface="Calibri" panose="020F0502020204030204" pitchFamily="34" charset="0"/>
            </a:rPr>
            <a:t>Copy sql logins from 1</a:t>
          </a:r>
          <a:r>
            <a:rPr lang="en-US" sz="1000" baseline="30000">
              <a:solidFill>
                <a:schemeClr val="bg1"/>
              </a:solidFill>
              <a:latin typeface="Calibri" panose="020F0502020204030204" pitchFamily="34" charset="0"/>
            </a:rPr>
            <a:t>st</a:t>
          </a:r>
          <a:r>
            <a:rPr lang="en-US" sz="1000">
              <a:solidFill>
                <a:schemeClr val="bg1"/>
              </a:solidFill>
              <a:latin typeface="Calibri" panose="020F0502020204030204" pitchFamily="34" charset="0"/>
            </a:rPr>
            <a:t> SQL to 3</a:t>
          </a:r>
          <a:r>
            <a:rPr lang="en-US" sz="1000" baseline="30000">
              <a:solidFill>
                <a:schemeClr val="bg1"/>
              </a:solidFill>
              <a:latin typeface="Calibri" panose="020F0502020204030204" pitchFamily="34" charset="0"/>
            </a:rPr>
            <a:t>rd</a:t>
          </a:r>
          <a:r>
            <a:rPr lang="en-US" sz="1000">
              <a:solidFill>
                <a:schemeClr val="bg1"/>
              </a:solidFill>
              <a:latin typeface="Calibri" panose="020F0502020204030204" pitchFamily="34" charset="0"/>
            </a:rPr>
            <a:t> SQL</a:t>
          </a:r>
          <a:endParaRPr lang="en-US" sz="1000" dirty="0">
            <a:solidFill>
              <a:schemeClr val="bg1"/>
            </a:solidFill>
            <a:latin typeface="Calibri" panose="020F0502020204030204" pitchFamily="34" charset="0"/>
          </a:endParaRPr>
        </a:p>
      </dgm:t>
    </dgm:pt>
    <dgm:pt modelId="{A9336BC5-0D97-4BC8-A40B-BA0CD56A67D3}" type="parTrans" cxnId="{3F912E34-D6C3-4C7A-8EF2-104D5897FF75}">
      <dgm:prSet/>
      <dgm:spPr/>
      <dgm:t>
        <a:bodyPr/>
        <a:lstStyle/>
        <a:p>
          <a:endParaRPr lang="en-US" sz="2000">
            <a:solidFill>
              <a:schemeClr val="bg1"/>
            </a:solidFill>
            <a:latin typeface="Calibri" panose="020F0502020204030204" pitchFamily="34" charset="0"/>
          </a:endParaRPr>
        </a:p>
      </dgm:t>
    </dgm:pt>
    <dgm:pt modelId="{B263F8A1-5327-45EB-B1E1-847630342F3F}" type="sibTrans" cxnId="{3F912E34-D6C3-4C7A-8EF2-104D5897FF75}">
      <dgm:prSet/>
      <dgm:spPr/>
      <dgm:t>
        <a:bodyPr/>
        <a:lstStyle/>
        <a:p>
          <a:endParaRPr lang="en-US" sz="2000">
            <a:solidFill>
              <a:schemeClr val="bg1"/>
            </a:solidFill>
            <a:latin typeface="Calibri" panose="020F0502020204030204" pitchFamily="34" charset="0"/>
          </a:endParaRPr>
        </a:p>
      </dgm:t>
    </dgm:pt>
    <dgm:pt modelId="{C678A540-905C-4D06-A0E3-150EE90BC512}" type="pres">
      <dgm:prSet presAssocID="{C9656A3D-C494-4713-8404-7F77FB5F8E1B}" presName="CompostProcess" presStyleCnt="0">
        <dgm:presLayoutVars>
          <dgm:dir/>
          <dgm:resizeHandles val="exact"/>
        </dgm:presLayoutVars>
      </dgm:prSet>
      <dgm:spPr/>
    </dgm:pt>
    <dgm:pt modelId="{4EBEE59B-3E57-43B4-96D8-D5CD9599BFEF}" type="pres">
      <dgm:prSet presAssocID="{C9656A3D-C494-4713-8404-7F77FB5F8E1B}" presName="arrow" presStyleLbl="bgShp" presStyleIdx="0" presStyleCnt="1"/>
      <dgm:spPr/>
    </dgm:pt>
    <dgm:pt modelId="{85AFDEB8-C643-4858-88BE-961808DE0ACC}" type="pres">
      <dgm:prSet presAssocID="{C9656A3D-C494-4713-8404-7F77FB5F8E1B}" presName="linearProcess" presStyleCnt="0"/>
      <dgm:spPr/>
    </dgm:pt>
    <dgm:pt modelId="{33E8D634-628D-4581-B083-56D8E97C8D8E}" type="pres">
      <dgm:prSet presAssocID="{DD5B3DA9-9D4F-4635-9F59-197C0748701B}" presName="textNode" presStyleLbl="node1" presStyleIdx="0" presStyleCnt="11" custScaleY="198934">
        <dgm:presLayoutVars>
          <dgm:bulletEnabled val="1"/>
        </dgm:presLayoutVars>
      </dgm:prSet>
      <dgm:spPr/>
    </dgm:pt>
    <dgm:pt modelId="{4768A144-608A-41AD-AC5C-02F452A4C5B0}" type="pres">
      <dgm:prSet presAssocID="{4AB5DA31-F3FA-4C5F-A85C-78AD77632D5C}" presName="sibTrans" presStyleCnt="0"/>
      <dgm:spPr/>
    </dgm:pt>
    <dgm:pt modelId="{9C53567E-780C-443E-95D1-4B23269B4ED9}" type="pres">
      <dgm:prSet presAssocID="{F92B4E28-9385-4850-89B2-0BFDEA7A1901}" presName="textNode" presStyleLbl="node1" presStyleIdx="1" presStyleCnt="11" custScaleY="198934">
        <dgm:presLayoutVars>
          <dgm:bulletEnabled val="1"/>
        </dgm:presLayoutVars>
      </dgm:prSet>
      <dgm:spPr/>
    </dgm:pt>
    <dgm:pt modelId="{A6D15776-9E57-4D1C-B9C7-8135EA4CA030}" type="pres">
      <dgm:prSet presAssocID="{73EC0092-BB8F-42C8-84A6-F4A7A9A1E78C}" presName="sibTrans" presStyleCnt="0"/>
      <dgm:spPr/>
    </dgm:pt>
    <dgm:pt modelId="{618BB45C-233B-4F92-A023-F9C06E72BBB2}" type="pres">
      <dgm:prSet presAssocID="{FFA5BEDA-B626-47A9-A22C-F5769F2DA3F8}" presName="textNode" presStyleLbl="node1" presStyleIdx="2" presStyleCnt="11" custScaleY="198934">
        <dgm:presLayoutVars>
          <dgm:bulletEnabled val="1"/>
        </dgm:presLayoutVars>
      </dgm:prSet>
      <dgm:spPr/>
    </dgm:pt>
    <dgm:pt modelId="{285D2FF7-1227-4A8D-9121-352310458FA4}" type="pres">
      <dgm:prSet presAssocID="{C65A6974-EFB5-411B-8839-5AEA797E823D}" presName="sibTrans" presStyleCnt="0"/>
      <dgm:spPr/>
    </dgm:pt>
    <dgm:pt modelId="{1A6B6C04-70D7-42E6-AD23-D08C554BE831}" type="pres">
      <dgm:prSet presAssocID="{07E46EB1-8595-4FCE-A0C6-AEC177F38346}" presName="textNode" presStyleLbl="node1" presStyleIdx="3" presStyleCnt="11" custScaleY="198934">
        <dgm:presLayoutVars>
          <dgm:bulletEnabled val="1"/>
        </dgm:presLayoutVars>
      </dgm:prSet>
      <dgm:spPr/>
    </dgm:pt>
    <dgm:pt modelId="{9BC43D7D-6BE5-4506-87F5-3A3CB311D55B}" type="pres">
      <dgm:prSet presAssocID="{3AA199FF-3148-4E89-8334-71891C4EE004}" presName="sibTrans" presStyleCnt="0"/>
      <dgm:spPr/>
    </dgm:pt>
    <dgm:pt modelId="{56345100-CCD2-4E2D-AE57-E5BF5559ABDC}" type="pres">
      <dgm:prSet presAssocID="{DA344308-89CB-4C7E-B920-96FCE2F3D117}" presName="textNode" presStyleLbl="node1" presStyleIdx="4" presStyleCnt="11" custScaleY="198934">
        <dgm:presLayoutVars>
          <dgm:bulletEnabled val="1"/>
        </dgm:presLayoutVars>
      </dgm:prSet>
      <dgm:spPr/>
    </dgm:pt>
    <dgm:pt modelId="{D9DBCC5B-9716-4AAD-8D6D-83530BEEAFB8}" type="pres">
      <dgm:prSet presAssocID="{E53B3E66-5D63-4A2B-908A-E6FA9321AF48}" presName="sibTrans" presStyleCnt="0"/>
      <dgm:spPr/>
    </dgm:pt>
    <dgm:pt modelId="{5B820DBC-2233-4761-9B8D-F2971DD263B4}" type="pres">
      <dgm:prSet presAssocID="{577DA93E-46AF-41D3-8084-F89D593754BE}" presName="textNode" presStyleLbl="node1" presStyleIdx="5" presStyleCnt="11" custScaleY="198934">
        <dgm:presLayoutVars>
          <dgm:bulletEnabled val="1"/>
        </dgm:presLayoutVars>
      </dgm:prSet>
      <dgm:spPr/>
    </dgm:pt>
    <dgm:pt modelId="{549B53E1-0F6D-4EC9-B456-6B01ED6534C2}" type="pres">
      <dgm:prSet presAssocID="{C1AB83DA-D144-477A-851C-313129314269}" presName="sibTrans" presStyleCnt="0"/>
      <dgm:spPr/>
    </dgm:pt>
    <dgm:pt modelId="{63FDDB4D-6F17-4E43-A5FD-9093610844BD}" type="pres">
      <dgm:prSet presAssocID="{8118D452-CEE4-4879-B948-999F6F0B6608}" presName="textNode" presStyleLbl="node1" presStyleIdx="6" presStyleCnt="11" custScaleY="198934">
        <dgm:presLayoutVars>
          <dgm:bulletEnabled val="1"/>
        </dgm:presLayoutVars>
      </dgm:prSet>
      <dgm:spPr/>
    </dgm:pt>
    <dgm:pt modelId="{6433864F-4BAB-4275-991D-BB8DAAE0F250}" type="pres">
      <dgm:prSet presAssocID="{9CA881AE-0C69-4923-8EE0-383E7DD5F964}" presName="sibTrans" presStyleCnt="0"/>
      <dgm:spPr/>
    </dgm:pt>
    <dgm:pt modelId="{E922AFF8-774F-437A-944F-58234EC8E18A}" type="pres">
      <dgm:prSet presAssocID="{E1F604BF-59DD-478F-8BC3-B62DCCDB0BF4}" presName="textNode" presStyleLbl="node1" presStyleIdx="7" presStyleCnt="11" custScaleY="198934">
        <dgm:presLayoutVars>
          <dgm:bulletEnabled val="1"/>
        </dgm:presLayoutVars>
      </dgm:prSet>
      <dgm:spPr/>
    </dgm:pt>
    <dgm:pt modelId="{9C25538D-5B16-47B3-8A82-4D28DD8A4BAF}" type="pres">
      <dgm:prSet presAssocID="{4C4590FA-A44B-42AE-A633-F58C610F8629}" presName="sibTrans" presStyleCnt="0"/>
      <dgm:spPr/>
    </dgm:pt>
    <dgm:pt modelId="{DAE725AE-BAC7-49CC-BA23-D7173D22E125}" type="pres">
      <dgm:prSet presAssocID="{1AFC1F38-08D2-429A-8FC8-FE7CA0902648}" presName="textNode" presStyleLbl="node1" presStyleIdx="8" presStyleCnt="11" custScaleY="198934">
        <dgm:presLayoutVars>
          <dgm:bulletEnabled val="1"/>
        </dgm:presLayoutVars>
      </dgm:prSet>
      <dgm:spPr/>
    </dgm:pt>
    <dgm:pt modelId="{E05389A0-63F1-4F75-B49B-93AE280AFC40}" type="pres">
      <dgm:prSet presAssocID="{08F9F14F-1FB3-49C6-8922-F3812A387DF8}" presName="sibTrans" presStyleCnt="0"/>
      <dgm:spPr/>
    </dgm:pt>
    <dgm:pt modelId="{C183D07C-D861-4FA2-8AD5-839F2EB50F63}" type="pres">
      <dgm:prSet presAssocID="{46D8024B-E48C-4644-85DC-122011151DA3}" presName="textNode" presStyleLbl="node1" presStyleIdx="9" presStyleCnt="11" custScaleY="198934">
        <dgm:presLayoutVars>
          <dgm:bulletEnabled val="1"/>
        </dgm:presLayoutVars>
      </dgm:prSet>
      <dgm:spPr/>
    </dgm:pt>
    <dgm:pt modelId="{FB9AC695-2388-4ECE-938E-0A9227C4B461}" type="pres">
      <dgm:prSet presAssocID="{7B177D57-473A-4AE4-A2EE-6517B7DBE312}" presName="sibTrans" presStyleCnt="0"/>
      <dgm:spPr/>
    </dgm:pt>
    <dgm:pt modelId="{DBC50B82-9C61-41C1-AD69-B4F8D5752B8C}" type="pres">
      <dgm:prSet presAssocID="{435977DF-A914-421A-9960-166093783551}" presName="textNode" presStyleLbl="node1" presStyleIdx="10" presStyleCnt="11" custScaleY="198934">
        <dgm:presLayoutVars>
          <dgm:bulletEnabled val="1"/>
        </dgm:presLayoutVars>
      </dgm:prSet>
      <dgm:spPr/>
    </dgm:pt>
  </dgm:ptLst>
  <dgm:cxnLst>
    <dgm:cxn modelId="{DF441EC7-4782-4EB6-9122-F6512213BD71}" type="presOf" srcId="{C9656A3D-C494-4713-8404-7F77FB5F8E1B}" destId="{C678A540-905C-4D06-A0E3-150EE90BC512}" srcOrd="0" destOrd="0" presId="urn:microsoft.com/office/officeart/2005/8/layout/hProcess9"/>
    <dgm:cxn modelId="{04CCCF82-E537-4568-8D09-DD547FF88E06}" type="presOf" srcId="{8118D452-CEE4-4879-B948-999F6F0B6608}" destId="{63FDDB4D-6F17-4E43-A5FD-9093610844BD}" srcOrd="0" destOrd="0" presId="urn:microsoft.com/office/officeart/2005/8/layout/hProcess9"/>
    <dgm:cxn modelId="{22706213-A7B2-4A34-8826-6827B89224FD}" srcId="{C9656A3D-C494-4713-8404-7F77FB5F8E1B}" destId="{DA344308-89CB-4C7E-B920-96FCE2F3D117}" srcOrd="4" destOrd="0" parTransId="{8FB66752-5708-4E57-BFF8-535D0D5AA616}" sibTransId="{E53B3E66-5D63-4A2B-908A-E6FA9321AF48}"/>
    <dgm:cxn modelId="{3F912E34-D6C3-4C7A-8EF2-104D5897FF75}" srcId="{C9656A3D-C494-4713-8404-7F77FB5F8E1B}" destId="{435977DF-A914-421A-9960-166093783551}" srcOrd="10" destOrd="0" parTransId="{A9336BC5-0D97-4BC8-A40B-BA0CD56A67D3}" sibTransId="{B263F8A1-5327-45EB-B1E1-847630342F3F}"/>
    <dgm:cxn modelId="{FB7691A8-DE9C-4BE0-B3EC-A0A9F39143FE}" srcId="{C9656A3D-C494-4713-8404-7F77FB5F8E1B}" destId="{46D8024B-E48C-4644-85DC-122011151DA3}" srcOrd="9" destOrd="0" parTransId="{033BBDEE-2763-4B15-90FC-51A9E3544B36}" sibTransId="{7B177D57-473A-4AE4-A2EE-6517B7DBE312}"/>
    <dgm:cxn modelId="{A656B8FC-458E-43CC-B6A0-FEB42CCDC57F}" type="presOf" srcId="{FFA5BEDA-B626-47A9-A22C-F5769F2DA3F8}" destId="{618BB45C-233B-4F92-A023-F9C06E72BBB2}" srcOrd="0" destOrd="0" presId="urn:microsoft.com/office/officeart/2005/8/layout/hProcess9"/>
    <dgm:cxn modelId="{1AA212E7-7DEF-4EDB-9999-E7A6BA15DA60}" type="presOf" srcId="{DD5B3DA9-9D4F-4635-9F59-197C0748701B}" destId="{33E8D634-628D-4581-B083-56D8E97C8D8E}" srcOrd="0" destOrd="0" presId="urn:microsoft.com/office/officeart/2005/8/layout/hProcess9"/>
    <dgm:cxn modelId="{1BB0CDBC-5457-471A-AD27-26E2C2AADA2E}" type="presOf" srcId="{46D8024B-E48C-4644-85DC-122011151DA3}" destId="{C183D07C-D861-4FA2-8AD5-839F2EB50F63}" srcOrd="0" destOrd="0" presId="urn:microsoft.com/office/officeart/2005/8/layout/hProcess9"/>
    <dgm:cxn modelId="{A87CD0CC-D531-47DF-9FFA-61D769F09527}" type="presOf" srcId="{577DA93E-46AF-41D3-8084-F89D593754BE}" destId="{5B820DBC-2233-4761-9B8D-F2971DD263B4}" srcOrd="0" destOrd="0" presId="urn:microsoft.com/office/officeart/2005/8/layout/hProcess9"/>
    <dgm:cxn modelId="{B5600946-E7F2-48D5-8F4E-216ED31ADB68}" srcId="{C9656A3D-C494-4713-8404-7F77FB5F8E1B}" destId="{8118D452-CEE4-4879-B948-999F6F0B6608}" srcOrd="6" destOrd="0" parTransId="{3E47359D-B403-4934-81E0-012AA2FA10C9}" sibTransId="{9CA881AE-0C69-4923-8EE0-383E7DD5F964}"/>
    <dgm:cxn modelId="{B3A4B385-3CC6-4E02-B1B9-209AD054A377}" type="presOf" srcId="{E1F604BF-59DD-478F-8BC3-B62DCCDB0BF4}" destId="{E922AFF8-774F-437A-944F-58234EC8E18A}" srcOrd="0" destOrd="0" presId="urn:microsoft.com/office/officeart/2005/8/layout/hProcess9"/>
    <dgm:cxn modelId="{AD2C8C6D-960F-4BDA-9862-959AD8A4867C}" srcId="{C9656A3D-C494-4713-8404-7F77FB5F8E1B}" destId="{577DA93E-46AF-41D3-8084-F89D593754BE}" srcOrd="5" destOrd="0" parTransId="{A457C672-C51F-4C37-959C-12E49B26A9D8}" sibTransId="{C1AB83DA-D144-477A-851C-313129314269}"/>
    <dgm:cxn modelId="{6AE71A65-EA39-4617-AE4F-FDCFF4946302}" srcId="{C9656A3D-C494-4713-8404-7F77FB5F8E1B}" destId="{DD5B3DA9-9D4F-4635-9F59-197C0748701B}" srcOrd="0" destOrd="0" parTransId="{36049CBC-8233-46A0-B27E-BF4B6E5BD7FC}" sibTransId="{4AB5DA31-F3FA-4C5F-A85C-78AD77632D5C}"/>
    <dgm:cxn modelId="{C96B67F8-DAD4-46F0-A144-F68BE3EBAA0B}" srcId="{C9656A3D-C494-4713-8404-7F77FB5F8E1B}" destId="{E1F604BF-59DD-478F-8BC3-B62DCCDB0BF4}" srcOrd="7" destOrd="0" parTransId="{16AA740B-21A2-49C9-AD3F-3AA87DB6068A}" sibTransId="{4C4590FA-A44B-42AE-A633-F58C610F8629}"/>
    <dgm:cxn modelId="{9B39F480-DFA7-491A-89DF-6045DAD5C5EC}" type="presOf" srcId="{1AFC1F38-08D2-429A-8FC8-FE7CA0902648}" destId="{DAE725AE-BAC7-49CC-BA23-D7173D22E125}" srcOrd="0" destOrd="0" presId="urn:microsoft.com/office/officeart/2005/8/layout/hProcess9"/>
    <dgm:cxn modelId="{D3644675-A284-4DCB-B6B8-14EE581018FD}" type="presOf" srcId="{07E46EB1-8595-4FCE-A0C6-AEC177F38346}" destId="{1A6B6C04-70D7-42E6-AD23-D08C554BE831}" srcOrd="0" destOrd="0" presId="urn:microsoft.com/office/officeart/2005/8/layout/hProcess9"/>
    <dgm:cxn modelId="{BE01E038-3058-4102-BDD2-E734E331688F}" type="presOf" srcId="{DA344308-89CB-4C7E-B920-96FCE2F3D117}" destId="{56345100-CCD2-4E2D-AE57-E5BF5559ABDC}" srcOrd="0" destOrd="0" presId="urn:microsoft.com/office/officeart/2005/8/layout/hProcess9"/>
    <dgm:cxn modelId="{8EDD25D8-A214-4604-9458-361D92C4BDEE}" srcId="{C9656A3D-C494-4713-8404-7F77FB5F8E1B}" destId="{FFA5BEDA-B626-47A9-A22C-F5769F2DA3F8}" srcOrd="2" destOrd="0" parTransId="{7321A6DC-29DB-4D7A-ACA0-D3CA75166253}" sibTransId="{C65A6974-EFB5-411B-8839-5AEA797E823D}"/>
    <dgm:cxn modelId="{1E8158B4-6002-479A-9E30-08252ACA6449}" srcId="{C9656A3D-C494-4713-8404-7F77FB5F8E1B}" destId="{F92B4E28-9385-4850-89B2-0BFDEA7A1901}" srcOrd="1" destOrd="0" parTransId="{E8968795-4558-4449-92C8-14757E138C8D}" sibTransId="{73EC0092-BB8F-42C8-84A6-F4A7A9A1E78C}"/>
    <dgm:cxn modelId="{07CADA6C-FE4E-4675-88BD-7413B102C0F4}" type="presOf" srcId="{435977DF-A914-421A-9960-166093783551}" destId="{DBC50B82-9C61-41C1-AD69-B4F8D5752B8C}" srcOrd="0" destOrd="0" presId="urn:microsoft.com/office/officeart/2005/8/layout/hProcess9"/>
    <dgm:cxn modelId="{4BA6090A-1A07-4A56-9465-ED52AB924142}" type="presOf" srcId="{F92B4E28-9385-4850-89B2-0BFDEA7A1901}" destId="{9C53567E-780C-443E-95D1-4B23269B4ED9}" srcOrd="0" destOrd="0" presId="urn:microsoft.com/office/officeart/2005/8/layout/hProcess9"/>
    <dgm:cxn modelId="{17CBBE68-6C42-4FC2-A0DE-1904D4F78D53}" srcId="{C9656A3D-C494-4713-8404-7F77FB5F8E1B}" destId="{1AFC1F38-08D2-429A-8FC8-FE7CA0902648}" srcOrd="8" destOrd="0" parTransId="{2997680C-EB84-4459-AC36-6988DBB3A7F9}" sibTransId="{08F9F14F-1FB3-49C6-8922-F3812A387DF8}"/>
    <dgm:cxn modelId="{0D3A24D8-938F-4CE9-8F71-46872B6F8707}" srcId="{C9656A3D-C494-4713-8404-7F77FB5F8E1B}" destId="{07E46EB1-8595-4FCE-A0C6-AEC177F38346}" srcOrd="3" destOrd="0" parTransId="{AC34BD7B-C9B0-46E7-886E-D11A9019821C}" sibTransId="{3AA199FF-3148-4E89-8334-71891C4EE004}"/>
    <dgm:cxn modelId="{35A36EC0-D313-4586-82AD-4303100C4DE8}" type="presParOf" srcId="{C678A540-905C-4D06-A0E3-150EE90BC512}" destId="{4EBEE59B-3E57-43B4-96D8-D5CD9599BFEF}" srcOrd="0" destOrd="0" presId="urn:microsoft.com/office/officeart/2005/8/layout/hProcess9"/>
    <dgm:cxn modelId="{32E2C0DE-3FF3-4B4D-B2B2-7B2EE4EF917B}" type="presParOf" srcId="{C678A540-905C-4D06-A0E3-150EE90BC512}" destId="{85AFDEB8-C643-4858-88BE-961808DE0ACC}" srcOrd="1" destOrd="0" presId="urn:microsoft.com/office/officeart/2005/8/layout/hProcess9"/>
    <dgm:cxn modelId="{0E04DD22-9807-412D-A516-FCA85AC2037C}" type="presParOf" srcId="{85AFDEB8-C643-4858-88BE-961808DE0ACC}" destId="{33E8D634-628D-4581-B083-56D8E97C8D8E}" srcOrd="0" destOrd="0" presId="urn:microsoft.com/office/officeart/2005/8/layout/hProcess9"/>
    <dgm:cxn modelId="{A872199D-BF94-4665-9A94-24F1BA37D54F}" type="presParOf" srcId="{85AFDEB8-C643-4858-88BE-961808DE0ACC}" destId="{4768A144-608A-41AD-AC5C-02F452A4C5B0}" srcOrd="1" destOrd="0" presId="urn:microsoft.com/office/officeart/2005/8/layout/hProcess9"/>
    <dgm:cxn modelId="{DAC7122A-E4F7-470C-9141-AE41F1E0738C}" type="presParOf" srcId="{85AFDEB8-C643-4858-88BE-961808DE0ACC}" destId="{9C53567E-780C-443E-95D1-4B23269B4ED9}" srcOrd="2" destOrd="0" presId="urn:microsoft.com/office/officeart/2005/8/layout/hProcess9"/>
    <dgm:cxn modelId="{BA7C67D3-7D12-44EC-8E09-30647E71D83C}" type="presParOf" srcId="{85AFDEB8-C643-4858-88BE-961808DE0ACC}" destId="{A6D15776-9E57-4D1C-B9C7-8135EA4CA030}" srcOrd="3" destOrd="0" presId="urn:microsoft.com/office/officeart/2005/8/layout/hProcess9"/>
    <dgm:cxn modelId="{A6AB9B50-584C-4531-B161-F5B9D0645369}" type="presParOf" srcId="{85AFDEB8-C643-4858-88BE-961808DE0ACC}" destId="{618BB45C-233B-4F92-A023-F9C06E72BBB2}" srcOrd="4" destOrd="0" presId="urn:microsoft.com/office/officeart/2005/8/layout/hProcess9"/>
    <dgm:cxn modelId="{11DA8188-2CA1-419C-8D22-F57F6C7A1397}" type="presParOf" srcId="{85AFDEB8-C643-4858-88BE-961808DE0ACC}" destId="{285D2FF7-1227-4A8D-9121-352310458FA4}" srcOrd="5" destOrd="0" presId="urn:microsoft.com/office/officeart/2005/8/layout/hProcess9"/>
    <dgm:cxn modelId="{23CD4407-84AD-47D8-AD07-10AD5697898D}" type="presParOf" srcId="{85AFDEB8-C643-4858-88BE-961808DE0ACC}" destId="{1A6B6C04-70D7-42E6-AD23-D08C554BE831}" srcOrd="6" destOrd="0" presId="urn:microsoft.com/office/officeart/2005/8/layout/hProcess9"/>
    <dgm:cxn modelId="{08B45B6D-8EE0-45D6-85EC-108610F00E6E}" type="presParOf" srcId="{85AFDEB8-C643-4858-88BE-961808DE0ACC}" destId="{9BC43D7D-6BE5-4506-87F5-3A3CB311D55B}" srcOrd="7" destOrd="0" presId="urn:microsoft.com/office/officeart/2005/8/layout/hProcess9"/>
    <dgm:cxn modelId="{393D9CBA-93B2-4197-BE96-F1D7ADF5439D}" type="presParOf" srcId="{85AFDEB8-C643-4858-88BE-961808DE0ACC}" destId="{56345100-CCD2-4E2D-AE57-E5BF5559ABDC}" srcOrd="8" destOrd="0" presId="urn:microsoft.com/office/officeart/2005/8/layout/hProcess9"/>
    <dgm:cxn modelId="{B2DB839C-3ACB-46D0-B648-516ED8FC64F5}" type="presParOf" srcId="{85AFDEB8-C643-4858-88BE-961808DE0ACC}" destId="{D9DBCC5B-9716-4AAD-8D6D-83530BEEAFB8}" srcOrd="9" destOrd="0" presId="urn:microsoft.com/office/officeart/2005/8/layout/hProcess9"/>
    <dgm:cxn modelId="{E0AFC17E-5EA0-407F-B03B-50A28D6D05D7}" type="presParOf" srcId="{85AFDEB8-C643-4858-88BE-961808DE0ACC}" destId="{5B820DBC-2233-4761-9B8D-F2971DD263B4}" srcOrd="10" destOrd="0" presId="urn:microsoft.com/office/officeart/2005/8/layout/hProcess9"/>
    <dgm:cxn modelId="{1BFA6EAF-1236-47CA-9022-D5E3BD63305A}" type="presParOf" srcId="{85AFDEB8-C643-4858-88BE-961808DE0ACC}" destId="{549B53E1-0F6D-4EC9-B456-6B01ED6534C2}" srcOrd="11" destOrd="0" presId="urn:microsoft.com/office/officeart/2005/8/layout/hProcess9"/>
    <dgm:cxn modelId="{67CC4866-108C-4C2C-AB62-76D35277B632}" type="presParOf" srcId="{85AFDEB8-C643-4858-88BE-961808DE0ACC}" destId="{63FDDB4D-6F17-4E43-A5FD-9093610844BD}" srcOrd="12" destOrd="0" presId="urn:microsoft.com/office/officeart/2005/8/layout/hProcess9"/>
    <dgm:cxn modelId="{13CA265F-A95B-4107-8C7A-4FFB493F8E0A}" type="presParOf" srcId="{85AFDEB8-C643-4858-88BE-961808DE0ACC}" destId="{6433864F-4BAB-4275-991D-BB8DAAE0F250}" srcOrd="13" destOrd="0" presId="urn:microsoft.com/office/officeart/2005/8/layout/hProcess9"/>
    <dgm:cxn modelId="{7A290CC3-EE8D-4B22-A2DD-6BFBEBD6262B}" type="presParOf" srcId="{85AFDEB8-C643-4858-88BE-961808DE0ACC}" destId="{E922AFF8-774F-437A-944F-58234EC8E18A}" srcOrd="14" destOrd="0" presId="urn:microsoft.com/office/officeart/2005/8/layout/hProcess9"/>
    <dgm:cxn modelId="{E24F0519-E6BF-4C65-B17F-E1EDD1BBF3E2}" type="presParOf" srcId="{85AFDEB8-C643-4858-88BE-961808DE0ACC}" destId="{9C25538D-5B16-47B3-8A82-4D28DD8A4BAF}" srcOrd="15" destOrd="0" presId="urn:microsoft.com/office/officeart/2005/8/layout/hProcess9"/>
    <dgm:cxn modelId="{6378C76D-F15A-47A2-A0CB-7E7A062721B4}" type="presParOf" srcId="{85AFDEB8-C643-4858-88BE-961808DE0ACC}" destId="{DAE725AE-BAC7-49CC-BA23-D7173D22E125}" srcOrd="16" destOrd="0" presId="urn:microsoft.com/office/officeart/2005/8/layout/hProcess9"/>
    <dgm:cxn modelId="{BDC785F1-055B-46FA-A438-03A3AE65A102}" type="presParOf" srcId="{85AFDEB8-C643-4858-88BE-961808DE0ACC}" destId="{E05389A0-63F1-4F75-B49B-93AE280AFC40}" srcOrd="17" destOrd="0" presId="urn:microsoft.com/office/officeart/2005/8/layout/hProcess9"/>
    <dgm:cxn modelId="{2472011B-9813-4422-B405-9D79F8141E8A}" type="presParOf" srcId="{85AFDEB8-C643-4858-88BE-961808DE0ACC}" destId="{C183D07C-D861-4FA2-8AD5-839F2EB50F63}" srcOrd="18" destOrd="0" presId="urn:microsoft.com/office/officeart/2005/8/layout/hProcess9"/>
    <dgm:cxn modelId="{74D1BE9E-D04B-43FC-9A80-7D919A5AEA1A}" type="presParOf" srcId="{85AFDEB8-C643-4858-88BE-961808DE0ACC}" destId="{FB9AC695-2388-4ECE-938E-0A9227C4B461}" srcOrd="19" destOrd="0" presId="urn:microsoft.com/office/officeart/2005/8/layout/hProcess9"/>
    <dgm:cxn modelId="{076BAAE1-6EBE-400E-B989-9391CA2BC2C0}" type="presParOf" srcId="{85AFDEB8-C643-4858-88BE-961808DE0ACC}" destId="{DBC50B82-9C61-41C1-AD69-B4F8D5752B8C}" srcOrd="2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0B28BE-2A33-4BFA-9F6C-967EFB375C17}" type="doc">
      <dgm:prSet loTypeId="urn:microsoft.com/office/officeart/2005/8/layout/hProcess9" loCatId="process" qsTypeId="urn:microsoft.com/office/officeart/2005/8/quickstyle/simple1" qsCatId="simple" csTypeId="urn:microsoft.com/office/officeart/2005/8/colors/accent1_2" csCatId="accent1" phldr="1"/>
      <dgm:spPr/>
    </dgm:pt>
    <dgm:pt modelId="{5D31446D-1A0D-4813-8D0B-26A79ED96A64}">
      <dgm:prSet phldrT="[Text]"/>
      <dgm:spPr/>
      <dgm:t>
        <a:bodyPr/>
        <a:lstStyle/>
        <a:p>
          <a:r>
            <a:rPr lang="en-US"/>
            <a:t>Deploy one VM for Domain Controller</a:t>
          </a:r>
          <a:endParaRPr lang="en-US" dirty="0"/>
        </a:p>
      </dgm:t>
    </dgm:pt>
    <dgm:pt modelId="{40DAC3A9-BB17-4C1C-BCF8-868D4A938F45}" type="parTrans" cxnId="{834F5545-C185-4454-B18E-5490A8F40C18}">
      <dgm:prSet/>
      <dgm:spPr/>
      <dgm:t>
        <a:bodyPr/>
        <a:lstStyle/>
        <a:p>
          <a:endParaRPr lang="en-US"/>
        </a:p>
      </dgm:t>
    </dgm:pt>
    <dgm:pt modelId="{5B606DEE-D00F-44AB-A9C5-9413D68E6A9D}" type="sibTrans" cxnId="{834F5545-C185-4454-B18E-5490A8F40C18}">
      <dgm:prSet/>
      <dgm:spPr/>
      <dgm:t>
        <a:bodyPr/>
        <a:lstStyle/>
        <a:p>
          <a:endParaRPr lang="en-US"/>
        </a:p>
      </dgm:t>
    </dgm:pt>
    <dgm:pt modelId="{E4B2EFB7-8C54-4EF5-9A90-BDCA478C3D9C}">
      <dgm:prSet/>
      <dgm:spPr/>
      <dgm:t>
        <a:bodyPr/>
        <a:lstStyle/>
        <a:p>
          <a:r>
            <a:rPr lang="en-US"/>
            <a:t>Set up and configure Domain Controller</a:t>
          </a:r>
          <a:endParaRPr lang="en-US" dirty="0"/>
        </a:p>
      </dgm:t>
    </dgm:pt>
    <dgm:pt modelId="{15B4CB0D-F4F3-4EFA-879E-215CCF5FCA26}" type="parTrans" cxnId="{04292005-9717-40AB-B9FD-F21097F8D686}">
      <dgm:prSet/>
      <dgm:spPr/>
      <dgm:t>
        <a:bodyPr/>
        <a:lstStyle/>
        <a:p>
          <a:endParaRPr lang="en-US"/>
        </a:p>
      </dgm:t>
    </dgm:pt>
    <dgm:pt modelId="{D17B0C52-3925-4C78-ADC1-5C2D825138F8}" type="sibTrans" cxnId="{04292005-9717-40AB-B9FD-F21097F8D686}">
      <dgm:prSet/>
      <dgm:spPr/>
      <dgm:t>
        <a:bodyPr/>
        <a:lstStyle/>
        <a:p>
          <a:endParaRPr lang="en-US"/>
        </a:p>
      </dgm:t>
    </dgm:pt>
    <dgm:pt modelId="{FDE45B0E-2A99-4ADF-B66C-A2001A99268F}">
      <dgm:prSet/>
      <dgm:spPr/>
      <dgm:t>
        <a:bodyPr/>
        <a:lstStyle/>
        <a:p>
          <a:r>
            <a:rPr lang="en-US"/>
            <a:t>Add a DNS Server in Virtual Network</a:t>
          </a:r>
          <a:endParaRPr lang="en-US" dirty="0"/>
        </a:p>
      </dgm:t>
    </dgm:pt>
    <dgm:pt modelId="{B0981A92-D8C2-45E8-BF67-51883883A59D}" type="parTrans" cxnId="{CC4A83BE-AC34-4487-AA00-C0FDC070B822}">
      <dgm:prSet/>
      <dgm:spPr/>
      <dgm:t>
        <a:bodyPr/>
        <a:lstStyle/>
        <a:p>
          <a:endParaRPr lang="en-US"/>
        </a:p>
      </dgm:t>
    </dgm:pt>
    <dgm:pt modelId="{93D74656-446C-43B5-9891-39010CBFC2CF}" type="sibTrans" cxnId="{CC4A83BE-AC34-4487-AA00-C0FDC070B822}">
      <dgm:prSet/>
      <dgm:spPr/>
      <dgm:t>
        <a:bodyPr/>
        <a:lstStyle/>
        <a:p>
          <a:endParaRPr lang="en-US"/>
        </a:p>
      </dgm:t>
    </dgm:pt>
    <dgm:pt modelId="{78F672A9-3C3D-4EA2-95E4-D214B115BB26}">
      <dgm:prSet/>
      <dgm:spPr/>
      <dgm:t>
        <a:bodyPr/>
        <a:lstStyle/>
        <a:p>
          <a:r>
            <a:rPr lang="en-US"/>
            <a:t>Download SQL Server </a:t>
          </a:r>
          <a:endParaRPr lang="en-US" dirty="0"/>
        </a:p>
      </dgm:t>
    </dgm:pt>
    <dgm:pt modelId="{9172F79F-7821-41F7-801C-F178C1F58E13}" type="parTrans" cxnId="{A0791A68-B558-4B12-A0AD-8C43AA3BD875}">
      <dgm:prSet/>
      <dgm:spPr/>
      <dgm:t>
        <a:bodyPr/>
        <a:lstStyle/>
        <a:p>
          <a:endParaRPr lang="en-US"/>
        </a:p>
      </dgm:t>
    </dgm:pt>
    <dgm:pt modelId="{4FD7331E-0C05-4BE8-87C5-E2C65734E33C}" type="sibTrans" cxnId="{A0791A68-B558-4B12-A0AD-8C43AA3BD875}">
      <dgm:prSet/>
      <dgm:spPr/>
      <dgm:t>
        <a:bodyPr/>
        <a:lstStyle/>
        <a:p>
          <a:endParaRPr lang="en-US"/>
        </a:p>
      </dgm:t>
    </dgm:pt>
    <dgm:pt modelId="{579BD811-7BEA-4481-9290-794A9DE49353}">
      <dgm:prSet/>
      <dgm:spPr/>
      <dgm:t>
        <a:bodyPr/>
        <a:lstStyle/>
        <a:p>
          <a:r>
            <a:rPr lang="en-US"/>
            <a:t>Download SAP</a:t>
          </a:r>
          <a:endParaRPr lang="en-US" dirty="0"/>
        </a:p>
      </dgm:t>
    </dgm:pt>
    <dgm:pt modelId="{7C423204-4012-44BE-8324-D73CA706E8B9}" type="parTrans" cxnId="{9AB6E881-DBE5-48BA-8260-D4E37B565882}">
      <dgm:prSet/>
      <dgm:spPr/>
      <dgm:t>
        <a:bodyPr/>
        <a:lstStyle/>
        <a:p>
          <a:endParaRPr lang="en-US"/>
        </a:p>
      </dgm:t>
    </dgm:pt>
    <dgm:pt modelId="{36D9C470-F3F8-47FE-B8BC-861C8320D974}" type="sibTrans" cxnId="{9AB6E881-DBE5-48BA-8260-D4E37B565882}">
      <dgm:prSet/>
      <dgm:spPr/>
      <dgm:t>
        <a:bodyPr/>
        <a:lstStyle/>
        <a:p>
          <a:endParaRPr lang="en-US"/>
        </a:p>
      </dgm:t>
    </dgm:pt>
    <dgm:pt modelId="{C60514EC-E91F-4F16-91A2-1E738B8C3B39}" type="pres">
      <dgm:prSet presAssocID="{C70B28BE-2A33-4BFA-9F6C-967EFB375C17}" presName="CompostProcess" presStyleCnt="0">
        <dgm:presLayoutVars>
          <dgm:dir/>
          <dgm:resizeHandles val="exact"/>
        </dgm:presLayoutVars>
      </dgm:prSet>
      <dgm:spPr/>
    </dgm:pt>
    <dgm:pt modelId="{36390BFA-874F-4D26-80D3-D13CB776FA86}" type="pres">
      <dgm:prSet presAssocID="{C70B28BE-2A33-4BFA-9F6C-967EFB375C17}" presName="arrow" presStyleLbl="bgShp" presStyleIdx="0" presStyleCnt="1"/>
      <dgm:spPr/>
    </dgm:pt>
    <dgm:pt modelId="{AB1EEFEB-E2D4-4F1F-8270-AF4BF469B17B}" type="pres">
      <dgm:prSet presAssocID="{C70B28BE-2A33-4BFA-9F6C-967EFB375C17}" presName="linearProcess" presStyleCnt="0"/>
      <dgm:spPr/>
    </dgm:pt>
    <dgm:pt modelId="{CE5116B4-CD2B-4766-8CBD-A9301DC2BD95}" type="pres">
      <dgm:prSet presAssocID="{5D31446D-1A0D-4813-8D0B-26A79ED96A64}" presName="textNode" presStyleLbl="node1" presStyleIdx="0" presStyleCnt="5" custScaleX="35462" custScaleY="195510">
        <dgm:presLayoutVars>
          <dgm:bulletEnabled val="1"/>
        </dgm:presLayoutVars>
      </dgm:prSet>
      <dgm:spPr/>
    </dgm:pt>
    <dgm:pt modelId="{52D2F6DA-9CB4-493E-A39D-AB3ABC0F6363}" type="pres">
      <dgm:prSet presAssocID="{5B606DEE-D00F-44AB-A9C5-9413D68E6A9D}" presName="sibTrans" presStyleCnt="0"/>
      <dgm:spPr/>
    </dgm:pt>
    <dgm:pt modelId="{9236419C-5106-4EFF-A8B2-8D34DD97F110}" type="pres">
      <dgm:prSet presAssocID="{E4B2EFB7-8C54-4EF5-9A90-BDCA478C3D9C}" presName="textNode" presStyleLbl="node1" presStyleIdx="1" presStyleCnt="5" custScaleX="37306" custScaleY="195510">
        <dgm:presLayoutVars>
          <dgm:bulletEnabled val="1"/>
        </dgm:presLayoutVars>
      </dgm:prSet>
      <dgm:spPr/>
    </dgm:pt>
    <dgm:pt modelId="{B1D42B36-3BC5-4ED1-AB8D-252A83394EFF}" type="pres">
      <dgm:prSet presAssocID="{D17B0C52-3925-4C78-ADC1-5C2D825138F8}" presName="sibTrans" presStyleCnt="0"/>
      <dgm:spPr/>
    </dgm:pt>
    <dgm:pt modelId="{5D8A6463-BF8B-4B22-8585-58CCDE25E360}" type="pres">
      <dgm:prSet presAssocID="{FDE45B0E-2A99-4ADF-B66C-A2001A99268F}" presName="textNode" presStyleLbl="node1" presStyleIdx="2" presStyleCnt="5" custScaleX="37306" custScaleY="195510">
        <dgm:presLayoutVars>
          <dgm:bulletEnabled val="1"/>
        </dgm:presLayoutVars>
      </dgm:prSet>
      <dgm:spPr/>
    </dgm:pt>
    <dgm:pt modelId="{7C89E6E9-410A-4E38-A812-FBE205A94236}" type="pres">
      <dgm:prSet presAssocID="{93D74656-446C-43B5-9891-39010CBFC2CF}" presName="sibTrans" presStyleCnt="0"/>
      <dgm:spPr/>
    </dgm:pt>
    <dgm:pt modelId="{2704AF9F-2AF1-4C7D-BDFE-0143265E6DB8}" type="pres">
      <dgm:prSet presAssocID="{78F672A9-3C3D-4EA2-95E4-D214B115BB26}" presName="textNode" presStyleLbl="node1" presStyleIdx="3" presStyleCnt="5" custScaleX="37306" custScaleY="195510">
        <dgm:presLayoutVars>
          <dgm:bulletEnabled val="1"/>
        </dgm:presLayoutVars>
      </dgm:prSet>
      <dgm:spPr/>
    </dgm:pt>
    <dgm:pt modelId="{0D53DBDE-1D65-47DB-8B94-1159AD1CFF90}" type="pres">
      <dgm:prSet presAssocID="{4FD7331E-0C05-4BE8-87C5-E2C65734E33C}" presName="sibTrans" presStyleCnt="0"/>
      <dgm:spPr/>
    </dgm:pt>
    <dgm:pt modelId="{75FC1338-C9E8-4369-97CD-97D9FE3E6210}" type="pres">
      <dgm:prSet presAssocID="{579BD811-7BEA-4481-9290-794A9DE49353}" presName="textNode" presStyleLbl="node1" presStyleIdx="4" presStyleCnt="5" custScaleX="37306" custScaleY="195510">
        <dgm:presLayoutVars>
          <dgm:bulletEnabled val="1"/>
        </dgm:presLayoutVars>
      </dgm:prSet>
      <dgm:spPr/>
    </dgm:pt>
  </dgm:ptLst>
  <dgm:cxnLst>
    <dgm:cxn modelId="{B0D41C6C-5122-4271-91ED-6AF7C3EB7A3F}" type="presOf" srcId="{E4B2EFB7-8C54-4EF5-9A90-BDCA478C3D9C}" destId="{9236419C-5106-4EFF-A8B2-8D34DD97F110}" srcOrd="0" destOrd="0" presId="urn:microsoft.com/office/officeart/2005/8/layout/hProcess9"/>
    <dgm:cxn modelId="{408A3271-159A-4CE8-A051-C1A416C38DFD}" type="presOf" srcId="{579BD811-7BEA-4481-9290-794A9DE49353}" destId="{75FC1338-C9E8-4369-97CD-97D9FE3E6210}" srcOrd="0" destOrd="0" presId="urn:microsoft.com/office/officeart/2005/8/layout/hProcess9"/>
    <dgm:cxn modelId="{CC4A83BE-AC34-4487-AA00-C0FDC070B822}" srcId="{C70B28BE-2A33-4BFA-9F6C-967EFB375C17}" destId="{FDE45B0E-2A99-4ADF-B66C-A2001A99268F}" srcOrd="2" destOrd="0" parTransId="{B0981A92-D8C2-45E8-BF67-51883883A59D}" sibTransId="{93D74656-446C-43B5-9891-39010CBFC2CF}"/>
    <dgm:cxn modelId="{93A15D85-D6C0-479D-BE68-08D241F5FECD}" type="presOf" srcId="{5D31446D-1A0D-4813-8D0B-26A79ED96A64}" destId="{CE5116B4-CD2B-4766-8CBD-A9301DC2BD95}" srcOrd="0" destOrd="0" presId="urn:microsoft.com/office/officeart/2005/8/layout/hProcess9"/>
    <dgm:cxn modelId="{9AB6E881-DBE5-48BA-8260-D4E37B565882}" srcId="{C70B28BE-2A33-4BFA-9F6C-967EFB375C17}" destId="{579BD811-7BEA-4481-9290-794A9DE49353}" srcOrd="4" destOrd="0" parTransId="{7C423204-4012-44BE-8324-D73CA706E8B9}" sibTransId="{36D9C470-F3F8-47FE-B8BC-861C8320D974}"/>
    <dgm:cxn modelId="{834F5545-C185-4454-B18E-5490A8F40C18}" srcId="{C70B28BE-2A33-4BFA-9F6C-967EFB375C17}" destId="{5D31446D-1A0D-4813-8D0B-26A79ED96A64}" srcOrd="0" destOrd="0" parTransId="{40DAC3A9-BB17-4C1C-BCF8-868D4A938F45}" sibTransId="{5B606DEE-D00F-44AB-A9C5-9413D68E6A9D}"/>
    <dgm:cxn modelId="{0613E31A-4910-4E08-8369-D707839A2970}" type="presOf" srcId="{FDE45B0E-2A99-4ADF-B66C-A2001A99268F}" destId="{5D8A6463-BF8B-4B22-8585-58CCDE25E360}" srcOrd="0" destOrd="0" presId="urn:microsoft.com/office/officeart/2005/8/layout/hProcess9"/>
    <dgm:cxn modelId="{04292005-9717-40AB-B9FD-F21097F8D686}" srcId="{C70B28BE-2A33-4BFA-9F6C-967EFB375C17}" destId="{E4B2EFB7-8C54-4EF5-9A90-BDCA478C3D9C}" srcOrd="1" destOrd="0" parTransId="{15B4CB0D-F4F3-4EFA-879E-215CCF5FCA26}" sibTransId="{D17B0C52-3925-4C78-ADC1-5C2D825138F8}"/>
    <dgm:cxn modelId="{A0791A68-B558-4B12-A0AD-8C43AA3BD875}" srcId="{C70B28BE-2A33-4BFA-9F6C-967EFB375C17}" destId="{78F672A9-3C3D-4EA2-95E4-D214B115BB26}" srcOrd="3" destOrd="0" parTransId="{9172F79F-7821-41F7-801C-F178C1F58E13}" sibTransId="{4FD7331E-0C05-4BE8-87C5-E2C65734E33C}"/>
    <dgm:cxn modelId="{307EB43D-2D37-440C-8437-1AD41C3B2A0B}" type="presOf" srcId="{78F672A9-3C3D-4EA2-95E4-D214B115BB26}" destId="{2704AF9F-2AF1-4C7D-BDFE-0143265E6DB8}" srcOrd="0" destOrd="0" presId="urn:microsoft.com/office/officeart/2005/8/layout/hProcess9"/>
    <dgm:cxn modelId="{24FD3495-37D3-4F0A-9A48-EFB21434507C}" type="presOf" srcId="{C70B28BE-2A33-4BFA-9F6C-967EFB375C17}" destId="{C60514EC-E91F-4F16-91A2-1E738B8C3B39}" srcOrd="0" destOrd="0" presId="urn:microsoft.com/office/officeart/2005/8/layout/hProcess9"/>
    <dgm:cxn modelId="{B3FDAB9C-8845-4CE2-A13B-8E1D23551AAF}" type="presParOf" srcId="{C60514EC-E91F-4F16-91A2-1E738B8C3B39}" destId="{36390BFA-874F-4D26-80D3-D13CB776FA86}" srcOrd="0" destOrd="0" presId="urn:microsoft.com/office/officeart/2005/8/layout/hProcess9"/>
    <dgm:cxn modelId="{865D8BC8-C981-4619-BA3B-08FD7D4FCEBE}" type="presParOf" srcId="{C60514EC-E91F-4F16-91A2-1E738B8C3B39}" destId="{AB1EEFEB-E2D4-4F1F-8270-AF4BF469B17B}" srcOrd="1" destOrd="0" presId="urn:microsoft.com/office/officeart/2005/8/layout/hProcess9"/>
    <dgm:cxn modelId="{EE204E89-BFCB-47A4-911C-F738E4137395}" type="presParOf" srcId="{AB1EEFEB-E2D4-4F1F-8270-AF4BF469B17B}" destId="{CE5116B4-CD2B-4766-8CBD-A9301DC2BD95}" srcOrd="0" destOrd="0" presId="urn:microsoft.com/office/officeart/2005/8/layout/hProcess9"/>
    <dgm:cxn modelId="{726484D2-9765-427F-8E68-2DCD49A137F5}" type="presParOf" srcId="{AB1EEFEB-E2D4-4F1F-8270-AF4BF469B17B}" destId="{52D2F6DA-9CB4-493E-A39D-AB3ABC0F6363}" srcOrd="1" destOrd="0" presId="urn:microsoft.com/office/officeart/2005/8/layout/hProcess9"/>
    <dgm:cxn modelId="{E6CED24D-43C4-4247-8B82-10CCF0A65BAE}" type="presParOf" srcId="{AB1EEFEB-E2D4-4F1F-8270-AF4BF469B17B}" destId="{9236419C-5106-4EFF-A8B2-8D34DD97F110}" srcOrd="2" destOrd="0" presId="urn:microsoft.com/office/officeart/2005/8/layout/hProcess9"/>
    <dgm:cxn modelId="{C9775B4F-EDA8-49BB-A430-4298F1AA59D0}" type="presParOf" srcId="{AB1EEFEB-E2D4-4F1F-8270-AF4BF469B17B}" destId="{B1D42B36-3BC5-4ED1-AB8D-252A83394EFF}" srcOrd="3" destOrd="0" presId="urn:microsoft.com/office/officeart/2005/8/layout/hProcess9"/>
    <dgm:cxn modelId="{60972E96-21E9-4AF5-8CBC-0B5D3381F04E}" type="presParOf" srcId="{AB1EEFEB-E2D4-4F1F-8270-AF4BF469B17B}" destId="{5D8A6463-BF8B-4B22-8585-58CCDE25E360}" srcOrd="4" destOrd="0" presId="urn:microsoft.com/office/officeart/2005/8/layout/hProcess9"/>
    <dgm:cxn modelId="{D1B0D55A-3788-49B0-94C7-E547E6C2A0A9}" type="presParOf" srcId="{AB1EEFEB-E2D4-4F1F-8270-AF4BF469B17B}" destId="{7C89E6E9-410A-4E38-A812-FBE205A94236}" srcOrd="5" destOrd="0" presId="urn:microsoft.com/office/officeart/2005/8/layout/hProcess9"/>
    <dgm:cxn modelId="{B1297C64-F7C9-4EBD-92A7-FC500892B9BB}" type="presParOf" srcId="{AB1EEFEB-E2D4-4F1F-8270-AF4BF469B17B}" destId="{2704AF9F-2AF1-4C7D-BDFE-0143265E6DB8}" srcOrd="6" destOrd="0" presId="urn:microsoft.com/office/officeart/2005/8/layout/hProcess9"/>
    <dgm:cxn modelId="{F4F99B93-1B52-41BA-9952-B06AF5DB7B81}" type="presParOf" srcId="{AB1EEFEB-E2D4-4F1F-8270-AF4BF469B17B}" destId="{0D53DBDE-1D65-47DB-8B94-1159AD1CFF90}" srcOrd="7" destOrd="0" presId="urn:microsoft.com/office/officeart/2005/8/layout/hProcess9"/>
    <dgm:cxn modelId="{32D694D9-3204-4CB2-9C18-CDAA9D09CE36}" type="presParOf" srcId="{AB1EEFEB-E2D4-4F1F-8270-AF4BF469B17B}" destId="{75FC1338-C9E8-4369-97CD-97D9FE3E621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9656A3D-C494-4713-8404-7F77FB5F8E1B}" type="doc">
      <dgm:prSet loTypeId="urn:microsoft.com/office/officeart/2005/8/layout/hProcess9" loCatId="process" qsTypeId="urn:microsoft.com/office/officeart/2005/8/quickstyle/simple1" qsCatId="simple" csTypeId="urn:microsoft.com/office/officeart/2005/8/colors/accent3_2" csCatId="accent3" phldr="1"/>
      <dgm:spPr/>
    </dgm:pt>
    <dgm:pt modelId="{DD5B3DA9-9D4F-4635-9F59-197C0748701B}">
      <dgm:prSet phldrT="[Text]" custT="1"/>
      <dgm:spPr/>
      <dgm:t>
        <a:bodyPr/>
        <a:lstStyle/>
        <a:p>
          <a:r>
            <a:rPr lang="en-US" sz="1000">
              <a:solidFill>
                <a:schemeClr val="bg1"/>
              </a:solidFill>
            </a:rPr>
            <a:t>Create a new Virtual Network</a:t>
          </a:r>
          <a:endParaRPr lang="en-US" sz="1000" dirty="0">
            <a:solidFill>
              <a:schemeClr val="bg1"/>
            </a:solidFill>
          </a:endParaRPr>
        </a:p>
      </dgm:t>
    </dgm:pt>
    <dgm:pt modelId="{36049CBC-8233-46A0-B27E-BF4B6E5BD7FC}" type="parTrans" cxnId="{6AE71A65-EA39-4617-AE4F-FDCFF4946302}">
      <dgm:prSet/>
      <dgm:spPr/>
      <dgm:t>
        <a:bodyPr/>
        <a:lstStyle/>
        <a:p>
          <a:endParaRPr lang="en-US" sz="2000">
            <a:solidFill>
              <a:schemeClr val="bg1"/>
            </a:solidFill>
          </a:endParaRPr>
        </a:p>
      </dgm:t>
    </dgm:pt>
    <dgm:pt modelId="{4AB5DA31-F3FA-4C5F-A85C-78AD77632D5C}" type="sibTrans" cxnId="{6AE71A65-EA39-4617-AE4F-FDCFF4946302}">
      <dgm:prSet/>
      <dgm:spPr/>
      <dgm:t>
        <a:bodyPr/>
        <a:lstStyle/>
        <a:p>
          <a:endParaRPr lang="en-US" sz="2000">
            <a:solidFill>
              <a:schemeClr val="bg1"/>
            </a:solidFill>
          </a:endParaRPr>
        </a:p>
      </dgm:t>
    </dgm:pt>
    <dgm:pt modelId="{DA344308-89CB-4C7E-B920-96FCE2F3D117}">
      <dgm:prSet phldrT="[Text]" custT="1"/>
      <dgm:spPr/>
      <dgm:t>
        <a:bodyPr/>
        <a:lstStyle/>
        <a:p>
          <a:r>
            <a:rPr lang="en-US" sz="1000">
              <a:solidFill>
                <a:schemeClr val="bg1"/>
              </a:solidFill>
            </a:rPr>
            <a:t>Deploy 3</a:t>
          </a:r>
          <a:r>
            <a:rPr lang="en-US" sz="1000" baseline="30000">
              <a:solidFill>
                <a:schemeClr val="bg1"/>
              </a:solidFill>
            </a:rPr>
            <a:t>rd</a:t>
          </a:r>
          <a:r>
            <a:rPr lang="en-US" sz="1000">
              <a:solidFill>
                <a:schemeClr val="bg1"/>
              </a:solidFill>
            </a:rPr>
            <a:t> SQL Server VM</a:t>
          </a:r>
          <a:endParaRPr lang="en-US" sz="1000" dirty="0">
            <a:solidFill>
              <a:schemeClr val="bg1"/>
            </a:solidFill>
          </a:endParaRPr>
        </a:p>
      </dgm:t>
    </dgm:pt>
    <dgm:pt modelId="{8FB66752-5708-4E57-BFF8-535D0D5AA616}" type="parTrans" cxnId="{22706213-A7B2-4A34-8826-6827B89224FD}">
      <dgm:prSet/>
      <dgm:spPr/>
      <dgm:t>
        <a:bodyPr/>
        <a:lstStyle/>
        <a:p>
          <a:endParaRPr lang="en-US" sz="2000">
            <a:solidFill>
              <a:schemeClr val="bg1"/>
            </a:solidFill>
          </a:endParaRPr>
        </a:p>
      </dgm:t>
    </dgm:pt>
    <dgm:pt modelId="{E53B3E66-5D63-4A2B-908A-E6FA9321AF48}" type="sibTrans" cxnId="{22706213-A7B2-4A34-8826-6827B89224FD}">
      <dgm:prSet/>
      <dgm:spPr/>
      <dgm:t>
        <a:bodyPr/>
        <a:lstStyle/>
        <a:p>
          <a:endParaRPr lang="en-US" sz="2000">
            <a:solidFill>
              <a:schemeClr val="bg1"/>
            </a:solidFill>
          </a:endParaRPr>
        </a:p>
      </dgm:t>
    </dgm:pt>
    <dgm:pt modelId="{577DA93E-46AF-41D3-8084-F89D593754BE}">
      <dgm:prSet phldrT="[Text]" custT="1"/>
      <dgm:spPr/>
      <dgm:t>
        <a:bodyPr/>
        <a:lstStyle/>
        <a:p>
          <a:r>
            <a:rPr lang="en-US" sz="1000">
              <a:solidFill>
                <a:schemeClr val="bg1"/>
              </a:solidFill>
            </a:rPr>
            <a:t>Add disks to SQL VM and create Volumes</a:t>
          </a:r>
          <a:endParaRPr lang="en-US" sz="1000" dirty="0">
            <a:solidFill>
              <a:schemeClr val="bg1"/>
            </a:solidFill>
          </a:endParaRPr>
        </a:p>
      </dgm:t>
    </dgm:pt>
    <dgm:pt modelId="{A457C672-C51F-4C37-959C-12E49B26A9D8}" type="parTrans" cxnId="{AD2C8C6D-960F-4BDA-9862-959AD8A4867C}">
      <dgm:prSet/>
      <dgm:spPr/>
      <dgm:t>
        <a:bodyPr/>
        <a:lstStyle/>
        <a:p>
          <a:endParaRPr lang="en-US" sz="2000">
            <a:solidFill>
              <a:schemeClr val="bg1"/>
            </a:solidFill>
          </a:endParaRPr>
        </a:p>
      </dgm:t>
    </dgm:pt>
    <dgm:pt modelId="{C1AB83DA-D144-477A-851C-313129314269}" type="sibTrans" cxnId="{AD2C8C6D-960F-4BDA-9862-959AD8A4867C}">
      <dgm:prSet/>
      <dgm:spPr/>
      <dgm:t>
        <a:bodyPr/>
        <a:lstStyle/>
        <a:p>
          <a:endParaRPr lang="en-US" sz="2000">
            <a:solidFill>
              <a:schemeClr val="bg1"/>
            </a:solidFill>
          </a:endParaRPr>
        </a:p>
      </dgm:t>
    </dgm:pt>
    <dgm:pt modelId="{F92B4E28-9385-4850-89B2-0BFDEA7A1901}">
      <dgm:prSet phldrT="[Text]" custT="1"/>
      <dgm:spPr/>
      <dgm:t>
        <a:bodyPr/>
        <a:lstStyle/>
        <a:p>
          <a:r>
            <a:rPr lang="en-US" sz="1000">
              <a:solidFill>
                <a:schemeClr val="bg1"/>
              </a:solidFill>
            </a:rPr>
            <a:t>Create Local Networks&amp; Gateways</a:t>
          </a:r>
          <a:endParaRPr lang="en-US" sz="1000" dirty="0">
            <a:solidFill>
              <a:schemeClr val="bg1"/>
            </a:solidFill>
          </a:endParaRPr>
        </a:p>
      </dgm:t>
    </dgm:pt>
    <dgm:pt modelId="{E8968795-4558-4449-92C8-14757E138C8D}" type="parTrans" cxnId="{1E8158B4-6002-479A-9E30-08252ACA6449}">
      <dgm:prSet/>
      <dgm:spPr/>
      <dgm:t>
        <a:bodyPr/>
        <a:lstStyle/>
        <a:p>
          <a:endParaRPr lang="en-US" sz="2000">
            <a:solidFill>
              <a:schemeClr val="bg1"/>
            </a:solidFill>
          </a:endParaRPr>
        </a:p>
      </dgm:t>
    </dgm:pt>
    <dgm:pt modelId="{73EC0092-BB8F-42C8-84A6-F4A7A9A1E78C}" type="sibTrans" cxnId="{1E8158B4-6002-479A-9E30-08252ACA6449}">
      <dgm:prSet/>
      <dgm:spPr/>
      <dgm:t>
        <a:bodyPr/>
        <a:lstStyle/>
        <a:p>
          <a:endParaRPr lang="en-US" sz="2000">
            <a:solidFill>
              <a:schemeClr val="bg1"/>
            </a:solidFill>
          </a:endParaRPr>
        </a:p>
      </dgm:t>
    </dgm:pt>
    <dgm:pt modelId="{FFA5BEDA-B626-47A9-A22C-F5769F2DA3F8}">
      <dgm:prSet phldrT="[Text]" custT="1"/>
      <dgm:spPr/>
      <dgm:t>
        <a:bodyPr/>
        <a:lstStyle/>
        <a:p>
          <a:r>
            <a:rPr lang="en-US" sz="1000">
              <a:solidFill>
                <a:schemeClr val="bg1"/>
              </a:solidFill>
            </a:rPr>
            <a:t>Establish Vnet-to-Vnet connection</a:t>
          </a:r>
          <a:endParaRPr lang="en-US" sz="1000" dirty="0">
            <a:solidFill>
              <a:schemeClr val="bg1"/>
            </a:solidFill>
          </a:endParaRPr>
        </a:p>
      </dgm:t>
    </dgm:pt>
    <dgm:pt modelId="{7321A6DC-29DB-4D7A-ACA0-D3CA75166253}" type="parTrans" cxnId="{8EDD25D8-A214-4604-9458-361D92C4BDEE}">
      <dgm:prSet/>
      <dgm:spPr/>
      <dgm:t>
        <a:bodyPr/>
        <a:lstStyle/>
        <a:p>
          <a:endParaRPr lang="en-US" sz="2000">
            <a:solidFill>
              <a:schemeClr val="bg1"/>
            </a:solidFill>
          </a:endParaRPr>
        </a:p>
      </dgm:t>
    </dgm:pt>
    <dgm:pt modelId="{C65A6974-EFB5-411B-8839-5AEA797E823D}" type="sibTrans" cxnId="{8EDD25D8-A214-4604-9458-361D92C4BDEE}">
      <dgm:prSet/>
      <dgm:spPr/>
      <dgm:t>
        <a:bodyPr/>
        <a:lstStyle/>
        <a:p>
          <a:endParaRPr lang="en-US" sz="2000">
            <a:solidFill>
              <a:schemeClr val="bg1"/>
            </a:solidFill>
          </a:endParaRPr>
        </a:p>
      </dgm:t>
    </dgm:pt>
    <dgm:pt modelId="{07E46EB1-8595-4FCE-A0C6-AEC177F38346}">
      <dgm:prSet phldrT="[Text]" custT="1"/>
      <dgm:spPr/>
      <dgm:t>
        <a:bodyPr/>
        <a:lstStyle/>
        <a:p>
          <a:r>
            <a:rPr lang="en-US" sz="1000">
              <a:solidFill>
                <a:schemeClr val="bg1"/>
              </a:solidFill>
            </a:rPr>
            <a:t>Deploy 2</a:t>
          </a:r>
          <a:r>
            <a:rPr lang="en-US" sz="1000" baseline="30000">
              <a:solidFill>
                <a:schemeClr val="bg1"/>
              </a:solidFill>
            </a:rPr>
            <a:t>nd</a:t>
          </a:r>
          <a:r>
            <a:rPr lang="en-US" sz="1000">
              <a:solidFill>
                <a:schemeClr val="bg1"/>
              </a:solidFill>
            </a:rPr>
            <a:t> Domain Controller VM</a:t>
          </a:r>
          <a:endParaRPr lang="en-US" sz="1000" dirty="0">
            <a:solidFill>
              <a:schemeClr val="bg1"/>
            </a:solidFill>
          </a:endParaRPr>
        </a:p>
      </dgm:t>
    </dgm:pt>
    <dgm:pt modelId="{AC34BD7B-C9B0-46E7-886E-D11A9019821C}" type="parTrans" cxnId="{0D3A24D8-938F-4CE9-8F71-46872B6F8707}">
      <dgm:prSet/>
      <dgm:spPr/>
      <dgm:t>
        <a:bodyPr/>
        <a:lstStyle/>
        <a:p>
          <a:endParaRPr lang="en-US" sz="2000">
            <a:solidFill>
              <a:schemeClr val="bg1"/>
            </a:solidFill>
          </a:endParaRPr>
        </a:p>
      </dgm:t>
    </dgm:pt>
    <dgm:pt modelId="{3AA199FF-3148-4E89-8334-71891C4EE004}" type="sibTrans" cxnId="{0D3A24D8-938F-4CE9-8F71-46872B6F8707}">
      <dgm:prSet/>
      <dgm:spPr/>
      <dgm:t>
        <a:bodyPr/>
        <a:lstStyle/>
        <a:p>
          <a:endParaRPr lang="en-US" sz="2000">
            <a:solidFill>
              <a:schemeClr val="bg1"/>
            </a:solidFill>
          </a:endParaRPr>
        </a:p>
      </dgm:t>
    </dgm:pt>
    <dgm:pt modelId="{8118D452-CEE4-4879-B948-999F6F0B6608}">
      <dgm:prSet phldrT="[Text]" custT="1"/>
      <dgm:spPr/>
      <dgm:t>
        <a:bodyPr/>
        <a:lstStyle/>
        <a:p>
          <a:r>
            <a:rPr lang="en-US" sz="1000">
              <a:solidFill>
                <a:schemeClr val="bg1"/>
              </a:solidFill>
            </a:rPr>
            <a:t>Install SQL Server and Cluster Service</a:t>
          </a:r>
          <a:endParaRPr lang="en-US" sz="1000" dirty="0">
            <a:solidFill>
              <a:schemeClr val="bg1"/>
            </a:solidFill>
          </a:endParaRPr>
        </a:p>
      </dgm:t>
    </dgm:pt>
    <dgm:pt modelId="{3E47359D-B403-4934-81E0-012AA2FA10C9}" type="parTrans" cxnId="{B5600946-E7F2-48D5-8F4E-216ED31ADB68}">
      <dgm:prSet/>
      <dgm:spPr/>
      <dgm:t>
        <a:bodyPr/>
        <a:lstStyle/>
        <a:p>
          <a:endParaRPr lang="en-US" sz="2000">
            <a:solidFill>
              <a:schemeClr val="bg1"/>
            </a:solidFill>
          </a:endParaRPr>
        </a:p>
      </dgm:t>
    </dgm:pt>
    <dgm:pt modelId="{9CA881AE-0C69-4923-8EE0-383E7DD5F964}" type="sibTrans" cxnId="{B5600946-E7F2-48D5-8F4E-216ED31ADB68}">
      <dgm:prSet/>
      <dgm:spPr/>
      <dgm:t>
        <a:bodyPr/>
        <a:lstStyle/>
        <a:p>
          <a:endParaRPr lang="en-US" sz="2000">
            <a:solidFill>
              <a:schemeClr val="bg1"/>
            </a:solidFill>
          </a:endParaRPr>
        </a:p>
      </dgm:t>
    </dgm:pt>
    <dgm:pt modelId="{E1F604BF-59DD-478F-8BC3-B62DCCDB0BF4}">
      <dgm:prSet phldrT="[Text]" custT="1"/>
      <dgm:spPr/>
      <dgm:t>
        <a:bodyPr/>
        <a:lstStyle/>
        <a:p>
          <a:r>
            <a:rPr lang="en-US" sz="1000">
              <a:solidFill>
                <a:schemeClr val="bg1"/>
              </a:solidFill>
            </a:rPr>
            <a:t>Add 3</a:t>
          </a:r>
          <a:r>
            <a:rPr lang="en-US" sz="1000" baseline="30000">
              <a:solidFill>
                <a:schemeClr val="bg1"/>
              </a:solidFill>
            </a:rPr>
            <a:t>rd</a:t>
          </a:r>
          <a:r>
            <a:rPr lang="en-US" sz="1000">
              <a:solidFill>
                <a:schemeClr val="bg1"/>
              </a:solidFill>
            </a:rPr>
            <a:t> SQL to current Cluster</a:t>
          </a:r>
          <a:endParaRPr lang="en-US" sz="1000" dirty="0">
            <a:solidFill>
              <a:schemeClr val="bg1"/>
            </a:solidFill>
          </a:endParaRPr>
        </a:p>
      </dgm:t>
    </dgm:pt>
    <dgm:pt modelId="{16AA740B-21A2-49C9-AD3F-3AA87DB6068A}" type="parTrans" cxnId="{C96B67F8-DAD4-46F0-A144-F68BE3EBAA0B}">
      <dgm:prSet/>
      <dgm:spPr/>
      <dgm:t>
        <a:bodyPr/>
        <a:lstStyle/>
        <a:p>
          <a:endParaRPr lang="en-US" sz="2000">
            <a:solidFill>
              <a:schemeClr val="bg1"/>
            </a:solidFill>
          </a:endParaRPr>
        </a:p>
      </dgm:t>
    </dgm:pt>
    <dgm:pt modelId="{4C4590FA-A44B-42AE-A633-F58C610F8629}" type="sibTrans" cxnId="{C96B67F8-DAD4-46F0-A144-F68BE3EBAA0B}">
      <dgm:prSet/>
      <dgm:spPr/>
      <dgm:t>
        <a:bodyPr/>
        <a:lstStyle/>
        <a:p>
          <a:endParaRPr lang="en-US" sz="2000">
            <a:solidFill>
              <a:schemeClr val="bg1"/>
            </a:solidFill>
          </a:endParaRPr>
        </a:p>
      </dgm:t>
    </dgm:pt>
    <dgm:pt modelId="{1AFC1F38-08D2-429A-8FC8-FE7CA0902648}">
      <dgm:prSet phldrT="[Text]" custT="1"/>
      <dgm:spPr/>
      <dgm:t>
        <a:bodyPr/>
        <a:lstStyle/>
        <a:p>
          <a:r>
            <a:rPr lang="en-US" sz="1000">
              <a:solidFill>
                <a:schemeClr val="bg1"/>
              </a:solidFill>
            </a:rPr>
            <a:t>Full DB Backup @ 1</a:t>
          </a:r>
          <a:r>
            <a:rPr lang="en-US" sz="1000" baseline="30000">
              <a:solidFill>
                <a:schemeClr val="bg1"/>
              </a:solidFill>
            </a:rPr>
            <a:t>st</a:t>
          </a:r>
          <a:r>
            <a:rPr lang="en-US" sz="1000">
              <a:solidFill>
                <a:schemeClr val="bg1"/>
              </a:solidFill>
            </a:rPr>
            <a:t> SQL and restore @ 3</a:t>
          </a:r>
          <a:r>
            <a:rPr lang="en-US" sz="1000" baseline="30000">
              <a:solidFill>
                <a:schemeClr val="bg1"/>
              </a:solidFill>
            </a:rPr>
            <a:t>rd</a:t>
          </a:r>
          <a:r>
            <a:rPr lang="en-US" sz="1000">
              <a:solidFill>
                <a:schemeClr val="bg1"/>
              </a:solidFill>
            </a:rPr>
            <a:t> SQL</a:t>
          </a:r>
          <a:endParaRPr lang="en-US" sz="1000" dirty="0">
            <a:solidFill>
              <a:schemeClr val="bg1"/>
            </a:solidFill>
          </a:endParaRPr>
        </a:p>
      </dgm:t>
    </dgm:pt>
    <dgm:pt modelId="{2997680C-EB84-4459-AC36-6988DBB3A7F9}" type="parTrans" cxnId="{17CBBE68-6C42-4FC2-A0DE-1904D4F78D53}">
      <dgm:prSet/>
      <dgm:spPr/>
      <dgm:t>
        <a:bodyPr/>
        <a:lstStyle/>
        <a:p>
          <a:endParaRPr lang="en-US" sz="2000">
            <a:solidFill>
              <a:schemeClr val="bg1"/>
            </a:solidFill>
          </a:endParaRPr>
        </a:p>
      </dgm:t>
    </dgm:pt>
    <dgm:pt modelId="{08F9F14F-1FB3-49C6-8922-F3812A387DF8}" type="sibTrans" cxnId="{17CBBE68-6C42-4FC2-A0DE-1904D4F78D53}">
      <dgm:prSet/>
      <dgm:spPr/>
      <dgm:t>
        <a:bodyPr/>
        <a:lstStyle/>
        <a:p>
          <a:endParaRPr lang="en-US" sz="2000">
            <a:solidFill>
              <a:schemeClr val="bg1"/>
            </a:solidFill>
          </a:endParaRPr>
        </a:p>
      </dgm:t>
    </dgm:pt>
    <dgm:pt modelId="{46D8024B-E48C-4644-85DC-122011151DA3}">
      <dgm:prSet phldrT="[Text]" custT="1"/>
      <dgm:spPr/>
      <dgm:t>
        <a:bodyPr/>
        <a:lstStyle/>
        <a:p>
          <a:r>
            <a:rPr lang="en-US" sz="900" dirty="0">
              <a:solidFill>
                <a:schemeClr val="bg1"/>
              </a:solidFill>
            </a:rPr>
            <a:t>Security settings + add 3</a:t>
          </a:r>
          <a:r>
            <a:rPr lang="en-US" sz="900" baseline="30000" dirty="0">
              <a:solidFill>
                <a:schemeClr val="bg1"/>
              </a:solidFill>
            </a:rPr>
            <a:t>rd</a:t>
          </a:r>
          <a:r>
            <a:rPr lang="en-US" sz="900" dirty="0">
              <a:solidFill>
                <a:schemeClr val="bg1"/>
              </a:solidFill>
            </a:rPr>
            <a:t> SQL to current Always</a:t>
          </a:r>
          <a:br>
            <a:rPr lang="en-US" sz="900" dirty="0">
              <a:solidFill>
                <a:schemeClr val="bg1"/>
              </a:solidFill>
            </a:rPr>
          </a:br>
          <a:r>
            <a:rPr lang="en-US" sz="900" dirty="0">
              <a:solidFill>
                <a:schemeClr val="bg1"/>
              </a:solidFill>
            </a:rPr>
            <a:t>On</a:t>
          </a:r>
        </a:p>
      </dgm:t>
    </dgm:pt>
    <dgm:pt modelId="{033BBDEE-2763-4B15-90FC-51A9E3544B36}" type="parTrans" cxnId="{FB7691A8-DE9C-4BE0-B3EC-A0A9F39143FE}">
      <dgm:prSet/>
      <dgm:spPr/>
      <dgm:t>
        <a:bodyPr/>
        <a:lstStyle/>
        <a:p>
          <a:endParaRPr lang="en-US" sz="2000">
            <a:solidFill>
              <a:schemeClr val="bg1"/>
            </a:solidFill>
          </a:endParaRPr>
        </a:p>
      </dgm:t>
    </dgm:pt>
    <dgm:pt modelId="{7B177D57-473A-4AE4-A2EE-6517B7DBE312}" type="sibTrans" cxnId="{FB7691A8-DE9C-4BE0-B3EC-A0A9F39143FE}">
      <dgm:prSet/>
      <dgm:spPr/>
      <dgm:t>
        <a:bodyPr/>
        <a:lstStyle/>
        <a:p>
          <a:endParaRPr lang="en-US" sz="2000">
            <a:solidFill>
              <a:schemeClr val="bg1"/>
            </a:solidFill>
          </a:endParaRPr>
        </a:p>
      </dgm:t>
    </dgm:pt>
    <dgm:pt modelId="{435977DF-A914-421A-9960-166093783551}">
      <dgm:prSet phldrT="[Text]" custT="1"/>
      <dgm:spPr/>
      <dgm:t>
        <a:bodyPr/>
        <a:lstStyle/>
        <a:p>
          <a:r>
            <a:rPr lang="en-US" sz="1000">
              <a:solidFill>
                <a:schemeClr val="bg1"/>
              </a:solidFill>
            </a:rPr>
            <a:t>Copy sql logins from 1</a:t>
          </a:r>
          <a:r>
            <a:rPr lang="en-US" sz="1000" baseline="30000">
              <a:solidFill>
                <a:schemeClr val="bg1"/>
              </a:solidFill>
            </a:rPr>
            <a:t>st</a:t>
          </a:r>
          <a:r>
            <a:rPr lang="en-US" sz="1000">
              <a:solidFill>
                <a:schemeClr val="bg1"/>
              </a:solidFill>
            </a:rPr>
            <a:t> SQL to 3</a:t>
          </a:r>
          <a:r>
            <a:rPr lang="en-US" sz="1000" baseline="30000">
              <a:solidFill>
                <a:schemeClr val="bg1"/>
              </a:solidFill>
            </a:rPr>
            <a:t>rd</a:t>
          </a:r>
          <a:r>
            <a:rPr lang="en-US" sz="1000">
              <a:solidFill>
                <a:schemeClr val="bg1"/>
              </a:solidFill>
            </a:rPr>
            <a:t> SQL</a:t>
          </a:r>
          <a:endParaRPr lang="en-US" sz="1000" dirty="0">
            <a:solidFill>
              <a:schemeClr val="bg1"/>
            </a:solidFill>
          </a:endParaRPr>
        </a:p>
      </dgm:t>
    </dgm:pt>
    <dgm:pt modelId="{A9336BC5-0D97-4BC8-A40B-BA0CD56A67D3}" type="parTrans" cxnId="{3F912E34-D6C3-4C7A-8EF2-104D5897FF75}">
      <dgm:prSet/>
      <dgm:spPr/>
      <dgm:t>
        <a:bodyPr/>
        <a:lstStyle/>
        <a:p>
          <a:endParaRPr lang="en-US" sz="2000">
            <a:solidFill>
              <a:schemeClr val="bg1"/>
            </a:solidFill>
          </a:endParaRPr>
        </a:p>
      </dgm:t>
    </dgm:pt>
    <dgm:pt modelId="{B263F8A1-5327-45EB-B1E1-847630342F3F}" type="sibTrans" cxnId="{3F912E34-D6C3-4C7A-8EF2-104D5897FF75}">
      <dgm:prSet/>
      <dgm:spPr/>
      <dgm:t>
        <a:bodyPr/>
        <a:lstStyle/>
        <a:p>
          <a:endParaRPr lang="en-US" sz="2000">
            <a:solidFill>
              <a:schemeClr val="bg1"/>
            </a:solidFill>
          </a:endParaRPr>
        </a:p>
      </dgm:t>
    </dgm:pt>
    <dgm:pt modelId="{C678A540-905C-4D06-A0E3-150EE90BC512}" type="pres">
      <dgm:prSet presAssocID="{C9656A3D-C494-4713-8404-7F77FB5F8E1B}" presName="CompostProcess" presStyleCnt="0">
        <dgm:presLayoutVars>
          <dgm:dir/>
          <dgm:resizeHandles val="exact"/>
        </dgm:presLayoutVars>
      </dgm:prSet>
      <dgm:spPr/>
    </dgm:pt>
    <dgm:pt modelId="{4EBEE59B-3E57-43B4-96D8-D5CD9599BFEF}" type="pres">
      <dgm:prSet presAssocID="{C9656A3D-C494-4713-8404-7F77FB5F8E1B}" presName="arrow" presStyleLbl="bgShp" presStyleIdx="0" presStyleCnt="1"/>
      <dgm:spPr/>
    </dgm:pt>
    <dgm:pt modelId="{85AFDEB8-C643-4858-88BE-961808DE0ACC}" type="pres">
      <dgm:prSet presAssocID="{C9656A3D-C494-4713-8404-7F77FB5F8E1B}" presName="linearProcess" presStyleCnt="0"/>
      <dgm:spPr/>
    </dgm:pt>
    <dgm:pt modelId="{33E8D634-628D-4581-B083-56D8E97C8D8E}" type="pres">
      <dgm:prSet presAssocID="{DD5B3DA9-9D4F-4635-9F59-197C0748701B}" presName="textNode" presStyleLbl="node1" presStyleIdx="0" presStyleCnt="11" custScaleY="198934">
        <dgm:presLayoutVars>
          <dgm:bulletEnabled val="1"/>
        </dgm:presLayoutVars>
      </dgm:prSet>
      <dgm:spPr/>
    </dgm:pt>
    <dgm:pt modelId="{4768A144-608A-41AD-AC5C-02F452A4C5B0}" type="pres">
      <dgm:prSet presAssocID="{4AB5DA31-F3FA-4C5F-A85C-78AD77632D5C}" presName="sibTrans" presStyleCnt="0"/>
      <dgm:spPr/>
    </dgm:pt>
    <dgm:pt modelId="{9C53567E-780C-443E-95D1-4B23269B4ED9}" type="pres">
      <dgm:prSet presAssocID="{F92B4E28-9385-4850-89B2-0BFDEA7A1901}" presName="textNode" presStyleLbl="node1" presStyleIdx="1" presStyleCnt="11" custScaleY="198934">
        <dgm:presLayoutVars>
          <dgm:bulletEnabled val="1"/>
        </dgm:presLayoutVars>
      </dgm:prSet>
      <dgm:spPr/>
    </dgm:pt>
    <dgm:pt modelId="{A6D15776-9E57-4D1C-B9C7-8135EA4CA030}" type="pres">
      <dgm:prSet presAssocID="{73EC0092-BB8F-42C8-84A6-F4A7A9A1E78C}" presName="sibTrans" presStyleCnt="0"/>
      <dgm:spPr/>
    </dgm:pt>
    <dgm:pt modelId="{618BB45C-233B-4F92-A023-F9C06E72BBB2}" type="pres">
      <dgm:prSet presAssocID="{FFA5BEDA-B626-47A9-A22C-F5769F2DA3F8}" presName="textNode" presStyleLbl="node1" presStyleIdx="2" presStyleCnt="11" custScaleY="198934">
        <dgm:presLayoutVars>
          <dgm:bulletEnabled val="1"/>
        </dgm:presLayoutVars>
      </dgm:prSet>
      <dgm:spPr/>
    </dgm:pt>
    <dgm:pt modelId="{285D2FF7-1227-4A8D-9121-352310458FA4}" type="pres">
      <dgm:prSet presAssocID="{C65A6974-EFB5-411B-8839-5AEA797E823D}" presName="sibTrans" presStyleCnt="0"/>
      <dgm:spPr/>
    </dgm:pt>
    <dgm:pt modelId="{1A6B6C04-70D7-42E6-AD23-D08C554BE831}" type="pres">
      <dgm:prSet presAssocID="{07E46EB1-8595-4FCE-A0C6-AEC177F38346}" presName="textNode" presStyleLbl="node1" presStyleIdx="3" presStyleCnt="11" custScaleY="198934">
        <dgm:presLayoutVars>
          <dgm:bulletEnabled val="1"/>
        </dgm:presLayoutVars>
      </dgm:prSet>
      <dgm:spPr/>
    </dgm:pt>
    <dgm:pt modelId="{9BC43D7D-6BE5-4506-87F5-3A3CB311D55B}" type="pres">
      <dgm:prSet presAssocID="{3AA199FF-3148-4E89-8334-71891C4EE004}" presName="sibTrans" presStyleCnt="0"/>
      <dgm:spPr/>
    </dgm:pt>
    <dgm:pt modelId="{56345100-CCD2-4E2D-AE57-E5BF5559ABDC}" type="pres">
      <dgm:prSet presAssocID="{DA344308-89CB-4C7E-B920-96FCE2F3D117}" presName="textNode" presStyleLbl="node1" presStyleIdx="4" presStyleCnt="11" custScaleY="198934">
        <dgm:presLayoutVars>
          <dgm:bulletEnabled val="1"/>
        </dgm:presLayoutVars>
      </dgm:prSet>
      <dgm:spPr/>
    </dgm:pt>
    <dgm:pt modelId="{D9DBCC5B-9716-4AAD-8D6D-83530BEEAFB8}" type="pres">
      <dgm:prSet presAssocID="{E53B3E66-5D63-4A2B-908A-E6FA9321AF48}" presName="sibTrans" presStyleCnt="0"/>
      <dgm:spPr/>
    </dgm:pt>
    <dgm:pt modelId="{5B820DBC-2233-4761-9B8D-F2971DD263B4}" type="pres">
      <dgm:prSet presAssocID="{577DA93E-46AF-41D3-8084-F89D593754BE}" presName="textNode" presStyleLbl="node1" presStyleIdx="5" presStyleCnt="11" custScaleY="198934">
        <dgm:presLayoutVars>
          <dgm:bulletEnabled val="1"/>
        </dgm:presLayoutVars>
      </dgm:prSet>
      <dgm:spPr/>
    </dgm:pt>
    <dgm:pt modelId="{549B53E1-0F6D-4EC9-B456-6B01ED6534C2}" type="pres">
      <dgm:prSet presAssocID="{C1AB83DA-D144-477A-851C-313129314269}" presName="sibTrans" presStyleCnt="0"/>
      <dgm:spPr/>
    </dgm:pt>
    <dgm:pt modelId="{63FDDB4D-6F17-4E43-A5FD-9093610844BD}" type="pres">
      <dgm:prSet presAssocID="{8118D452-CEE4-4879-B948-999F6F0B6608}" presName="textNode" presStyleLbl="node1" presStyleIdx="6" presStyleCnt="11" custScaleY="198934">
        <dgm:presLayoutVars>
          <dgm:bulletEnabled val="1"/>
        </dgm:presLayoutVars>
      </dgm:prSet>
      <dgm:spPr/>
    </dgm:pt>
    <dgm:pt modelId="{6433864F-4BAB-4275-991D-BB8DAAE0F250}" type="pres">
      <dgm:prSet presAssocID="{9CA881AE-0C69-4923-8EE0-383E7DD5F964}" presName="sibTrans" presStyleCnt="0"/>
      <dgm:spPr/>
    </dgm:pt>
    <dgm:pt modelId="{E922AFF8-774F-437A-944F-58234EC8E18A}" type="pres">
      <dgm:prSet presAssocID="{E1F604BF-59DD-478F-8BC3-B62DCCDB0BF4}" presName="textNode" presStyleLbl="node1" presStyleIdx="7" presStyleCnt="11" custScaleY="198934">
        <dgm:presLayoutVars>
          <dgm:bulletEnabled val="1"/>
        </dgm:presLayoutVars>
      </dgm:prSet>
      <dgm:spPr/>
    </dgm:pt>
    <dgm:pt modelId="{9C25538D-5B16-47B3-8A82-4D28DD8A4BAF}" type="pres">
      <dgm:prSet presAssocID="{4C4590FA-A44B-42AE-A633-F58C610F8629}" presName="sibTrans" presStyleCnt="0"/>
      <dgm:spPr/>
    </dgm:pt>
    <dgm:pt modelId="{DAE725AE-BAC7-49CC-BA23-D7173D22E125}" type="pres">
      <dgm:prSet presAssocID="{1AFC1F38-08D2-429A-8FC8-FE7CA0902648}" presName="textNode" presStyleLbl="node1" presStyleIdx="8" presStyleCnt="11" custScaleY="198934">
        <dgm:presLayoutVars>
          <dgm:bulletEnabled val="1"/>
        </dgm:presLayoutVars>
      </dgm:prSet>
      <dgm:spPr/>
    </dgm:pt>
    <dgm:pt modelId="{E05389A0-63F1-4F75-B49B-93AE280AFC40}" type="pres">
      <dgm:prSet presAssocID="{08F9F14F-1FB3-49C6-8922-F3812A387DF8}" presName="sibTrans" presStyleCnt="0"/>
      <dgm:spPr/>
    </dgm:pt>
    <dgm:pt modelId="{C183D07C-D861-4FA2-8AD5-839F2EB50F63}" type="pres">
      <dgm:prSet presAssocID="{46D8024B-E48C-4644-85DC-122011151DA3}" presName="textNode" presStyleLbl="node1" presStyleIdx="9" presStyleCnt="11" custScaleY="198934">
        <dgm:presLayoutVars>
          <dgm:bulletEnabled val="1"/>
        </dgm:presLayoutVars>
      </dgm:prSet>
      <dgm:spPr/>
    </dgm:pt>
    <dgm:pt modelId="{FB9AC695-2388-4ECE-938E-0A9227C4B461}" type="pres">
      <dgm:prSet presAssocID="{7B177D57-473A-4AE4-A2EE-6517B7DBE312}" presName="sibTrans" presStyleCnt="0"/>
      <dgm:spPr/>
    </dgm:pt>
    <dgm:pt modelId="{DBC50B82-9C61-41C1-AD69-B4F8D5752B8C}" type="pres">
      <dgm:prSet presAssocID="{435977DF-A914-421A-9960-166093783551}" presName="textNode" presStyleLbl="node1" presStyleIdx="10" presStyleCnt="11" custScaleY="198934">
        <dgm:presLayoutVars>
          <dgm:bulletEnabled val="1"/>
        </dgm:presLayoutVars>
      </dgm:prSet>
      <dgm:spPr/>
    </dgm:pt>
  </dgm:ptLst>
  <dgm:cxnLst>
    <dgm:cxn modelId="{DF441EC7-4782-4EB6-9122-F6512213BD71}" type="presOf" srcId="{C9656A3D-C494-4713-8404-7F77FB5F8E1B}" destId="{C678A540-905C-4D06-A0E3-150EE90BC512}" srcOrd="0" destOrd="0" presId="urn:microsoft.com/office/officeart/2005/8/layout/hProcess9"/>
    <dgm:cxn modelId="{04CCCF82-E537-4568-8D09-DD547FF88E06}" type="presOf" srcId="{8118D452-CEE4-4879-B948-999F6F0B6608}" destId="{63FDDB4D-6F17-4E43-A5FD-9093610844BD}" srcOrd="0" destOrd="0" presId="urn:microsoft.com/office/officeart/2005/8/layout/hProcess9"/>
    <dgm:cxn modelId="{22706213-A7B2-4A34-8826-6827B89224FD}" srcId="{C9656A3D-C494-4713-8404-7F77FB5F8E1B}" destId="{DA344308-89CB-4C7E-B920-96FCE2F3D117}" srcOrd="4" destOrd="0" parTransId="{8FB66752-5708-4E57-BFF8-535D0D5AA616}" sibTransId="{E53B3E66-5D63-4A2B-908A-E6FA9321AF48}"/>
    <dgm:cxn modelId="{3F912E34-D6C3-4C7A-8EF2-104D5897FF75}" srcId="{C9656A3D-C494-4713-8404-7F77FB5F8E1B}" destId="{435977DF-A914-421A-9960-166093783551}" srcOrd="10" destOrd="0" parTransId="{A9336BC5-0D97-4BC8-A40B-BA0CD56A67D3}" sibTransId="{B263F8A1-5327-45EB-B1E1-847630342F3F}"/>
    <dgm:cxn modelId="{FB7691A8-DE9C-4BE0-B3EC-A0A9F39143FE}" srcId="{C9656A3D-C494-4713-8404-7F77FB5F8E1B}" destId="{46D8024B-E48C-4644-85DC-122011151DA3}" srcOrd="9" destOrd="0" parTransId="{033BBDEE-2763-4B15-90FC-51A9E3544B36}" sibTransId="{7B177D57-473A-4AE4-A2EE-6517B7DBE312}"/>
    <dgm:cxn modelId="{A656B8FC-458E-43CC-B6A0-FEB42CCDC57F}" type="presOf" srcId="{FFA5BEDA-B626-47A9-A22C-F5769F2DA3F8}" destId="{618BB45C-233B-4F92-A023-F9C06E72BBB2}" srcOrd="0" destOrd="0" presId="urn:microsoft.com/office/officeart/2005/8/layout/hProcess9"/>
    <dgm:cxn modelId="{1AA212E7-7DEF-4EDB-9999-E7A6BA15DA60}" type="presOf" srcId="{DD5B3DA9-9D4F-4635-9F59-197C0748701B}" destId="{33E8D634-628D-4581-B083-56D8E97C8D8E}" srcOrd="0" destOrd="0" presId="urn:microsoft.com/office/officeart/2005/8/layout/hProcess9"/>
    <dgm:cxn modelId="{1BB0CDBC-5457-471A-AD27-26E2C2AADA2E}" type="presOf" srcId="{46D8024B-E48C-4644-85DC-122011151DA3}" destId="{C183D07C-D861-4FA2-8AD5-839F2EB50F63}" srcOrd="0" destOrd="0" presId="urn:microsoft.com/office/officeart/2005/8/layout/hProcess9"/>
    <dgm:cxn modelId="{A87CD0CC-D531-47DF-9FFA-61D769F09527}" type="presOf" srcId="{577DA93E-46AF-41D3-8084-F89D593754BE}" destId="{5B820DBC-2233-4761-9B8D-F2971DD263B4}" srcOrd="0" destOrd="0" presId="urn:microsoft.com/office/officeart/2005/8/layout/hProcess9"/>
    <dgm:cxn modelId="{B5600946-E7F2-48D5-8F4E-216ED31ADB68}" srcId="{C9656A3D-C494-4713-8404-7F77FB5F8E1B}" destId="{8118D452-CEE4-4879-B948-999F6F0B6608}" srcOrd="6" destOrd="0" parTransId="{3E47359D-B403-4934-81E0-012AA2FA10C9}" sibTransId="{9CA881AE-0C69-4923-8EE0-383E7DD5F964}"/>
    <dgm:cxn modelId="{B3A4B385-3CC6-4E02-B1B9-209AD054A377}" type="presOf" srcId="{E1F604BF-59DD-478F-8BC3-B62DCCDB0BF4}" destId="{E922AFF8-774F-437A-944F-58234EC8E18A}" srcOrd="0" destOrd="0" presId="urn:microsoft.com/office/officeart/2005/8/layout/hProcess9"/>
    <dgm:cxn modelId="{AD2C8C6D-960F-4BDA-9862-959AD8A4867C}" srcId="{C9656A3D-C494-4713-8404-7F77FB5F8E1B}" destId="{577DA93E-46AF-41D3-8084-F89D593754BE}" srcOrd="5" destOrd="0" parTransId="{A457C672-C51F-4C37-959C-12E49B26A9D8}" sibTransId="{C1AB83DA-D144-477A-851C-313129314269}"/>
    <dgm:cxn modelId="{6AE71A65-EA39-4617-AE4F-FDCFF4946302}" srcId="{C9656A3D-C494-4713-8404-7F77FB5F8E1B}" destId="{DD5B3DA9-9D4F-4635-9F59-197C0748701B}" srcOrd="0" destOrd="0" parTransId="{36049CBC-8233-46A0-B27E-BF4B6E5BD7FC}" sibTransId="{4AB5DA31-F3FA-4C5F-A85C-78AD77632D5C}"/>
    <dgm:cxn modelId="{C96B67F8-DAD4-46F0-A144-F68BE3EBAA0B}" srcId="{C9656A3D-C494-4713-8404-7F77FB5F8E1B}" destId="{E1F604BF-59DD-478F-8BC3-B62DCCDB0BF4}" srcOrd="7" destOrd="0" parTransId="{16AA740B-21A2-49C9-AD3F-3AA87DB6068A}" sibTransId="{4C4590FA-A44B-42AE-A633-F58C610F8629}"/>
    <dgm:cxn modelId="{9B39F480-DFA7-491A-89DF-6045DAD5C5EC}" type="presOf" srcId="{1AFC1F38-08D2-429A-8FC8-FE7CA0902648}" destId="{DAE725AE-BAC7-49CC-BA23-D7173D22E125}" srcOrd="0" destOrd="0" presId="urn:microsoft.com/office/officeart/2005/8/layout/hProcess9"/>
    <dgm:cxn modelId="{D3644675-A284-4DCB-B6B8-14EE581018FD}" type="presOf" srcId="{07E46EB1-8595-4FCE-A0C6-AEC177F38346}" destId="{1A6B6C04-70D7-42E6-AD23-D08C554BE831}" srcOrd="0" destOrd="0" presId="urn:microsoft.com/office/officeart/2005/8/layout/hProcess9"/>
    <dgm:cxn modelId="{BE01E038-3058-4102-BDD2-E734E331688F}" type="presOf" srcId="{DA344308-89CB-4C7E-B920-96FCE2F3D117}" destId="{56345100-CCD2-4E2D-AE57-E5BF5559ABDC}" srcOrd="0" destOrd="0" presId="urn:microsoft.com/office/officeart/2005/8/layout/hProcess9"/>
    <dgm:cxn modelId="{8EDD25D8-A214-4604-9458-361D92C4BDEE}" srcId="{C9656A3D-C494-4713-8404-7F77FB5F8E1B}" destId="{FFA5BEDA-B626-47A9-A22C-F5769F2DA3F8}" srcOrd="2" destOrd="0" parTransId="{7321A6DC-29DB-4D7A-ACA0-D3CA75166253}" sibTransId="{C65A6974-EFB5-411B-8839-5AEA797E823D}"/>
    <dgm:cxn modelId="{1E8158B4-6002-479A-9E30-08252ACA6449}" srcId="{C9656A3D-C494-4713-8404-7F77FB5F8E1B}" destId="{F92B4E28-9385-4850-89B2-0BFDEA7A1901}" srcOrd="1" destOrd="0" parTransId="{E8968795-4558-4449-92C8-14757E138C8D}" sibTransId="{73EC0092-BB8F-42C8-84A6-F4A7A9A1E78C}"/>
    <dgm:cxn modelId="{07CADA6C-FE4E-4675-88BD-7413B102C0F4}" type="presOf" srcId="{435977DF-A914-421A-9960-166093783551}" destId="{DBC50B82-9C61-41C1-AD69-B4F8D5752B8C}" srcOrd="0" destOrd="0" presId="urn:microsoft.com/office/officeart/2005/8/layout/hProcess9"/>
    <dgm:cxn modelId="{4BA6090A-1A07-4A56-9465-ED52AB924142}" type="presOf" srcId="{F92B4E28-9385-4850-89B2-0BFDEA7A1901}" destId="{9C53567E-780C-443E-95D1-4B23269B4ED9}" srcOrd="0" destOrd="0" presId="urn:microsoft.com/office/officeart/2005/8/layout/hProcess9"/>
    <dgm:cxn modelId="{17CBBE68-6C42-4FC2-A0DE-1904D4F78D53}" srcId="{C9656A3D-C494-4713-8404-7F77FB5F8E1B}" destId="{1AFC1F38-08D2-429A-8FC8-FE7CA0902648}" srcOrd="8" destOrd="0" parTransId="{2997680C-EB84-4459-AC36-6988DBB3A7F9}" sibTransId="{08F9F14F-1FB3-49C6-8922-F3812A387DF8}"/>
    <dgm:cxn modelId="{0D3A24D8-938F-4CE9-8F71-46872B6F8707}" srcId="{C9656A3D-C494-4713-8404-7F77FB5F8E1B}" destId="{07E46EB1-8595-4FCE-A0C6-AEC177F38346}" srcOrd="3" destOrd="0" parTransId="{AC34BD7B-C9B0-46E7-886E-D11A9019821C}" sibTransId="{3AA199FF-3148-4E89-8334-71891C4EE004}"/>
    <dgm:cxn modelId="{35A36EC0-D313-4586-82AD-4303100C4DE8}" type="presParOf" srcId="{C678A540-905C-4D06-A0E3-150EE90BC512}" destId="{4EBEE59B-3E57-43B4-96D8-D5CD9599BFEF}" srcOrd="0" destOrd="0" presId="urn:microsoft.com/office/officeart/2005/8/layout/hProcess9"/>
    <dgm:cxn modelId="{32E2C0DE-3FF3-4B4D-B2B2-7B2EE4EF917B}" type="presParOf" srcId="{C678A540-905C-4D06-A0E3-150EE90BC512}" destId="{85AFDEB8-C643-4858-88BE-961808DE0ACC}" srcOrd="1" destOrd="0" presId="urn:microsoft.com/office/officeart/2005/8/layout/hProcess9"/>
    <dgm:cxn modelId="{0E04DD22-9807-412D-A516-FCA85AC2037C}" type="presParOf" srcId="{85AFDEB8-C643-4858-88BE-961808DE0ACC}" destId="{33E8D634-628D-4581-B083-56D8E97C8D8E}" srcOrd="0" destOrd="0" presId="urn:microsoft.com/office/officeart/2005/8/layout/hProcess9"/>
    <dgm:cxn modelId="{A872199D-BF94-4665-9A94-24F1BA37D54F}" type="presParOf" srcId="{85AFDEB8-C643-4858-88BE-961808DE0ACC}" destId="{4768A144-608A-41AD-AC5C-02F452A4C5B0}" srcOrd="1" destOrd="0" presId="urn:microsoft.com/office/officeart/2005/8/layout/hProcess9"/>
    <dgm:cxn modelId="{DAC7122A-E4F7-470C-9141-AE41F1E0738C}" type="presParOf" srcId="{85AFDEB8-C643-4858-88BE-961808DE0ACC}" destId="{9C53567E-780C-443E-95D1-4B23269B4ED9}" srcOrd="2" destOrd="0" presId="urn:microsoft.com/office/officeart/2005/8/layout/hProcess9"/>
    <dgm:cxn modelId="{BA7C67D3-7D12-44EC-8E09-30647E71D83C}" type="presParOf" srcId="{85AFDEB8-C643-4858-88BE-961808DE0ACC}" destId="{A6D15776-9E57-4D1C-B9C7-8135EA4CA030}" srcOrd="3" destOrd="0" presId="urn:microsoft.com/office/officeart/2005/8/layout/hProcess9"/>
    <dgm:cxn modelId="{A6AB9B50-584C-4531-B161-F5B9D0645369}" type="presParOf" srcId="{85AFDEB8-C643-4858-88BE-961808DE0ACC}" destId="{618BB45C-233B-4F92-A023-F9C06E72BBB2}" srcOrd="4" destOrd="0" presId="urn:microsoft.com/office/officeart/2005/8/layout/hProcess9"/>
    <dgm:cxn modelId="{11DA8188-2CA1-419C-8D22-F57F6C7A1397}" type="presParOf" srcId="{85AFDEB8-C643-4858-88BE-961808DE0ACC}" destId="{285D2FF7-1227-4A8D-9121-352310458FA4}" srcOrd="5" destOrd="0" presId="urn:microsoft.com/office/officeart/2005/8/layout/hProcess9"/>
    <dgm:cxn modelId="{23CD4407-84AD-47D8-AD07-10AD5697898D}" type="presParOf" srcId="{85AFDEB8-C643-4858-88BE-961808DE0ACC}" destId="{1A6B6C04-70D7-42E6-AD23-D08C554BE831}" srcOrd="6" destOrd="0" presId="urn:microsoft.com/office/officeart/2005/8/layout/hProcess9"/>
    <dgm:cxn modelId="{08B45B6D-8EE0-45D6-85EC-108610F00E6E}" type="presParOf" srcId="{85AFDEB8-C643-4858-88BE-961808DE0ACC}" destId="{9BC43D7D-6BE5-4506-87F5-3A3CB311D55B}" srcOrd="7" destOrd="0" presId="urn:microsoft.com/office/officeart/2005/8/layout/hProcess9"/>
    <dgm:cxn modelId="{393D9CBA-93B2-4197-BE96-F1D7ADF5439D}" type="presParOf" srcId="{85AFDEB8-C643-4858-88BE-961808DE0ACC}" destId="{56345100-CCD2-4E2D-AE57-E5BF5559ABDC}" srcOrd="8" destOrd="0" presId="urn:microsoft.com/office/officeart/2005/8/layout/hProcess9"/>
    <dgm:cxn modelId="{B2DB839C-3ACB-46D0-B648-516ED8FC64F5}" type="presParOf" srcId="{85AFDEB8-C643-4858-88BE-961808DE0ACC}" destId="{D9DBCC5B-9716-4AAD-8D6D-83530BEEAFB8}" srcOrd="9" destOrd="0" presId="urn:microsoft.com/office/officeart/2005/8/layout/hProcess9"/>
    <dgm:cxn modelId="{E0AFC17E-5EA0-407F-B03B-50A28D6D05D7}" type="presParOf" srcId="{85AFDEB8-C643-4858-88BE-961808DE0ACC}" destId="{5B820DBC-2233-4761-9B8D-F2971DD263B4}" srcOrd="10" destOrd="0" presId="urn:microsoft.com/office/officeart/2005/8/layout/hProcess9"/>
    <dgm:cxn modelId="{1BFA6EAF-1236-47CA-9022-D5E3BD63305A}" type="presParOf" srcId="{85AFDEB8-C643-4858-88BE-961808DE0ACC}" destId="{549B53E1-0F6D-4EC9-B456-6B01ED6534C2}" srcOrd="11" destOrd="0" presId="urn:microsoft.com/office/officeart/2005/8/layout/hProcess9"/>
    <dgm:cxn modelId="{67CC4866-108C-4C2C-AB62-76D35277B632}" type="presParOf" srcId="{85AFDEB8-C643-4858-88BE-961808DE0ACC}" destId="{63FDDB4D-6F17-4E43-A5FD-9093610844BD}" srcOrd="12" destOrd="0" presId="urn:microsoft.com/office/officeart/2005/8/layout/hProcess9"/>
    <dgm:cxn modelId="{13CA265F-A95B-4107-8C7A-4FFB493F8E0A}" type="presParOf" srcId="{85AFDEB8-C643-4858-88BE-961808DE0ACC}" destId="{6433864F-4BAB-4275-991D-BB8DAAE0F250}" srcOrd="13" destOrd="0" presId="urn:microsoft.com/office/officeart/2005/8/layout/hProcess9"/>
    <dgm:cxn modelId="{7A290CC3-EE8D-4B22-A2DD-6BFBEBD6262B}" type="presParOf" srcId="{85AFDEB8-C643-4858-88BE-961808DE0ACC}" destId="{E922AFF8-774F-437A-944F-58234EC8E18A}" srcOrd="14" destOrd="0" presId="urn:microsoft.com/office/officeart/2005/8/layout/hProcess9"/>
    <dgm:cxn modelId="{E24F0519-E6BF-4C65-B17F-E1EDD1BBF3E2}" type="presParOf" srcId="{85AFDEB8-C643-4858-88BE-961808DE0ACC}" destId="{9C25538D-5B16-47B3-8A82-4D28DD8A4BAF}" srcOrd="15" destOrd="0" presId="urn:microsoft.com/office/officeart/2005/8/layout/hProcess9"/>
    <dgm:cxn modelId="{6378C76D-F15A-47A2-A0CB-7E7A062721B4}" type="presParOf" srcId="{85AFDEB8-C643-4858-88BE-961808DE0ACC}" destId="{DAE725AE-BAC7-49CC-BA23-D7173D22E125}" srcOrd="16" destOrd="0" presId="urn:microsoft.com/office/officeart/2005/8/layout/hProcess9"/>
    <dgm:cxn modelId="{BDC785F1-055B-46FA-A438-03A3AE65A102}" type="presParOf" srcId="{85AFDEB8-C643-4858-88BE-961808DE0ACC}" destId="{E05389A0-63F1-4F75-B49B-93AE280AFC40}" srcOrd="17" destOrd="0" presId="urn:microsoft.com/office/officeart/2005/8/layout/hProcess9"/>
    <dgm:cxn modelId="{2472011B-9813-4422-B405-9D79F8141E8A}" type="presParOf" srcId="{85AFDEB8-C643-4858-88BE-961808DE0ACC}" destId="{C183D07C-D861-4FA2-8AD5-839F2EB50F63}" srcOrd="18" destOrd="0" presId="urn:microsoft.com/office/officeart/2005/8/layout/hProcess9"/>
    <dgm:cxn modelId="{74D1BE9E-D04B-43FC-9A80-7D919A5AEA1A}" type="presParOf" srcId="{85AFDEB8-C643-4858-88BE-961808DE0ACC}" destId="{FB9AC695-2388-4ECE-938E-0A9227C4B461}" srcOrd="19" destOrd="0" presId="urn:microsoft.com/office/officeart/2005/8/layout/hProcess9"/>
    <dgm:cxn modelId="{076BAAE1-6EBE-400E-B989-9391CA2BC2C0}" type="presParOf" srcId="{85AFDEB8-C643-4858-88BE-961808DE0ACC}" destId="{DBC50B82-9C61-41C1-AD69-B4F8D5752B8C}" srcOrd="2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0B28BE-2A33-4BFA-9F6C-967EFB375C17}" type="doc">
      <dgm:prSet loTypeId="urn:microsoft.com/office/officeart/2005/8/layout/hProcess9" loCatId="process" qsTypeId="urn:microsoft.com/office/officeart/2005/8/quickstyle/simple1" qsCatId="simple" csTypeId="urn:microsoft.com/office/officeart/2005/8/colors/accent1_2" csCatId="accent1" phldr="1"/>
      <dgm:spPr/>
    </dgm:pt>
    <dgm:pt modelId="{5D31446D-1A0D-4813-8D0B-26A79ED96A64}">
      <dgm:prSet phldrT="[Text]"/>
      <dgm:spPr/>
      <dgm:t>
        <a:bodyPr/>
        <a:lstStyle/>
        <a:p>
          <a:r>
            <a:rPr lang="en-US"/>
            <a:t>Deploy one VM for Domain Controller</a:t>
          </a:r>
          <a:endParaRPr lang="en-US" dirty="0"/>
        </a:p>
      </dgm:t>
    </dgm:pt>
    <dgm:pt modelId="{40DAC3A9-BB17-4C1C-BCF8-868D4A938F45}" type="parTrans" cxnId="{834F5545-C185-4454-B18E-5490A8F40C18}">
      <dgm:prSet/>
      <dgm:spPr/>
      <dgm:t>
        <a:bodyPr/>
        <a:lstStyle/>
        <a:p>
          <a:endParaRPr lang="en-US"/>
        </a:p>
      </dgm:t>
    </dgm:pt>
    <dgm:pt modelId="{5B606DEE-D00F-44AB-A9C5-9413D68E6A9D}" type="sibTrans" cxnId="{834F5545-C185-4454-B18E-5490A8F40C18}">
      <dgm:prSet/>
      <dgm:spPr/>
      <dgm:t>
        <a:bodyPr/>
        <a:lstStyle/>
        <a:p>
          <a:endParaRPr lang="en-US"/>
        </a:p>
      </dgm:t>
    </dgm:pt>
    <dgm:pt modelId="{E4B2EFB7-8C54-4EF5-9A90-BDCA478C3D9C}">
      <dgm:prSet/>
      <dgm:spPr/>
      <dgm:t>
        <a:bodyPr/>
        <a:lstStyle/>
        <a:p>
          <a:r>
            <a:rPr lang="en-US"/>
            <a:t>Set up and configure Domain Controller</a:t>
          </a:r>
          <a:endParaRPr lang="en-US" dirty="0"/>
        </a:p>
      </dgm:t>
    </dgm:pt>
    <dgm:pt modelId="{15B4CB0D-F4F3-4EFA-879E-215CCF5FCA26}" type="parTrans" cxnId="{04292005-9717-40AB-B9FD-F21097F8D686}">
      <dgm:prSet/>
      <dgm:spPr/>
      <dgm:t>
        <a:bodyPr/>
        <a:lstStyle/>
        <a:p>
          <a:endParaRPr lang="en-US"/>
        </a:p>
      </dgm:t>
    </dgm:pt>
    <dgm:pt modelId="{D17B0C52-3925-4C78-ADC1-5C2D825138F8}" type="sibTrans" cxnId="{04292005-9717-40AB-B9FD-F21097F8D686}">
      <dgm:prSet/>
      <dgm:spPr/>
      <dgm:t>
        <a:bodyPr/>
        <a:lstStyle/>
        <a:p>
          <a:endParaRPr lang="en-US"/>
        </a:p>
      </dgm:t>
    </dgm:pt>
    <dgm:pt modelId="{FDE45B0E-2A99-4ADF-B66C-A2001A99268F}">
      <dgm:prSet/>
      <dgm:spPr/>
      <dgm:t>
        <a:bodyPr/>
        <a:lstStyle/>
        <a:p>
          <a:r>
            <a:rPr lang="en-US"/>
            <a:t>Add a DNS Server in Virtual Network</a:t>
          </a:r>
          <a:endParaRPr lang="en-US" dirty="0"/>
        </a:p>
      </dgm:t>
    </dgm:pt>
    <dgm:pt modelId="{B0981A92-D8C2-45E8-BF67-51883883A59D}" type="parTrans" cxnId="{CC4A83BE-AC34-4487-AA00-C0FDC070B822}">
      <dgm:prSet/>
      <dgm:spPr/>
      <dgm:t>
        <a:bodyPr/>
        <a:lstStyle/>
        <a:p>
          <a:endParaRPr lang="en-US"/>
        </a:p>
      </dgm:t>
    </dgm:pt>
    <dgm:pt modelId="{93D74656-446C-43B5-9891-39010CBFC2CF}" type="sibTrans" cxnId="{CC4A83BE-AC34-4487-AA00-C0FDC070B822}">
      <dgm:prSet/>
      <dgm:spPr/>
      <dgm:t>
        <a:bodyPr/>
        <a:lstStyle/>
        <a:p>
          <a:endParaRPr lang="en-US"/>
        </a:p>
      </dgm:t>
    </dgm:pt>
    <dgm:pt modelId="{78F672A9-3C3D-4EA2-95E4-D214B115BB26}">
      <dgm:prSet/>
      <dgm:spPr/>
      <dgm:t>
        <a:bodyPr/>
        <a:lstStyle/>
        <a:p>
          <a:r>
            <a:rPr lang="en-US"/>
            <a:t>Download SQL Server </a:t>
          </a:r>
          <a:endParaRPr lang="en-US" dirty="0"/>
        </a:p>
      </dgm:t>
    </dgm:pt>
    <dgm:pt modelId="{9172F79F-7821-41F7-801C-F178C1F58E13}" type="parTrans" cxnId="{A0791A68-B558-4B12-A0AD-8C43AA3BD875}">
      <dgm:prSet/>
      <dgm:spPr/>
      <dgm:t>
        <a:bodyPr/>
        <a:lstStyle/>
        <a:p>
          <a:endParaRPr lang="en-US"/>
        </a:p>
      </dgm:t>
    </dgm:pt>
    <dgm:pt modelId="{4FD7331E-0C05-4BE8-87C5-E2C65734E33C}" type="sibTrans" cxnId="{A0791A68-B558-4B12-A0AD-8C43AA3BD875}">
      <dgm:prSet/>
      <dgm:spPr/>
      <dgm:t>
        <a:bodyPr/>
        <a:lstStyle/>
        <a:p>
          <a:endParaRPr lang="en-US"/>
        </a:p>
      </dgm:t>
    </dgm:pt>
    <dgm:pt modelId="{579BD811-7BEA-4481-9290-794A9DE49353}">
      <dgm:prSet/>
      <dgm:spPr/>
      <dgm:t>
        <a:bodyPr/>
        <a:lstStyle/>
        <a:p>
          <a:r>
            <a:rPr lang="en-US"/>
            <a:t>Download SAP</a:t>
          </a:r>
          <a:endParaRPr lang="en-US" dirty="0"/>
        </a:p>
      </dgm:t>
    </dgm:pt>
    <dgm:pt modelId="{7C423204-4012-44BE-8324-D73CA706E8B9}" type="parTrans" cxnId="{9AB6E881-DBE5-48BA-8260-D4E37B565882}">
      <dgm:prSet/>
      <dgm:spPr/>
      <dgm:t>
        <a:bodyPr/>
        <a:lstStyle/>
        <a:p>
          <a:endParaRPr lang="en-US"/>
        </a:p>
      </dgm:t>
    </dgm:pt>
    <dgm:pt modelId="{36D9C470-F3F8-47FE-B8BC-861C8320D974}" type="sibTrans" cxnId="{9AB6E881-DBE5-48BA-8260-D4E37B565882}">
      <dgm:prSet/>
      <dgm:spPr/>
      <dgm:t>
        <a:bodyPr/>
        <a:lstStyle/>
        <a:p>
          <a:endParaRPr lang="en-US"/>
        </a:p>
      </dgm:t>
    </dgm:pt>
    <dgm:pt modelId="{C60514EC-E91F-4F16-91A2-1E738B8C3B39}" type="pres">
      <dgm:prSet presAssocID="{C70B28BE-2A33-4BFA-9F6C-967EFB375C17}" presName="CompostProcess" presStyleCnt="0">
        <dgm:presLayoutVars>
          <dgm:dir/>
          <dgm:resizeHandles val="exact"/>
        </dgm:presLayoutVars>
      </dgm:prSet>
      <dgm:spPr/>
    </dgm:pt>
    <dgm:pt modelId="{36390BFA-874F-4D26-80D3-D13CB776FA86}" type="pres">
      <dgm:prSet presAssocID="{C70B28BE-2A33-4BFA-9F6C-967EFB375C17}" presName="arrow" presStyleLbl="bgShp" presStyleIdx="0" presStyleCnt="1"/>
      <dgm:spPr/>
    </dgm:pt>
    <dgm:pt modelId="{AB1EEFEB-E2D4-4F1F-8270-AF4BF469B17B}" type="pres">
      <dgm:prSet presAssocID="{C70B28BE-2A33-4BFA-9F6C-967EFB375C17}" presName="linearProcess" presStyleCnt="0"/>
      <dgm:spPr/>
    </dgm:pt>
    <dgm:pt modelId="{CE5116B4-CD2B-4766-8CBD-A9301DC2BD95}" type="pres">
      <dgm:prSet presAssocID="{5D31446D-1A0D-4813-8D0B-26A79ED96A64}" presName="textNode" presStyleLbl="node1" presStyleIdx="0" presStyleCnt="5" custScaleX="35462" custScaleY="195510">
        <dgm:presLayoutVars>
          <dgm:bulletEnabled val="1"/>
        </dgm:presLayoutVars>
      </dgm:prSet>
      <dgm:spPr/>
    </dgm:pt>
    <dgm:pt modelId="{52D2F6DA-9CB4-493E-A39D-AB3ABC0F6363}" type="pres">
      <dgm:prSet presAssocID="{5B606DEE-D00F-44AB-A9C5-9413D68E6A9D}" presName="sibTrans" presStyleCnt="0"/>
      <dgm:spPr/>
    </dgm:pt>
    <dgm:pt modelId="{9236419C-5106-4EFF-A8B2-8D34DD97F110}" type="pres">
      <dgm:prSet presAssocID="{E4B2EFB7-8C54-4EF5-9A90-BDCA478C3D9C}" presName="textNode" presStyleLbl="node1" presStyleIdx="1" presStyleCnt="5" custScaleX="37306" custScaleY="195510">
        <dgm:presLayoutVars>
          <dgm:bulletEnabled val="1"/>
        </dgm:presLayoutVars>
      </dgm:prSet>
      <dgm:spPr/>
    </dgm:pt>
    <dgm:pt modelId="{B1D42B36-3BC5-4ED1-AB8D-252A83394EFF}" type="pres">
      <dgm:prSet presAssocID="{D17B0C52-3925-4C78-ADC1-5C2D825138F8}" presName="sibTrans" presStyleCnt="0"/>
      <dgm:spPr/>
    </dgm:pt>
    <dgm:pt modelId="{5D8A6463-BF8B-4B22-8585-58CCDE25E360}" type="pres">
      <dgm:prSet presAssocID="{FDE45B0E-2A99-4ADF-B66C-A2001A99268F}" presName="textNode" presStyleLbl="node1" presStyleIdx="2" presStyleCnt="5" custScaleX="37306" custScaleY="195510">
        <dgm:presLayoutVars>
          <dgm:bulletEnabled val="1"/>
        </dgm:presLayoutVars>
      </dgm:prSet>
      <dgm:spPr/>
    </dgm:pt>
    <dgm:pt modelId="{7C89E6E9-410A-4E38-A812-FBE205A94236}" type="pres">
      <dgm:prSet presAssocID="{93D74656-446C-43B5-9891-39010CBFC2CF}" presName="sibTrans" presStyleCnt="0"/>
      <dgm:spPr/>
    </dgm:pt>
    <dgm:pt modelId="{2704AF9F-2AF1-4C7D-BDFE-0143265E6DB8}" type="pres">
      <dgm:prSet presAssocID="{78F672A9-3C3D-4EA2-95E4-D214B115BB26}" presName="textNode" presStyleLbl="node1" presStyleIdx="3" presStyleCnt="5" custScaleX="37306" custScaleY="195510">
        <dgm:presLayoutVars>
          <dgm:bulletEnabled val="1"/>
        </dgm:presLayoutVars>
      </dgm:prSet>
      <dgm:spPr/>
    </dgm:pt>
    <dgm:pt modelId="{0D53DBDE-1D65-47DB-8B94-1159AD1CFF90}" type="pres">
      <dgm:prSet presAssocID="{4FD7331E-0C05-4BE8-87C5-E2C65734E33C}" presName="sibTrans" presStyleCnt="0"/>
      <dgm:spPr/>
    </dgm:pt>
    <dgm:pt modelId="{75FC1338-C9E8-4369-97CD-97D9FE3E6210}" type="pres">
      <dgm:prSet presAssocID="{579BD811-7BEA-4481-9290-794A9DE49353}" presName="textNode" presStyleLbl="node1" presStyleIdx="4" presStyleCnt="5" custScaleX="37306" custScaleY="195510">
        <dgm:presLayoutVars>
          <dgm:bulletEnabled val="1"/>
        </dgm:presLayoutVars>
      </dgm:prSet>
      <dgm:spPr/>
    </dgm:pt>
  </dgm:ptLst>
  <dgm:cxnLst>
    <dgm:cxn modelId="{B0D41C6C-5122-4271-91ED-6AF7C3EB7A3F}" type="presOf" srcId="{E4B2EFB7-8C54-4EF5-9A90-BDCA478C3D9C}" destId="{9236419C-5106-4EFF-A8B2-8D34DD97F110}" srcOrd="0" destOrd="0" presId="urn:microsoft.com/office/officeart/2005/8/layout/hProcess9"/>
    <dgm:cxn modelId="{408A3271-159A-4CE8-A051-C1A416C38DFD}" type="presOf" srcId="{579BD811-7BEA-4481-9290-794A9DE49353}" destId="{75FC1338-C9E8-4369-97CD-97D9FE3E6210}" srcOrd="0" destOrd="0" presId="urn:microsoft.com/office/officeart/2005/8/layout/hProcess9"/>
    <dgm:cxn modelId="{CC4A83BE-AC34-4487-AA00-C0FDC070B822}" srcId="{C70B28BE-2A33-4BFA-9F6C-967EFB375C17}" destId="{FDE45B0E-2A99-4ADF-B66C-A2001A99268F}" srcOrd="2" destOrd="0" parTransId="{B0981A92-D8C2-45E8-BF67-51883883A59D}" sibTransId="{93D74656-446C-43B5-9891-39010CBFC2CF}"/>
    <dgm:cxn modelId="{93A15D85-D6C0-479D-BE68-08D241F5FECD}" type="presOf" srcId="{5D31446D-1A0D-4813-8D0B-26A79ED96A64}" destId="{CE5116B4-CD2B-4766-8CBD-A9301DC2BD95}" srcOrd="0" destOrd="0" presId="urn:microsoft.com/office/officeart/2005/8/layout/hProcess9"/>
    <dgm:cxn modelId="{9AB6E881-DBE5-48BA-8260-D4E37B565882}" srcId="{C70B28BE-2A33-4BFA-9F6C-967EFB375C17}" destId="{579BD811-7BEA-4481-9290-794A9DE49353}" srcOrd="4" destOrd="0" parTransId="{7C423204-4012-44BE-8324-D73CA706E8B9}" sibTransId="{36D9C470-F3F8-47FE-B8BC-861C8320D974}"/>
    <dgm:cxn modelId="{834F5545-C185-4454-B18E-5490A8F40C18}" srcId="{C70B28BE-2A33-4BFA-9F6C-967EFB375C17}" destId="{5D31446D-1A0D-4813-8D0B-26A79ED96A64}" srcOrd="0" destOrd="0" parTransId="{40DAC3A9-BB17-4C1C-BCF8-868D4A938F45}" sibTransId="{5B606DEE-D00F-44AB-A9C5-9413D68E6A9D}"/>
    <dgm:cxn modelId="{0613E31A-4910-4E08-8369-D707839A2970}" type="presOf" srcId="{FDE45B0E-2A99-4ADF-B66C-A2001A99268F}" destId="{5D8A6463-BF8B-4B22-8585-58CCDE25E360}" srcOrd="0" destOrd="0" presId="urn:microsoft.com/office/officeart/2005/8/layout/hProcess9"/>
    <dgm:cxn modelId="{04292005-9717-40AB-B9FD-F21097F8D686}" srcId="{C70B28BE-2A33-4BFA-9F6C-967EFB375C17}" destId="{E4B2EFB7-8C54-4EF5-9A90-BDCA478C3D9C}" srcOrd="1" destOrd="0" parTransId="{15B4CB0D-F4F3-4EFA-879E-215CCF5FCA26}" sibTransId="{D17B0C52-3925-4C78-ADC1-5C2D825138F8}"/>
    <dgm:cxn modelId="{A0791A68-B558-4B12-A0AD-8C43AA3BD875}" srcId="{C70B28BE-2A33-4BFA-9F6C-967EFB375C17}" destId="{78F672A9-3C3D-4EA2-95E4-D214B115BB26}" srcOrd="3" destOrd="0" parTransId="{9172F79F-7821-41F7-801C-F178C1F58E13}" sibTransId="{4FD7331E-0C05-4BE8-87C5-E2C65734E33C}"/>
    <dgm:cxn modelId="{307EB43D-2D37-440C-8437-1AD41C3B2A0B}" type="presOf" srcId="{78F672A9-3C3D-4EA2-95E4-D214B115BB26}" destId="{2704AF9F-2AF1-4C7D-BDFE-0143265E6DB8}" srcOrd="0" destOrd="0" presId="urn:microsoft.com/office/officeart/2005/8/layout/hProcess9"/>
    <dgm:cxn modelId="{24FD3495-37D3-4F0A-9A48-EFB21434507C}" type="presOf" srcId="{C70B28BE-2A33-4BFA-9F6C-967EFB375C17}" destId="{C60514EC-E91F-4F16-91A2-1E738B8C3B39}" srcOrd="0" destOrd="0" presId="urn:microsoft.com/office/officeart/2005/8/layout/hProcess9"/>
    <dgm:cxn modelId="{B3FDAB9C-8845-4CE2-A13B-8E1D23551AAF}" type="presParOf" srcId="{C60514EC-E91F-4F16-91A2-1E738B8C3B39}" destId="{36390BFA-874F-4D26-80D3-D13CB776FA86}" srcOrd="0" destOrd="0" presId="urn:microsoft.com/office/officeart/2005/8/layout/hProcess9"/>
    <dgm:cxn modelId="{865D8BC8-C981-4619-BA3B-08FD7D4FCEBE}" type="presParOf" srcId="{C60514EC-E91F-4F16-91A2-1E738B8C3B39}" destId="{AB1EEFEB-E2D4-4F1F-8270-AF4BF469B17B}" srcOrd="1" destOrd="0" presId="urn:microsoft.com/office/officeart/2005/8/layout/hProcess9"/>
    <dgm:cxn modelId="{EE204E89-BFCB-47A4-911C-F738E4137395}" type="presParOf" srcId="{AB1EEFEB-E2D4-4F1F-8270-AF4BF469B17B}" destId="{CE5116B4-CD2B-4766-8CBD-A9301DC2BD95}" srcOrd="0" destOrd="0" presId="urn:microsoft.com/office/officeart/2005/8/layout/hProcess9"/>
    <dgm:cxn modelId="{726484D2-9765-427F-8E68-2DCD49A137F5}" type="presParOf" srcId="{AB1EEFEB-E2D4-4F1F-8270-AF4BF469B17B}" destId="{52D2F6DA-9CB4-493E-A39D-AB3ABC0F6363}" srcOrd="1" destOrd="0" presId="urn:microsoft.com/office/officeart/2005/8/layout/hProcess9"/>
    <dgm:cxn modelId="{E6CED24D-43C4-4247-8B82-10CCF0A65BAE}" type="presParOf" srcId="{AB1EEFEB-E2D4-4F1F-8270-AF4BF469B17B}" destId="{9236419C-5106-4EFF-A8B2-8D34DD97F110}" srcOrd="2" destOrd="0" presId="urn:microsoft.com/office/officeart/2005/8/layout/hProcess9"/>
    <dgm:cxn modelId="{C9775B4F-EDA8-49BB-A430-4298F1AA59D0}" type="presParOf" srcId="{AB1EEFEB-E2D4-4F1F-8270-AF4BF469B17B}" destId="{B1D42B36-3BC5-4ED1-AB8D-252A83394EFF}" srcOrd="3" destOrd="0" presId="urn:microsoft.com/office/officeart/2005/8/layout/hProcess9"/>
    <dgm:cxn modelId="{60972E96-21E9-4AF5-8CBC-0B5D3381F04E}" type="presParOf" srcId="{AB1EEFEB-E2D4-4F1F-8270-AF4BF469B17B}" destId="{5D8A6463-BF8B-4B22-8585-58CCDE25E360}" srcOrd="4" destOrd="0" presId="urn:microsoft.com/office/officeart/2005/8/layout/hProcess9"/>
    <dgm:cxn modelId="{D1B0D55A-3788-49B0-94C7-E547E6C2A0A9}" type="presParOf" srcId="{AB1EEFEB-E2D4-4F1F-8270-AF4BF469B17B}" destId="{7C89E6E9-410A-4E38-A812-FBE205A94236}" srcOrd="5" destOrd="0" presId="urn:microsoft.com/office/officeart/2005/8/layout/hProcess9"/>
    <dgm:cxn modelId="{B1297C64-F7C9-4EBD-92A7-FC500892B9BB}" type="presParOf" srcId="{AB1EEFEB-E2D4-4F1F-8270-AF4BF469B17B}" destId="{2704AF9F-2AF1-4C7D-BDFE-0143265E6DB8}" srcOrd="6" destOrd="0" presId="urn:microsoft.com/office/officeart/2005/8/layout/hProcess9"/>
    <dgm:cxn modelId="{F4F99B93-1B52-41BA-9952-B06AF5DB7B81}" type="presParOf" srcId="{AB1EEFEB-E2D4-4F1F-8270-AF4BF469B17B}" destId="{0D53DBDE-1D65-47DB-8B94-1159AD1CFF90}" srcOrd="7" destOrd="0" presId="urn:microsoft.com/office/officeart/2005/8/layout/hProcess9"/>
    <dgm:cxn modelId="{32D694D9-3204-4CB2-9C18-CDAA9D09CE36}" type="presParOf" srcId="{AB1EEFEB-E2D4-4F1F-8270-AF4BF469B17B}" destId="{75FC1338-C9E8-4369-97CD-97D9FE3E6210}"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1661C1-B0FD-4C0B-87CB-36E901EF8092}" type="doc">
      <dgm:prSet loTypeId="urn:microsoft.com/office/officeart/2005/8/layout/hProcess9" loCatId="process" qsTypeId="urn:microsoft.com/office/officeart/2005/8/quickstyle/simple1" qsCatId="simple" csTypeId="urn:microsoft.com/office/officeart/2005/8/colors/accent2_2" csCatId="accent2" phldr="1"/>
      <dgm:spPr/>
    </dgm:pt>
    <dgm:pt modelId="{D9EDD486-B085-4A67-93B2-B05951166A6B}">
      <dgm:prSet phldrT="[Text]" custT="1"/>
      <dgm:spPr/>
      <dgm:t>
        <a:bodyPr/>
        <a:lstStyle/>
        <a:p>
          <a:r>
            <a:rPr lang="en-US" sz="1100" dirty="0"/>
            <a:t>Deploy 2 VMs for SAP ASCS</a:t>
          </a:r>
        </a:p>
      </dgm:t>
    </dgm:pt>
    <dgm:pt modelId="{0F70E337-51C1-4C67-B608-643E5F2A3D01}" type="parTrans" cxnId="{8DC3832E-8C39-4E2C-B263-CCBB9BD02B5B}">
      <dgm:prSet/>
      <dgm:spPr/>
      <dgm:t>
        <a:bodyPr/>
        <a:lstStyle/>
        <a:p>
          <a:endParaRPr lang="en-US" sz="2400"/>
        </a:p>
      </dgm:t>
    </dgm:pt>
    <dgm:pt modelId="{07BD46EE-C686-4510-B232-34675F561417}" type="sibTrans" cxnId="{8DC3832E-8C39-4E2C-B263-CCBB9BD02B5B}">
      <dgm:prSet/>
      <dgm:spPr/>
      <dgm:t>
        <a:bodyPr/>
        <a:lstStyle/>
        <a:p>
          <a:endParaRPr lang="en-US" sz="2400"/>
        </a:p>
      </dgm:t>
    </dgm:pt>
    <dgm:pt modelId="{E870C591-9872-4DF4-82D3-96064042E8C5}">
      <dgm:prSet custT="1"/>
      <dgm:spPr/>
      <dgm:t>
        <a:bodyPr/>
        <a:lstStyle/>
        <a:p>
          <a:r>
            <a:rPr lang="en-US" sz="1100" dirty="0"/>
            <a:t>Attach a disk, Configure OS, Add Cluster Service</a:t>
          </a:r>
        </a:p>
      </dgm:t>
    </dgm:pt>
    <dgm:pt modelId="{3A1D59C1-27FD-42AF-8BD2-2CD5AFAEF0DA}" type="parTrans" cxnId="{1AA3F062-2A60-4890-A725-791EA1D894D8}">
      <dgm:prSet/>
      <dgm:spPr/>
      <dgm:t>
        <a:bodyPr/>
        <a:lstStyle/>
        <a:p>
          <a:endParaRPr lang="en-US" sz="2400"/>
        </a:p>
      </dgm:t>
    </dgm:pt>
    <dgm:pt modelId="{B2E50C1A-4CC3-4949-A192-57DF92F23B25}" type="sibTrans" cxnId="{1AA3F062-2A60-4890-A725-791EA1D894D8}">
      <dgm:prSet/>
      <dgm:spPr/>
      <dgm:t>
        <a:bodyPr/>
        <a:lstStyle/>
        <a:p>
          <a:endParaRPr lang="en-US" sz="2400"/>
        </a:p>
      </dgm:t>
    </dgm:pt>
    <dgm:pt modelId="{9623B21E-C591-46CF-9BAB-3F806E0FBA4E}">
      <dgm:prSet custT="1"/>
      <dgm:spPr/>
      <dgm:t>
        <a:bodyPr/>
        <a:lstStyle/>
        <a:p>
          <a:r>
            <a:rPr lang="en-US" sz="1100" dirty="0"/>
            <a:t>Set up Cluster</a:t>
          </a:r>
        </a:p>
      </dgm:t>
    </dgm:pt>
    <dgm:pt modelId="{ACB0F666-349D-46B8-8A4C-FF61CEDCC7FD}" type="parTrans" cxnId="{FE14B732-2ABC-4177-ABBA-C7D43ECBF71D}">
      <dgm:prSet/>
      <dgm:spPr/>
      <dgm:t>
        <a:bodyPr/>
        <a:lstStyle/>
        <a:p>
          <a:endParaRPr lang="en-US" sz="2400"/>
        </a:p>
      </dgm:t>
    </dgm:pt>
    <dgm:pt modelId="{CA2B55C4-E89F-455A-97F9-73F39FC37592}" type="sibTrans" cxnId="{FE14B732-2ABC-4177-ABBA-C7D43ECBF71D}">
      <dgm:prSet/>
      <dgm:spPr/>
      <dgm:t>
        <a:bodyPr/>
        <a:lstStyle/>
        <a:p>
          <a:endParaRPr lang="en-US" sz="2400"/>
        </a:p>
      </dgm:t>
    </dgm:pt>
    <dgm:pt modelId="{9A4F3100-B6FD-4DB6-A013-20E5317EECDC}">
      <dgm:prSet custT="1"/>
      <dgm:spPr/>
      <dgm:t>
        <a:bodyPr/>
        <a:lstStyle/>
        <a:p>
          <a:r>
            <a:rPr lang="en-US" sz="1100" dirty="0"/>
            <a:t>Create a file share for Cluster , Configure quorum</a:t>
          </a:r>
        </a:p>
      </dgm:t>
    </dgm:pt>
    <dgm:pt modelId="{4663D2EA-2A0D-4581-93DD-850EF74E2CF7}" type="parTrans" cxnId="{076A3407-D201-44A9-9D44-2A778AE66B04}">
      <dgm:prSet/>
      <dgm:spPr/>
      <dgm:t>
        <a:bodyPr/>
        <a:lstStyle/>
        <a:p>
          <a:endParaRPr lang="en-US" sz="2400"/>
        </a:p>
      </dgm:t>
    </dgm:pt>
    <dgm:pt modelId="{5B495364-BD87-44D4-90A4-6B8D108CF589}" type="sibTrans" cxnId="{076A3407-D201-44A9-9D44-2A778AE66B04}">
      <dgm:prSet/>
      <dgm:spPr/>
      <dgm:t>
        <a:bodyPr/>
        <a:lstStyle/>
        <a:p>
          <a:endParaRPr lang="en-US" sz="2400"/>
        </a:p>
      </dgm:t>
    </dgm:pt>
    <dgm:pt modelId="{B530996E-F91C-4E47-AFBF-6DC76D33F54A}">
      <dgm:prSet custT="1"/>
      <dgm:spPr/>
      <dgm:t>
        <a:bodyPr/>
        <a:lstStyle/>
        <a:p>
          <a:r>
            <a:rPr lang="en-US" sz="1100" dirty="0"/>
            <a:t>Add an entry in DNS</a:t>
          </a:r>
        </a:p>
      </dgm:t>
    </dgm:pt>
    <dgm:pt modelId="{45BFBC25-0189-4B51-841F-01790F9BD4D7}" type="parTrans" cxnId="{C73EC133-157C-4AED-A31F-143E5F4AE83E}">
      <dgm:prSet/>
      <dgm:spPr/>
      <dgm:t>
        <a:bodyPr/>
        <a:lstStyle/>
        <a:p>
          <a:endParaRPr lang="en-US" sz="2400"/>
        </a:p>
      </dgm:t>
    </dgm:pt>
    <dgm:pt modelId="{744C6A90-2019-41C1-8B98-4DB3A46E1517}" type="sibTrans" cxnId="{C73EC133-157C-4AED-A31F-143E5F4AE83E}">
      <dgm:prSet/>
      <dgm:spPr/>
      <dgm:t>
        <a:bodyPr/>
        <a:lstStyle/>
        <a:p>
          <a:endParaRPr lang="en-US" sz="2400"/>
        </a:p>
      </dgm:t>
    </dgm:pt>
    <dgm:pt modelId="{1015D140-6D0D-40D7-9221-A218C5AD845A}">
      <dgm:prSet custT="1"/>
      <dgm:spPr/>
      <dgm:t>
        <a:bodyPr/>
        <a:lstStyle/>
        <a:p>
          <a:r>
            <a:rPr lang="en-US" sz="1100" dirty="0"/>
            <a:t>Install SIOS </a:t>
          </a:r>
          <a:r>
            <a:rPr lang="en-US" sz="1100" dirty="0" err="1"/>
            <a:t>DataKeeper</a:t>
          </a:r>
          <a:r>
            <a:rPr lang="en-US" sz="1100" dirty="0"/>
            <a:t>, set up disk sync</a:t>
          </a:r>
        </a:p>
      </dgm:t>
    </dgm:pt>
    <dgm:pt modelId="{BB5418E9-B10F-45F1-9A20-24159C6E11D2}" type="parTrans" cxnId="{28344634-9685-4351-B6E0-6B4A75A41FBF}">
      <dgm:prSet/>
      <dgm:spPr/>
      <dgm:t>
        <a:bodyPr/>
        <a:lstStyle/>
        <a:p>
          <a:endParaRPr lang="en-US" sz="2400"/>
        </a:p>
      </dgm:t>
    </dgm:pt>
    <dgm:pt modelId="{59D8BF21-A2AB-490F-A7D6-1078514D1E5D}" type="sibTrans" cxnId="{28344634-9685-4351-B6E0-6B4A75A41FBF}">
      <dgm:prSet/>
      <dgm:spPr/>
      <dgm:t>
        <a:bodyPr/>
        <a:lstStyle/>
        <a:p>
          <a:endParaRPr lang="en-US" sz="2400"/>
        </a:p>
      </dgm:t>
    </dgm:pt>
    <dgm:pt modelId="{76F026AD-1831-4981-83C9-DD727C1D1028}">
      <dgm:prSet custT="1"/>
      <dgm:spPr/>
      <dgm:t>
        <a:bodyPr/>
        <a:lstStyle/>
        <a:p>
          <a:r>
            <a:rPr lang="en-US" sz="1100" dirty="0"/>
            <a:t>Create Internal Load Balancer and Endpoints</a:t>
          </a:r>
        </a:p>
      </dgm:t>
    </dgm:pt>
    <dgm:pt modelId="{CC18C7A3-141A-48DF-A6B2-35C2E2031C91}" type="parTrans" cxnId="{852A01F6-D9D0-41FA-977B-05811695F2BC}">
      <dgm:prSet/>
      <dgm:spPr/>
      <dgm:t>
        <a:bodyPr/>
        <a:lstStyle/>
        <a:p>
          <a:endParaRPr lang="en-US" sz="2400"/>
        </a:p>
      </dgm:t>
    </dgm:pt>
    <dgm:pt modelId="{6E5D999E-806B-4284-9B00-2D9B354C1CA1}" type="sibTrans" cxnId="{852A01F6-D9D0-41FA-977B-05811695F2BC}">
      <dgm:prSet/>
      <dgm:spPr/>
      <dgm:t>
        <a:bodyPr/>
        <a:lstStyle/>
        <a:p>
          <a:endParaRPr lang="en-US" sz="2400"/>
        </a:p>
      </dgm:t>
    </dgm:pt>
    <dgm:pt modelId="{0CF44663-45FA-4EB1-9A7E-C4EC0852EE98}">
      <dgm:prSet custT="1"/>
      <dgm:spPr/>
      <dgm:t>
        <a:bodyPr/>
        <a:lstStyle/>
        <a:p>
          <a:r>
            <a:rPr lang="en-US" sz="1100" dirty="0"/>
            <a:t>Add a Probe Port in IP Address Cluster Resource</a:t>
          </a:r>
        </a:p>
      </dgm:t>
    </dgm:pt>
    <dgm:pt modelId="{BC89A3DE-709C-4453-9105-D6F5AC420A2D}" type="parTrans" cxnId="{6168CFB3-CF75-4C20-AF3E-4D0B108DEE5D}">
      <dgm:prSet/>
      <dgm:spPr/>
      <dgm:t>
        <a:bodyPr/>
        <a:lstStyle/>
        <a:p>
          <a:endParaRPr lang="en-US" sz="2400"/>
        </a:p>
      </dgm:t>
    </dgm:pt>
    <dgm:pt modelId="{110C7525-CD4F-418C-B48A-0044985B4983}" type="sibTrans" cxnId="{6168CFB3-CF75-4C20-AF3E-4D0B108DEE5D}">
      <dgm:prSet/>
      <dgm:spPr/>
      <dgm:t>
        <a:bodyPr/>
        <a:lstStyle/>
        <a:p>
          <a:endParaRPr lang="en-US" sz="2400"/>
        </a:p>
      </dgm:t>
    </dgm:pt>
    <dgm:pt modelId="{6DEC4B6C-CEA7-4BD5-8C2F-27158890FEFD}">
      <dgm:prSet custT="1"/>
      <dgm:spPr/>
      <dgm:t>
        <a:bodyPr/>
        <a:lstStyle/>
        <a:p>
          <a:r>
            <a:rPr lang="en-US" sz="1100"/>
            <a:t>Set up 2</a:t>
          </a:r>
          <a:r>
            <a:rPr lang="en-US" sz="1100" baseline="30000"/>
            <a:t>nd</a:t>
          </a:r>
          <a:r>
            <a:rPr lang="en-US" sz="1100"/>
            <a:t> node of SAP ASCS</a:t>
          </a:r>
          <a:endParaRPr lang="en-US" sz="1100" dirty="0"/>
        </a:p>
      </dgm:t>
    </dgm:pt>
    <dgm:pt modelId="{DA85EC24-55C8-4ECA-BFD9-93E8352896C3}" type="parTrans" cxnId="{59FF43C1-31DB-46D2-885E-3F4F8997BFDA}">
      <dgm:prSet/>
      <dgm:spPr/>
      <dgm:t>
        <a:bodyPr/>
        <a:lstStyle/>
        <a:p>
          <a:endParaRPr lang="en-US" sz="2400"/>
        </a:p>
      </dgm:t>
    </dgm:pt>
    <dgm:pt modelId="{BFD80714-3DE3-4CE2-802B-B1D55ED2AEC4}" type="sibTrans" cxnId="{59FF43C1-31DB-46D2-885E-3F4F8997BFDA}">
      <dgm:prSet/>
      <dgm:spPr/>
      <dgm:t>
        <a:bodyPr/>
        <a:lstStyle/>
        <a:p>
          <a:endParaRPr lang="en-US" sz="2400"/>
        </a:p>
      </dgm:t>
    </dgm:pt>
    <dgm:pt modelId="{65D0BA73-53D7-4C13-A940-C1D73E9B1E7F}">
      <dgm:prSet custT="1"/>
      <dgm:spPr/>
      <dgm:t>
        <a:bodyPr/>
        <a:lstStyle/>
        <a:p>
          <a:r>
            <a:rPr lang="en-US" sz="1100"/>
            <a:t>Set up 1</a:t>
          </a:r>
          <a:r>
            <a:rPr lang="en-US" sz="1100" baseline="30000"/>
            <a:t>st</a:t>
          </a:r>
          <a:r>
            <a:rPr lang="en-US" sz="1100"/>
            <a:t> node of SAP ASCS</a:t>
          </a:r>
          <a:endParaRPr lang="en-US" sz="1100" dirty="0"/>
        </a:p>
      </dgm:t>
    </dgm:pt>
    <dgm:pt modelId="{76582271-95E8-45C8-8378-C8DB7492DAF0}" type="parTrans" cxnId="{BC5B339D-D7BF-48A0-ABA3-FA81E8DED782}">
      <dgm:prSet/>
      <dgm:spPr/>
      <dgm:t>
        <a:bodyPr/>
        <a:lstStyle/>
        <a:p>
          <a:endParaRPr lang="en-US" sz="2400"/>
        </a:p>
      </dgm:t>
    </dgm:pt>
    <dgm:pt modelId="{58A48C92-CFBB-46E2-BCF1-F8E4E108EE60}" type="sibTrans" cxnId="{BC5B339D-D7BF-48A0-ABA3-FA81E8DED782}">
      <dgm:prSet/>
      <dgm:spPr/>
      <dgm:t>
        <a:bodyPr/>
        <a:lstStyle/>
        <a:p>
          <a:endParaRPr lang="en-US" sz="2400"/>
        </a:p>
      </dgm:t>
    </dgm:pt>
    <dgm:pt modelId="{34C9672A-6835-4AEC-AB3D-5F4C994FA3C5}" type="pres">
      <dgm:prSet presAssocID="{2D1661C1-B0FD-4C0B-87CB-36E901EF8092}" presName="CompostProcess" presStyleCnt="0">
        <dgm:presLayoutVars>
          <dgm:dir/>
          <dgm:resizeHandles val="exact"/>
        </dgm:presLayoutVars>
      </dgm:prSet>
      <dgm:spPr/>
    </dgm:pt>
    <dgm:pt modelId="{DC2F9632-A0B4-468A-A5E2-A9770ECBCBE6}" type="pres">
      <dgm:prSet presAssocID="{2D1661C1-B0FD-4C0B-87CB-36E901EF8092}" presName="arrow" presStyleLbl="bgShp" presStyleIdx="0" presStyleCnt="1" custScaleX="117647" custLinFactNeighborX="-29291" custLinFactNeighborY="-7033"/>
      <dgm:spPr/>
    </dgm:pt>
    <dgm:pt modelId="{D1ACA992-C193-4362-95F7-86A623ECFFA6}" type="pres">
      <dgm:prSet presAssocID="{2D1661C1-B0FD-4C0B-87CB-36E901EF8092}" presName="linearProcess" presStyleCnt="0"/>
      <dgm:spPr/>
    </dgm:pt>
    <dgm:pt modelId="{3BF1905C-08DA-4EF6-ADF9-9A30A458E438}" type="pres">
      <dgm:prSet presAssocID="{D9EDD486-B085-4A67-93B2-B05951166A6B}" presName="textNode" presStyleLbl="node1" presStyleIdx="0" presStyleCnt="10" custScaleY="211804">
        <dgm:presLayoutVars>
          <dgm:bulletEnabled val="1"/>
        </dgm:presLayoutVars>
      </dgm:prSet>
      <dgm:spPr/>
    </dgm:pt>
    <dgm:pt modelId="{A955C48E-B359-4C40-B184-FB159A02B9BA}" type="pres">
      <dgm:prSet presAssocID="{07BD46EE-C686-4510-B232-34675F561417}" presName="sibTrans" presStyleCnt="0"/>
      <dgm:spPr/>
    </dgm:pt>
    <dgm:pt modelId="{0585E623-1D7E-405C-9F9D-194AE3CD884A}" type="pres">
      <dgm:prSet presAssocID="{E870C591-9872-4DF4-82D3-96064042E8C5}" presName="textNode" presStyleLbl="node1" presStyleIdx="1" presStyleCnt="10" custScaleY="211804">
        <dgm:presLayoutVars>
          <dgm:bulletEnabled val="1"/>
        </dgm:presLayoutVars>
      </dgm:prSet>
      <dgm:spPr/>
    </dgm:pt>
    <dgm:pt modelId="{4DC2D550-B559-40B7-8EDE-69D643C115ED}" type="pres">
      <dgm:prSet presAssocID="{B2E50C1A-4CC3-4949-A192-57DF92F23B25}" presName="sibTrans" presStyleCnt="0"/>
      <dgm:spPr/>
    </dgm:pt>
    <dgm:pt modelId="{7651A5A0-C504-42F6-9AE9-E1B21091C42E}" type="pres">
      <dgm:prSet presAssocID="{9623B21E-C591-46CF-9BAB-3F806E0FBA4E}" presName="textNode" presStyleLbl="node1" presStyleIdx="2" presStyleCnt="10" custScaleY="211804">
        <dgm:presLayoutVars>
          <dgm:bulletEnabled val="1"/>
        </dgm:presLayoutVars>
      </dgm:prSet>
      <dgm:spPr/>
    </dgm:pt>
    <dgm:pt modelId="{17D1830D-BF3B-4F3D-A0BA-A9F7799EADBC}" type="pres">
      <dgm:prSet presAssocID="{CA2B55C4-E89F-455A-97F9-73F39FC37592}" presName="sibTrans" presStyleCnt="0"/>
      <dgm:spPr/>
    </dgm:pt>
    <dgm:pt modelId="{D8B1FE14-AFB2-4797-90E1-35B91AA2FAF9}" type="pres">
      <dgm:prSet presAssocID="{9A4F3100-B6FD-4DB6-A013-20E5317EECDC}" presName="textNode" presStyleLbl="node1" presStyleIdx="3" presStyleCnt="10" custScaleY="211804">
        <dgm:presLayoutVars>
          <dgm:bulletEnabled val="1"/>
        </dgm:presLayoutVars>
      </dgm:prSet>
      <dgm:spPr/>
    </dgm:pt>
    <dgm:pt modelId="{5B79B3C6-31CB-4DAD-B87F-D38329F02AE7}" type="pres">
      <dgm:prSet presAssocID="{5B495364-BD87-44D4-90A4-6B8D108CF589}" presName="sibTrans" presStyleCnt="0"/>
      <dgm:spPr/>
    </dgm:pt>
    <dgm:pt modelId="{A1CA08D4-DCD4-4218-B849-A007897270B0}" type="pres">
      <dgm:prSet presAssocID="{B530996E-F91C-4E47-AFBF-6DC76D33F54A}" presName="textNode" presStyleLbl="node1" presStyleIdx="4" presStyleCnt="10" custScaleY="211804">
        <dgm:presLayoutVars>
          <dgm:bulletEnabled val="1"/>
        </dgm:presLayoutVars>
      </dgm:prSet>
      <dgm:spPr/>
    </dgm:pt>
    <dgm:pt modelId="{67671A35-951E-4B7D-BBAE-687441BAC59C}" type="pres">
      <dgm:prSet presAssocID="{744C6A90-2019-41C1-8B98-4DB3A46E1517}" presName="sibTrans" presStyleCnt="0"/>
      <dgm:spPr/>
    </dgm:pt>
    <dgm:pt modelId="{CDA28EAC-F3C3-4359-A98A-5DF0466FA926}" type="pres">
      <dgm:prSet presAssocID="{1015D140-6D0D-40D7-9221-A218C5AD845A}" presName="textNode" presStyleLbl="node1" presStyleIdx="5" presStyleCnt="10" custScaleY="211804">
        <dgm:presLayoutVars>
          <dgm:bulletEnabled val="1"/>
        </dgm:presLayoutVars>
      </dgm:prSet>
      <dgm:spPr/>
    </dgm:pt>
    <dgm:pt modelId="{7F176D13-8404-4E9C-84DE-D16BD1105020}" type="pres">
      <dgm:prSet presAssocID="{59D8BF21-A2AB-490F-A7D6-1078514D1E5D}" presName="sibTrans" presStyleCnt="0"/>
      <dgm:spPr/>
    </dgm:pt>
    <dgm:pt modelId="{4F07D452-41D2-4C5D-8E96-728A3BE2E96A}" type="pres">
      <dgm:prSet presAssocID="{65D0BA73-53D7-4C13-A940-C1D73E9B1E7F}" presName="textNode" presStyleLbl="node1" presStyleIdx="6" presStyleCnt="10" custScaleY="211804">
        <dgm:presLayoutVars>
          <dgm:bulletEnabled val="1"/>
        </dgm:presLayoutVars>
      </dgm:prSet>
      <dgm:spPr/>
    </dgm:pt>
    <dgm:pt modelId="{E98FF342-2DE4-431F-8175-A335D7348C7C}" type="pres">
      <dgm:prSet presAssocID="{58A48C92-CFBB-46E2-BCF1-F8E4E108EE60}" presName="sibTrans" presStyleCnt="0"/>
      <dgm:spPr/>
    </dgm:pt>
    <dgm:pt modelId="{428BB218-4F9D-4DD9-BCA6-80F0DAB84727}" type="pres">
      <dgm:prSet presAssocID="{76F026AD-1831-4981-83C9-DD727C1D1028}" presName="textNode" presStyleLbl="node1" presStyleIdx="7" presStyleCnt="10" custScaleY="211804">
        <dgm:presLayoutVars>
          <dgm:bulletEnabled val="1"/>
        </dgm:presLayoutVars>
      </dgm:prSet>
      <dgm:spPr/>
    </dgm:pt>
    <dgm:pt modelId="{2444B4AB-3646-43BA-83C5-638636A10FBF}" type="pres">
      <dgm:prSet presAssocID="{6E5D999E-806B-4284-9B00-2D9B354C1CA1}" presName="sibTrans" presStyleCnt="0"/>
      <dgm:spPr/>
    </dgm:pt>
    <dgm:pt modelId="{F8BCEC98-70D5-460D-AF06-80E7DBEBF9B6}" type="pres">
      <dgm:prSet presAssocID="{0CF44663-45FA-4EB1-9A7E-C4EC0852EE98}" presName="textNode" presStyleLbl="node1" presStyleIdx="8" presStyleCnt="10" custScaleY="211804">
        <dgm:presLayoutVars>
          <dgm:bulletEnabled val="1"/>
        </dgm:presLayoutVars>
      </dgm:prSet>
      <dgm:spPr/>
    </dgm:pt>
    <dgm:pt modelId="{0C896655-BDED-409E-B59E-8275C1B8F52C}" type="pres">
      <dgm:prSet presAssocID="{110C7525-CD4F-418C-B48A-0044985B4983}" presName="sibTrans" presStyleCnt="0"/>
      <dgm:spPr/>
    </dgm:pt>
    <dgm:pt modelId="{08D9D901-306A-463A-BE5A-8500BB8F87A5}" type="pres">
      <dgm:prSet presAssocID="{6DEC4B6C-CEA7-4BD5-8C2F-27158890FEFD}" presName="textNode" presStyleLbl="node1" presStyleIdx="9" presStyleCnt="10" custScaleY="211804">
        <dgm:presLayoutVars>
          <dgm:bulletEnabled val="1"/>
        </dgm:presLayoutVars>
      </dgm:prSet>
      <dgm:spPr/>
    </dgm:pt>
  </dgm:ptLst>
  <dgm:cxnLst>
    <dgm:cxn modelId="{28344634-9685-4351-B6E0-6B4A75A41FBF}" srcId="{2D1661C1-B0FD-4C0B-87CB-36E901EF8092}" destId="{1015D140-6D0D-40D7-9221-A218C5AD845A}" srcOrd="5" destOrd="0" parTransId="{BB5418E9-B10F-45F1-9A20-24159C6E11D2}" sibTransId="{59D8BF21-A2AB-490F-A7D6-1078514D1E5D}"/>
    <dgm:cxn modelId="{6E08B43B-C595-4A5B-8982-FA8AABF44F32}" type="presOf" srcId="{1015D140-6D0D-40D7-9221-A218C5AD845A}" destId="{CDA28EAC-F3C3-4359-A98A-5DF0466FA926}" srcOrd="0" destOrd="0" presId="urn:microsoft.com/office/officeart/2005/8/layout/hProcess9"/>
    <dgm:cxn modelId="{C9499343-FF47-4A46-A8B3-2E0BFBC5A717}" type="presOf" srcId="{B530996E-F91C-4E47-AFBF-6DC76D33F54A}" destId="{A1CA08D4-DCD4-4218-B849-A007897270B0}" srcOrd="0" destOrd="0" presId="urn:microsoft.com/office/officeart/2005/8/layout/hProcess9"/>
    <dgm:cxn modelId="{5932CF4C-BD50-4D11-BC65-ADA89329B549}" type="presOf" srcId="{6DEC4B6C-CEA7-4BD5-8C2F-27158890FEFD}" destId="{08D9D901-306A-463A-BE5A-8500BB8F87A5}" srcOrd="0" destOrd="0" presId="urn:microsoft.com/office/officeart/2005/8/layout/hProcess9"/>
    <dgm:cxn modelId="{1EE40BB9-16E6-4607-956C-9D587204791D}" type="presOf" srcId="{76F026AD-1831-4981-83C9-DD727C1D1028}" destId="{428BB218-4F9D-4DD9-BCA6-80F0DAB84727}" srcOrd="0" destOrd="0" presId="urn:microsoft.com/office/officeart/2005/8/layout/hProcess9"/>
    <dgm:cxn modelId="{8DC3832E-8C39-4E2C-B263-CCBB9BD02B5B}" srcId="{2D1661C1-B0FD-4C0B-87CB-36E901EF8092}" destId="{D9EDD486-B085-4A67-93B2-B05951166A6B}" srcOrd="0" destOrd="0" parTransId="{0F70E337-51C1-4C67-B608-643E5F2A3D01}" sibTransId="{07BD46EE-C686-4510-B232-34675F561417}"/>
    <dgm:cxn modelId="{852A01F6-D9D0-41FA-977B-05811695F2BC}" srcId="{2D1661C1-B0FD-4C0B-87CB-36E901EF8092}" destId="{76F026AD-1831-4981-83C9-DD727C1D1028}" srcOrd="7" destOrd="0" parTransId="{CC18C7A3-141A-48DF-A6B2-35C2E2031C91}" sibTransId="{6E5D999E-806B-4284-9B00-2D9B354C1CA1}"/>
    <dgm:cxn modelId="{6168CFB3-CF75-4C20-AF3E-4D0B108DEE5D}" srcId="{2D1661C1-B0FD-4C0B-87CB-36E901EF8092}" destId="{0CF44663-45FA-4EB1-9A7E-C4EC0852EE98}" srcOrd="8" destOrd="0" parTransId="{BC89A3DE-709C-4453-9105-D6F5AC420A2D}" sibTransId="{110C7525-CD4F-418C-B48A-0044985B4983}"/>
    <dgm:cxn modelId="{BC5B339D-D7BF-48A0-ABA3-FA81E8DED782}" srcId="{2D1661C1-B0FD-4C0B-87CB-36E901EF8092}" destId="{65D0BA73-53D7-4C13-A940-C1D73E9B1E7F}" srcOrd="6" destOrd="0" parTransId="{76582271-95E8-45C8-8378-C8DB7492DAF0}" sibTransId="{58A48C92-CFBB-46E2-BCF1-F8E4E108EE60}"/>
    <dgm:cxn modelId="{1D99FEFE-8B61-4A61-9CC7-CDF485B28068}" type="presOf" srcId="{9623B21E-C591-46CF-9BAB-3F806E0FBA4E}" destId="{7651A5A0-C504-42F6-9AE9-E1B21091C42E}" srcOrd="0" destOrd="0" presId="urn:microsoft.com/office/officeart/2005/8/layout/hProcess9"/>
    <dgm:cxn modelId="{1FB91B0C-0C82-4007-B9C2-CA5A6DFBF9A5}" type="presOf" srcId="{E870C591-9872-4DF4-82D3-96064042E8C5}" destId="{0585E623-1D7E-405C-9F9D-194AE3CD884A}" srcOrd="0" destOrd="0" presId="urn:microsoft.com/office/officeart/2005/8/layout/hProcess9"/>
    <dgm:cxn modelId="{59FF43C1-31DB-46D2-885E-3F4F8997BFDA}" srcId="{2D1661C1-B0FD-4C0B-87CB-36E901EF8092}" destId="{6DEC4B6C-CEA7-4BD5-8C2F-27158890FEFD}" srcOrd="9" destOrd="0" parTransId="{DA85EC24-55C8-4ECA-BFD9-93E8352896C3}" sibTransId="{BFD80714-3DE3-4CE2-802B-B1D55ED2AEC4}"/>
    <dgm:cxn modelId="{076A3407-D201-44A9-9D44-2A778AE66B04}" srcId="{2D1661C1-B0FD-4C0B-87CB-36E901EF8092}" destId="{9A4F3100-B6FD-4DB6-A013-20E5317EECDC}" srcOrd="3" destOrd="0" parTransId="{4663D2EA-2A0D-4581-93DD-850EF74E2CF7}" sibTransId="{5B495364-BD87-44D4-90A4-6B8D108CF589}"/>
    <dgm:cxn modelId="{C73EC133-157C-4AED-A31F-143E5F4AE83E}" srcId="{2D1661C1-B0FD-4C0B-87CB-36E901EF8092}" destId="{B530996E-F91C-4E47-AFBF-6DC76D33F54A}" srcOrd="4" destOrd="0" parTransId="{45BFBC25-0189-4B51-841F-01790F9BD4D7}" sibTransId="{744C6A90-2019-41C1-8B98-4DB3A46E1517}"/>
    <dgm:cxn modelId="{A8B6BDAA-2FB4-4330-A80A-302689B7D668}" type="presOf" srcId="{2D1661C1-B0FD-4C0B-87CB-36E901EF8092}" destId="{34C9672A-6835-4AEC-AB3D-5F4C994FA3C5}" srcOrd="0" destOrd="0" presId="urn:microsoft.com/office/officeart/2005/8/layout/hProcess9"/>
    <dgm:cxn modelId="{9A18EDAE-D262-4F63-B3AA-1AE43165AA03}" type="presOf" srcId="{D9EDD486-B085-4A67-93B2-B05951166A6B}" destId="{3BF1905C-08DA-4EF6-ADF9-9A30A458E438}" srcOrd="0" destOrd="0" presId="urn:microsoft.com/office/officeart/2005/8/layout/hProcess9"/>
    <dgm:cxn modelId="{4289D625-4598-4677-84F8-8B8D8C80E801}" type="presOf" srcId="{9A4F3100-B6FD-4DB6-A013-20E5317EECDC}" destId="{D8B1FE14-AFB2-4797-90E1-35B91AA2FAF9}" srcOrd="0" destOrd="0" presId="urn:microsoft.com/office/officeart/2005/8/layout/hProcess9"/>
    <dgm:cxn modelId="{1AA3F062-2A60-4890-A725-791EA1D894D8}" srcId="{2D1661C1-B0FD-4C0B-87CB-36E901EF8092}" destId="{E870C591-9872-4DF4-82D3-96064042E8C5}" srcOrd="1" destOrd="0" parTransId="{3A1D59C1-27FD-42AF-8BD2-2CD5AFAEF0DA}" sibTransId="{B2E50C1A-4CC3-4949-A192-57DF92F23B25}"/>
    <dgm:cxn modelId="{FE14B732-2ABC-4177-ABBA-C7D43ECBF71D}" srcId="{2D1661C1-B0FD-4C0B-87CB-36E901EF8092}" destId="{9623B21E-C591-46CF-9BAB-3F806E0FBA4E}" srcOrd="2" destOrd="0" parTransId="{ACB0F666-349D-46B8-8A4C-FF61CEDCC7FD}" sibTransId="{CA2B55C4-E89F-455A-97F9-73F39FC37592}"/>
    <dgm:cxn modelId="{744D2377-60A8-4F38-B121-FC344F07EBE7}" type="presOf" srcId="{0CF44663-45FA-4EB1-9A7E-C4EC0852EE98}" destId="{F8BCEC98-70D5-460D-AF06-80E7DBEBF9B6}" srcOrd="0" destOrd="0" presId="urn:microsoft.com/office/officeart/2005/8/layout/hProcess9"/>
    <dgm:cxn modelId="{6B5318B4-5D85-4F75-8535-0880754045D3}" type="presOf" srcId="{65D0BA73-53D7-4C13-A940-C1D73E9B1E7F}" destId="{4F07D452-41D2-4C5D-8E96-728A3BE2E96A}" srcOrd="0" destOrd="0" presId="urn:microsoft.com/office/officeart/2005/8/layout/hProcess9"/>
    <dgm:cxn modelId="{E83A0D0D-3DE4-47B8-B581-15A56C324A30}" type="presParOf" srcId="{34C9672A-6835-4AEC-AB3D-5F4C994FA3C5}" destId="{DC2F9632-A0B4-468A-A5E2-A9770ECBCBE6}" srcOrd="0" destOrd="0" presId="urn:microsoft.com/office/officeart/2005/8/layout/hProcess9"/>
    <dgm:cxn modelId="{C5224F08-F1AC-471B-8025-730C76C3B273}" type="presParOf" srcId="{34C9672A-6835-4AEC-AB3D-5F4C994FA3C5}" destId="{D1ACA992-C193-4362-95F7-86A623ECFFA6}" srcOrd="1" destOrd="0" presId="urn:microsoft.com/office/officeart/2005/8/layout/hProcess9"/>
    <dgm:cxn modelId="{B4006772-1936-4319-BB5D-738799B10E56}" type="presParOf" srcId="{D1ACA992-C193-4362-95F7-86A623ECFFA6}" destId="{3BF1905C-08DA-4EF6-ADF9-9A30A458E438}" srcOrd="0" destOrd="0" presId="urn:microsoft.com/office/officeart/2005/8/layout/hProcess9"/>
    <dgm:cxn modelId="{F0CED816-F0E2-4C98-94D9-196818FA077F}" type="presParOf" srcId="{D1ACA992-C193-4362-95F7-86A623ECFFA6}" destId="{A955C48E-B359-4C40-B184-FB159A02B9BA}" srcOrd="1" destOrd="0" presId="urn:microsoft.com/office/officeart/2005/8/layout/hProcess9"/>
    <dgm:cxn modelId="{1BC5EE67-5A4C-4760-93F6-FF681F32A5EB}" type="presParOf" srcId="{D1ACA992-C193-4362-95F7-86A623ECFFA6}" destId="{0585E623-1D7E-405C-9F9D-194AE3CD884A}" srcOrd="2" destOrd="0" presId="urn:microsoft.com/office/officeart/2005/8/layout/hProcess9"/>
    <dgm:cxn modelId="{AF92E937-D482-4B78-B753-D1D219B87D4D}" type="presParOf" srcId="{D1ACA992-C193-4362-95F7-86A623ECFFA6}" destId="{4DC2D550-B559-40B7-8EDE-69D643C115ED}" srcOrd="3" destOrd="0" presId="urn:microsoft.com/office/officeart/2005/8/layout/hProcess9"/>
    <dgm:cxn modelId="{6831F2B5-CC8B-4543-8840-290260F45A66}" type="presParOf" srcId="{D1ACA992-C193-4362-95F7-86A623ECFFA6}" destId="{7651A5A0-C504-42F6-9AE9-E1B21091C42E}" srcOrd="4" destOrd="0" presId="urn:microsoft.com/office/officeart/2005/8/layout/hProcess9"/>
    <dgm:cxn modelId="{A3C0201D-1744-4BBF-894C-2FC6B9255CD3}" type="presParOf" srcId="{D1ACA992-C193-4362-95F7-86A623ECFFA6}" destId="{17D1830D-BF3B-4F3D-A0BA-A9F7799EADBC}" srcOrd="5" destOrd="0" presId="urn:microsoft.com/office/officeart/2005/8/layout/hProcess9"/>
    <dgm:cxn modelId="{467F2DB8-69BF-4C00-A4DD-AF3CB7D590BF}" type="presParOf" srcId="{D1ACA992-C193-4362-95F7-86A623ECFFA6}" destId="{D8B1FE14-AFB2-4797-90E1-35B91AA2FAF9}" srcOrd="6" destOrd="0" presId="urn:microsoft.com/office/officeart/2005/8/layout/hProcess9"/>
    <dgm:cxn modelId="{880565E9-338B-4EA1-A2A3-316C6E54CC1F}" type="presParOf" srcId="{D1ACA992-C193-4362-95F7-86A623ECFFA6}" destId="{5B79B3C6-31CB-4DAD-B87F-D38329F02AE7}" srcOrd="7" destOrd="0" presId="urn:microsoft.com/office/officeart/2005/8/layout/hProcess9"/>
    <dgm:cxn modelId="{10C2AC5F-0E12-4F0A-9457-FBCD22C12F25}" type="presParOf" srcId="{D1ACA992-C193-4362-95F7-86A623ECFFA6}" destId="{A1CA08D4-DCD4-4218-B849-A007897270B0}" srcOrd="8" destOrd="0" presId="urn:microsoft.com/office/officeart/2005/8/layout/hProcess9"/>
    <dgm:cxn modelId="{1E4081B4-5C74-4F24-A327-333101B4FF9E}" type="presParOf" srcId="{D1ACA992-C193-4362-95F7-86A623ECFFA6}" destId="{67671A35-951E-4B7D-BBAE-687441BAC59C}" srcOrd="9" destOrd="0" presId="urn:microsoft.com/office/officeart/2005/8/layout/hProcess9"/>
    <dgm:cxn modelId="{6341CD7F-03B4-4FA8-BE6B-2BFB78CAD44C}" type="presParOf" srcId="{D1ACA992-C193-4362-95F7-86A623ECFFA6}" destId="{CDA28EAC-F3C3-4359-A98A-5DF0466FA926}" srcOrd="10" destOrd="0" presId="urn:microsoft.com/office/officeart/2005/8/layout/hProcess9"/>
    <dgm:cxn modelId="{A362CD2C-8521-4065-9223-2BD6DE347794}" type="presParOf" srcId="{D1ACA992-C193-4362-95F7-86A623ECFFA6}" destId="{7F176D13-8404-4E9C-84DE-D16BD1105020}" srcOrd="11" destOrd="0" presId="urn:microsoft.com/office/officeart/2005/8/layout/hProcess9"/>
    <dgm:cxn modelId="{382E527D-B75E-4280-82C4-4401A913DBE7}" type="presParOf" srcId="{D1ACA992-C193-4362-95F7-86A623ECFFA6}" destId="{4F07D452-41D2-4C5D-8E96-728A3BE2E96A}" srcOrd="12" destOrd="0" presId="urn:microsoft.com/office/officeart/2005/8/layout/hProcess9"/>
    <dgm:cxn modelId="{44129AD4-37A5-4AA4-8E07-4682DBD9FCB0}" type="presParOf" srcId="{D1ACA992-C193-4362-95F7-86A623ECFFA6}" destId="{E98FF342-2DE4-431F-8175-A335D7348C7C}" srcOrd="13" destOrd="0" presId="urn:microsoft.com/office/officeart/2005/8/layout/hProcess9"/>
    <dgm:cxn modelId="{D53482D1-624D-42DC-B6AA-375F2D55D95A}" type="presParOf" srcId="{D1ACA992-C193-4362-95F7-86A623ECFFA6}" destId="{428BB218-4F9D-4DD9-BCA6-80F0DAB84727}" srcOrd="14" destOrd="0" presId="urn:microsoft.com/office/officeart/2005/8/layout/hProcess9"/>
    <dgm:cxn modelId="{1FF54404-6065-4897-B023-B71D4020E01B}" type="presParOf" srcId="{D1ACA992-C193-4362-95F7-86A623ECFFA6}" destId="{2444B4AB-3646-43BA-83C5-638636A10FBF}" srcOrd="15" destOrd="0" presId="urn:microsoft.com/office/officeart/2005/8/layout/hProcess9"/>
    <dgm:cxn modelId="{6D6C8051-D0C0-4CDB-9508-2148C5CD6002}" type="presParOf" srcId="{D1ACA992-C193-4362-95F7-86A623ECFFA6}" destId="{F8BCEC98-70D5-460D-AF06-80E7DBEBF9B6}" srcOrd="16" destOrd="0" presId="urn:microsoft.com/office/officeart/2005/8/layout/hProcess9"/>
    <dgm:cxn modelId="{1A80BD6E-3305-4F63-BC0E-72A211B0ECF6}" type="presParOf" srcId="{D1ACA992-C193-4362-95F7-86A623ECFFA6}" destId="{0C896655-BDED-409E-B59E-8275C1B8F52C}" srcOrd="17" destOrd="0" presId="urn:microsoft.com/office/officeart/2005/8/layout/hProcess9"/>
    <dgm:cxn modelId="{6EFC86E4-CE3F-4BE6-A54C-A4961263992E}" type="presParOf" srcId="{D1ACA992-C193-4362-95F7-86A623ECFFA6}" destId="{08D9D901-306A-463A-BE5A-8500BB8F87A5}" srcOrd="1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1661C1-B0FD-4C0B-87CB-36E901EF8092}" type="doc">
      <dgm:prSet loTypeId="urn:microsoft.com/office/officeart/2005/8/layout/hProcess9" loCatId="process" qsTypeId="urn:microsoft.com/office/officeart/2005/8/quickstyle/simple1" qsCatId="simple" csTypeId="urn:microsoft.com/office/officeart/2005/8/colors/accent2_2" csCatId="accent2" phldr="1"/>
      <dgm:spPr/>
    </dgm:pt>
    <dgm:pt modelId="{D9EDD486-B085-4A67-93B2-B05951166A6B}">
      <dgm:prSet phldrT="[Text]" custT="1"/>
      <dgm:spPr/>
      <dgm:t>
        <a:bodyPr/>
        <a:lstStyle/>
        <a:p>
          <a:r>
            <a:rPr lang="en-US" sz="1100" dirty="0"/>
            <a:t>Deploy 2 VMs for SAP ASCS</a:t>
          </a:r>
        </a:p>
      </dgm:t>
    </dgm:pt>
    <dgm:pt modelId="{0F70E337-51C1-4C67-B608-643E5F2A3D01}" type="parTrans" cxnId="{8DC3832E-8C39-4E2C-B263-CCBB9BD02B5B}">
      <dgm:prSet/>
      <dgm:spPr/>
      <dgm:t>
        <a:bodyPr/>
        <a:lstStyle/>
        <a:p>
          <a:endParaRPr lang="en-US" sz="2400"/>
        </a:p>
      </dgm:t>
    </dgm:pt>
    <dgm:pt modelId="{07BD46EE-C686-4510-B232-34675F561417}" type="sibTrans" cxnId="{8DC3832E-8C39-4E2C-B263-CCBB9BD02B5B}">
      <dgm:prSet/>
      <dgm:spPr/>
      <dgm:t>
        <a:bodyPr/>
        <a:lstStyle/>
        <a:p>
          <a:endParaRPr lang="en-US" sz="2400"/>
        </a:p>
      </dgm:t>
    </dgm:pt>
    <dgm:pt modelId="{E870C591-9872-4DF4-82D3-96064042E8C5}">
      <dgm:prSet custT="1"/>
      <dgm:spPr/>
      <dgm:t>
        <a:bodyPr/>
        <a:lstStyle/>
        <a:p>
          <a:r>
            <a:rPr lang="en-US" sz="1100" dirty="0"/>
            <a:t>Attach a disk, Configure OS, Add Cluster Service</a:t>
          </a:r>
        </a:p>
      </dgm:t>
    </dgm:pt>
    <dgm:pt modelId="{3A1D59C1-27FD-42AF-8BD2-2CD5AFAEF0DA}" type="parTrans" cxnId="{1AA3F062-2A60-4890-A725-791EA1D894D8}">
      <dgm:prSet/>
      <dgm:spPr/>
      <dgm:t>
        <a:bodyPr/>
        <a:lstStyle/>
        <a:p>
          <a:endParaRPr lang="en-US" sz="2400"/>
        </a:p>
      </dgm:t>
    </dgm:pt>
    <dgm:pt modelId="{B2E50C1A-4CC3-4949-A192-57DF92F23B25}" type="sibTrans" cxnId="{1AA3F062-2A60-4890-A725-791EA1D894D8}">
      <dgm:prSet/>
      <dgm:spPr/>
      <dgm:t>
        <a:bodyPr/>
        <a:lstStyle/>
        <a:p>
          <a:endParaRPr lang="en-US" sz="2400"/>
        </a:p>
      </dgm:t>
    </dgm:pt>
    <dgm:pt modelId="{9623B21E-C591-46CF-9BAB-3F806E0FBA4E}">
      <dgm:prSet custT="1"/>
      <dgm:spPr/>
      <dgm:t>
        <a:bodyPr/>
        <a:lstStyle/>
        <a:p>
          <a:r>
            <a:rPr lang="en-US" sz="1100" dirty="0"/>
            <a:t>Set up Cluster</a:t>
          </a:r>
        </a:p>
      </dgm:t>
    </dgm:pt>
    <dgm:pt modelId="{ACB0F666-349D-46B8-8A4C-FF61CEDCC7FD}" type="parTrans" cxnId="{FE14B732-2ABC-4177-ABBA-C7D43ECBF71D}">
      <dgm:prSet/>
      <dgm:spPr/>
      <dgm:t>
        <a:bodyPr/>
        <a:lstStyle/>
        <a:p>
          <a:endParaRPr lang="en-US" sz="2400"/>
        </a:p>
      </dgm:t>
    </dgm:pt>
    <dgm:pt modelId="{CA2B55C4-E89F-455A-97F9-73F39FC37592}" type="sibTrans" cxnId="{FE14B732-2ABC-4177-ABBA-C7D43ECBF71D}">
      <dgm:prSet/>
      <dgm:spPr/>
      <dgm:t>
        <a:bodyPr/>
        <a:lstStyle/>
        <a:p>
          <a:endParaRPr lang="en-US" sz="2400"/>
        </a:p>
      </dgm:t>
    </dgm:pt>
    <dgm:pt modelId="{9A4F3100-B6FD-4DB6-A013-20E5317EECDC}">
      <dgm:prSet custT="1"/>
      <dgm:spPr/>
      <dgm:t>
        <a:bodyPr/>
        <a:lstStyle/>
        <a:p>
          <a:r>
            <a:rPr lang="en-US" sz="1100" dirty="0"/>
            <a:t>Create a file share for Cluster , Configure quorum</a:t>
          </a:r>
        </a:p>
      </dgm:t>
    </dgm:pt>
    <dgm:pt modelId="{4663D2EA-2A0D-4581-93DD-850EF74E2CF7}" type="parTrans" cxnId="{076A3407-D201-44A9-9D44-2A778AE66B04}">
      <dgm:prSet/>
      <dgm:spPr/>
      <dgm:t>
        <a:bodyPr/>
        <a:lstStyle/>
        <a:p>
          <a:endParaRPr lang="en-US" sz="2400"/>
        </a:p>
      </dgm:t>
    </dgm:pt>
    <dgm:pt modelId="{5B495364-BD87-44D4-90A4-6B8D108CF589}" type="sibTrans" cxnId="{076A3407-D201-44A9-9D44-2A778AE66B04}">
      <dgm:prSet/>
      <dgm:spPr/>
      <dgm:t>
        <a:bodyPr/>
        <a:lstStyle/>
        <a:p>
          <a:endParaRPr lang="en-US" sz="2400"/>
        </a:p>
      </dgm:t>
    </dgm:pt>
    <dgm:pt modelId="{B530996E-F91C-4E47-AFBF-6DC76D33F54A}">
      <dgm:prSet custT="1"/>
      <dgm:spPr/>
      <dgm:t>
        <a:bodyPr/>
        <a:lstStyle/>
        <a:p>
          <a:r>
            <a:rPr lang="en-US" sz="1100" dirty="0"/>
            <a:t>Add an entry in DNS</a:t>
          </a:r>
        </a:p>
      </dgm:t>
    </dgm:pt>
    <dgm:pt modelId="{45BFBC25-0189-4B51-841F-01790F9BD4D7}" type="parTrans" cxnId="{C73EC133-157C-4AED-A31F-143E5F4AE83E}">
      <dgm:prSet/>
      <dgm:spPr/>
      <dgm:t>
        <a:bodyPr/>
        <a:lstStyle/>
        <a:p>
          <a:endParaRPr lang="en-US" sz="2400"/>
        </a:p>
      </dgm:t>
    </dgm:pt>
    <dgm:pt modelId="{744C6A90-2019-41C1-8B98-4DB3A46E1517}" type="sibTrans" cxnId="{C73EC133-157C-4AED-A31F-143E5F4AE83E}">
      <dgm:prSet/>
      <dgm:spPr/>
      <dgm:t>
        <a:bodyPr/>
        <a:lstStyle/>
        <a:p>
          <a:endParaRPr lang="en-US" sz="2400"/>
        </a:p>
      </dgm:t>
    </dgm:pt>
    <dgm:pt modelId="{1015D140-6D0D-40D7-9221-A218C5AD845A}">
      <dgm:prSet custT="1"/>
      <dgm:spPr/>
      <dgm:t>
        <a:bodyPr/>
        <a:lstStyle/>
        <a:p>
          <a:r>
            <a:rPr lang="en-US" sz="1100" dirty="0"/>
            <a:t>Install SIOS </a:t>
          </a:r>
          <a:r>
            <a:rPr lang="en-US" sz="1100" dirty="0" err="1"/>
            <a:t>DataKeeper</a:t>
          </a:r>
          <a:r>
            <a:rPr lang="en-US" sz="1100" dirty="0"/>
            <a:t>, set up disk sync</a:t>
          </a:r>
        </a:p>
      </dgm:t>
    </dgm:pt>
    <dgm:pt modelId="{BB5418E9-B10F-45F1-9A20-24159C6E11D2}" type="parTrans" cxnId="{28344634-9685-4351-B6E0-6B4A75A41FBF}">
      <dgm:prSet/>
      <dgm:spPr/>
      <dgm:t>
        <a:bodyPr/>
        <a:lstStyle/>
        <a:p>
          <a:endParaRPr lang="en-US" sz="2400"/>
        </a:p>
      </dgm:t>
    </dgm:pt>
    <dgm:pt modelId="{59D8BF21-A2AB-490F-A7D6-1078514D1E5D}" type="sibTrans" cxnId="{28344634-9685-4351-B6E0-6B4A75A41FBF}">
      <dgm:prSet/>
      <dgm:spPr/>
      <dgm:t>
        <a:bodyPr/>
        <a:lstStyle/>
        <a:p>
          <a:endParaRPr lang="en-US" sz="2400"/>
        </a:p>
      </dgm:t>
    </dgm:pt>
    <dgm:pt modelId="{76F026AD-1831-4981-83C9-DD727C1D1028}">
      <dgm:prSet custT="1"/>
      <dgm:spPr/>
      <dgm:t>
        <a:bodyPr/>
        <a:lstStyle/>
        <a:p>
          <a:r>
            <a:rPr lang="en-US" sz="1100" dirty="0"/>
            <a:t>Create Internal Load Balancer and Endpoints</a:t>
          </a:r>
        </a:p>
      </dgm:t>
    </dgm:pt>
    <dgm:pt modelId="{CC18C7A3-141A-48DF-A6B2-35C2E2031C91}" type="parTrans" cxnId="{852A01F6-D9D0-41FA-977B-05811695F2BC}">
      <dgm:prSet/>
      <dgm:spPr/>
      <dgm:t>
        <a:bodyPr/>
        <a:lstStyle/>
        <a:p>
          <a:endParaRPr lang="en-US" sz="2400"/>
        </a:p>
      </dgm:t>
    </dgm:pt>
    <dgm:pt modelId="{6E5D999E-806B-4284-9B00-2D9B354C1CA1}" type="sibTrans" cxnId="{852A01F6-D9D0-41FA-977B-05811695F2BC}">
      <dgm:prSet/>
      <dgm:spPr/>
      <dgm:t>
        <a:bodyPr/>
        <a:lstStyle/>
        <a:p>
          <a:endParaRPr lang="en-US" sz="2400"/>
        </a:p>
      </dgm:t>
    </dgm:pt>
    <dgm:pt modelId="{0CF44663-45FA-4EB1-9A7E-C4EC0852EE98}">
      <dgm:prSet custT="1"/>
      <dgm:spPr/>
      <dgm:t>
        <a:bodyPr/>
        <a:lstStyle/>
        <a:p>
          <a:r>
            <a:rPr lang="en-US" sz="1100" dirty="0"/>
            <a:t>Add a Probe Port in IP Address Cluster Resource</a:t>
          </a:r>
        </a:p>
      </dgm:t>
    </dgm:pt>
    <dgm:pt modelId="{BC89A3DE-709C-4453-9105-D6F5AC420A2D}" type="parTrans" cxnId="{6168CFB3-CF75-4C20-AF3E-4D0B108DEE5D}">
      <dgm:prSet/>
      <dgm:spPr/>
      <dgm:t>
        <a:bodyPr/>
        <a:lstStyle/>
        <a:p>
          <a:endParaRPr lang="en-US" sz="2400"/>
        </a:p>
      </dgm:t>
    </dgm:pt>
    <dgm:pt modelId="{110C7525-CD4F-418C-B48A-0044985B4983}" type="sibTrans" cxnId="{6168CFB3-CF75-4C20-AF3E-4D0B108DEE5D}">
      <dgm:prSet/>
      <dgm:spPr/>
      <dgm:t>
        <a:bodyPr/>
        <a:lstStyle/>
        <a:p>
          <a:endParaRPr lang="en-US" sz="2400"/>
        </a:p>
      </dgm:t>
    </dgm:pt>
    <dgm:pt modelId="{6DEC4B6C-CEA7-4BD5-8C2F-27158890FEFD}">
      <dgm:prSet custT="1"/>
      <dgm:spPr/>
      <dgm:t>
        <a:bodyPr/>
        <a:lstStyle/>
        <a:p>
          <a:r>
            <a:rPr lang="en-US" sz="1100"/>
            <a:t>Set up 2</a:t>
          </a:r>
          <a:r>
            <a:rPr lang="en-US" sz="1100" baseline="30000"/>
            <a:t>nd</a:t>
          </a:r>
          <a:r>
            <a:rPr lang="en-US" sz="1100"/>
            <a:t> node of SAP ASCS</a:t>
          </a:r>
          <a:endParaRPr lang="en-US" sz="1100" dirty="0"/>
        </a:p>
      </dgm:t>
    </dgm:pt>
    <dgm:pt modelId="{DA85EC24-55C8-4ECA-BFD9-93E8352896C3}" type="parTrans" cxnId="{59FF43C1-31DB-46D2-885E-3F4F8997BFDA}">
      <dgm:prSet/>
      <dgm:spPr/>
      <dgm:t>
        <a:bodyPr/>
        <a:lstStyle/>
        <a:p>
          <a:endParaRPr lang="en-US" sz="2400"/>
        </a:p>
      </dgm:t>
    </dgm:pt>
    <dgm:pt modelId="{BFD80714-3DE3-4CE2-802B-B1D55ED2AEC4}" type="sibTrans" cxnId="{59FF43C1-31DB-46D2-885E-3F4F8997BFDA}">
      <dgm:prSet/>
      <dgm:spPr/>
      <dgm:t>
        <a:bodyPr/>
        <a:lstStyle/>
        <a:p>
          <a:endParaRPr lang="en-US" sz="2400"/>
        </a:p>
      </dgm:t>
    </dgm:pt>
    <dgm:pt modelId="{65D0BA73-53D7-4C13-A940-C1D73E9B1E7F}">
      <dgm:prSet custT="1"/>
      <dgm:spPr/>
      <dgm:t>
        <a:bodyPr/>
        <a:lstStyle/>
        <a:p>
          <a:r>
            <a:rPr lang="en-US" sz="1100"/>
            <a:t>Set up 1</a:t>
          </a:r>
          <a:r>
            <a:rPr lang="en-US" sz="1100" baseline="30000"/>
            <a:t>st</a:t>
          </a:r>
          <a:r>
            <a:rPr lang="en-US" sz="1100"/>
            <a:t> node of SAP ASCS</a:t>
          </a:r>
          <a:endParaRPr lang="en-US" sz="1100" dirty="0"/>
        </a:p>
      </dgm:t>
    </dgm:pt>
    <dgm:pt modelId="{76582271-95E8-45C8-8378-C8DB7492DAF0}" type="parTrans" cxnId="{BC5B339D-D7BF-48A0-ABA3-FA81E8DED782}">
      <dgm:prSet/>
      <dgm:spPr/>
      <dgm:t>
        <a:bodyPr/>
        <a:lstStyle/>
        <a:p>
          <a:endParaRPr lang="en-US" sz="2400"/>
        </a:p>
      </dgm:t>
    </dgm:pt>
    <dgm:pt modelId="{58A48C92-CFBB-46E2-BCF1-F8E4E108EE60}" type="sibTrans" cxnId="{BC5B339D-D7BF-48A0-ABA3-FA81E8DED782}">
      <dgm:prSet/>
      <dgm:spPr/>
      <dgm:t>
        <a:bodyPr/>
        <a:lstStyle/>
        <a:p>
          <a:endParaRPr lang="en-US" sz="2400"/>
        </a:p>
      </dgm:t>
    </dgm:pt>
    <dgm:pt modelId="{34C9672A-6835-4AEC-AB3D-5F4C994FA3C5}" type="pres">
      <dgm:prSet presAssocID="{2D1661C1-B0FD-4C0B-87CB-36E901EF8092}" presName="CompostProcess" presStyleCnt="0">
        <dgm:presLayoutVars>
          <dgm:dir/>
          <dgm:resizeHandles val="exact"/>
        </dgm:presLayoutVars>
      </dgm:prSet>
      <dgm:spPr/>
    </dgm:pt>
    <dgm:pt modelId="{DC2F9632-A0B4-468A-A5E2-A9770ECBCBE6}" type="pres">
      <dgm:prSet presAssocID="{2D1661C1-B0FD-4C0B-87CB-36E901EF8092}" presName="arrow" presStyleLbl="bgShp" presStyleIdx="0" presStyleCnt="1" custScaleX="117647" custLinFactNeighborX="-29291" custLinFactNeighborY="-7033"/>
      <dgm:spPr/>
    </dgm:pt>
    <dgm:pt modelId="{D1ACA992-C193-4362-95F7-86A623ECFFA6}" type="pres">
      <dgm:prSet presAssocID="{2D1661C1-B0FD-4C0B-87CB-36E901EF8092}" presName="linearProcess" presStyleCnt="0"/>
      <dgm:spPr/>
    </dgm:pt>
    <dgm:pt modelId="{3BF1905C-08DA-4EF6-ADF9-9A30A458E438}" type="pres">
      <dgm:prSet presAssocID="{D9EDD486-B085-4A67-93B2-B05951166A6B}" presName="textNode" presStyleLbl="node1" presStyleIdx="0" presStyleCnt="10" custScaleY="211804">
        <dgm:presLayoutVars>
          <dgm:bulletEnabled val="1"/>
        </dgm:presLayoutVars>
      </dgm:prSet>
      <dgm:spPr/>
    </dgm:pt>
    <dgm:pt modelId="{A955C48E-B359-4C40-B184-FB159A02B9BA}" type="pres">
      <dgm:prSet presAssocID="{07BD46EE-C686-4510-B232-34675F561417}" presName="sibTrans" presStyleCnt="0"/>
      <dgm:spPr/>
    </dgm:pt>
    <dgm:pt modelId="{0585E623-1D7E-405C-9F9D-194AE3CD884A}" type="pres">
      <dgm:prSet presAssocID="{E870C591-9872-4DF4-82D3-96064042E8C5}" presName="textNode" presStyleLbl="node1" presStyleIdx="1" presStyleCnt="10" custScaleY="211804">
        <dgm:presLayoutVars>
          <dgm:bulletEnabled val="1"/>
        </dgm:presLayoutVars>
      </dgm:prSet>
      <dgm:spPr/>
    </dgm:pt>
    <dgm:pt modelId="{4DC2D550-B559-40B7-8EDE-69D643C115ED}" type="pres">
      <dgm:prSet presAssocID="{B2E50C1A-4CC3-4949-A192-57DF92F23B25}" presName="sibTrans" presStyleCnt="0"/>
      <dgm:spPr/>
    </dgm:pt>
    <dgm:pt modelId="{7651A5A0-C504-42F6-9AE9-E1B21091C42E}" type="pres">
      <dgm:prSet presAssocID="{9623B21E-C591-46CF-9BAB-3F806E0FBA4E}" presName="textNode" presStyleLbl="node1" presStyleIdx="2" presStyleCnt="10" custScaleY="211804">
        <dgm:presLayoutVars>
          <dgm:bulletEnabled val="1"/>
        </dgm:presLayoutVars>
      </dgm:prSet>
      <dgm:spPr/>
    </dgm:pt>
    <dgm:pt modelId="{17D1830D-BF3B-4F3D-A0BA-A9F7799EADBC}" type="pres">
      <dgm:prSet presAssocID="{CA2B55C4-E89F-455A-97F9-73F39FC37592}" presName="sibTrans" presStyleCnt="0"/>
      <dgm:spPr/>
    </dgm:pt>
    <dgm:pt modelId="{D8B1FE14-AFB2-4797-90E1-35B91AA2FAF9}" type="pres">
      <dgm:prSet presAssocID="{9A4F3100-B6FD-4DB6-A013-20E5317EECDC}" presName="textNode" presStyleLbl="node1" presStyleIdx="3" presStyleCnt="10" custScaleY="211804">
        <dgm:presLayoutVars>
          <dgm:bulletEnabled val="1"/>
        </dgm:presLayoutVars>
      </dgm:prSet>
      <dgm:spPr/>
    </dgm:pt>
    <dgm:pt modelId="{5B79B3C6-31CB-4DAD-B87F-D38329F02AE7}" type="pres">
      <dgm:prSet presAssocID="{5B495364-BD87-44D4-90A4-6B8D108CF589}" presName="sibTrans" presStyleCnt="0"/>
      <dgm:spPr/>
    </dgm:pt>
    <dgm:pt modelId="{A1CA08D4-DCD4-4218-B849-A007897270B0}" type="pres">
      <dgm:prSet presAssocID="{B530996E-F91C-4E47-AFBF-6DC76D33F54A}" presName="textNode" presStyleLbl="node1" presStyleIdx="4" presStyleCnt="10" custScaleY="211804">
        <dgm:presLayoutVars>
          <dgm:bulletEnabled val="1"/>
        </dgm:presLayoutVars>
      </dgm:prSet>
      <dgm:spPr/>
    </dgm:pt>
    <dgm:pt modelId="{67671A35-951E-4B7D-BBAE-687441BAC59C}" type="pres">
      <dgm:prSet presAssocID="{744C6A90-2019-41C1-8B98-4DB3A46E1517}" presName="sibTrans" presStyleCnt="0"/>
      <dgm:spPr/>
    </dgm:pt>
    <dgm:pt modelId="{CDA28EAC-F3C3-4359-A98A-5DF0466FA926}" type="pres">
      <dgm:prSet presAssocID="{1015D140-6D0D-40D7-9221-A218C5AD845A}" presName="textNode" presStyleLbl="node1" presStyleIdx="5" presStyleCnt="10" custScaleY="211804">
        <dgm:presLayoutVars>
          <dgm:bulletEnabled val="1"/>
        </dgm:presLayoutVars>
      </dgm:prSet>
      <dgm:spPr/>
    </dgm:pt>
    <dgm:pt modelId="{7F176D13-8404-4E9C-84DE-D16BD1105020}" type="pres">
      <dgm:prSet presAssocID="{59D8BF21-A2AB-490F-A7D6-1078514D1E5D}" presName="sibTrans" presStyleCnt="0"/>
      <dgm:spPr/>
    </dgm:pt>
    <dgm:pt modelId="{4F07D452-41D2-4C5D-8E96-728A3BE2E96A}" type="pres">
      <dgm:prSet presAssocID="{65D0BA73-53D7-4C13-A940-C1D73E9B1E7F}" presName="textNode" presStyleLbl="node1" presStyleIdx="6" presStyleCnt="10" custScaleY="211804">
        <dgm:presLayoutVars>
          <dgm:bulletEnabled val="1"/>
        </dgm:presLayoutVars>
      </dgm:prSet>
      <dgm:spPr/>
    </dgm:pt>
    <dgm:pt modelId="{E98FF342-2DE4-431F-8175-A335D7348C7C}" type="pres">
      <dgm:prSet presAssocID="{58A48C92-CFBB-46E2-BCF1-F8E4E108EE60}" presName="sibTrans" presStyleCnt="0"/>
      <dgm:spPr/>
    </dgm:pt>
    <dgm:pt modelId="{428BB218-4F9D-4DD9-BCA6-80F0DAB84727}" type="pres">
      <dgm:prSet presAssocID="{76F026AD-1831-4981-83C9-DD727C1D1028}" presName="textNode" presStyleLbl="node1" presStyleIdx="7" presStyleCnt="10" custScaleY="211804">
        <dgm:presLayoutVars>
          <dgm:bulletEnabled val="1"/>
        </dgm:presLayoutVars>
      </dgm:prSet>
      <dgm:spPr/>
    </dgm:pt>
    <dgm:pt modelId="{2444B4AB-3646-43BA-83C5-638636A10FBF}" type="pres">
      <dgm:prSet presAssocID="{6E5D999E-806B-4284-9B00-2D9B354C1CA1}" presName="sibTrans" presStyleCnt="0"/>
      <dgm:spPr/>
    </dgm:pt>
    <dgm:pt modelId="{F8BCEC98-70D5-460D-AF06-80E7DBEBF9B6}" type="pres">
      <dgm:prSet presAssocID="{0CF44663-45FA-4EB1-9A7E-C4EC0852EE98}" presName="textNode" presStyleLbl="node1" presStyleIdx="8" presStyleCnt="10" custScaleY="211804">
        <dgm:presLayoutVars>
          <dgm:bulletEnabled val="1"/>
        </dgm:presLayoutVars>
      </dgm:prSet>
      <dgm:spPr/>
    </dgm:pt>
    <dgm:pt modelId="{0C896655-BDED-409E-B59E-8275C1B8F52C}" type="pres">
      <dgm:prSet presAssocID="{110C7525-CD4F-418C-B48A-0044985B4983}" presName="sibTrans" presStyleCnt="0"/>
      <dgm:spPr/>
    </dgm:pt>
    <dgm:pt modelId="{08D9D901-306A-463A-BE5A-8500BB8F87A5}" type="pres">
      <dgm:prSet presAssocID="{6DEC4B6C-CEA7-4BD5-8C2F-27158890FEFD}" presName="textNode" presStyleLbl="node1" presStyleIdx="9" presStyleCnt="10" custScaleY="211804">
        <dgm:presLayoutVars>
          <dgm:bulletEnabled val="1"/>
        </dgm:presLayoutVars>
      </dgm:prSet>
      <dgm:spPr/>
    </dgm:pt>
  </dgm:ptLst>
  <dgm:cxnLst>
    <dgm:cxn modelId="{28344634-9685-4351-B6E0-6B4A75A41FBF}" srcId="{2D1661C1-B0FD-4C0B-87CB-36E901EF8092}" destId="{1015D140-6D0D-40D7-9221-A218C5AD845A}" srcOrd="5" destOrd="0" parTransId="{BB5418E9-B10F-45F1-9A20-24159C6E11D2}" sibTransId="{59D8BF21-A2AB-490F-A7D6-1078514D1E5D}"/>
    <dgm:cxn modelId="{6E08B43B-C595-4A5B-8982-FA8AABF44F32}" type="presOf" srcId="{1015D140-6D0D-40D7-9221-A218C5AD845A}" destId="{CDA28EAC-F3C3-4359-A98A-5DF0466FA926}" srcOrd="0" destOrd="0" presId="urn:microsoft.com/office/officeart/2005/8/layout/hProcess9"/>
    <dgm:cxn modelId="{C9499343-FF47-4A46-A8B3-2E0BFBC5A717}" type="presOf" srcId="{B530996E-F91C-4E47-AFBF-6DC76D33F54A}" destId="{A1CA08D4-DCD4-4218-B849-A007897270B0}" srcOrd="0" destOrd="0" presId="urn:microsoft.com/office/officeart/2005/8/layout/hProcess9"/>
    <dgm:cxn modelId="{5932CF4C-BD50-4D11-BC65-ADA89329B549}" type="presOf" srcId="{6DEC4B6C-CEA7-4BD5-8C2F-27158890FEFD}" destId="{08D9D901-306A-463A-BE5A-8500BB8F87A5}" srcOrd="0" destOrd="0" presId="urn:microsoft.com/office/officeart/2005/8/layout/hProcess9"/>
    <dgm:cxn modelId="{1EE40BB9-16E6-4607-956C-9D587204791D}" type="presOf" srcId="{76F026AD-1831-4981-83C9-DD727C1D1028}" destId="{428BB218-4F9D-4DD9-BCA6-80F0DAB84727}" srcOrd="0" destOrd="0" presId="urn:microsoft.com/office/officeart/2005/8/layout/hProcess9"/>
    <dgm:cxn modelId="{8DC3832E-8C39-4E2C-B263-CCBB9BD02B5B}" srcId="{2D1661C1-B0FD-4C0B-87CB-36E901EF8092}" destId="{D9EDD486-B085-4A67-93B2-B05951166A6B}" srcOrd="0" destOrd="0" parTransId="{0F70E337-51C1-4C67-B608-643E5F2A3D01}" sibTransId="{07BD46EE-C686-4510-B232-34675F561417}"/>
    <dgm:cxn modelId="{852A01F6-D9D0-41FA-977B-05811695F2BC}" srcId="{2D1661C1-B0FD-4C0B-87CB-36E901EF8092}" destId="{76F026AD-1831-4981-83C9-DD727C1D1028}" srcOrd="7" destOrd="0" parTransId="{CC18C7A3-141A-48DF-A6B2-35C2E2031C91}" sibTransId="{6E5D999E-806B-4284-9B00-2D9B354C1CA1}"/>
    <dgm:cxn modelId="{6168CFB3-CF75-4C20-AF3E-4D0B108DEE5D}" srcId="{2D1661C1-B0FD-4C0B-87CB-36E901EF8092}" destId="{0CF44663-45FA-4EB1-9A7E-C4EC0852EE98}" srcOrd="8" destOrd="0" parTransId="{BC89A3DE-709C-4453-9105-D6F5AC420A2D}" sibTransId="{110C7525-CD4F-418C-B48A-0044985B4983}"/>
    <dgm:cxn modelId="{BC5B339D-D7BF-48A0-ABA3-FA81E8DED782}" srcId="{2D1661C1-B0FD-4C0B-87CB-36E901EF8092}" destId="{65D0BA73-53D7-4C13-A940-C1D73E9B1E7F}" srcOrd="6" destOrd="0" parTransId="{76582271-95E8-45C8-8378-C8DB7492DAF0}" sibTransId="{58A48C92-CFBB-46E2-BCF1-F8E4E108EE60}"/>
    <dgm:cxn modelId="{1D99FEFE-8B61-4A61-9CC7-CDF485B28068}" type="presOf" srcId="{9623B21E-C591-46CF-9BAB-3F806E0FBA4E}" destId="{7651A5A0-C504-42F6-9AE9-E1B21091C42E}" srcOrd="0" destOrd="0" presId="urn:microsoft.com/office/officeart/2005/8/layout/hProcess9"/>
    <dgm:cxn modelId="{1FB91B0C-0C82-4007-B9C2-CA5A6DFBF9A5}" type="presOf" srcId="{E870C591-9872-4DF4-82D3-96064042E8C5}" destId="{0585E623-1D7E-405C-9F9D-194AE3CD884A}" srcOrd="0" destOrd="0" presId="urn:microsoft.com/office/officeart/2005/8/layout/hProcess9"/>
    <dgm:cxn modelId="{59FF43C1-31DB-46D2-885E-3F4F8997BFDA}" srcId="{2D1661C1-B0FD-4C0B-87CB-36E901EF8092}" destId="{6DEC4B6C-CEA7-4BD5-8C2F-27158890FEFD}" srcOrd="9" destOrd="0" parTransId="{DA85EC24-55C8-4ECA-BFD9-93E8352896C3}" sibTransId="{BFD80714-3DE3-4CE2-802B-B1D55ED2AEC4}"/>
    <dgm:cxn modelId="{076A3407-D201-44A9-9D44-2A778AE66B04}" srcId="{2D1661C1-B0FD-4C0B-87CB-36E901EF8092}" destId="{9A4F3100-B6FD-4DB6-A013-20E5317EECDC}" srcOrd="3" destOrd="0" parTransId="{4663D2EA-2A0D-4581-93DD-850EF74E2CF7}" sibTransId="{5B495364-BD87-44D4-90A4-6B8D108CF589}"/>
    <dgm:cxn modelId="{C73EC133-157C-4AED-A31F-143E5F4AE83E}" srcId="{2D1661C1-B0FD-4C0B-87CB-36E901EF8092}" destId="{B530996E-F91C-4E47-AFBF-6DC76D33F54A}" srcOrd="4" destOrd="0" parTransId="{45BFBC25-0189-4B51-841F-01790F9BD4D7}" sibTransId="{744C6A90-2019-41C1-8B98-4DB3A46E1517}"/>
    <dgm:cxn modelId="{A8B6BDAA-2FB4-4330-A80A-302689B7D668}" type="presOf" srcId="{2D1661C1-B0FD-4C0B-87CB-36E901EF8092}" destId="{34C9672A-6835-4AEC-AB3D-5F4C994FA3C5}" srcOrd="0" destOrd="0" presId="urn:microsoft.com/office/officeart/2005/8/layout/hProcess9"/>
    <dgm:cxn modelId="{9A18EDAE-D262-4F63-B3AA-1AE43165AA03}" type="presOf" srcId="{D9EDD486-B085-4A67-93B2-B05951166A6B}" destId="{3BF1905C-08DA-4EF6-ADF9-9A30A458E438}" srcOrd="0" destOrd="0" presId="urn:microsoft.com/office/officeart/2005/8/layout/hProcess9"/>
    <dgm:cxn modelId="{4289D625-4598-4677-84F8-8B8D8C80E801}" type="presOf" srcId="{9A4F3100-B6FD-4DB6-A013-20E5317EECDC}" destId="{D8B1FE14-AFB2-4797-90E1-35B91AA2FAF9}" srcOrd="0" destOrd="0" presId="urn:microsoft.com/office/officeart/2005/8/layout/hProcess9"/>
    <dgm:cxn modelId="{1AA3F062-2A60-4890-A725-791EA1D894D8}" srcId="{2D1661C1-B0FD-4C0B-87CB-36E901EF8092}" destId="{E870C591-9872-4DF4-82D3-96064042E8C5}" srcOrd="1" destOrd="0" parTransId="{3A1D59C1-27FD-42AF-8BD2-2CD5AFAEF0DA}" sibTransId="{B2E50C1A-4CC3-4949-A192-57DF92F23B25}"/>
    <dgm:cxn modelId="{FE14B732-2ABC-4177-ABBA-C7D43ECBF71D}" srcId="{2D1661C1-B0FD-4C0B-87CB-36E901EF8092}" destId="{9623B21E-C591-46CF-9BAB-3F806E0FBA4E}" srcOrd="2" destOrd="0" parTransId="{ACB0F666-349D-46B8-8A4C-FF61CEDCC7FD}" sibTransId="{CA2B55C4-E89F-455A-97F9-73F39FC37592}"/>
    <dgm:cxn modelId="{744D2377-60A8-4F38-B121-FC344F07EBE7}" type="presOf" srcId="{0CF44663-45FA-4EB1-9A7E-C4EC0852EE98}" destId="{F8BCEC98-70D5-460D-AF06-80E7DBEBF9B6}" srcOrd="0" destOrd="0" presId="urn:microsoft.com/office/officeart/2005/8/layout/hProcess9"/>
    <dgm:cxn modelId="{6B5318B4-5D85-4F75-8535-0880754045D3}" type="presOf" srcId="{65D0BA73-53D7-4C13-A940-C1D73E9B1E7F}" destId="{4F07D452-41D2-4C5D-8E96-728A3BE2E96A}" srcOrd="0" destOrd="0" presId="urn:microsoft.com/office/officeart/2005/8/layout/hProcess9"/>
    <dgm:cxn modelId="{E83A0D0D-3DE4-47B8-B581-15A56C324A30}" type="presParOf" srcId="{34C9672A-6835-4AEC-AB3D-5F4C994FA3C5}" destId="{DC2F9632-A0B4-468A-A5E2-A9770ECBCBE6}" srcOrd="0" destOrd="0" presId="urn:microsoft.com/office/officeart/2005/8/layout/hProcess9"/>
    <dgm:cxn modelId="{C5224F08-F1AC-471B-8025-730C76C3B273}" type="presParOf" srcId="{34C9672A-6835-4AEC-AB3D-5F4C994FA3C5}" destId="{D1ACA992-C193-4362-95F7-86A623ECFFA6}" srcOrd="1" destOrd="0" presId="urn:microsoft.com/office/officeart/2005/8/layout/hProcess9"/>
    <dgm:cxn modelId="{B4006772-1936-4319-BB5D-738799B10E56}" type="presParOf" srcId="{D1ACA992-C193-4362-95F7-86A623ECFFA6}" destId="{3BF1905C-08DA-4EF6-ADF9-9A30A458E438}" srcOrd="0" destOrd="0" presId="urn:microsoft.com/office/officeart/2005/8/layout/hProcess9"/>
    <dgm:cxn modelId="{F0CED816-F0E2-4C98-94D9-196818FA077F}" type="presParOf" srcId="{D1ACA992-C193-4362-95F7-86A623ECFFA6}" destId="{A955C48E-B359-4C40-B184-FB159A02B9BA}" srcOrd="1" destOrd="0" presId="urn:microsoft.com/office/officeart/2005/8/layout/hProcess9"/>
    <dgm:cxn modelId="{1BC5EE67-5A4C-4760-93F6-FF681F32A5EB}" type="presParOf" srcId="{D1ACA992-C193-4362-95F7-86A623ECFFA6}" destId="{0585E623-1D7E-405C-9F9D-194AE3CD884A}" srcOrd="2" destOrd="0" presId="urn:microsoft.com/office/officeart/2005/8/layout/hProcess9"/>
    <dgm:cxn modelId="{AF92E937-D482-4B78-B753-D1D219B87D4D}" type="presParOf" srcId="{D1ACA992-C193-4362-95F7-86A623ECFFA6}" destId="{4DC2D550-B559-40B7-8EDE-69D643C115ED}" srcOrd="3" destOrd="0" presId="urn:microsoft.com/office/officeart/2005/8/layout/hProcess9"/>
    <dgm:cxn modelId="{6831F2B5-CC8B-4543-8840-290260F45A66}" type="presParOf" srcId="{D1ACA992-C193-4362-95F7-86A623ECFFA6}" destId="{7651A5A0-C504-42F6-9AE9-E1B21091C42E}" srcOrd="4" destOrd="0" presId="urn:microsoft.com/office/officeart/2005/8/layout/hProcess9"/>
    <dgm:cxn modelId="{A3C0201D-1744-4BBF-894C-2FC6B9255CD3}" type="presParOf" srcId="{D1ACA992-C193-4362-95F7-86A623ECFFA6}" destId="{17D1830D-BF3B-4F3D-A0BA-A9F7799EADBC}" srcOrd="5" destOrd="0" presId="urn:microsoft.com/office/officeart/2005/8/layout/hProcess9"/>
    <dgm:cxn modelId="{467F2DB8-69BF-4C00-A4DD-AF3CB7D590BF}" type="presParOf" srcId="{D1ACA992-C193-4362-95F7-86A623ECFFA6}" destId="{D8B1FE14-AFB2-4797-90E1-35B91AA2FAF9}" srcOrd="6" destOrd="0" presId="urn:microsoft.com/office/officeart/2005/8/layout/hProcess9"/>
    <dgm:cxn modelId="{880565E9-338B-4EA1-A2A3-316C6E54CC1F}" type="presParOf" srcId="{D1ACA992-C193-4362-95F7-86A623ECFFA6}" destId="{5B79B3C6-31CB-4DAD-B87F-D38329F02AE7}" srcOrd="7" destOrd="0" presId="urn:microsoft.com/office/officeart/2005/8/layout/hProcess9"/>
    <dgm:cxn modelId="{10C2AC5F-0E12-4F0A-9457-FBCD22C12F25}" type="presParOf" srcId="{D1ACA992-C193-4362-95F7-86A623ECFFA6}" destId="{A1CA08D4-DCD4-4218-B849-A007897270B0}" srcOrd="8" destOrd="0" presId="urn:microsoft.com/office/officeart/2005/8/layout/hProcess9"/>
    <dgm:cxn modelId="{1E4081B4-5C74-4F24-A327-333101B4FF9E}" type="presParOf" srcId="{D1ACA992-C193-4362-95F7-86A623ECFFA6}" destId="{67671A35-951E-4B7D-BBAE-687441BAC59C}" srcOrd="9" destOrd="0" presId="urn:microsoft.com/office/officeart/2005/8/layout/hProcess9"/>
    <dgm:cxn modelId="{6341CD7F-03B4-4FA8-BE6B-2BFB78CAD44C}" type="presParOf" srcId="{D1ACA992-C193-4362-95F7-86A623ECFFA6}" destId="{CDA28EAC-F3C3-4359-A98A-5DF0466FA926}" srcOrd="10" destOrd="0" presId="urn:microsoft.com/office/officeart/2005/8/layout/hProcess9"/>
    <dgm:cxn modelId="{A362CD2C-8521-4065-9223-2BD6DE347794}" type="presParOf" srcId="{D1ACA992-C193-4362-95F7-86A623ECFFA6}" destId="{7F176D13-8404-4E9C-84DE-D16BD1105020}" srcOrd="11" destOrd="0" presId="urn:microsoft.com/office/officeart/2005/8/layout/hProcess9"/>
    <dgm:cxn modelId="{382E527D-B75E-4280-82C4-4401A913DBE7}" type="presParOf" srcId="{D1ACA992-C193-4362-95F7-86A623ECFFA6}" destId="{4F07D452-41D2-4C5D-8E96-728A3BE2E96A}" srcOrd="12" destOrd="0" presId="urn:microsoft.com/office/officeart/2005/8/layout/hProcess9"/>
    <dgm:cxn modelId="{44129AD4-37A5-4AA4-8E07-4682DBD9FCB0}" type="presParOf" srcId="{D1ACA992-C193-4362-95F7-86A623ECFFA6}" destId="{E98FF342-2DE4-431F-8175-A335D7348C7C}" srcOrd="13" destOrd="0" presId="urn:microsoft.com/office/officeart/2005/8/layout/hProcess9"/>
    <dgm:cxn modelId="{D53482D1-624D-42DC-B6AA-375F2D55D95A}" type="presParOf" srcId="{D1ACA992-C193-4362-95F7-86A623ECFFA6}" destId="{428BB218-4F9D-4DD9-BCA6-80F0DAB84727}" srcOrd="14" destOrd="0" presId="urn:microsoft.com/office/officeart/2005/8/layout/hProcess9"/>
    <dgm:cxn modelId="{1FF54404-6065-4897-B023-B71D4020E01B}" type="presParOf" srcId="{D1ACA992-C193-4362-95F7-86A623ECFFA6}" destId="{2444B4AB-3646-43BA-83C5-638636A10FBF}" srcOrd="15" destOrd="0" presId="urn:microsoft.com/office/officeart/2005/8/layout/hProcess9"/>
    <dgm:cxn modelId="{6D6C8051-D0C0-4CDB-9508-2148C5CD6002}" type="presParOf" srcId="{D1ACA992-C193-4362-95F7-86A623ECFFA6}" destId="{F8BCEC98-70D5-460D-AF06-80E7DBEBF9B6}" srcOrd="16" destOrd="0" presId="urn:microsoft.com/office/officeart/2005/8/layout/hProcess9"/>
    <dgm:cxn modelId="{1A80BD6E-3305-4F63-BC0E-72A211B0ECF6}" type="presParOf" srcId="{D1ACA992-C193-4362-95F7-86A623ECFFA6}" destId="{0C896655-BDED-409E-B59E-8275C1B8F52C}" srcOrd="17" destOrd="0" presId="urn:microsoft.com/office/officeart/2005/8/layout/hProcess9"/>
    <dgm:cxn modelId="{6EFC86E4-CE3F-4BE6-A54C-A4961263992E}" type="presParOf" srcId="{D1ACA992-C193-4362-95F7-86A623ECFFA6}" destId="{08D9D901-306A-463A-BE5A-8500BB8F87A5}" srcOrd="1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1661C1-B0FD-4C0B-87CB-36E901EF8092}" type="doc">
      <dgm:prSet loTypeId="urn:microsoft.com/office/officeart/2005/8/layout/hProcess9" loCatId="process" qsTypeId="urn:microsoft.com/office/officeart/2005/8/quickstyle/simple1" qsCatId="simple" csTypeId="urn:microsoft.com/office/officeart/2005/8/colors/accent2_2" csCatId="accent2" phldr="1"/>
      <dgm:spPr/>
    </dgm:pt>
    <dgm:pt modelId="{D9EDD486-B085-4A67-93B2-B05951166A6B}">
      <dgm:prSet phldrT="[Text]" custT="1"/>
      <dgm:spPr/>
      <dgm:t>
        <a:bodyPr/>
        <a:lstStyle/>
        <a:p>
          <a:r>
            <a:rPr lang="en-US" sz="1100" dirty="0"/>
            <a:t>Deploy 2 VMs for SAP ASCS</a:t>
          </a:r>
        </a:p>
      </dgm:t>
    </dgm:pt>
    <dgm:pt modelId="{0F70E337-51C1-4C67-B608-643E5F2A3D01}" type="parTrans" cxnId="{8DC3832E-8C39-4E2C-B263-CCBB9BD02B5B}">
      <dgm:prSet/>
      <dgm:spPr/>
      <dgm:t>
        <a:bodyPr/>
        <a:lstStyle/>
        <a:p>
          <a:endParaRPr lang="en-US" sz="2400"/>
        </a:p>
      </dgm:t>
    </dgm:pt>
    <dgm:pt modelId="{07BD46EE-C686-4510-B232-34675F561417}" type="sibTrans" cxnId="{8DC3832E-8C39-4E2C-B263-CCBB9BD02B5B}">
      <dgm:prSet/>
      <dgm:spPr/>
      <dgm:t>
        <a:bodyPr/>
        <a:lstStyle/>
        <a:p>
          <a:endParaRPr lang="en-US" sz="2400"/>
        </a:p>
      </dgm:t>
    </dgm:pt>
    <dgm:pt modelId="{E870C591-9872-4DF4-82D3-96064042E8C5}">
      <dgm:prSet custT="1"/>
      <dgm:spPr/>
      <dgm:t>
        <a:bodyPr/>
        <a:lstStyle/>
        <a:p>
          <a:r>
            <a:rPr lang="en-US" sz="1100" dirty="0"/>
            <a:t>Attach a disk, Configure OS, Add Cluster Service</a:t>
          </a:r>
        </a:p>
      </dgm:t>
    </dgm:pt>
    <dgm:pt modelId="{3A1D59C1-27FD-42AF-8BD2-2CD5AFAEF0DA}" type="parTrans" cxnId="{1AA3F062-2A60-4890-A725-791EA1D894D8}">
      <dgm:prSet/>
      <dgm:spPr/>
      <dgm:t>
        <a:bodyPr/>
        <a:lstStyle/>
        <a:p>
          <a:endParaRPr lang="en-US" sz="2400"/>
        </a:p>
      </dgm:t>
    </dgm:pt>
    <dgm:pt modelId="{B2E50C1A-4CC3-4949-A192-57DF92F23B25}" type="sibTrans" cxnId="{1AA3F062-2A60-4890-A725-791EA1D894D8}">
      <dgm:prSet/>
      <dgm:spPr/>
      <dgm:t>
        <a:bodyPr/>
        <a:lstStyle/>
        <a:p>
          <a:endParaRPr lang="en-US" sz="2400"/>
        </a:p>
      </dgm:t>
    </dgm:pt>
    <dgm:pt modelId="{9623B21E-C591-46CF-9BAB-3F806E0FBA4E}">
      <dgm:prSet custT="1"/>
      <dgm:spPr/>
      <dgm:t>
        <a:bodyPr/>
        <a:lstStyle/>
        <a:p>
          <a:r>
            <a:rPr lang="en-US" sz="1100" dirty="0"/>
            <a:t>Set up Cluster</a:t>
          </a:r>
        </a:p>
      </dgm:t>
    </dgm:pt>
    <dgm:pt modelId="{ACB0F666-349D-46B8-8A4C-FF61CEDCC7FD}" type="parTrans" cxnId="{FE14B732-2ABC-4177-ABBA-C7D43ECBF71D}">
      <dgm:prSet/>
      <dgm:spPr/>
      <dgm:t>
        <a:bodyPr/>
        <a:lstStyle/>
        <a:p>
          <a:endParaRPr lang="en-US" sz="2400"/>
        </a:p>
      </dgm:t>
    </dgm:pt>
    <dgm:pt modelId="{CA2B55C4-E89F-455A-97F9-73F39FC37592}" type="sibTrans" cxnId="{FE14B732-2ABC-4177-ABBA-C7D43ECBF71D}">
      <dgm:prSet/>
      <dgm:spPr/>
      <dgm:t>
        <a:bodyPr/>
        <a:lstStyle/>
        <a:p>
          <a:endParaRPr lang="en-US" sz="2400"/>
        </a:p>
      </dgm:t>
    </dgm:pt>
    <dgm:pt modelId="{9A4F3100-B6FD-4DB6-A013-20E5317EECDC}">
      <dgm:prSet custT="1"/>
      <dgm:spPr/>
      <dgm:t>
        <a:bodyPr/>
        <a:lstStyle/>
        <a:p>
          <a:r>
            <a:rPr lang="en-US" sz="1100" dirty="0"/>
            <a:t>Create a file share for Cluster , Configure quorum</a:t>
          </a:r>
        </a:p>
      </dgm:t>
    </dgm:pt>
    <dgm:pt modelId="{4663D2EA-2A0D-4581-93DD-850EF74E2CF7}" type="parTrans" cxnId="{076A3407-D201-44A9-9D44-2A778AE66B04}">
      <dgm:prSet/>
      <dgm:spPr/>
      <dgm:t>
        <a:bodyPr/>
        <a:lstStyle/>
        <a:p>
          <a:endParaRPr lang="en-US" sz="2400"/>
        </a:p>
      </dgm:t>
    </dgm:pt>
    <dgm:pt modelId="{5B495364-BD87-44D4-90A4-6B8D108CF589}" type="sibTrans" cxnId="{076A3407-D201-44A9-9D44-2A778AE66B04}">
      <dgm:prSet/>
      <dgm:spPr/>
      <dgm:t>
        <a:bodyPr/>
        <a:lstStyle/>
        <a:p>
          <a:endParaRPr lang="en-US" sz="2400"/>
        </a:p>
      </dgm:t>
    </dgm:pt>
    <dgm:pt modelId="{B530996E-F91C-4E47-AFBF-6DC76D33F54A}">
      <dgm:prSet custT="1"/>
      <dgm:spPr/>
      <dgm:t>
        <a:bodyPr/>
        <a:lstStyle/>
        <a:p>
          <a:r>
            <a:rPr lang="en-US" sz="1100" dirty="0"/>
            <a:t>Add an entry in DNS</a:t>
          </a:r>
        </a:p>
      </dgm:t>
    </dgm:pt>
    <dgm:pt modelId="{45BFBC25-0189-4B51-841F-01790F9BD4D7}" type="parTrans" cxnId="{C73EC133-157C-4AED-A31F-143E5F4AE83E}">
      <dgm:prSet/>
      <dgm:spPr/>
      <dgm:t>
        <a:bodyPr/>
        <a:lstStyle/>
        <a:p>
          <a:endParaRPr lang="en-US" sz="2400"/>
        </a:p>
      </dgm:t>
    </dgm:pt>
    <dgm:pt modelId="{744C6A90-2019-41C1-8B98-4DB3A46E1517}" type="sibTrans" cxnId="{C73EC133-157C-4AED-A31F-143E5F4AE83E}">
      <dgm:prSet/>
      <dgm:spPr/>
      <dgm:t>
        <a:bodyPr/>
        <a:lstStyle/>
        <a:p>
          <a:endParaRPr lang="en-US" sz="2400"/>
        </a:p>
      </dgm:t>
    </dgm:pt>
    <dgm:pt modelId="{1015D140-6D0D-40D7-9221-A218C5AD845A}">
      <dgm:prSet custT="1"/>
      <dgm:spPr/>
      <dgm:t>
        <a:bodyPr/>
        <a:lstStyle/>
        <a:p>
          <a:r>
            <a:rPr lang="en-US" sz="1100" dirty="0"/>
            <a:t>Install SIOS </a:t>
          </a:r>
          <a:r>
            <a:rPr lang="en-US" sz="1100" dirty="0" err="1"/>
            <a:t>DataKeeper</a:t>
          </a:r>
          <a:r>
            <a:rPr lang="en-US" sz="1100" dirty="0"/>
            <a:t>, set up disk sync</a:t>
          </a:r>
        </a:p>
      </dgm:t>
    </dgm:pt>
    <dgm:pt modelId="{BB5418E9-B10F-45F1-9A20-24159C6E11D2}" type="parTrans" cxnId="{28344634-9685-4351-B6E0-6B4A75A41FBF}">
      <dgm:prSet/>
      <dgm:spPr/>
      <dgm:t>
        <a:bodyPr/>
        <a:lstStyle/>
        <a:p>
          <a:endParaRPr lang="en-US" sz="2400"/>
        </a:p>
      </dgm:t>
    </dgm:pt>
    <dgm:pt modelId="{59D8BF21-A2AB-490F-A7D6-1078514D1E5D}" type="sibTrans" cxnId="{28344634-9685-4351-B6E0-6B4A75A41FBF}">
      <dgm:prSet/>
      <dgm:spPr/>
      <dgm:t>
        <a:bodyPr/>
        <a:lstStyle/>
        <a:p>
          <a:endParaRPr lang="en-US" sz="2400"/>
        </a:p>
      </dgm:t>
    </dgm:pt>
    <dgm:pt modelId="{76F026AD-1831-4981-83C9-DD727C1D1028}">
      <dgm:prSet custT="1"/>
      <dgm:spPr/>
      <dgm:t>
        <a:bodyPr/>
        <a:lstStyle/>
        <a:p>
          <a:r>
            <a:rPr lang="en-US" sz="1100" dirty="0"/>
            <a:t>Create Internal Load Balancer and Endpoints</a:t>
          </a:r>
        </a:p>
      </dgm:t>
    </dgm:pt>
    <dgm:pt modelId="{CC18C7A3-141A-48DF-A6B2-35C2E2031C91}" type="parTrans" cxnId="{852A01F6-D9D0-41FA-977B-05811695F2BC}">
      <dgm:prSet/>
      <dgm:spPr/>
      <dgm:t>
        <a:bodyPr/>
        <a:lstStyle/>
        <a:p>
          <a:endParaRPr lang="en-US" sz="2400"/>
        </a:p>
      </dgm:t>
    </dgm:pt>
    <dgm:pt modelId="{6E5D999E-806B-4284-9B00-2D9B354C1CA1}" type="sibTrans" cxnId="{852A01F6-D9D0-41FA-977B-05811695F2BC}">
      <dgm:prSet/>
      <dgm:spPr/>
      <dgm:t>
        <a:bodyPr/>
        <a:lstStyle/>
        <a:p>
          <a:endParaRPr lang="en-US" sz="2400"/>
        </a:p>
      </dgm:t>
    </dgm:pt>
    <dgm:pt modelId="{0CF44663-45FA-4EB1-9A7E-C4EC0852EE98}">
      <dgm:prSet custT="1"/>
      <dgm:spPr/>
      <dgm:t>
        <a:bodyPr/>
        <a:lstStyle/>
        <a:p>
          <a:r>
            <a:rPr lang="en-US" sz="1100" dirty="0"/>
            <a:t>Add a Probe Port in IP Address Cluster Resource</a:t>
          </a:r>
        </a:p>
      </dgm:t>
    </dgm:pt>
    <dgm:pt modelId="{BC89A3DE-709C-4453-9105-D6F5AC420A2D}" type="parTrans" cxnId="{6168CFB3-CF75-4C20-AF3E-4D0B108DEE5D}">
      <dgm:prSet/>
      <dgm:spPr/>
      <dgm:t>
        <a:bodyPr/>
        <a:lstStyle/>
        <a:p>
          <a:endParaRPr lang="en-US" sz="2400"/>
        </a:p>
      </dgm:t>
    </dgm:pt>
    <dgm:pt modelId="{110C7525-CD4F-418C-B48A-0044985B4983}" type="sibTrans" cxnId="{6168CFB3-CF75-4C20-AF3E-4D0B108DEE5D}">
      <dgm:prSet/>
      <dgm:spPr/>
      <dgm:t>
        <a:bodyPr/>
        <a:lstStyle/>
        <a:p>
          <a:endParaRPr lang="en-US" sz="2400"/>
        </a:p>
      </dgm:t>
    </dgm:pt>
    <dgm:pt modelId="{6DEC4B6C-CEA7-4BD5-8C2F-27158890FEFD}">
      <dgm:prSet custT="1"/>
      <dgm:spPr/>
      <dgm:t>
        <a:bodyPr/>
        <a:lstStyle/>
        <a:p>
          <a:r>
            <a:rPr lang="en-US" sz="1100"/>
            <a:t>Set up 2</a:t>
          </a:r>
          <a:r>
            <a:rPr lang="en-US" sz="1100" baseline="30000"/>
            <a:t>nd</a:t>
          </a:r>
          <a:r>
            <a:rPr lang="en-US" sz="1100"/>
            <a:t> node of SAP ASCS</a:t>
          </a:r>
          <a:endParaRPr lang="en-US" sz="1100" dirty="0"/>
        </a:p>
      </dgm:t>
    </dgm:pt>
    <dgm:pt modelId="{DA85EC24-55C8-4ECA-BFD9-93E8352896C3}" type="parTrans" cxnId="{59FF43C1-31DB-46D2-885E-3F4F8997BFDA}">
      <dgm:prSet/>
      <dgm:spPr/>
      <dgm:t>
        <a:bodyPr/>
        <a:lstStyle/>
        <a:p>
          <a:endParaRPr lang="en-US" sz="2400"/>
        </a:p>
      </dgm:t>
    </dgm:pt>
    <dgm:pt modelId="{BFD80714-3DE3-4CE2-802B-B1D55ED2AEC4}" type="sibTrans" cxnId="{59FF43C1-31DB-46D2-885E-3F4F8997BFDA}">
      <dgm:prSet/>
      <dgm:spPr/>
      <dgm:t>
        <a:bodyPr/>
        <a:lstStyle/>
        <a:p>
          <a:endParaRPr lang="en-US" sz="2400"/>
        </a:p>
      </dgm:t>
    </dgm:pt>
    <dgm:pt modelId="{65D0BA73-53D7-4C13-A940-C1D73E9B1E7F}">
      <dgm:prSet custT="1"/>
      <dgm:spPr/>
      <dgm:t>
        <a:bodyPr/>
        <a:lstStyle/>
        <a:p>
          <a:r>
            <a:rPr lang="en-US" sz="1100"/>
            <a:t>Set up 1</a:t>
          </a:r>
          <a:r>
            <a:rPr lang="en-US" sz="1100" baseline="30000"/>
            <a:t>st</a:t>
          </a:r>
          <a:r>
            <a:rPr lang="en-US" sz="1100"/>
            <a:t> node of SAP ASCS</a:t>
          </a:r>
          <a:endParaRPr lang="en-US" sz="1100" dirty="0"/>
        </a:p>
      </dgm:t>
    </dgm:pt>
    <dgm:pt modelId="{76582271-95E8-45C8-8378-C8DB7492DAF0}" type="parTrans" cxnId="{BC5B339D-D7BF-48A0-ABA3-FA81E8DED782}">
      <dgm:prSet/>
      <dgm:spPr/>
      <dgm:t>
        <a:bodyPr/>
        <a:lstStyle/>
        <a:p>
          <a:endParaRPr lang="en-US" sz="2400"/>
        </a:p>
      </dgm:t>
    </dgm:pt>
    <dgm:pt modelId="{58A48C92-CFBB-46E2-BCF1-F8E4E108EE60}" type="sibTrans" cxnId="{BC5B339D-D7BF-48A0-ABA3-FA81E8DED782}">
      <dgm:prSet/>
      <dgm:spPr/>
      <dgm:t>
        <a:bodyPr/>
        <a:lstStyle/>
        <a:p>
          <a:endParaRPr lang="en-US" sz="2400"/>
        </a:p>
      </dgm:t>
    </dgm:pt>
    <dgm:pt modelId="{34C9672A-6835-4AEC-AB3D-5F4C994FA3C5}" type="pres">
      <dgm:prSet presAssocID="{2D1661C1-B0FD-4C0B-87CB-36E901EF8092}" presName="CompostProcess" presStyleCnt="0">
        <dgm:presLayoutVars>
          <dgm:dir/>
          <dgm:resizeHandles val="exact"/>
        </dgm:presLayoutVars>
      </dgm:prSet>
      <dgm:spPr/>
    </dgm:pt>
    <dgm:pt modelId="{DC2F9632-A0B4-468A-A5E2-A9770ECBCBE6}" type="pres">
      <dgm:prSet presAssocID="{2D1661C1-B0FD-4C0B-87CB-36E901EF8092}" presName="arrow" presStyleLbl="bgShp" presStyleIdx="0" presStyleCnt="1" custScaleX="117647" custLinFactNeighborX="-29291" custLinFactNeighborY="-7033"/>
      <dgm:spPr/>
    </dgm:pt>
    <dgm:pt modelId="{D1ACA992-C193-4362-95F7-86A623ECFFA6}" type="pres">
      <dgm:prSet presAssocID="{2D1661C1-B0FD-4C0B-87CB-36E901EF8092}" presName="linearProcess" presStyleCnt="0"/>
      <dgm:spPr/>
    </dgm:pt>
    <dgm:pt modelId="{3BF1905C-08DA-4EF6-ADF9-9A30A458E438}" type="pres">
      <dgm:prSet presAssocID="{D9EDD486-B085-4A67-93B2-B05951166A6B}" presName="textNode" presStyleLbl="node1" presStyleIdx="0" presStyleCnt="10" custScaleY="211804">
        <dgm:presLayoutVars>
          <dgm:bulletEnabled val="1"/>
        </dgm:presLayoutVars>
      </dgm:prSet>
      <dgm:spPr/>
    </dgm:pt>
    <dgm:pt modelId="{A955C48E-B359-4C40-B184-FB159A02B9BA}" type="pres">
      <dgm:prSet presAssocID="{07BD46EE-C686-4510-B232-34675F561417}" presName="sibTrans" presStyleCnt="0"/>
      <dgm:spPr/>
    </dgm:pt>
    <dgm:pt modelId="{0585E623-1D7E-405C-9F9D-194AE3CD884A}" type="pres">
      <dgm:prSet presAssocID="{E870C591-9872-4DF4-82D3-96064042E8C5}" presName="textNode" presStyleLbl="node1" presStyleIdx="1" presStyleCnt="10" custScaleY="211804">
        <dgm:presLayoutVars>
          <dgm:bulletEnabled val="1"/>
        </dgm:presLayoutVars>
      </dgm:prSet>
      <dgm:spPr/>
    </dgm:pt>
    <dgm:pt modelId="{4DC2D550-B559-40B7-8EDE-69D643C115ED}" type="pres">
      <dgm:prSet presAssocID="{B2E50C1A-4CC3-4949-A192-57DF92F23B25}" presName="sibTrans" presStyleCnt="0"/>
      <dgm:spPr/>
    </dgm:pt>
    <dgm:pt modelId="{7651A5A0-C504-42F6-9AE9-E1B21091C42E}" type="pres">
      <dgm:prSet presAssocID="{9623B21E-C591-46CF-9BAB-3F806E0FBA4E}" presName="textNode" presStyleLbl="node1" presStyleIdx="2" presStyleCnt="10" custScaleY="211804">
        <dgm:presLayoutVars>
          <dgm:bulletEnabled val="1"/>
        </dgm:presLayoutVars>
      </dgm:prSet>
      <dgm:spPr/>
    </dgm:pt>
    <dgm:pt modelId="{17D1830D-BF3B-4F3D-A0BA-A9F7799EADBC}" type="pres">
      <dgm:prSet presAssocID="{CA2B55C4-E89F-455A-97F9-73F39FC37592}" presName="sibTrans" presStyleCnt="0"/>
      <dgm:spPr/>
    </dgm:pt>
    <dgm:pt modelId="{D8B1FE14-AFB2-4797-90E1-35B91AA2FAF9}" type="pres">
      <dgm:prSet presAssocID="{9A4F3100-B6FD-4DB6-A013-20E5317EECDC}" presName="textNode" presStyleLbl="node1" presStyleIdx="3" presStyleCnt="10" custScaleY="211804">
        <dgm:presLayoutVars>
          <dgm:bulletEnabled val="1"/>
        </dgm:presLayoutVars>
      </dgm:prSet>
      <dgm:spPr/>
    </dgm:pt>
    <dgm:pt modelId="{5B79B3C6-31CB-4DAD-B87F-D38329F02AE7}" type="pres">
      <dgm:prSet presAssocID="{5B495364-BD87-44D4-90A4-6B8D108CF589}" presName="sibTrans" presStyleCnt="0"/>
      <dgm:spPr/>
    </dgm:pt>
    <dgm:pt modelId="{A1CA08D4-DCD4-4218-B849-A007897270B0}" type="pres">
      <dgm:prSet presAssocID="{B530996E-F91C-4E47-AFBF-6DC76D33F54A}" presName="textNode" presStyleLbl="node1" presStyleIdx="4" presStyleCnt="10" custScaleY="211804">
        <dgm:presLayoutVars>
          <dgm:bulletEnabled val="1"/>
        </dgm:presLayoutVars>
      </dgm:prSet>
      <dgm:spPr/>
    </dgm:pt>
    <dgm:pt modelId="{67671A35-951E-4B7D-BBAE-687441BAC59C}" type="pres">
      <dgm:prSet presAssocID="{744C6A90-2019-41C1-8B98-4DB3A46E1517}" presName="sibTrans" presStyleCnt="0"/>
      <dgm:spPr/>
    </dgm:pt>
    <dgm:pt modelId="{CDA28EAC-F3C3-4359-A98A-5DF0466FA926}" type="pres">
      <dgm:prSet presAssocID="{1015D140-6D0D-40D7-9221-A218C5AD845A}" presName="textNode" presStyleLbl="node1" presStyleIdx="5" presStyleCnt="10" custScaleY="211804">
        <dgm:presLayoutVars>
          <dgm:bulletEnabled val="1"/>
        </dgm:presLayoutVars>
      </dgm:prSet>
      <dgm:spPr/>
    </dgm:pt>
    <dgm:pt modelId="{7F176D13-8404-4E9C-84DE-D16BD1105020}" type="pres">
      <dgm:prSet presAssocID="{59D8BF21-A2AB-490F-A7D6-1078514D1E5D}" presName="sibTrans" presStyleCnt="0"/>
      <dgm:spPr/>
    </dgm:pt>
    <dgm:pt modelId="{4F07D452-41D2-4C5D-8E96-728A3BE2E96A}" type="pres">
      <dgm:prSet presAssocID="{65D0BA73-53D7-4C13-A940-C1D73E9B1E7F}" presName="textNode" presStyleLbl="node1" presStyleIdx="6" presStyleCnt="10" custScaleY="211804">
        <dgm:presLayoutVars>
          <dgm:bulletEnabled val="1"/>
        </dgm:presLayoutVars>
      </dgm:prSet>
      <dgm:spPr/>
    </dgm:pt>
    <dgm:pt modelId="{E98FF342-2DE4-431F-8175-A335D7348C7C}" type="pres">
      <dgm:prSet presAssocID="{58A48C92-CFBB-46E2-BCF1-F8E4E108EE60}" presName="sibTrans" presStyleCnt="0"/>
      <dgm:spPr/>
    </dgm:pt>
    <dgm:pt modelId="{428BB218-4F9D-4DD9-BCA6-80F0DAB84727}" type="pres">
      <dgm:prSet presAssocID="{76F026AD-1831-4981-83C9-DD727C1D1028}" presName="textNode" presStyleLbl="node1" presStyleIdx="7" presStyleCnt="10" custScaleY="211804">
        <dgm:presLayoutVars>
          <dgm:bulletEnabled val="1"/>
        </dgm:presLayoutVars>
      </dgm:prSet>
      <dgm:spPr/>
    </dgm:pt>
    <dgm:pt modelId="{2444B4AB-3646-43BA-83C5-638636A10FBF}" type="pres">
      <dgm:prSet presAssocID="{6E5D999E-806B-4284-9B00-2D9B354C1CA1}" presName="sibTrans" presStyleCnt="0"/>
      <dgm:spPr/>
    </dgm:pt>
    <dgm:pt modelId="{F8BCEC98-70D5-460D-AF06-80E7DBEBF9B6}" type="pres">
      <dgm:prSet presAssocID="{0CF44663-45FA-4EB1-9A7E-C4EC0852EE98}" presName="textNode" presStyleLbl="node1" presStyleIdx="8" presStyleCnt="10" custScaleY="211804">
        <dgm:presLayoutVars>
          <dgm:bulletEnabled val="1"/>
        </dgm:presLayoutVars>
      </dgm:prSet>
      <dgm:spPr/>
    </dgm:pt>
    <dgm:pt modelId="{0C896655-BDED-409E-B59E-8275C1B8F52C}" type="pres">
      <dgm:prSet presAssocID="{110C7525-CD4F-418C-B48A-0044985B4983}" presName="sibTrans" presStyleCnt="0"/>
      <dgm:spPr/>
    </dgm:pt>
    <dgm:pt modelId="{08D9D901-306A-463A-BE5A-8500BB8F87A5}" type="pres">
      <dgm:prSet presAssocID="{6DEC4B6C-CEA7-4BD5-8C2F-27158890FEFD}" presName="textNode" presStyleLbl="node1" presStyleIdx="9" presStyleCnt="10" custScaleY="211804">
        <dgm:presLayoutVars>
          <dgm:bulletEnabled val="1"/>
        </dgm:presLayoutVars>
      </dgm:prSet>
      <dgm:spPr/>
    </dgm:pt>
  </dgm:ptLst>
  <dgm:cxnLst>
    <dgm:cxn modelId="{28344634-9685-4351-B6E0-6B4A75A41FBF}" srcId="{2D1661C1-B0FD-4C0B-87CB-36E901EF8092}" destId="{1015D140-6D0D-40D7-9221-A218C5AD845A}" srcOrd="5" destOrd="0" parTransId="{BB5418E9-B10F-45F1-9A20-24159C6E11D2}" sibTransId="{59D8BF21-A2AB-490F-A7D6-1078514D1E5D}"/>
    <dgm:cxn modelId="{6E08B43B-C595-4A5B-8982-FA8AABF44F32}" type="presOf" srcId="{1015D140-6D0D-40D7-9221-A218C5AD845A}" destId="{CDA28EAC-F3C3-4359-A98A-5DF0466FA926}" srcOrd="0" destOrd="0" presId="urn:microsoft.com/office/officeart/2005/8/layout/hProcess9"/>
    <dgm:cxn modelId="{C9499343-FF47-4A46-A8B3-2E0BFBC5A717}" type="presOf" srcId="{B530996E-F91C-4E47-AFBF-6DC76D33F54A}" destId="{A1CA08D4-DCD4-4218-B849-A007897270B0}" srcOrd="0" destOrd="0" presId="urn:microsoft.com/office/officeart/2005/8/layout/hProcess9"/>
    <dgm:cxn modelId="{5932CF4C-BD50-4D11-BC65-ADA89329B549}" type="presOf" srcId="{6DEC4B6C-CEA7-4BD5-8C2F-27158890FEFD}" destId="{08D9D901-306A-463A-BE5A-8500BB8F87A5}" srcOrd="0" destOrd="0" presId="urn:microsoft.com/office/officeart/2005/8/layout/hProcess9"/>
    <dgm:cxn modelId="{1EE40BB9-16E6-4607-956C-9D587204791D}" type="presOf" srcId="{76F026AD-1831-4981-83C9-DD727C1D1028}" destId="{428BB218-4F9D-4DD9-BCA6-80F0DAB84727}" srcOrd="0" destOrd="0" presId="urn:microsoft.com/office/officeart/2005/8/layout/hProcess9"/>
    <dgm:cxn modelId="{8DC3832E-8C39-4E2C-B263-CCBB9BD02B5B}" srcId="{2D1661C1-B0FD-4C0B-87CB-36E901EF8092}" destId="{D9EDD486-B085-4A67-93B2-B05951166A6B}" srcOrd="0" destOrd="0" parTransId="{0F70E337-51C1-4C67-B608-643E5F2A3D01}" sibTransId="{07BD46EE-C686-4510-B232-34675F561417}"/>
    <dgm:cxn modelId="{852A01F6-D9D0-41FA-977B-05811695F2BC}" srcId="{2D1661C1-B0FD-4C0B-87CB-36E901EF8092}" destId="{76F026AD-1831-4981-83C9-DD727C1D1028}" srcOrd="7" destOrd="0" parTransId="{CC18C7A3-141A-48DF-A6B2-35C2E2031C91}" sibTransId="{6E5D999E-806B-4284-9B00-2D9B354C1CA1}"/>
    <dgm:cxn modelId="{6168CFB3-CF75-4C20-AF3E-4D0B108DEE5D}" srcId="{2D1661C1-B0FD-4C0B-87CB-36E901EF8092}" destId="{0CF44663-45FA-4EB1-9A7E-C4EC0852EE98}" srcOrd="8" destOrd="0" parTransId="{BC89A3DE-709C-4453-9105-D6F5AC420A2D}" sibTransId="{110C7525-CD4F-418C-B48A-0044985B4983}"/>
    <dgm:cxn modelId="{BC5B339D-D7BF-48A0-ABA3-FA81E8DED782}" srcId="{2D1661C1-B0FD-4C0B-87CB-36E901EF8092}" destId="{65D0BA73-53D7-4C13-A940-C1D73E9B1E7F}" srcOrd="6" destOrd="0" parTransId="{76582271-95E8-45C8-8378-C8DB7492DAF0}" sibTransId="{58A48C92-CFBB-46E2-BCF1-F8E4E108EE60}"/>
    <dgm:cxn modelId="{1D99FEFE-8B61-4A61-9CC7-CDF485B28068}" type="presOf" srcId="{9623B21E-C591-46CF-9BAB-3F806E0FBA4E}" destId="{7651A5A0-C504-42F6-9AE9-E1B21091C42E}" srcOrd="0" destOrd="0" presId="urn:microsoft.com/office/officeart/2005/8/layout/hProcess9"/>
    <dgm:cxn modelId="{1FB91B0C-0C82-4007-B9C2-CA5A6DFBF9A5}" type="presOf" srcId="{E870C591-9872-4DF4-82D3-96064042E8C5}" destId="{0585E623-1D7E-405C-9F9D-194AE3CD884A}" srcOrd="0" destOrd="0" presId="urn:microsoft.com/office/officeart/2005/8/layout/hProcess9"/>
    <dgm:cxn modelId="{59FF43C1-31DB-46D2-885E-3F4F8997BFDA}" srcId="{2D1661C1-B0FD-4C0B-87CB-36E901EF8092}" destId="{6DEC4B6C-CEA7-4BD5-8C2F-27158890FEFD}" srcOrd="9" destOrd="0" parTransId="{DA85EC24-55C8-4ECA-BFD9-93E8352896C3}" sibTransId="{BFD80714-3DE3-4CE2-802B-B1D55ED2AEC4}"/>
    <dgm:cxn modelId="{076A3407-D201-44A9-9D44-2A778AE66B04}" srcId="{2D1661C1-B0FD-4C0B-87CB-36E901EF8092}" destId="{9A4F3100-B6FD-4DB6-A013-20E5317EECDC}" srcOrd="3" destOrd="0" parTransId="{4663D2EA-2A0D-4581-93DD-850EF74E2CF7}" sibTransId="{5B495364-BD87-44D4-90A4-6B8D108CF589}"/>
    <dgm:cxn modelId="{C73EC133-157C-4AED-A31F-143E5F4AE83E}" srcId="{2D1661C1-B0FD-4C0B-87CB-36E901EF8092}" destId="{B530996E-F91C-4E47-AFBF-6DC76D33F54A}" srcOrd="4" destOrd="0" parTransId="{45BFBC25-0189-4B51-841F-01790F9BD4D7}" sibTransId="{744C6A90-2019-41C1-8B98-4DB3A46E1517}"/>
    <dgm:cxn modelId="{A8B6BDAA-2FB4-4330-A80A-302689B7D668}" type="presOf" srcId="{2D1661C1-B0FD-4C0B-87CB-36E901EF8092}" destId="{34C9672A-6835-4AEC-AB3D-5F4C994FA3C5}" srcOrd="0" destOrd="0" presId="urn:microsoft.com/office/officeart/2005/8/layout/hProcess9"/>
    <dgm:cxn modelId="{9A18EDAE-D262-4F63-B3AA-1AE43165AA03}" type="presOf" srcId="{D9EDD486-B085-4A67-93B2-B05951166A6B}" destId="{3BF1905C-08DA-4EF6-ADF9-9A30A458E438}" srcOrd="0" destOrd="0" presId="urn:microsoft.com/office/officeart/2005/8/layout/hProcess9"/>
    <dgm:cxn modelId="{4289D625-4598-4677-84F8-8B8D8C80E801}" type="presOf" srcId="{9A4F3100-B6FD-4DB6-A013-20E5317EECDC}" destId="{D8B1FE14-AFB2-4797-90E1-35B91AA2FAF9}" srcOrd="0" destOrd="0" presId="urn:microsoft.com/office/officeart/2005/8/layout/hProcess9"/>
    <dgm:cxn modelId="{1AA3F062-2A60-4890-A725-791EA1D894D8}" srcId="{2D1661C1-B0FD-4C0B-87CB-36E901EF8092}" destId="{E870C591-9872-4DF4-82D3-96064042E8C5}" srcOrd="1" destOrd="0" parTransId="{3A1D59C1-27FD-42AF-8BD2-2CD5AFAEF0DA}" sibTransId="{B2E50C1A-4CC3-4949-A192-57DF92F23B25}"/>
    <dgm:cxn modelId="{FE14B732-2ABC-4177-ABBA-C7D43ECBF71D}" srcId="{2D1661C1-B0FD-4C0B-87CB-36E901EF8092}" destId="{9623B21E-C591-46CF-9BAB-3F806E0FBA4E}" srcOrd="2" destOrd="0" parTransId="{ACB0F666-349D-46B8-8A4C-FF61CEDCC7FD}" sibTransId="{CA2B55C4-E89F-455A-97F9-73F39FC37592}"/>
    <dgm:cxn modelId="{744D2377-60A8-4F38-B121-FC344F07EBE7}" type="presOf" srcId="{0CF44663-45FA-4EB1-9A7E-C4EC0852EE98}" destId="{F8BCEC98-70D5-460D-AF06-80E7DBEBF9B6}" srcOrd="0" destOrd="0" presId="urn:microsoft.com/office/officeart/2005/8/layout/hProcess9"/>
    <dgm:cxn modelId="{6B5318B4-5D85-4F75-8535-0880754045D3}" type="presOf" srcId="{65D0BA73-53D7-4C13-A940-C1D73E9B1E7F}" destId="{4F07D452-41D2-4C5D-8E96-728A3BE2E96A}" srcOrd="0" destOrd="0" presId="urn:microsoft.com/office/officeart/2005/8/layout/hProcess9"/>
    <dgm:cxn modelId="{E83A0D0D-3DE4-47B8-B581-15A56C324A30}" type="presParOf" srcId="{34C9672A-6835-4AEC-AB3D-5F4C994FA3C5}" destId="{DC2F9632-A0B4-468A-A5E2-A9770ECBCBE6}" srcOrd="0" destOrd="0" presId="urn:microsoft.com/office/officeart/2005/8/layout/hProcess9"/>
    <dgm:cxn modelId="{C5224F08-F1AC-471B-8025-730C76C3B273}" type="presParOf" srcId="{34C9672A-6835-4AEC-AB3D-5F4C994FA3C5}" destId="{D1ACA992-C193-4362-95F7-86A623ECFFA6}" srcOrd="1" destOrd="0" presId="urn:microsoft.com/office/officeart/2005/8/layout/hProcess9"/>
    <dgm:cxn modelId="{B4006772-1936-4319-BB5D-738799B10E56}" type="presParOf" srcId="{D1ACA992-C193-4362-95F7-86A623ECFFA6}" destId="{3BF1905C-08DA-4EF6-ADF9-9A30A458E438}" srcOrd="0" destOrd="0" presId="urn:microsoft.com/office/officeart/2005/8/layout/hProcess9"/>
    <dgm:cxn modelId="{F0CED816-F0E2-4C98-94D9-196818FA077F}" type="presParOf" srcId="{D1ACA992-C193-4362-95F7-86A623ECFFA6}" destId="{A955C48E-B359-4C40-B184-FB159A02B9BA}" srcOrd="1" destOrd="0" presId="urn:microsoft.com/office/officeart/2005/8/layout/hProcess9"/>
    <dgm:cxn modelId="{1BC5EE67-5A4C-4760-93F6-FF681F32A5EB}" type="presParOf" srcId="{D1ACA992-C193-4362-95F7-86A623ECFFA6}" destId="{0585E623-1D7E-405C-9F9D-194AE3CD884A}" srcOrd="2" destOrd="0" presId="urn:microsoft.com/office/officeart/2005/8/layout/hProcess9"/>
    <dgm:cxn modelId="{AF92E937-D482-4B78-B753-D1D219B87D4D}" type="presParOf" srcId="{D1ACA992-C193-4362-95F7-86A623ECFFA6}" destId="{4DC2D550-B559-40B7-8EDE-69D643C115ED}" srcOrd="3" destOrd="0" presId="urn:microsoft.com/office/officeart/2005/8/layout/hProcess9"/>
    <dgm:cxn modelId="{6831F2B5-CC8B-4543-8840-290260F45A66}" type="presParOf" srcId="{D1ACA992-C193-4362-95F7-86A623ECFFA6}" destId="{7651A5A0-C504-42F6-9AE9-E1B21091C42E}" srcOrd="4" destOrd="0" presId="urn:microsoft.com/office/officeart/2005/8/layout/hProcess9"/>
    <dgm:cxn modelId="{A3C0201D-1744-4BBF-894C-2FC6B9255CD3}" type="presParOf" srcId="{D1ACA992-C193-4362-95F7-86A623ECFFA6}" destId="{17D1830D-BF3B-4F3D-A0BA-A9F7799EADBC}" srcOrd="5" destOrd="0" presId="urn:microsoft.com/office/officeart/2005/8/layout/hProcess9"/>
    <dgm:cxn modelId="{467F2DB8-69BF-4C00-A4DD-AF3CB7D590BF}" type="presParOf" srcId="{D1ACA992-C193-4362-95F7-86A623ECFFA6}" destId="{D8B1FE14-AFB2-4797-90E1-35B91AA2FAF9}" srcOrd="6" destOrd="0" presId="urn:microsoft.com/office/officeart/2005/8/layout/hProcess9"/>
    <dgm:cxn modelId="{880565E9-338B-4EA1-A2A3-316C6E54CC1F}" type="presParOf" srcId="{D1ACA992-C193-4362-95F7-86A623ECFFA6}" destId="{5B79B3C6-31CB-4DAD-B87F-D38329F02AE7}" srcOrd="7" destOrd="0" presId="urn:microsoft.com/office/officeart/2005/8/layout/hProcess9"/>
    <dgm:cxn modelId="{10C2AC5F-0E12-4F0A-9457-FBCD22C12F25}" type="presParOf" srcId="{D1ACA992-C193-4362-95F7-86A623ECFFA6}" destId="{A1CA08D4-DCD4-4218-B849-A007897270B0}" srcOrd="8" destOrd="0" presId="urn:microsoft.com/office/officeart/2005/8/layout/hProcess9"/>
    <dgm:cxn modelId="{1E4081B4-5C74-4F24-A327-333101B4FF9E}" type="presParOf" srcId="{D1ACA992-C193-4362-95F7-86A623ECFFA6}" destId="{67671A35-951E-4B7D-BBAE-687441BAC59C}" srcOrd="9" destOrd="0" presId="urn:microsoft.com/office/officeart/2005/8/layout/hProcess9"/>
    <dgm:cxn modelId="{6341CD7F-03B4-4FA8-BE6B-2BFB78CAD44C}" type="presParOf" srcId="{D1ACA992-C193-4362-95F7-86A623ECFFA6}" destId="{CDA28EAC-F3C3-4359-A98A-5DF0466FA926}" srcOrd="10" destOrd="0" presId="urn:microsoft.com/office/officeart/2005/8/layout/hProcess9"/>
    <dgm:cxn modelId="{A362CD2C-8521-4065-9223-2BD6DE347794}" type="presParOf" srcId="{D1ACA992-C193-4362-95F7-86A623ECFFA6}" destId="{7F176D13-8404-4E9C-84DE-D16BD1105020}" srcOrd="11" destOrd="0" presId="urn:microsoft.com/office/officeart/2005/8/layout/hProcess9"/>
    <dgm:cxn modelId="{382E527D-B75E-4280-82C4-4401A913DBE7}" type="presParOf" srcId="{D1ACA992-C193-4362-95F7-86A623ECFFA6}" destId="{4F07D452-41D2-4C5D-8E96-728A3BE2E96A}" srcOrd="12" destOrd="0" presId="urn:microsoft.com/office/officeart/2005/8/layout/hProcess9"/>
    <dgm:cxn modelId="{44129AD4-37A5-4AA4-8E07-4682DBD9FCB0}" type="presParOf" srcId="{D1ACA992-C193-4362-95F7-86A623ECFFA6}" destId="{E98FF342-2DE4-431F-8175-A335D7348C7C}" srcOrd="13" destOrd="0" presId="urn:microsoft.com/office/officeart/2005/8/layout/hProcess9"/>
    <dgm:cxn modelId="{D53482D1-624D-42DC-B6AA-375F2D55D95A}" type="presParOf" srcId="{D1ACA992-C193-4362-95F7-86A623ECFFA6}" destId="{428BB218-4F9D-4DD9-BCA6-80F0DAB84727}" srcOrd="14" destOrd="0" presId="urn:microsoft.com/office/officeart/2005/8/layout/hProcess9"/>
    <dgm:cxn modelId="{1FF54404-6065-4897-B023-B71D4020E01B}" type="presParOf" srcId="{D1ACA992-C193-4362-95F7-86A623ECFFA6}" destId="{2444B4AB-3646-43BA-83C5-638636A10FBF}" srcOrd="15" destOrd="0" presId="urn:microsoft.com/office/officeart/2005/8/layout/hProcess9"/>
    <dgm:cxn modelId="{6D6C8051-D0C0-4CDB-9508-2148C5CD6002}" type="presParOf" srcId="{D1ACA992-C193-4362-95F7-86A623ECFFA6}" destId="{F8BCEC98-70D5-460D-AF06-80E7DBEBF9B6}" srcOrd="16" destOrd="0" presId="urn:microsoft.com/office/officeart/2005/8/layout/hProcess9"/>
    <dgm:cxn modelId="{1A80BD6E-3305-4F63-BC0E-72A211B0ECF6}" type="presParOf" srcId="{D1ACA992-C193-4362-95F7-86A623ECFFA6}" destId="{0C896655-BDED-409E-B59E-8275C1B8F52C}" srcOrd="17" destOrd="0" presId="urn:microsoft.com/office/officeart/2005/8/layout/hProcess9"/>
    <dgm:cxn modelId="{6EFC86E4-CE3F-4BE6-A54C-A4961263992E}" type="presParOf" srcId="{D1ACA992-C193-4362-95F7-86A623ECFFA6}" destId="{08D9D901-306A-463A-BE5A-8500BB8F87A5}" srcOrd="1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1661C1-B0FD-4C0B-87CB-36E901EF8092}" type="doc">
      <dgm:prSet loTypeId="urn:microsoft.com/office/officeart/2005/8/layout/hProcess9" loCatId="process" qsTypeId="urn:microsoft.com/office/officeart/2005/8/quickstyle/simple1" qsCatId="simple" csTypeId="urn:microsoft.com/office/officeart/2005/8/colors/accent2_2" csCatId="accent2" phldr="1"/>
      <dgm:spPr/>
    </dgm:pt>
    <dgm:pt modelId="{D9EDD486-B085-4A67-93B2-B05951166A6B}">
      <dgm:prSet phldrT="[Text]" custT="1"/>
      <dgm:spPr/>
      <dgm:t>
        <a:bodyPr/>
        <a:lstStyle/>
        <a:p>
          <a:r>
            <a:rPr lang="en-US" sz="1100" dirty="0"/>
            <a:t>Deploy 2 VMs for SAP ASCS</a:t>
          </a:r>
        </a:p>
      </dgm:t>
    </dgm:pt>
    <dgm:pt modelId="{0F70E337-51C1-4C67-B608-643E5F2A3D01}" type="parTrans" cxnId="{8DC3832E-8C39-4E2C-B263-CCBB9BD02B5B}">
      <dgm:prSet/>
      <dgm:spPr/>
      <dgm:t>
        <a:bodyPr/>
        <a:lstStyle/>
        <a:p>
          <a:endParaRPr lang="en-US" sz="2400"/>
        </a:p>
      </dgm:t>
    </dgm:pt>
    <dgm:pt modelId="{07BD46EE-C686-4510-B232-34675F561417}" type="sibTrans" cxnId="{8DC3832E-8C39-4E2C-B263-CCBB9BD02B5B}">
      <dgm:prSet/>
      <dgm:spPr/>
      <dgm:t>
        <a:bodyPr/>
        <a:lstStyle/>
        <a:p>
          <a:endParaRPr lang="en-US" sz="2400"/>
        </a:p>
      </dgm:t>
    </dgm:pt>
    <dgm:pt modelId="{E870C591-9872-4DF4-82D3-96064042E8C5}">
      <dgm:prSet custT="1"/>
      <dgm:spPr/>
      <dgm:t>
        <a:bodyPr/>
        <a:lstStyle/>
        <a:p>
          <a:r>
            <a:rPr lang="en-US" sz="1100" dirty="0"/>
            <a:t>Attach a disk, Configure OS, Add Cluster Service</a:t>
          </a:r>
        </a:p>
      </dgm:t>
    </dgm:pt>
    <dgm:pt modelId="{3A1D59C1-27FD-42AF-8BD2-2CD5AFAEF0DA}" type="parTrans" cxnId="{1AA3F062-2A60-4890-A725-791EA1D894D8}">
      <dgm:prSet/>
      <dgm:spPr/>
      <dgm:t>
        <a:bodyPr/>
        <a:lstStyle/>
        <a:p>
          <a:endParaRPr lang="en-US" sz="2400"/>
        </a:p>
      </dgm:t>
    </dgm:pt>
    <dgm:pt modelId="{B2E50C1A-4CC3-4949-A192-57DF92F23B25}" type="sibTrans" cxnId="{1AA3F062-2A60-4890-A725-791EA1D894D8}">
      <dgm:prSet/>
      <dgm:spPr/>
      <dgm:t>
        <a:bodyPr/>
        <a:lstStyle/>
        <a:p>
          <a:endParaRPr lang="en-US" sz="2400"/>
        </a:p>
      </dgm:t>
    </dgm:pt>
    <dgm:pt modelId="{9623B21E-C591-46CF-9BAB-3F806E0FBA4E}">
      <dgm:prSet custT="1"/>
      <dgm:spPr/>
      <dgm:t>
        <a:bodyPr/>
        <a:lstStyle/>
        <a:p>
          <a:r>
            <a:rPr lang="en-US" sz="1100" dirty="0"/>
            <a:t>Set up Cluster</a:t>
          </a:r>
        </a:p>
      </dgm:t>
    </dgm:pt>
    <dgm:pt modelId="{ACB0F666-349D-46B8-8A4C-FF61CEDCC7FD}" type="parTrans" cxnId="{FE14B732-2ABC-4177-ABBA-C7D43ECBF71D}">
      <dgm:prSet/>
      <dgm:spPr/>
      <dgm:t>
        <a:bodyPr/>
        <a:lstStyle/>
        <a:p>
          <a:endParaRPr lang="en-US" sz="2400"/>
        </a:p>
      </dgm:t>
    </dgm:pt>
    <dgm:pt modelId="{CA2B55C4-E89F-455A-97F9-73F39FC37592}" type="sibTrans" cxnId="{FE14B732-2ABC-4177-ABBA-C7D43ECBF71D}">
      <dgm:prSet/>
      <dgm:spPr/>
      <dgm:t>
        <a:bodyPr/>
        <a:lstStyle/>
        <a:p>
          <a:endParaRPr lang="en-US" sz="2400"/>
        </a:p>
      </dgm:t>
    </dgm:pt>
    <dgm:pt modelId="{9A4F3100-B6FD-4DB6-A013-20E5317EECDC}">
      <dgm:prSet custT="1"/>
      <dgm:spPr/>
      <dgm:t>
        <a:bodyPr/>
        <a:lstStyle/>
        <a:p>
          <a:r>
            <a:rPr lang="en-US" sz="1100" dirty="0"/>
            <a:t>Create a file share for Cluster , Configure quorum</a:t>
          </a:r>
        </a:p>
      </dgm:t>
    </dgm:pt>
    <dgm:pt modelId="{4663D2EA-2A0D-4581-93DD-850EF74E2CF7}" type="parTrans" cxnId="{076A3407-D201-44A9-9D44-2A778AE66B04}">
      <dgm:prSet/>
      <dgm:spPr/>
      <dgm:t>
        <a:bodyPr/>
        <a:lstStyle/>
        <a:p>
          <a:endParaRPr lang="en-US" sz="2400"/>
        </a:p>
      </dgm:t>
    </dgm:pt>
    <dgm:pt modelId="{5B495364-BD87-44D4-90A4-6B8D108CF589}" type="sibTrans" cxnId="{076A3407-D201-44A9-9D44-2A778AE66B04}">
      <dgm:prSet/>
      <dgm:spPr/>
      <dgm:t>
        <a:bodyPr/>
        <a:lstStyle/>
        <a:p>
          <a:endParaRPr lang="en-US" sz="2400"/>
        </a:p>
      </dgm:t>
    </dgm:pt>
    <dgm:pt modelId="{B530996E-F91C-4E47-AFBF-6DC76D33F54A}">
      <dgm:prSet custT="1"/>
      <dgm:spPr/>
      <dgm:t>
        <a:bodyPr/>
        <a:lstStyle/>
        <a:p>
          <a:r>
            <a:rPr lang="en-US" sz="1100" dirty="0"/>
            <a:t>Add an entry in DNS</a:t>
          </a:r>
        </a:p>
      </dgm:t>
    </dgm:pt>
    <dgm:pt modelId="{45BFBC25-0189-4B51-841F-01790F9BD4D7}" type="parTrans" cxnId="{C73EC133-157C-4AED-A31F-143E5F4AE83E}">
      <dgm:prSet/>
      <dgm:spPr/>
      <dgm:t>
        <a:bodyPr/>
        <a:lstStyle/>
        <a:p>
          <a:endParaRPr lang="en-US" sz="2400"/>
        </a:p>
      </dgm:t>
    </dgm:pt>
    <dgm:pt modelId="{744C6A90-2019-41C1-8B98-4DB3A46E1517}" type="sibTrans" cxnId="{C73EC133-157C-4AED-A31F-143E5F4AE83E}">
      <dgm:prSet/>
      <dgm:spPr/>
      <dgm:t>
        <a:bodyPr/>
        <a:lstStyle/>
        <a:p>
          <a:endParaRPr lang="en-US" sz="2400"/>
        </a:p>
      </dgm:t>
    </dgm:pt>
    <dgm:pt modelId="{1015D140-6D0D-40D7-9221-A218C5AD845A}">
      <dgm:prSet custT="1"/>
      <dgm:spPr/>
      <dgm:t>
        <a:bodyPr/>
        <a:lstStyle/>
        <a:p>
          <a:r>
            <a:rPr lang="en-US" sz="1100" dirty="0"/>
            <a:t>Install SIOS </a:t>
          </a:r>
          <a:r>
            <a:rPr lang="en-US" sz="1100" dirty="0" err="1"/>
            <a:t>DataKeeper</a:t>
          </a:r>
          <a:r>
            <a:rPr lang="en-US" sz="1100" dirty="0"/>
            <a:t>, set up disk sync</a:t>
          </a:r>
        </a:p>
      </dgm:t>
    </dgm:pt>
    <dgm:pt modelId="{BB5418E9-B10F-45F1-9A20-24159C6E11D2}" type="parTrans" cxnId="{28344634-9685-4351-B6E0-6B4A75A41FBF}">
      <dgm:prSet/>
      <dgm:spPr/>
      <dgm:t>
        <a:bodyPr/>
        <a:lstStyle/>
        <a:p>
          <a:endParaRPr lang="en-US" sz="2400"/>
        </a:p>
      </dgm:t>
    </dgm:pt>
    <dgm:pt modelId="{59D8BF21-A2AB-490F-A7D6-1078514D1E5D}" type="sibTrans" cxnId="{28344634-9685-4351-B6E0-6B4A75A41FBF}">
      <dgm:prSet/>
      <dgm:spPr/>
      <dgm:t>
        <a:bodyPr/>
        <a:lstStyle/>
        <a:p>
          <a:endParaRPr lang="en-US" sz="2400"/>
        </a:p>
      </dgm:t>
    </dgm:pt>
    <dgm:pt modelId="{76F026AD-1831-4981-83C9-DD727C1D1028}">
      <dgm:prSet custT="1"/>
      <dgm:spPr/>
      <dgm:t>
        <a:bodyPr/>
        <a:lstStyle/>
        <a:p>
          <a:r>
            <a:rPr lang="en-US" sz="1100" dirty="0"/>
            <a:t>Create Internal Load Balancer and Endpoints</a:t>
          </a:r>
        </a:p>
      </dgm:t>
    </dgm:pt>
    <dgm:pt modelId="{CC18C7A3-141A-48DF-A6B2-35C2E2031C91}" type="parTrans" cxnId="{852A01F6-D9D0-41FA-977B-05811695F2BC}">
      <dgm:prSet/>
      <dgm:spPr/>
      <dgm:t>
        <a:bodyPr/>
        <a:lstStyle/>
        <a:p>
          <a:endParaRPr lang="en-US" sz="2400"/>
        </a:p>
      </dgm:t>
    </dgm:pt>
    <dgm:pt modelId="{6E5D999E-806B-4284-9B00-2D9B354C1CA1}" type="sibTrans" cxnId="{852A01F6-D9D0-41FA-977B-05811695F2BC}">
      <dgm:prSet/>
      <dgm:spPr/>
      <dgm:t>
        <a:bodyPr/>
        <a:lstStyle/>
        <a:p>
          <a:endParaRPr lang="en-US" sz="2400"/>
        </a:p>
      </dgm:t>
    </dgm:pt>
    <dgm:pt modelId="{0CF44663-45FA-4EB1-9A7E-C4EC0852EE98}">
      <dgm:prSet custT="1"/>
      <dgm:spPr/>
      <dgm:t>
        <a:bodyPr/>
        <a:lstStyle/>
        <a:p>
          <a:r>
            <a:rPr lang="en-US" sz="1100" dirty="0"/>
            <a:t>Add a Probe Port in IP Address Cluster Resource</a:t>
          </a:r>
        </a:p>
      </dgm:t>
    </dgm:pt>
    <dgm:pt modelId="{BC89A3DE-709C-4453-9105-D6F5AC420A2D}" type="parTrans" cxnId="{6168CFB3-CF75-4C20-AF3E-4D0B108DEE5D}">
      <dgm:prSet/>
      <dgm:spPr/>
      <dgm:t>
        <a:bodyPr/>
        <a:lstStyle/>
        <a:p>
          <a:endParaRPr lang="en-US" sz="2400"/>
        </a:p>
      </dgm:t>
    </dgm:pt>
    <dgm:pt modelId="{110C7525-CD4F-418C-B48A-0044985B4983}" type="sibTrans" cxnId="{6168CFB3-CF75-4C20-AF3E-4D0B108DEE5D}">
      <dgm:prSet/>
      <dgm:spPr/>
      <dgm:t>
        <a:bodyPr/>
        <a:lstStyle/>
        <a:p>
          <a:endParaRPr lang="en-US" sz="2400"/>
        </a:p>
      </dgm:t>
    </dgm:pt>
    <dgm:pt modelId="{6DEC4B6C-CEA7-4BD5-8C2F-27158890FEFD}">
      <dgm:prSet custT="1"/>
      <dgm:spPr/>
      <dgm:t>
        <a:bodyPr/>
        <a:lstStyle/>
        <a:p>
          <a:r>
            <a:rPr lang="en-US" sz="1100"/>
            <a:t>Set up 2</a:t>
          </a:r>
          <a:r>
            <a:rPr lang="en-US" sz="1100" baseline="30000"/>
            <a:t>nd</a:t>
          </a:r>
          <a:r>
            <a:rPr lang="en-US" sz="1100"/>
            <a:t> node of SAP ASCS</a:t>
          </a:r>
          <a:endParaRPr lang="en-US" sz="1100" dirty="0"/>
        </a:p>
      </dgm:t>
    </dgm:pt>
    <dgm:pt modelId="{DA85EC24-55C8-4ECA-BFD9-93E8352896C3}" type="parTrans" cxnId="{59FF43C1-31DB-46D2-885E-3F4F8997BFDA}">
      <dgm:prSet/>
      <dgm:spPr/>
      <dgm:t>
        <a:bodyPr/>
        <a:lstStyle/>
        <a:p>
          <a:endParaRPr lang="en-US" sz="2400"/>
        </a:p>
      </dgm:t>
    </dgm:pt>
    <dgm:pt modelId="{BFD80714-3DE3-4CE2-802B-B1D55ED2AEC4}" type="sibTrans" cxnId="{59FF43C1-31DB-46D2-885E-3F4F8997BFDA}">
      <dgm:prSet/>
      <dgm:spPr/>
      <dgm:t>
        <a:bodyPr/>
        <a:lstStyle/>
        <a:p>
          <a:endParaRPr lang="en-US" sz="2400"/>
        </a:p>
      </dgm:t>
    </dgm:pt>
    <dgm:pt modelId="{65D0BA73-53D7-4C13-A940-C1D73E9B1E7F}">
      <dgm:prSet custT="1"/>
      <dgm:spPr/>
      <dgm:t>
        <a:bodyPr/>
        <a:lstStyle/>
        <a:p>
          <a:r>
            <a:rPr lang="en-US" sz="1100"/>
            <a:t>Set up 1</a:t>
          </a:r>
          <a:r>
            <a:rPr lang="en-US" sz="1100" baseline="30000"/>
            <a:t>st</a:t>
          </a:r>
          <a:r>
            <a:rPr lang="en-US" sz="1100"/>
            <a:t> node of SAP ASCS</a:t>
          </a:r>
          <a:endParaRPr lang="en-US" sz="1100" dirty="0"/>
        </a:p>
      </dgm:t>
    </dgm:pt>
    <dgm:pt modelId="{76582271-95E8-45C8-8378-C8DB7492DAF0}" type="parTrans" cxnId="{BC5B339D-D7BF-48A0-ABA3-FA81E8DED782}">
      <dgm:prSet/>
      <dgm:spPr/>
      <dgm:t>
        <a:bodyPr/>
        <a:lstStyle/>
        <a:p>
          <a:endParaRPr lang="en-US" sz="2400"/>
        </a:p>
      </dgm:t>
    </dgm:pt>
    <dgm:pt modelId="{58A48C92-CFBB-46E2-BCF1-F8E4E108EE60}" type="sibTrans" cxnId="{BC5B339D-D7BF-48A0-ABA3-FA81E8DED782}">
      <dgm:prSet/>
      <dgm:spPr/>
      <dgm:t>
        <a:bodyPr/>
        <a:lstStyle/>
        <a:p>
          <a:endParaRPr lang="en-US" sz="2400"/>
        </a:p>
      </dgm:t>
    </dgm:pt>
    <dgm:pt modelId="{34C9672A-6835-4AEC-AB3D-5F4C994FA3C5}" type="pres">
      <dgm:prSet presAssocID="{2D1661C1-B0FD-4C0B-87CB-36E901EF8092}" presName="CompostProcess" presStyleCnt="0">
        <dgm:presLayoutVars>
          <dgm:dir/>
          <dgm:resizeHandles val="exact"/>
        </dgm:presLayoutVars>
      </dgm:prSet>
      <dgm:spPr/>
    </dgm:pt>
    <dgm:pt modelId="{DC2F9632-A0B4-468A-A5E2-A9770ECBCBE6}" type="pres">
      <dgm:prSet presAssocID="{2D1661C1-B0FD-4C0B-87CB-36E901EF8092}" presName="arrow" presStyleLbl="bgShp" presStyleIdx="0" presStyleCnt="1" custScaleX="117647" custLinFactNeighborX="-29291" custLinFactNeighborY="-7033"/>
      <dgm:spPr/>
    </dgm:pt>
    <dgm:pt modelId="{D1ACA992-C193-4362-95F7-86A623ECFFA6}" type="pres">
      <dgm:prSet presAssocID="{2D1661C1-B0FD-4C0B-87CB-36E901EF8092}" presName="linearProcess" presStyleCnt="0"/>
      <dgm:spPr/>
    </dgm:pt>
    <dgm:pt modelId="{3BF1905C-08DA-4EF6-ADF9-9A30A458E438}" type="pres">
      <dgm:prSet presAssocID="{D9EDD486-B085-4A67-93B2-B05951166A6B}" presName="textNode" presStyleLbl="node1" presStyleIdx="0" presStyleCnt="10" custScaleY="211804">
        <dgm:presLayoutVars>
          <dgm:bulletEnabled val="1"/>
        </dgm:presLayoutVars>
      </dgm:prSet>
      <dgm:spPr/>
    </dgm:pt>
    <dgm:pt modelId="{A955C48E-B359-4C40-B184-FB159A02B9BA}" type="pres">
      <dgm:prSet presAssocID="{07BD46EE-C686-4510-B232-34675F561417}" presName="sibTrans" presStyleCnt="0"/>
      <dgm:spPr/>
    </dgm:pt>
    <dgm:pt modelId="{0585E623-1D7E-405C-9F9D-194AE3CD884A}" type="pres">
      <dgm:prSet presAssocID="{E870C591-9872-4DF4-82D3-96064042E8C5}" presName="textNode" presStyleLbl="node1" presStyleIdx="1" presStyleCnt="10" custScaleY="211804">
        <dgm:presLayoutVars>
          <dgm:bulletEnabled val="1"/>
        </dgm:presLayoutVars>
      </dgm:prSet>
      <dgm:spPr/>
    </dgm:pt>
    <dgm:pt modelId="{4DC2D550-B559-40B7-8EDE-69D643C115ED}" type="pres">
      <dgm:prSet presAssocID="{B2E50C1A-4CC3-4949-A192-57DF92F23B25}" presName="sibTrans" presStyleCnt="0"/>
      <dgm:spPr/>
    </dgm:pt>
    <dgm:pt modelId="{7651A5A0-C504-42F6-9AE9-E1B21091C42E}" type="pres">
      <dgm:prSet presAssocID="{9623B21E-C591-46CF-9BAB-3F806E0FBA4E}" presName="textNode" presStyleLbl="node1" presStyleIdx="2" presStyleCnt="10" custScaleY="211804">
        <dgm:presLayoutVars>
          <dgm:bulletEnabled val="1"/>
        </dgm:presLayoutVars>
      </dgm:prSet>
      <dgm:spPr/>
    </dgm:pt>
    <dgm:pt modelId="{17D1830D-BF3B-4F3D-A0BA-A9F7799EADBC}" type="pres">
      <dgm:prSet presAssocID="{CA2B55C4-E89F-455A-97F9-73F39FC37592}" presName="sibTrans" presStyleCnt="0"/>
      <dgm:spPr/>
    </dgm:pt>
    <dgm:pt modelId="{D8B1FE14-AFB2-4797-90E1-35B91AA2FAF9}" type="pres">
      <dgm:prSet presAssocID="{9A4F3100-B6FD-4DB6-A013-20E5317EECDC}" presName="textNode" presStyleLbl="node1" presStyleIdx="3" presStyleCnt="10" custScaleY="211804">
        <dgm:presLayoutVars>
          <dgm:bulletEnabled val="1"/>
        </dgm:presLayoutVars>
      </dgm:prSet>
      <dgm:spPr/>
    </dgm:pt>
    <dgm:pt modelId="{5B79B3C6-31CB-4DAD-B87F-D38329F02AE7}" type="pres">
      <dgm:prSet presAssocID="{5B495364-BD87-44D4-90A4-6B8D108CF589}" presName="sibTrans" presStyleCnt="0"/>
      <dgm:spPr/>
    </dgm:pt>
    <dgm:pt modelId="{A1CA08D4-DCD4-4218-B849-A007897270B0}" type="pres">
      <dgm:prSet presAssocID="{B530996E-F91C-4E47-AFBF-6DC76D33F54A}" presName="textNode" presStyleLbl="node1" presStyleIdx="4" presStyleCnt="10" custScaleY="211804">
        <dgm:presLayoutVars>
          <dgm:bulletEnabled val="1"/>
        </dgm:presLayoutVars>
      </dgm:prSet>
      <dgm:spPr/>
    </dgm:pt>
    <dgm:pt modelId="{67671A35-951E-4B7D-BBAE-687441BAC59C}" type="pres">
      <dgm:prSet presAssocID="{744C6A90-2019-41C1-8B98-4DB3A46E1517}" presName="sibTrans" presStyleCnt="0"/>
      <dgm:spPr/>
    </dgm:pt>
    <dgm:pt modelId="{CDA28EAC-F3C3-4359-A98A-5DF0466FA926}" type="pres">
      <dgm:prSet presAssocID="{1015D140-6D0D-40D7-9221-A218C5AD845A}" presName="textNode" presStyleLbl="node1" presStyleIdx="5" presStyleCnt="10" custScaleY="211804">
        <dgm:presLayoutVars>
          <dgm:bulletEnabled val="1"/>
        </dgm:presLayoutVars>
      </dgm:prSet>
      <dgm:spPr/>
    </dgm:pt>
    <dgm:pt modelId="{7F176D13-8404-4E9C-84DE-D16BD1105020}" type="pres">
      <dgm:prSet presAssocID="{59D8BF21-A2AB-490F-A7D6-1078514D1E5D}" presName="sibTrans" presStyleCnt="0"/>
      <dgm:spPr/>
    </dgm:pt>
    <dgm:pt modelId="{4F07D452-41D2-4C5D-8E96-728A3BE2E96A}" type="pres">
      <dgm:prSet presAssocID="{65D0BA73-53D7-4C13-A940-C1D73E9B1E7F}" presName="textNode" presStyleLbl="node1" presStyleIdx="6" presStyleCnt="10" custScaleY="211804">
        <dgm:presLayoutVars>
          <dgm:bulletEnabled val="1"/>
        </dgm:presLayoutVars>
      </dgm:prSet>
      <dgm:spPr/>
    </dgm:pt>
    <dgm:pt modelId="{E98FF342-2DE4-431F-8175-A335D7348C7C}" type="pres">
      <dgm:prSet presAssocID="{58A48C92-CFBB-46E2-BCF1-F8E4E108EE60}" presName="sibTrans" presStyleCnt="0"/>
      <dgm:spPr/>
    </dgm:pt>
    <dgm:pt modelId="{428BB218-4F9D-4DD9-BCA6-80F0DAB84727}" type="pres">
      <dgm:prSet presAssocID="{76F026AD-1831-4981-83C9-DD727C1D1028}" presName="textNode" presStyleLbl="node1" presStyleIdx="7" presStyleCnt="10" custScaleY="211804">
        <dgm:presLayoutVars>
          <dgm:bulletEnabled val="1"/>
        </dgm:presLayoutVars>
      </dgm:prSet>
      <dgm:spPr/>
    </dgm:pt>
    <dgm:pt modelId="{2444B4AB-3646-43BA-83C5-638636A10FBF}" type="pres">
      <dgm:prSet presAssocID="{6E5D999E-806B-4284-9B00-2D9B354C1CA1}" presName="sibTrans" presStyleCnt="0"/>
      <dgm:spPr/>
    </dgm:pt>
    <dgm:pt modelId="{F8BCEC98-70D5-460D-AF06-80E7DBEBF9B6}" type="pres">
      <dgm:prSet presAssocID="{0CF44663-45FA-4EB1-9A7E-C4EC0852EE98}" presName="textNode" presStyleLbl="node1" presStyleIdx="8" presStyleCnt="10" custScaleY="211804">
        <dgm:presLayoutVars>
          <dgm:bulletEnabled val="1"/>
        </dgm:presLayoutVars>
      </dgm:prSet>
      <dgm:spPr/>
    </dgm:pt>
    <dgm:pt modelId="{0C896655-BDED-409E-B59E-8275C1B8F52C}" type="pres">
      <dgm:prSet presAssocID="{110C7525-CD4F-418C-B48A-0044985B4983}" presName="sibTrans" presStyleCnt="0"/>
      <dgm:spPr/>
    </dgm:pt>
    <dgm:pt modelId="{08D9D901-306A-463A-BE5A-8500BB8F87A5}" type="pres">
      <dgm:prSet presAssocID="{6DEC4B6C-CEA7-4BD5-8C2F-27158890FEFD}" presName="textNode" presStyleLbl="node1" presStyleIdx="9" presStyleCnt="10" custScaleY="211804">
        <dgm:presLayoutVars>
          <dgm:bulletEnabled val="1"/>
        </dgm:presLayoutVars>
      </dgm:prSet>
      <dgm:spPr/>
    </dgm:pt>
  </dgm:ptLst>
  <dgm:cxnLst>
    <dgm:cxn modelId="{28344634-9685-4351-B6E0-6B4A75A41FBF}" srcId="{2D1661C1-B0FD-4C0B-87CB-36E901EF8092}" destId="{1015D140-6D0D-40D7-9221-A218C5AD845A}" srcOrd="5" destOrd="0" parTransId="{BB5418E9-B10F-45F1-9A20-24159C6E11D2}" sibTransId="{59D8BF21-A2AB-490F-A7D6-1078514D1E5D}"/>
    <dgm:cxn modelId="{6E08B43B-C595-4A5B-8982-FA8AABF44F32}" type="presOf" srcId="{1015D140-6D0D-40D7-9221-A218C5AD845A}" destId="{CDA28EAC-F3C3-4359-A98A-5DF0466FA926}" srcOrd="0" destOrd="0" presId="urn:microsoft.com/office/officeart/2005/8/layout/hProcess9"/>
    <dgm:cxn modelId="{C9499343-FF47-4A46-A8B3-2E0BFBC5A717}" type="presOf" srcId="{B530996E-F91C-4E47-AFBF-6DC76D33F54A}" destId="{A1CA08D4-DCD4-4218-B849-A007897270B0}" srcOrd="0" destOrd="0" presId="urn:microsoft.com/office/officeart/2005/8/layout/hProcess9"/>
    <dgm:cxn modelId="{5932CF4C-BD50-4D11-BC65-ADA89329B549}" type="presOf" srcId="{6DEC4B6C-CEA7-4BD5-8C2F-27158890FEFD}" destId="{08D9D901-306A-463A-BE5A-8500BB8F87A5}" srcOrd="0" destOrd="0" presId="urn:microsoft.com/office/officeart/2005/8/layout/hProcess9"/>
    <dgm:cxn modelId="{1EE40BB9-16E6-4607-956C-9D587204791D}" type="presOf" srcId="{76F026AD-1831-4981-83C9-DD727C1D1028}" destId="{428BB218-4F9D-4DD9-BCA6-80F0DAB84727}" srcOrd="0" destOrd="0" presId="urn:microsoft.com/office/officeart/2005/8/layout/hProcess9"/>
    <dgm:cxn modelId="{8DC3832E-8C39-4E2C-B263-CCBB9BD02B5B}" srcId="{2D1661C1-B0FD-4C0B-87CB-36E901EF8092}" destId="{D9EDD486-B085-4A67-93B2-B05951166A6B}" srcOrd="0" destOrd="0" parTransId="{0F70E337-51C1-4C67-B608-643E5F2A3D01}" sibTransId="{07BD46EE-C686-4510-B232-34675F561417}"/>
    <dgm:cxn modelId="{852A01F6-D9D0-41FA-977B-05811695F2BC}" srcId="{2D1661C1-B0FD-4C0B-87CB-36E901EF8092}" destId="{76F026AD-1831-4981-83C9-DD727C1D1028}" srcOrd="7" destOrd="0" parTransId="{CC18C7A3-141A-48DF-A6B2-35C2E2031C91}" sibTransId="{6E5D999E-806B-4284-9B00-2D9B354C1CA1}"/>
    <dgm:cxn modelId="{6168CFB3-CF75-4C20-AF3E-4D0B108DEE5D}" srcId="{2D1661C1-B0FD-4C0B-87CB-36E901EF8092}" destId="{0CF44663-45FA-4EB1-9A7E-C4EC0852EE98}" srcOrd="8" destOrd="0" parTransId="{BC89A3DE-709C-4453-9105-D6F5AC420A2D}" sibTransId="{110C7525-CD4F-418C-B48A-0044985B4983}"/>
    <dgm:cxn modelId="{BC5B339D-D7BF-48A0-ABA3-FA81E8DED782}" srcId="{2D1661C1-B0FD-4C0B-87CB-36E901EF8092}" destId="{65D0BA73-53D7-4C13-A940-C1D73E9B1E7F}" srcOrd="6" destOrd="0" parTransId="{76582271-95E8-45C8-8378-C8DB7492DAF0}" sibTransId="{58A48C92-CFBB-46E2-BCF1-F8E4E108EE60}"/>
    <dgm:cxn modelId="{1D99FEFE-8B61-4A61-9CC7-CDF485B28068}" type="presOf" srcId="{9623B21E-C591-46CF-9BAB-3F806E0FBA4E}" destId="{7651A5A0-C504-42F6-9AE9-E1B21091C42E}" srcOrd="0" destOrd="0" presId="urn:microsoft.com/office/officeart/2005/8/layout/hProcess9"/>
    <dgm:cxn modelId="{1FB91B0C-0C82-4007-B9C2-CA5A6DFBF9A5}" type="presOf" srcId="{E870C591-9872-4DF4-82D3-96064042E8C5}" destId="{0585E623-1D7E-405C-9F9D-194AE3CD884A}" srcOrd="0" destOrd="0" presId="urn:microsoft.com/office/officeart/2005/8/layout/hProcess9"/>
    <dgm:cxn modelId="{59FF43C1-31DB-46D2-885E-3F4F8997BFDA}" srcId="{2D1661C1-B0FD-4C0B-87CB-36E901EF8092}" destId="{6DEC4B6C-CEA7-4BD5-8C2F-27158890FEFD}" srcOrd="9" destOrd="0" parTransId="{DA85EC24-55C8-4ECA-BFD9-93E8352896C3}" sibTransId="{BFD80714-3DE3-4CE2-802B-B1D55ED2AEC4}"/>
    <dgm:cxn modelId="{076A3407-D201-44A9-9D44-2A778AE66B04}" srcId="{2D1661C1-B0FD-4C0B-87CB-36E901EF8092}" destId="{9A4F3100-B6FD-4DB6-A013-20E5317EECDC}" srcOrd="3" destOrd="0" parTransId="{4663D2EA-2A0D-4581-93DD-850EF74E2CF7}" sibTransId="{5B495364-BD87-44D4-90A4-6B8D108CF589}"/>
    <dgm:cxn modelId="{C73EC133-157C-4AED-A31F-143E5F4AE83E}" srcId="{2D1661C1-B0FD-4C0B-87CB-36E901EF8092}" destId="{B530996E-F91C-4E47-AFBF-6DC76D33F54A}" srcOrd="4" destOrd="0" parTransId="{45BFBC25-0189-4B51-841F-01790F9BD4D7}" sibTransId="{744C6A90-2019-41C1-8B98-4DB3A46E1517}"/>
    <dgm:cxn modelId="{A8B6BDAA-2FB4-4330-A80A-302689B7D668}" type="presOf" srcId="{2D1661C1-B0FD-4C0B-87CB-36E901EF8092}" destId="{34C9672A-6835-4AEC-AB3D-5F4C994FA3C5}" srcOrd="0" destOrd="0" presId="urn:microsoft.com/office/officeart/2005/8/layout/hProcess9"/>
    <dgm:cxn modelId="{9A18EDAE-D262-4F63-B3AA-1AE43165AA03}" type="presOf" srcId="{D9EDD486-B085-4A67-93B2-B05951166A6B}" destId="{3BF1905C-08DA-4EF6-ADF9-9A30A458E438}" srcOrd="0" destOrd="0" presId="urn:microsoft.com/office/officeart/2005/8/layout/hProcess9"/>
    <dgm:cxn modelId="{4289D625-4598-4677-84F8-8B8D8C80E801}" type="presOf" srcId="{9A4F3100-B6FD-4DB6-A013-20E5317EECDC}" destId="{D8B1FE14-AFB2-4797-90E1-35B91AA2FAF9}" srcOrd="0" destOrd="0" presId="urn:microsoft.com/office/officeart/2005/8/layout/hProcess9"/>
    <dgm:cxn modelId="{1AA3F062-2A60-4890-A725-791EA1D894D8}" srcId="{2D1661C1-B0FD-4C0B-87CB-36E901EF8092}" destId="{E870C591-9872-4DF4-82D3-96064042E8C5}" srcOrd="1" destOrd="0" parTransId="{3A1D59C1-27FD-42AF-8BD2-2CD5AFAEF0DA}" sibTransId="{B2E50C1A-4CC3-4949-A192-57DF92F23B25}"/>
    <dgm:cxn modelId="{FE14B732-2ABC-4177-ABBA-C7D43ECBF71D}" srcId="{2D1661C1-B0FD-4C0B-87CB-36E901EF8092}" destId="{9623B21E-C591-46CF-9BAB-3F806E0FBA4E}" srcOrd="2" destOrd="0" parTransId="{ACB0F666-349D-46B8-8A4C-FF61CEDCC7FD}" sibTransId="{CA2B55C4-E89F-455A-97F9-73F39FC37592}"/>
    <dgm:cxn modelId="{744D2377-60A8-4F38-B121-FC344F07EBE7}" type="presOf" srcId="{0CF44663-45FA-4EB1-9A7E-C4EC0852EE98}" destId="{F8BCEC98-70D5-460D-AF06-80E7DBEBF9B6}" srcOrd="0" destOrd="0" presId="urn:microsoft.com/office/officeart/2005/8/layout/hProcess9"/>
    <dgm:cxn modelId="{6B5318B4-5D85-4F75-8535-0880754045D3}" type="presOf" srcId="{65D0BA73-53D7-4C13-A940-C1D73E9B1E7F}" destId="{4F07D452-41D2-4C5D-8E96-728A3BE2E96A}" srcOrd="0" destOrd="0" presId="urn:microsoft.com/office/officeart/2005/8/layout/hProcess9"/>
    <dgm:cxn modelId="{E83A0D0D-3DE4-47B8-B581-15A56C324A30}" type="presParOf" srcId="{34C9672A-6835-4AEC-AB3D-5F4C994FA3C5}" destId="{DC2F9632-A0B4-468A-A5E2-A9770ECBCBE6}" srcOrd="0" destOrd="0" presId="urn:microsoft.com/office/officeart/2005/8/layout/hProcess9"/>
    <dgm:cxn modelId="{C5224F08-F1AC-471B-8025-730C76C3B273}" type="presParOf" srcId="{34C9672A-6835-4AEC-AB3D-5F4C994FA3C5}" destId="{D1ACA992-C193-4362-95F7-86A623ECFFA6}" srcOrd="1" destOrd="0" presId="urn:microsoft.com/office/officeart/2005/8/layout/hProcess9"/>
    <dgm:cxn modelId="{B4006772-1936-4319-BB5D-738799B10E56}" type="presParOf" srcId="{D1ACA992-C193-4362-95F7-86A623ECFFA6}" destId="{3BF1905C-08DA-4EF6-ADF9-9A30A458E438}" srcOrd="0" destOrd="0" presId="urn:microsoft.com/office/officeart/2005/8/layout/hProcess9"/>
    <dgm:cxn modelId="{F0CED816-F0E2-4C98-94D9-196818FA077F}" type="presParOf" srcId="{D1ACA992-C193-4362-95F7-86A623ECFFA6}" destId="{A955C48E-B359-4C40-B184-FB159A02B9BA}" srcOrd="1" destOrd="0" presId="urn:microsoft.com/office/officeart/2005/8/layout/hProcess9"/>
    <dgm:cxn modelId="{1BC5EE67-5A4C-4760-93F6-FF681F32A5EB}" type="presParOf" srcId="{D1ACA992-C193-4362-95F7-86A623ECFFA6}" destId="{0585E623-1D7E-405C-9F9D-194AE3CD884A}" srcOrd="2" destOrd="0" presId="urn:microsoft.com/office/officeart/2005/8/layout/hProcess9"/>
    <dgm:cxn modelId="{AF92E937-D482-4B78-B753-D1D219B87D4D}" type="presParOf" srcId="{D1ACA992-C193-4362-95F7-86A623ECFFA6}" destId="{4DC2D550-B559-40B7-8EDE-69D643C115ED}" srcOrd="3" destOrd="0" presId="urn:microsoft.com/office/officeart/2005/8/layout/hProcess9"/>
    <dgm:cxn modelId="{6831F2B5-CC8B-4543-8840-290260F45A66}" type="presParOf" srcId="{D1ACA992-C193-4362-95F7-86A623ECFFA6}" destId="{7651A5A0-C504-42F6-9AE9-E1B21091C42E}" srcOrd="4" destOrd="0" presId="urn:microsoft.com/office/officeart/2005/8/layout/hProcess9"/>
    <dgm:cxn modelId="{A3C0201D-1744-4BBF-894C-2FC6B9255CD3}" type="presParOf" srcId="{D1ACA992-C193-4362-95F7-86A623ECFFA6}" destId="{17D1830D-BF3B-4F3D-A0BA-A9F7799EADBC}" srcOrd="5" destOrd="0" presId="urn:microsoft.com/office/officeart/2005/8/layout/hProcess9"/>
    <dgm:cxn modelId="{467F2DB8-69BF-4C00-A4DD-AF3CB7D590BF}" type="presParOf" srcId="{D1ACA992-C193-4362-95F7-86A623ECFFA6}" destId="{D8B1FE14-AFB2-4797-90E1-35B91AA2FAF9}" srcOrd="6" destOrd="0" presId="urn:microsoft.com/office/officeart/2005/8/layout/hProcess9"/>
    <dgm:cxn modelId="{880565E9-338B-4EA1-A2A3-316C6E54CC1F}" type="presParOf" srcId="{D1ACA992-C193-4362-95F7-86A623ECFFA6}" destId="{5B79B3C6-31CB-4DAD-B87F-D38329F02AE7}" srcOrd="7" destOrd="0" presId="urn:microsoft.com/office/officeart/2005/8/layout/hProcess9"/>
    <dgm:cxn modelId="{10C2AC5F-0E12-4F0A-9457-FBCD22C12F25}" type="presParOf" srcId="{D1ACA992-C193-4362-95F7-86A623ECFFA6}" destId="{A1CA08D4-DCD4-4218-B849-A007897270B0}" srcOrd="8" destOrd="0" presId="urn:microsoft.com/office/officeart/2005/8/layout/hProcess9"/>
    <dgm:cxn modelId="{1E4081B4-5C74-4F24-A327-333101B4FF9E}" type="presParOf" srcId="{D1ACA992-C193-4362-95F7-86A623ECFFA6}" destId="{67671A35-951E-4B7D-BBAE-687441BAC59C}" srcOrd="9" destOrd="0" presId="urn:microsoft.com/office/officeart/2005/8/layout/hProcess9"/>
    <dgm:cxn modelId="{6341CD7F-03B4-4FA8-BE6B-2BFB78CAD44C}" type="presParOf" srcId="{D1ACA992-C193-4362-95F7-86A623ECFFA6}" destId="{CDA28EAC-F3C3-4359-A98A-5DF0466FA926}" srcOrd="10" destOrd="0" presId="urn:microsoft.com/office/officeart/2005/8/layout/hProcess9"/>
    <dgm:cxn modelId="{A362CD2C-8521-4065-9223-2BD6DE347794}" type="presParOf" srcId="{D1ACA992-C193-4362-95F7-86A623ECFFA6}" destId="{7F176D13-8404-4E9C-84DE-D16BD1105020}" srcOrd="11" destOrd="0" presId="urn:microsoft.com/office/officeart/2005/8/layout/hProcess9"/>
    <dgm:cxn modelId="{382E527D-B75E-4280-82C4-4401A913DBE7}" type="presParOf" srcId="{D1ACA992-C193-4362-95F7-86A623ECFFA6}" destId="{4F07D452-41D2-4C5D-8E96-728A3BE2E96A}" srcOrd="12" destOrd="0" presId="urn:microsoft.com/office/officeart/2005/8/layout/hProcess9"/>
    <dgm:cxn modelId="{44129AD4-37A5-4AA4-8E07-4682DBD9FCB0}" type="presParOf" srcId="{D1ACA992-C193-4362-95F7-86A623ECFFA6}" destId="{E98FF342-2DE4-431F-8175-A335D7348C7C}" srcOrd="13" destOrd="0" presId="urn:microsoft.com/office/officeart/2005/8/layout/hProcess9"/>
    <dgm:cxn modelId="{D53482D1-624D-42DC-B6AA-375F2D55D95A}" type="presParOf" srcId="{D1ACA992-C193-4362-95F7-86A623ECFFA6}" destId="{428BB218-4F9D-4DD9-BCA6-80F0DAB84727}" srcOrd="14" destOrd="0" presId="urn:microsoft.com/office/officeart/2005/8/layout/hProcess9"/>
    <dgm:cxn modelId="{1FF54404-6065-4897-B023-B71D4020E01B}" type="presParOf" srcId="{D1ACA992-C193-4362-95F7-86A623ECFFA6}" destId="{2444B4AB-3646-43BA-83C5-638636A10FBF}" srcOrd="15" destOrd="0" presId="urn:microsoft.com/office/officeart/2005/8/layout/hProcess9"/>
    <dgm:cxn modelId="{6D6C8051-D0C0-4CDB-9508-2148C5CD6002}" type="presParOf" srcId="{D1ACA992-C193-4362-95F7-86A623ECFFA6}" destId="{F8BCEC98-70D5-460D-AF06-80E7DBEBF9B6}" srcOrd="16" destOrd="0" presId="urn:microsoft.com/office/officeart/2005/8/layout/hProcess9"/>
    <dgm:cxn modelId="{1A80BD6E-3305-4F63-BC0E-72A211B0ECF6}" type="presParOf" srcId="{D1ACA992-C193-4362-95F7-86A623ECFFA6}" destId="{0C896655-BDED-409E-B59E-8275C1B8F52C}" srcOrd="17" destOrd="0" presId="urn:microsoft.com/office/officeart/2005/8/layout/hProcess9"/>
    <dgm:cxn modelId="{6EFC86E4-CE3F-4BE6-A54C-A4961263992E}" type="presParOf" srcId="{D1ACA992-C193-4362-95F7-86A623ECFFA6}" destId="{08D9D901-306A-463A-BE5A-8500BB8F87A5}" srcOrd="1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1661C1-B0FD-4C0B-87CB-36E901EF8092}" type="doc">
      <dgm:prSet loTypeId="urn:microsoft.com/office/officeart/2005/8/layout/hProcess9" loCatId="process" qsTypeId="urn:microsoft.com/office/officeart/2005/8/quickstyle/simple1" qsCatId="simple" csTypeId="urn:microsoft.com/office/officeart/2005/8/colors/accent2_2" csCatId="accent2" phldr="1"/>
      <dgm:spPr/>
    </dgm:pt>
    <dgm:pt modelId="{D9EDD486-B085-4A67-93B2-B05951166A6B}">
      <dgm:prSet phldrT="[Text]" custT="1"/>
      <dgm:spPr/>
      <dgm:t>
        <a:bodyPr/>
        <a:lstStyle/>
        <a:p>
          <a:r>
            <a:rPr lang="en-US" sz="1100" dirty="0"/>
            <a:t>Deploy 2 VMs for SAP ASCS</a:t>
          </a:r>
        </a:p>
      </dgm:t>
    </dgm:pt>
    <dgm:pt modelId="{0F70E337-51C1-4C67-B608-643E5F2A3D01}" type="parTrans" cxnId="{8DC3832E-8C39-4E2C-B263-CCBB9BD02B5B}">
      <dgm:prSet/>
      <dgm:spPr/>
      <dgm:t>
        <a:bodyPr/>
        <a:lstStyle/>
        <a:p>
          <a:endParaRPr lang="en-US" sz="2400"/>
        </a:p>
      </dgm:t>
    </dgm:pt>
    <dgm:pt modelId="{07BD46EE-C686-4510-B232-34675F561417}" type="sibTrans" cxnId="{8DC3832E-8C39-4E2C-B263-CCBB9BD02B5B}">
      <dgm:prSet/>
      <dgm:spPr/>
      <dgm:t>
        <a:bodyPr/>
        <a:lstStyle/>
        <a:p>
          <a:endParaRPr lang="en-US" sz="2400"/>
        </a:p>
      </dgm:t>
    </dgm:pt>
    <dgm:pt modelId="{E870C591-9872-4DF4-82D3-96064042E8C5}">
      <dgm:prSet custT="1"/>
      <dgm:spPr/>
      <dgm:t>
        <a:bodyPr/>
        <a:lstStyle/>
        <a:p>
          <a:r>
            <a:rPr lang="en-US" sz="1100" dirty="0"/>
            <a:t>Attach a disk, Configure OS, Add Cluster Service</a:t>
          </a:r>
        </a:p>
      </dgm:t>
    </dgm:pt>
    <dgm:pt modelId="{3A1D59C1-27FD-42AF-8BD2-2CD5AFAEF0DA}" type="parTrans" cxnId="{1AA3F062-2A60-4890-A725-791EA1D894D8}">
      <dgm:prSet/>
      <dgm:spPr/>
      <dgm:t>
        <a:bodyPr/>
        <a:lstStyle/>
        <a:p>
          <a:endParaRPr lang="en-US" sz="2400"/>
        </a:p>
      </dgm:t>
    </dgm:pt>
    <dgm:pt modelId="{B2E50C1A-4CC3-4949-A192-57DF92F23B25}" type="sibTrans" cxnId="{1AA3F062-2A60-4890-A725-791EA1D894D8}">
      <dgm:prSet/>
      <dgm:spPr/>
      <dgm:t>
        <a:bodyPr/>
        <a:lstStyle/>
        <a:p>
          <a:endParaRPr lang="en-US" sz="2400"/>
        </a:p>
      </dgm:t>
    </dgm:pt>
    <dgm:pt modelId="{9623B21E-C591-46CF-9BAB-3F806E0FBA4E}">
      <dgm:prSet custT="1"/>
      <dgm:spPr/>
      <dgm:t>
        <a:bodyPr/>
        <a:lstStyle/>
        <a:p>
          <a:r>
            <a:rPr lang="en-US" sz="1100" dirty="0"/>
            <a:t>Set up Cluster</a:t>
          </a:r>
        </a:p>
      </dgm:t>
    </dgm:pt>
    <dgm:pt modelId="{ACB0F666-349D-46B8-8A4C-FF61CEDCC7FD}" type="parTrans" cxnId="{FE14B732-2ABC-4177-ABBA-C7D43ECBF71D}">
      <dgm:prSet/>
      <dgm:spPr/>
      <dgm:t>
        <a:bodyPr/>
        <a:lstStyle/>
        <a:p>
          <a:endParaRPr lang="en-US" sz="2400"/>
        </a:p>
      </dgm:t>
    </dgm:pt>
    <dgm:pt modelId="{CA2B55C4-E89F-455A-97F9-73F39FC37592}" type="sibTrans" cxnId="{FE14B732-2ABC-4177-ABBA-C7D43ECBF71D}">
      <dgm:prSet/>
      <dgm:spPr/>
      <dgm:t>
        <a:bodyPr/>
        <a:lstStyle/>
        <a:p>
          <a:endParaRPr lang="en-US" sz="2400"/>
        </a:p>
      </dgm:t>
    </dgm:pt>
    <dgm:pt modelId="{9A4F3100-B6FD-4DB6-A013-20E5317EECDC}">
      <dgm:prSet custT="1"/>
      <dgm:spPr/>
      <dgm:t>
        <a:bodyPr/>
        <a:lstStyle/>
        <a:p>
          <a:r>
            <a:rPr lang="en-US" sz="1100" dirty="0"/>
            <a:t>Create a file share for Cluster , Configure quorum</a:t>
          </a:r>
        </a:p>
      </dgm:t>
    </dgm:pt>
    <dgm:pt modelId="{4663D2EA-2A0D-4581-93DD-850EF74E2CF7}" type="parTrans" cxnId="{076A3407-D201-44A9-9D44-2A778AE66B04}">
      <dgm:prSet/>
      <dgm:spPr/>
      <dgm:t>
        <a:bodyPr/>
        <a:lstStyle/>
        <a:p>
          <a:endParaRPr lang="en-US" sz="2400"/>
        </a:p>
      </dgm:t>
    </dgm:pt>
    <dgm:pt modelId="{5B495364-BD87-44D4-90A4-6B8D108CF589}" type="sibTrans" cxnId="{076A3407-D201-44A9-9D44-2A778AE66B04}">
      <dgm:prSet/>
      <dgm:spPr/>
      <dgm:t>
        <a:bodyPr/>
        <a:lstStyle/>
        <a:p>
          <a:endParaRPr lang="en-US" sz="2400"/>
        </a:p>
      </dgm:t>
    </dgm:pt>
    <dgm:pt modelId="{B530996E-F91C-4E47-AFBF-6DC76D33F54A}">
      <dgm:prSet custT="1"/>
      <dgm:spPr/>
      <dgm:t>
        <a:bodyPr/>
        <a:lstStyle/>
        <a:p>
          <a:r>
            <a:rPr lang="en-US" sz="1100" dirty="0"/>
            <a:t>Add an entry in DNS</a:t>
          </a:r>
        </a:p>
      </dgm:t>
    </dgm:pt>
    <dgm:pt modelId="{45BFBC25-0189-4B51-841F-01790F9BD4D7}" type="parTrans" cxnId="{C73EC133-157C-4AED-A31F-143E5F4AE83E}">
      <dgm:prSet/>
      <dgm:spPr/>
      <dgm:t>
        <a:bodyPr/>
        <a:lstStyle/>
        <a:p>
          <a:endParaRPr lang="en-US" sz="2400"/>
        </a:p>
      </dgm:t>
    </dgm:pt>
    <dgm:pt modelId="{744C6A90-2019-41C1-8B98-4DB3A46E1517}" type="sibTrans" cxnId="{C73EC133-157C-4AED-A31F-143E5F4AE83E}">
      <dgm:prSet/>
      <dgm:spPr/>
      <dgm:t>
        <a:bodyPr/>
        <a:lstStyle/>
        <a:p>
          <a:endParaRPr lang="en-US" sz="2400"/>
        </a:p>
      </dgm:t>
    </dgm:pt>
    <dgm:pt modelId="{1015D140-6D0D-40D7-9221-A218C5AD845A}">
      <dgm:prSet custT="1"/>
      <dgm:spPr/>
      <dgm:t>
        <a:bodyPr/>
        <a:lstStyle/>
        <a:p>
          <a:r>
            <a:rPr lang="en-US" sz="1100" dirty="0"/>
            <a:t>Install SIOS </a:t>
          </a:r>
          <a:r>
            <a:rPr lang="en-US" sz="1100" dirty="0" err="1"/>
            <a:t>DataKeeper</a:t>
          </a:r>
          <a:r>
            <a:rPr lang="en-US" sz="1100" dirty="0"/>
            <a:t>, set up disk sync</a:t>
          </a:r>
        </a:p>
      </dgm:t>
    </dgm:pt>
    <dgm:pt modelId="{BB5418E9-B10F-45F1-9A20-24159C6E11D2}" type="parTrans" cxnId="{28344634-9685-4351-B6E0-6B4A75A41FBF}">
      <dgm:prSet/>
      <dgm:spPr/>
      <dgm:t>
        <a:bodyPr/>
        <a:lstStyle/>
        <a:p>
          <a:endParaRPr lang="en-US" sz="2400"/>
        </a:p>
      </dgm:t>
    </dgm:pt>
    <dgm:pt modelId="{59D8BF21-A2AB-490F-A7D6-1078514D1E5D}" type="sibTrans" cxnId="{28344634-9685-4351-B6E0-6B4A75A41FBF}">
      <dgm:prSet/>
      <dgm:spPr/>
      <dgm:t>
        <a:bodyPr/>
        <a:lstStyle/>
        <a:p>
          <a:endParaRPr lang="en-US" sz="2400"/>
        </a:p>
      </dgm:t>
    </dgm:pt>
    <dgm:pt modelId="{76F026AD-1831-4981-83C9-DD727C1D1028}">
      <dgm:prSet custT="1"/>
      <dgm:spPr/>
      <dgm:t>
        <a:bodyPr/>
        <a:lstStyle/>
        <a:p>
          <a:r>
            <a:rPr lang="en-US" sz="1100" dirty="0"/>
            <a:t>Create Internal Load Balancer and Endpoints</a:t>
          </a:r>
        </a:p>
      </dgm:t>
    </dgm:pt>
    <dgm:pt modelId="{CC18C7A3-141A-48DF-A6B2-35C2E2031C91}" type="parTrans" cxnId="{852A01F6-D9D0-41FA-977B-05811695F2BC}">
      <dgm:prSet/>
      <dgm:spPr/>
      <dgm:t>
        <a:bodyPr/>
        <a:lstStyle/>
        <a:p>
          <a:endParaRPr lang="en-US" sz="2400"/>
        </a:p>
      </dgm:t>
    </dgm:pt>
    <dgm:pt modelId="{6E5D999E-806B-4284-9B00-2D9B354C1CA1}" type="sibTrans" cxnId="{852A01F6-D9D0-41FA-977B-05811695F2BC}">
      <dgm:prSet/>
      <dgm:spPr/>
      <dgm:t>
        <a:bodyPr/>
        <a:lstStyle/>
        <a:p>
          <a:endParaRPr lang="en-US" sz="2400"/>
        </a:p>
      </dgm:t>
    </dgm:pt>
    <dgm:pt modelId="{0CF44663-45FA-4EB1-9A7E-C4EC0852EE98}">
      <dgm:prSet custT="1"/>
      <dgm:spPr/>
      <dgm:t>
        <a:bodyPr/>
        <a:lstStyle/>
        <a:p>
          <a:r>
            <a:rPr lang="en-US" sz="1100" dirty="0"/>
            <a:t>Add a Probe Port in IP Address Cluster Resource</a:t>
          </a:r>
        </a:p>
      </dgm:t>
    </dgm:pt>
    <dgm:pt modelId="{BC89A3DE-709C-4453-9105-D6F5AC420A2D}" type="parTrans" cxnId="{6168CFB3-CF75-4C20-AF3E-4D0B108DEE5D}">
      <dgm:prSet/>
      <dgm:spPr/>
      <dgm:t>
        <a:bodyPr/>
        <a:lstStyle/>
        <a:p>
          <a:endParaRPr lang="en-US" sz="2400"/>
        </a:p>
      </dgm:t>
    </dgm:pt>
    <dgm:pt modelId="{110C7525-CD4F-418C-B48A-0044985B4983}" type="sibTrans" cxnId="{6168CFB3-CF75-4C20-AF3E-4D0B108DEE5D}">
      <dgm:prSet/>
      <dgm:spPr/>
      <dgm:t>
        <a:bodyPr/>
        <a:lstStyle/>
        <a:p>
          <a:endParaRPr lang="en-US" sz="2400"/>
        </a:p>
      </dgm:t>
    </dgm:pt>
    <dgm:pt modelId="{6DEC4B6C-CEA7-4BD5-8C2F-27158890FEFD}">
      <dgm:prSet custT="1"/>
      <dgm:spPr/>
      <dgm:t>
        <a:bodyPr/>
        <a:lstStyle/>
        <a:p>
          <a:r>
            <a:rPr lang="en-US" sz="1100"/>
            <a:t>Set up 2</a:t>
          </a:r>
          <a:r>
            <a:rPr lang="en-US" sz="1100" baseline="30000"/>
            <a:t>nd</a:t>
          </a:r>
          <a:r>
            <a:rPr lang="en-US" sz="1100"/>
            <a:t> node of SAP ASCS</a:t>
          </a:r>
          <a:endParaRPr lang="en-US" sz="1100" dirty="0"/>
        </a:p>
      </dgm:t>
    </dgm:pt>
    <dgm:pt modelId="{DA85EC24-55C8-4ECA-BFD9-93E8352896C3}" type="parTrans" cxnId="{59FF43C1-31DB-46D2-885E-3F4F8997BFDA}">
      <dgm:prSet/>
      <dgm:spPr/>
      <dgm:t>
        <a:bodyPr/>
        <a:lstStyle/>
        <a:p>
          <a:endParaRPr lang="en-US" sz="2400"/>
        </a:p>
      </dgm:t>
    </dgm:pt>
    <dgm:pt modelId="{BFD80714-3DE3-4CE2-802B-B1D55ED2AEC4}" type="sibTrans" cxnId="{59FF43C1-31DB-46D2-885E-3F4F8997BFDA}">
      <dgm:prSet/>
      <dgm:spPr/>
      <dgm:t>
        <a:bodyPr/>
        <a:lstStyle/>
        <a:p>
          <a:endParaRPr lang="en-US" sz="2400"/>
        </a:p>
      </dgm:t>
    </dgm:pt>
    <dgm:pt modelId="{65D0BA73-53D7-4C13-A940-C1D73E9B1E7F}">
      <dgm:prSet custT="1"/>
      <dgm:spPr/>
      <dgm:t>
        <a:bodyPr/>
        <a:lstStyle/>
        <a:p>
          <a:r>
            <a:rPr lang="en-US" sz="1100"/>
            <a:t>Set up 1</a:t>
          </a:r>
          <a:r>
            <a:rPr lang="en-US" sz="1100" baseline="30000"/>
            <a:t>st</a:t>
          </a:r>
          <a:r>
            <a:rPr lang="en-US" sz="1100"/>
            <a:t> node of SAP ASCS</a:t>
          </a:r>
          <a:endParaRPr lang="en-US" sz="1100" dirty="0"/>
        </a:p>
      </dgm:t>
    </dgm:pt>
    <dgm:pt modelId="{76582271-95E8-45C8-8378-C8DB7492DAF0}" type="parTrans" cxnId="{BC5B339D-D7BF-48A0-ABA3-FA81E8DED782}">
      <dgm:prSet/>
      <dgm:spPr/>
      <dgm:t>
        <a:bodyPr/>
        <a:lstStyle/>
        <a:p>
          <a:endParaRPr lang="en-US" sz="2400"/>
        </a:p>
      </dgm:t>
    </dgm:pt>
    <dgm:pt modelId="{58A48C92-CFBB-46E2-BCF1-F8E4E108EE60}" type="sibTrans" cxnId="{BC5B339D-D7BF-48A0-ABA3-FA81E8DED782}">
      <dgm:prSet/>
      <dgm:spPr/>
      <dgm:t>
        <a:bodyPr/>
        <a:lstStyle/>
        <a:p>
          <a:endParaRPr lang="en-US" sz="2400"/>
        </a:p>
      </dgm:t>
    </dgm:pt>
    <dgm:pt modelId="{34C9672A-6835-4AEC-AB3D-5F4C994FA3C5}" type="pres">
      <dgm:prSet presAssocID="{2D1661C1-B0FD-4C0B-87CB-36E901EF8092}" presName="CompostProcess" presStyleCnt="0">
        <dgm:presLayoutVars>
          <dgm:dir/>
          <dgm:resizeHandles val="exact"/>
        </dgm:presLayoutVars>
      </dgm:prSet>
      <dgm:spPr/>
    </dgm:pt>
    <dgm:pt modelId="{DC2F9632-A0B4-468A-A5E2-A9770ECBCBE6}" type="pres">
      <dgm:prSet presAssocID="{2D1661C1-B0FD-4C0B-87CB-36E901EF8092}" presName="arrow" presStyleLbl="bgShp" presStyleIdx="0" presStyleCnt="1" custScaleX="117647" custLinFactNeighborX="-29291" custLinFactNeighborY="-7033"/>
      <dgm:spPr/>
    </dgm:pt>
    <dgm:pt modelId="{D1ACA992-C193-4362-95F7-86A623ECFFA6}" type="pres">
      <dgm:prSet presAssocID="{2D1661C1-B0FD-4C0B-87CB-36E901EF8092}" presName="linearProcess" presStyleCnt="0"/>
      <dgm:spPr/>
    </dgm:pt>
    <dgm:pt modelId="{3BF1905C-08DA-4EF6-ADF9-9A30A458E438}" type="pres">
      <dgm:prSet presAssocID="{D9EDD486-B085-4A67-93B2-B05951166A6B}" presName="textNode" presStyleLbl="node1" presStyleIdx="0" presStyleCnt="10" custScaleY="211804">
        <dgm:presLayoutVars>
          <dgm:bulletEnabled val="1"/>
        </dgm:presLayoutVars>
      </dgm:prSet>
      <dgm:spPr/>
    </dgm:pt>
    <dgm:pt modelId="{A955C48E-B359-4C40-B184-FB159A02B9BA}" type="pres">
      <dgm:prSet presAssocID="{07BD46EE-C686-4510-B232-34675F561417}" presName="sibTrans" presStyleCnt="0"/>
      <dgm:spPr/>
    </dgm:pt>
    <dgm:pt modelId="{0585E623-1D7E-405C-9F9D-194AE3CD884A}" type="pres">
      <dgm:prSet presAssocID="{E870C591-9872-4DF4-82D3-96064042E8C5}" presName="textNode" presStyleLbl="node1" presStyleIdx="1" presStyleCnt="10" custScaleY="211804">
        <dgm:presLayoutVars>
          <dgm:bulletEnabled val="1"/>
        </dgm:presLayoutVars>
      </dgm:prSet>
      <dgm:spPr/>
    </dgm:pt>
    <dgm:pt modelId="{4DC2D550-B559-40B7-8EDE-69D643C115ED}" type="pres">
      <dgm:prSet presAssocID="{B2E50C1A-4CC3-4949-A192-57DF92F23B25}" presName="sibTrans" presStyleCnt="0"/>
      <dgm:spPr/>
    </dgm:pt>
    <dgm:pt modelId="{7651A5A0-C504-42F6-9AE9-E1B21091C42E}" type="pres">
      <dgm:prSet presAssocID="{9623B21E-C591-46CF-9BAB-3F806E0FBA4E}" presName="textNode" presStyleLbl="node1" presStyleIdx="2" presStyleCnt="10" custScaleY="211804">
        <dgm:presLayoutVars>
          <dgm:bulletEnabled val="1"/>
        </dgm:presLayoutVars>
      </dgm:prSet>
      <dgm:spPr/>
    </dgm:pt>
    <dgm:pt modelId="{17D1830D-BF3B-4F3D-A0BA-A9F7799EADBC}" type="pres">
      <dgm:prSet presAssocID="{CA2B55C4-E89F-455A-97F9-73F39FC37592}" presName="sibTrans" presStyleCnt="0"/>
      <dgm:spPr/>
    </dgm:pt>
    <dgm:pt modelId="{D8B1FE14-AFB2-4797-90E1-35B91AA2FAF9}" type="pres">
      <dgm:prSet presAssocID="{9A4F3100-B6FD-4DB6-A013-20E5317EECDC}" presName="textNode" presStyleLbl="node1" presStyleIdx="3" presStyleCnt="10" custScaleY="211804">
        <dgm:presLayoutVars>
          <dgm:bulletEnabled val="1"/>
        </dgm:presLayoutVars>
      </dgm:prSet>
      <dgm:spPr/>
    </dgm:pt>
    <dgm:pt modelId="{5B79B3C6-31CB-4DAD-B87F-D38329F02AE7}" type="pres">
      <dgm:prSet presAssocID="{5B495364-BD87-44D4-90A4-6B8D108CF589}" presName="sibTrans" presStyleCnt="0"/>
      <dgm:spPr/>
    </dgm:pt>
    <dgm:pt modelId="{A1CA08D4-DCD4-4218-B849-A007897270B0}" type="pres">
      <dgm:prSet presAssocID="{B530996E-F91C-4E47-AFBF-6DC76D33F54A}" presName="textNode" presStyleLbl="node1" presStyleIdx="4" presStyleCnt="10" custScaleY="211804">
        <dgm:presLayoutVars>
          <dgm:bulletEnabled val="1"/>
        </dgm:presLayoutVars>
      </dgm:prSet>
      <dgm:spPr/>
    </dgm:pt>
    <dgm:pt modelId="{67671A35-951E-4B7D-BBAE-687441BAC59C}" type="pres">
      <dgm:prSet presAssocID="{744C6A90-2019-41C1-8B98-4DB3A46E1517}" presName="sibTrans" presStyleCnt="0"/>
      <dgm:spPr/>
    </dgm:pt>
    <dgm:pt modelId="{CDA28EAC-F3C3-4359-A98A-5DF0466FA926}" type="pres">
      <dgm:prSet presAssocID="{1015D140-6D0D-40D7-9221-A218C5AD845A}" presName="textNode" presStyleLbl="node1" presStyleIdx="5" presStyleCnt="10" custScaleY="211804">
        <dgm:presLayoutVars>
          <dgm:bulletEnabled val="1"/>
        </dgm:presLayoutVars>
      </dgm:prSet>
      <dgm:spPr/>
    </dgm:pt>
    <dgm:pt modelId="{7F176D13-8404-4E9C-84DE-D16BD1105020}" type="pres">
      <dgm:prSet presAssocID="{59D8BF21-A2AB-490F-A7D6-1078514D1E5D}" presName="sibTrans" presStyleCnt="0"/>
      <dgm:spPr/>
    </dgm:pt>
    <dgm:pt modelId="{4F07D452-41D2-4C5D-8E96-728A3BE2E96A}" type="pres">
      <dgm:prSet presAssocID="{65D0BA73-53D7-4C13-A940-C1D73E9B1E7F}" presName="textNode" presStyleLbl="node1" presStyleIdx="6" presStyleCnt="10" custScaleY="211804">
        <dgm:presLayoutVars>
          <dgm:bulletEnabled val="1"/>
        </dgm:presLayoutVars>
      </dgm:prSet>
      <dgm:spPr/>
    </dgm:pt>
    <dgm:pt modelId="{E98FF342-2DE4-431F-8175-A335D7348C7C}" type="pres">
      <dgm:prSet presAssocID="{58A48C92-CFBB-46E2-BCF1-F8E4E108EE60}" presName="sibTrans" presStyleCnt="0"/>
      <dgm:spPr/>
    </dgm:pt>
    <dgm:pt modelId="{428BB218-4F9D-4DD9-BCA6-80F0DAB84727}" type="pres">
      <dgm:prSet presAssocID="{76F026AD-1831-4981-83C9-DD727C1D1028}" presName="textNode" presStyleLbl="node1" presStyleIdx="7" presStyleCnt="10" custScaleY="211804">
        <dgm:presLayoutVars>
          <dgm:bulletEnabled val="1"/>
        </dgm:presLayoutVars>
      </dgm:prSet>
      <dgm:spPr/>
    </dgm:pt>
    <dgm:pt modelId="{2444B4AB-3646-43BA-83C5-638636A10FBF}" type="pres">
      <dgm:prSet presAssocID="{6E5D999E-806B-4284-9B00-2D9B354C1CA1}" presName="sibTrans" presStyleCnt="0"/>
      <dgm:spPr/>
    </dgm:pt>
    <dgm:pt modelId="{F8BCEC98-70D5-460D-AF06-80E7DBEBF9B6}" type="pres">
      <dgm:prSet presAssocID="{0CF44663-45FA-4EB1-9A7E-C4EC0852EE98}" presName="textNode" presStyleLbl="node1" presStyleIdx="8" presStyleCnt="10" custScaleY="211804">
        <dgm:presLayoutVars>
          <dgm:bulletEnabled val="1"/>
        </dgm:presLayoutVars>
      </dgm:prSet>
      <dgm:spPr/>
    </dgm:pt>
    <dgm:pt modelId="{0C896655-BDED-409E-B59E-8275C1B8F52C}" type="pres">
      <dgm:prSet presAssocID="{110C7525-CD4F-418C-B48A-0044985B4983}" presName="sibTrans" presStyleCnt="0"/>
      <dgm:spPr/>
    </dgm:pt>
    <dgm:pt modelId="{08D9D901-306A-463A-BE5A-8500BB8F87A5}" type="pres">
      <dgm:prSet presAssocID="{6DEC4B6C-CEA7-4BD5-8C2F-27158890FEFD}" presName="textNode" presStyleLbl="node1" presStyleIdx="9" presStyleCnt="10" custScaleY="211804">
        <dgm:presLayoutVars>
          <dgm:bulletEnabled val="1"/>
        </dgm:presLayoutVars>
      </dgm:prSet>
      <dgm:spPr/>
    </dgm:pt>
  </dgm:ptLst>
  <dgm:cxnLst>
    <dgm:cxn modelId="{28344634-9685-4351-B6E0-6B4A75A41FBF}" srcId="{2D1661C1-B0FD-4C0B-87CB-36E901EF8092}" destId="{1015D140-6D0D-40D7-9221-A218C5AD845A}" srcOrd="5" destOrd="0" parTransId="{BB5418E9-B10F-45F1-9A20-24159C6E11D2}" sibTransId="{59D8BF21-A2AB-490F-A7D6-1078514D1E5D}"/>
    <dgm:cxn modelId="{6E08B43B-C595-4A5B-8982-FA8AABF44F32}" type="presOf" srcId="{1015D140-6D0D-40D7-9221-A218C5AD845A}" destId="{CDA28EAC-F3C3-4359-A98A-5DF0466FA926}" srcOrd="0" destOrd="0" presId="urn:microsoft.com/office/officeart/2005/8/layout/hProcess9"/>
    <dgm:cxn modelId="{C9499343-FF47-4A46-A8B3-2E0BFBC5A717}" type="presOf" srcId="{B530996E-F91C-4E47-AFBF-6DC76D33F54A}" destId="{A1CA08D4-DCD4-4218-B849-A007897270B0}" srcOrd="0" destOrd="0" presId="urn:microsoft.com/office/officeart/2005/8/layout/hProcess9"/>
    <dgm:cxn modelId="{5932CF4C-BD50-4D11-BC65-ADA89329B549}" type="presOf" srcId="{6DEC4B6C-CEA7-4BD5-8C2F-27158890FEFD}" destId="{08D9D901-306A-463A-BE5A-8500BB8F87A5}" srcOrd="0" destOrd="0" presId="urn:microsoft.com/office/officeart/2005/8/layout/hProcess9"/>
    <dgm:cxn modelId="{1EE40BB9-16E6-4607-956C-9D587204791D}" type="presOf" srcId="{76F026AD-1831-4981-83C9-DD727C1D1028}" destId="{428BB218-4F9D-4DD9-BCA6-80F0DAB84727}" srcOrd="0" destOrd="0" presId="urn:microsoft.com/office/officeart/2005/8/layout/hProcess9"/>
    <dgm:cxn modelId="{8DC3832E-8C39-4E2C-B263-CCBB9BD02B5B}" srcId="{2D1661C1-B0FD-4C0B-87CB-36E901EF8092}" destId="{D9EDD486-B085-4A67-93B2-B05951166A6B}" srcOrd="0" destOrd="0" parTransId="{0F70E337-51C1-4C67-B608-643E5F2A3D01}" sibTransId="{07BD46EE-C686-4510-B232-34675F561417}"/>
    <dgm:cxn modelId="{852A01F6-D9D0-41FA-977B-05811695F2BC}" srcId="{2D1661C1-B0FD-4C0B-87CB-36E901EF8092}" destId="{76F026AD-1831-4981-83C9-DD727C1D1028}" srcOrd="7" destOrd="0" parTransId="{CC18C7A3-141A-48DF-A6B2-35C2E2031C91}" sibTransId="{6E5D999E-806B-4284-9B00-2D9B354C1CA1}"/>
    <dgm:cxn modelId="{6168CFB3-CF75-4C20-AF3E-4D0B108DEE5D}" srcId="{2D1661C1-B0FD-4C0B-87CB-36E901EF8092}" destId="{0CF44663-45FA-4EB1-9A7E-C4EC0852EE98}" srcOrd="8" destOrd="0" parTransId="{BC89A3DE-709C-4453-9105-D6F5AC420A2D}" sibTransId="{110C7525-CD4F-418C-B48A-0044985B4983}"/>
    <dgm:cxn modelId="{BC5B339D-D7BF-48A0-ABA3-FA81E8DED782}" srcId="{2D1661C1-B0FD-4C0B-87CB-36E901EF8092}" destId="{65D0BA73-53D7-4C13-A940-C1D73E9B1E7F}" srcOrd="6" destOrd="0" parTransId="{76582271-95E8-45C8-8378-C8DB7492DAF0}" sibTransId="{58A48C92-CFBB-46E2-BCF1-F8E4E108EE60}"/>
    <dgm:cxn modelId="{1D99FEFE-8B61-4A61-9CC7-CDF485B28068}" type="presOf" srcId="{9623B21E-C591-46CF-9BAB-3F806E0FBA4E}" destId="{7651A5A0-C504-42F6-9AE9-E1B21091C42E}" srcOrd="0" destOrd="0" presId="urn:microsoft.com/office/officeart/2005/8/layout/hProcess9"/>
    <dgm:cxn modelId="{1FB91B0C-0C82-4007-B9C2-CA5A6DFBF9A5}" type="presOf" srcId="{E870C591-9872-4DF4-82D3-96064042E8C5}" destId="{0585E623-1D7E-405C-9F9D-194AE3CD884A}" srcOrd="0" destOrd="0" presId="urn:microsoft.com/office/officeart/2005/8/layout/hProcess9"/>
    <dgm:cxn modelId="{59FF43C1-31DB-46D2-885E-3F4F8997BFDA}" srcId="{2D1661C1-B0FD-4C0B-87CB-36E901EF8092}" destId="{6DEC4B6C-CEA7-4BD5-8C2F-27158890FEFD}" srcOrd="9" destOrd="0" parTransId="{DA85EC24-55C8-4ECA-BFD9-93E8352896C3}" sibTransId="{BFD80714-3DE3-4CE2-802B-B1D55ED2AEC4}"/>
    <dgm:cxn modelId="{076A3407-D201-44A9-9D44-2A778AE66B04}" srcId="{2D1661C1-B0FD-4C0B-87CB-36E901EF8092}" destId="{9A4F3100-B6FD-4DB6-A013-20E5317EECDC}" srcOrd="3" destOrd="0" parTransId="{4663D2EA-2A0D-4581-93DD-850EF74E2CF7}" sibTransId="{5B495364-BD87-44D4-90A4-6B8D108CF589}"/>
    <dgm:cxn modelId="{C73EC133-157C-4AED-A31F-143E5F4AE83E}" srcId="{2D1661C1-B0FD-4C0B-87CB-36E901EF8092}" destId="{B530996E-F91C-4E47-AFBF-6DC76D33F54A}" srcOrd="4" destOrd="0" parTransId="{45BFBC25-0189-4B51-841F-01790F9BD4D7}" sibTransId="{744C6A90-2019-41C1-8B98-4DB3A46E1517}"/>
    <dgm:cxn modelId="{A8B6BDAA-2FB4-4330-A80A-302689B7D668}" type="presOf" srcId="{2D1661C1-B0FD-4C0B-87CB-36E901EF8092}" destId="{34C9672A-6835-4AEC-AB3D-5F4C994FA3C5}" srcOrd="0" destOrd="0" presId="urn:microsoft.com/office/officeart/2005/8/layout/hProcess9"/>
    <dgm:cxn modelId="{9A18EDAE-D262-4F63-B3AA-1AE43165AA03}" type="presOf" srcId="{D9EDD486-B085-4A67-93B2-B05951166A6B}" destId="{3BF1905C-08DA-4EF6-ADF9-9A30A458E438}" srcOrd="0" destOrd="0" presId="urn:microsoft.com/office/officeart/2005/8/layout/hProcess9"/>
    <dgm:cxn modelId="{4289D625-4598-4677-84F8-8B8D8C80E801}" type="presOf" srcId="{9A4F3100-B6FD-4DB6-A013-20E5317EECDC}" destId="{D8B1FE14-AFB2-4797-90E1-35B91AA2FAF9}" srcOrd="0" destOrd="0" presId="urn:microsoft.com/office/officeart/2005/8/layout/hProcess9"/>
    <dgm:cxn modelId="{1AA3F062-2A60-4890-A725-791EA1D894D8}" srcId="{2D1661C1-B0FD-4C0B-87CB-36E901EF8092}" destId="{E870C591-9872-4DF4-82D3-96064042E8C5}" srcOrd="1" destOrd="0" parTransId="{3A1D59C1-27FD-42AF-8BD2-2CD5AFAEF0DA}" sibTransId="{B2E50C1A-4CC3-4949-A192-57DF92F23B25}"/>
    <dgm:cxn modelId="{FE14B732-2ABC-4177-ABBA-C7D43ECBF71D}" srcId="{2D1661C1-B0FD-4C0B-87CB-36E901EF8092}" destId="{9623B21E-C591-46CF-9BAB-3F806E0FBA4E}" srcOrd="2" destOrd="0" parTransId="{ACB0F666-349D-46B8-8A4C-FF61CEDCC7FD}" sibTransId="{CA2B55C4-E89F-455A-97F9-73F39FC37592}"/>
    <dgm:cxn modelId="{744D2377-60A8-4F38-B121-FC344F07EBE7}" type="presOf" srcId="{0CF44663-45FA-4EB1-9A7E-C4EC0852EE98}" destId="{F8BCEC98-70D5-460D-AF06-80E7DBEBF9B6}" srcOrd="0" destOrd="0" presId="urn:microsoft.com/office/officeart/2005/8/layout/hProcess9"/>
    <dgm:cxn modelId="{6B5318B4-5D85-4F75-8535-0880754045D3}" type="presOf" srcId="{65D0BA73-53D7-4C13-A940-C1D73E9B1E7F}" destId="{4F07D452-41D2-4C5D-8E96-728A3BE2E96A}" srcOrd="0" destOrd="0" presId="urn:microsoft.com/office/officeart/2005/8/layout/hProcess9"/>
    <dgm:cxn modelId="{E83A0D0D-3DE4-47B8-B581-15A56C324A30}" type="presParOf" srcId="{34C9672A-6835-4AEC-AB3D-5F4C994FA3C5}" destId="{DC2F9632-A0B4-468A-A5E2-A9770ECBCBE6}" srcOrd="0" destOrd="0" presId="urn:microsoft.com/office/officeart/2005/8/layout/hProcess9"/>
    <dgm:cxn modelId="{C5224F08-F1AC-471B-8025-730C76C3B273}" type="presParOf" srcId="{34C9672A-6835-4AEC-AB3D-5F4C994FA3C5}" destId="{D1ACA992-C193-4362-95F7-86A623ECFFA6}" srcOrd="1" destOrd="0" presId="urn:microsoft.com/office/officeart/2005/8/layout/hProcess9"/>
    <dgm:cxn modelId="{B4006772-1936-4319-BB5D-738799B10E56}" type="presParOf" srcId="{D1ACA992-C193-4362-95F7-86A623ECFFA6}" destId="{3BF1905C-08DA-4EF6-ADF9-9A30A458E438}" srcOrd="0" destOrd="0" presId="urn:microsoft.com/office/officeart/2005/8/layout/hProcess9"/>
    <dgm:cxn modelId="{F0CED816-F0E2-4C98-94D9-196818FA077F}" type="presParOf" srcId="{D1ACA992-C193-4362-95F7-86A623ECFFA6}" destId="{A955C48E-B359-4C40-B184-FB159A02B9BA}" srcOrd="1" destOrd="0" presId="urn:microsoft.com/office/officeart/2005/8/layout/hProcess9"/>
    <dgm:cxn modelId="{1BC5EE67-5A4C-4760-93F6-FF681F32A5EB}" type="presParOf" srcId="{D1ACA992-C193-4362-95F7-86A623ECFFA6}" destId="{0585E623-1D7E-405C-9F9D-194AE3CD884A}" srcOrd="2" destOrd="0" presId="urn:microsoft.com/office/officeart/2005/8/layout/hProcess9"/>
    <dgm:cxn modelId="{AF92E937-D482-4B78-B753-D1D219B87D4D}" type="presParOf" srcId="{D1ACA992-C193-4362-95F7-86A623ECFFA6}" destId="{4DC2D550-B559-40B7-8EDE-69D643C115ED}" srcOrd="3" destOrd="0" presId="urn:microsoft.com/office/officeart/2005/8/layout/hProcess9"/>
    <dgm:cxn modelId="{6831F2B5-CC8B-4543-8840-290260F45A66}" type="presParOf" srcId="{D1ACA992-C193-4362-95F7-86A623ECFFA6}" destId="{7651A5A0-C504-42F6-9AE9-E1B21091C42E}" srcOrd="4" destOrd="0" presId="urn:microsoft.com/office/officeart/2005/8/layout/hProcess9"/>
    <dgm:cxn modelId="{A3C0201D-1744-4BBF-894C-2FC6B9255CD3}" type="presParOf" srcId="{D1ACA992-C193-4362-95F7-86A623ECFFA6}" destId="{17D1830D-BF3B-4F3D-A0BA-A9F7799EADBC}" srcOrd="5" destOrd="0" presId="urn:microsoft.com/office/officeart/2005/8/layout/hProcess9"/>
    <dgm:cxn modelId="{467F2DB8-69BF-4C00-A4DD-AF3CB7D590BF}" type="presParOf" srcId="{D1ACA992-C193-4362-95F7-86A623ECFFA6}" destId="{D8B1FE14-AFB2-4797-90E1-35B91AA2FAF9}" srcOrd="6" destOrd="0" presId="urn:microsoft.com/office/officeart/2005/8/layout/hProcess9"/>
    <dgm:cxn modelId="{880565E9-338B-4EA1-A2A3-316C6E54CC1F}" type="presParOf" srcId="{D1ACA992-C193-4362-95F7-86A623ECFFA6}" destId="{5B79B3C6-31CB-4DAD-B87F-D38329F02AE7}" srcOrd="7" destOrd="0" presId="urn:microsoft.com/office/officeart/2005/8/layout/hProcess9"/>
    <dgm:cxn modelId="{10C2AC5F-0E12-4F0A-9457-FBCD22C12F25}" type="presParOf" srcId="{D1ACA992-C193-4362-95F7-86A623ECFFA6}" destId="{A1CA08D4-DCD4-4218-B849-A007897270B0}" srcOrd="8" destOrd="0" presId="urn:microsoft.com/office/officeart/2005/8/layout/hProcess9"/>
    <dgm:cxn modelId="{1E4081B4-5C74-4F24-A327-333101B4FF9E}" type="presParOf" srcId="{D1ACA992-C193-4362-95F7-86A623ECFFA6}" destId="{67671A35-951E-4B7D-BBAE-687441BAC59C}" srcOrd="9" destOrd="0" presId="urn:microsoft.com/office/officeart/2005/8/layout/hProcess9"/>
    <dgm:cxn modelId="{6341CD7F-03B4-4FA8-BE6B-2BFB78CAD44C}" type="presParOf" srcId="{D1ACA992-C193-4362-95F7-86A623ECFFA6}" destId="{CDA28EAC-F3C3-4359-A98A-5DF0466FA926}" srcOrd="10" destOrd="0" presId="urn:microsoft.com/office/officeart/2005/8/layout/hProcess9"/>
    <dgm:cxn modelId="{A362CD2C-8521-4065-9223-2BD6DE347794}" type="presParOf" srcId="{D1ACA992-C193-4362-95F7-86A623ECFFA6}" destId="{7F176D13-8404-4E9C-84DE-D16BD1105020}" srcOrd="11" destOrd="0" presId="urn:microsoft.com/office/officeart/2005/8/layout/hProcess9"/>
    <dgm:cxn modelId="{382E527D-B75E-4280-82C4-4401A913DBE7}" type="presParOf" srcId="{D1ACA992-C193-4362-95F7-86A623ECFFA6}" destId="{4F07D452-41D2-4C5D-8E96-728A3BE2E96A}" srcOrd="12" destOrd="0" presId="urn:microsoft.com/office/officeart/2005/8/layout/hProcess9"/>
    <dgm:cxn modelId="{44129AD4-37A5-4AA4-8E07-4682DBD9FCB0}" type="presParOf" srcId="{D1ACA992-C193-4362-95F7-86A623ECFFA6}" destId="{E98FF342-2DE4-431F-8175-A335D7348C7C}" srcOrd="13" destOrd="0" presId="urn:microsoft.com/office/officeart/2005/8/layout/hProcess9"/>
    <dgm:cxn modelId="{D53482D1-624D-42DC-B6AA-375F2D55D95A}" type="presParOf" srcId="{D1ACA992-C193-4362-95F7-86A623ECFFA6}" destId="{428BB218-4F9D-4DD9-BCA6-80F0DAB84727}" srcOrd="14" destOrd="0" presId="urn:microsoft.com/office/officeart/2005/8/layout/hProcess9"/>
    <dgm:cxn modelId="{1FF54404-6065-4897-B023-B71D4020E01B}" type="presParOf" srcId="{D1ACA992-C193-4362-95F7-86A623ECFFA6}" destId="{2444B4AB-3646-43BA-83C5-638636A10FBF}" srcOrd="15" destOrd="0" presId="urn:microsoft.com/office/officeart/2005/8/layout/hProcess9"/>
    <dgm:cxn modelId="{6D6C8051-D0C0-4CDB-9508-2148C5CD6002}" type="presParOf" srcId="{D1ACA992-C193-4362-95F7-86A623ECFFA6}" destId="{F8BCEC98-70D5-460D-AF06-80E7DBEBF9B6}" srcOrd="16" destOrd="0" presId="urn:microsoft.com/office/officeart/2005/8/layout/hProcess9"/>
    <dgm:cxn modelId="{1A80BD6E-3305-4F63-BC0E-72A211B0ECF6}" type="presParOf" srcId="{D1ACA992-C193-4362-95F7-86A623ECFFA6}" destId="{0C896655-BDED-409E-B59E-8275C1B8F52C}" srcOrd="17" destOrd="0" presId="urn:microsoft.com/office/officeart/2005/8/layout/hProcess9"/>
    <dgm:cxn modelId="{6EFC86E4-CE3F-4BE6-A54C-A4961263992E}" type="presParOf" srcId="{D1ACA992-C193-4362-95F7-86A623ECFFA6}" destId="{08D9D901-306A-463A-BE5A-8500BB8F87A5}" srcOrd="1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18179DE-42BF-45B5-8133-E596692490C5}" type="doc">
      <dgm:prSet loTypeId="urn:microsoft.com/office/officeart/2005/8/layout/hProcess9" loCatId="process" qsTypeId="urn:microsoft.com/office/officeart/2005/8/quickstyle/simple1" qsCatId="simple" csTypeId="urn:microsoft.com/office/officeart/2005/8/colors/accent6_2" csCatId="accent6" phldr="1"/>
      <dgm:spPr/>
    </dgm:pt>
    <dgm:pt modelId="{1B798892-15E5-4B23-9DC5-E9F2055F2D43}">
      <dgm:prSet phldrT="[Text]" custT="1"/>
      <dgm:spPr/>
      <dgm:t>
        <a:bodyPr/>
        <a:lstStyle/>
        <a:p>
          <a:r>
            <a:rPr lang="en-US" sz="1100" dirty="0">
              <a:latin typeface="Calibri" panose="020F0502020204030204" pitchFamily="34" charset="0"/>
            </a:rPr>
            <a:t>Deploy 2 VMs for SAP DB and configure OS</a:t>
          </a:r>
        </a:p>
      </dgm:t>
    </dgm:pt>
    <dgm:pt modelId="{EF3E388D-02D7-49CC-A773-08F991C82797}" type="parTrans" cxnId="{944D0074-D916-4441-8633-2D443251C586}">
      <dgm:prSet/>
      <dgm:spPr/>
      <dgm:t>
        <a:bodyPr/>
        <a:lstStyle/>
        <a:p>
          <a:endParaRPr lang="en-US">
            <a:latin typeface="Calibri" panose="020F0502020204030204" pitchFamily="34" charset="0"/>
          </a:endParaRPr>
        </a:p>
      </dgm:t>
    </dgm:pt>
    <dgm:pt modelId="{1966E181-226A-44D2-AAF8-1BCD7F284847}" type="sibTrans" cxnId="{944D0074-D916-4441-8633-2D443251C586}">
      <dgm:prSet/>
      <dgm:spPr/>
      <dgm:t>
        <a:bodyPr/>
        <a:lstStyle/>
        <a:p>
          <a:endParaRPr lang="en-US">
            <a:latin typeface="Calibri" panose="020F0502020204030204" pitchFamily="34" charset="0"/>
          </a:endParaRPr>
        </a:p>
      </dgm:t>
    </dgm:pt>
    <dgm:pt modelId="{3972581B-5F12-4D81-AF88-B61E3D6B288C}">
      <dgm:prSet custT="1"/>
      <dgm:spPr/>
      <dgm:t>
        <a:bodyPr/>
        <a:lstStyle/>
        <a:p>
          <a:r>
            <a:rPr lang="en-US" sz="1000" dirty="0">
              <a:latin typeface="Calibri" panose="020F0502020204030204" pitchFamily="34" charset="0"/>
            </a:rPr>
            <a:t>Attach disks to VM, Create Volume for DB Files</a:t>
          </a:r>
        </a:p>
      </dgm:t>
    </dgm:pt>
    <dgm:pt modelId="{363328A5-69C2-4087-B9D8-F6FE29A24EE6}" type="parTrans" cxnId="{EF151FF4-6B49-4EDC-B382-391D78E82D09}">
      <dgm:prSet/>
      <dgm:spPr/>
      <dgm:t>
        <a:bodyPr/>
        <a:lstStyle/>
        <a:p>
          <a:endParaRPr lang="en-US">
            <a:latin typeface="Calibri" panose="020F0502020204030204" pitchFamily="34" charset="0"/>
          </a:endParaRPr>
        </a:p>
      </dgm:t>
    </dgm:pt>
    <dgm:pt modelId="{ED0C0DA6-8C9E-42F1-9980-5F9F78805705}" type="sibTrans" cxnId="{EF151FF4-6B49-4EDC-B382-391D78E82D09}">
      <dgm:prSet/>
      <dgm:spPr/>
      <dgm:t>
        <a:bodyPr/>
        <a:lstStyle/>
        <a:p>
          <a:endParaRPr lang="en-US">
            <a:latin typeface="Calibri" panose="020F0502020204030204" pitchFamily="34" charset="0"/>
          </a:endParaRPr>
        </a:p>
      </dgm:t>
    </dgm:pt>
    <dgm:pt modelId="{3047F486-C205-44FD-8D9F-21FF8173C570}">
      <dgm:prSet custT="1"/>
      <dgm:spPr/>
      <dgm:t>
        <a:bodyPr/>
        <a:lstStyle/>
        <a:p>
          <a:r>
            <a:rPr lang="en-US" sz="1000" dirty="0">
              <a:latin typeface="Calibri" panose="020F0502020204030204" pitchFamily="34" charset="0"/>
            </a:rPr>
            <a:t>Attach a disk to VM, Create Volume for DB Log File(s)</a:t>
          </a:r>
        </a:p>
      </dgm:t>
    </dgm:pt>
    <dgm:pt modelId="{37651C11-65AB-4B7A-970B-6E780A2F794E}" type="parTrans" cxnId="{BD976675-D72A-4F61-9A42-55557B70B27C}">
      <dgm:prSet/>
      <dgm:spPr/>
      <dgm:t>
        <a:bodyPr/>
        <a:lstStyle/>
        <a:p>
          <a:endParaRPr lang="en-US">
            <a:latin typeface="Calibri" panose="020F0502020204030204" pitchFamily="34" charset="0"/>
          </a:endParaRPr>
        </a:p>
      </dgm:t>
    </dgm:pt>
    <dgm:pt modelId="{E0DFC19D-376F-4374-9999-22D5D7D17F90}" type="sibTrans" cxnId="{BD976675-D72A-4F61-9A42-55557B70B27C}">
      <dgm:prSet/>
      <dgm:spPr/>
      <dgm:t>
        <a:bodyPr/>
        <a:lstStyle/>
        <a:p>
          <a:endParaRPr lang="en-US">
            <a:latin typeface="Calibri" panose="020F0502020204030204" pitchFamily="34" charset="0"/>
          </a:endParaRPr>
        </a:p>
      </dgm:t>
    </dgm:pt>
    <dgm:pt modelId="{7B569D2B-7FF5-4224-9AC7-9CD222FBCEFA}">
      <dgm:prSet custT="1"/>
      <dgm:spPr/>
      <dgm:t>
        <a:bodyPr/>
        <a:lstStyle/>
        <a:p>
          <a:r>
            <a:rPr lang="en-US" sz="1100" dirty="0">
              <a:latin typeface="Calibri" panose="020F0502020204030204" pitchFamily="34" charset="0"/>
            </a:rPr>
            <a:t>Install SQL Server and Cluster Service </a:t>
          </a:r>
        </a:p>
      </dgm:t>
    </dgm:pt>
    <dgm:pt modelId="{C2194448-7B2F-4B88-9970-629220CF0F87}" type="parTrans" cxnId="{1A05044A-64EA-4EA2-9D04-A51025FC8616}">
      <dgm:prSet/>
      <dgm:spPr/>
      <dgm:t>
        <a:bodyPr/>
        <a:lstStyle/>
        <a:p>
          <a:endParaRPr lang="en-US">
            <a:latin typeface="Calibri" panose="020F0502020204030204" pitchFamily="34" charset="0"/>
          </a:endParaRPr>
        </a:p>
      </dgm:t>
    </dgm:pt>
    <dgm:pt modelId="{DF58ACC3-DF70-4F1F-9995-21B837808CA4}" type="sibTrans" cxnId="{1A05044A-64EA-4EA2-9D04-A51025FC8616}">
      <dgm:prSet/>
      <dgm:spPr/>
      <dgm:t>
        <a:bodyPr/>
        <a:lstStyle/>
        <a:p>
          <a:endParaRPr lang="en-US">
            <a:latin typeface="Calibri" panose="020F0502020204030204" pitchFamily="34" charset="0"/>
          </a:endParaRPr>
        </a:p>
      </dgm:t>
    </dgm:pt>
    <dgm:pt modelId="{C9A28648-8362-4878-AB73-216C376A0622}">
      <dgm:prSet custT="1"/>
      <dgm:spPr/>
      <dgm:t>
        <a:bodyPr/>
        <a:lstStyle/>
        <a:p>
          <a:r>
            <a:rPr lang="en-US" sz="1100" dirty="0">
              <a:latin typeface="Calibri" panose="020F0502020204030204" pitchFamily="34" charset="0"/>
            </a:rPr>
            <a:t>Set up Cluster, Configure file share witness</a:t>
          </a:r>
        </a:p>
      </dgm:t>
    </dgm:pt>
    <dgm:pt modelId="{1D3BE0EA-BA6F-4B60-BFD7-A3596C50B480}" type="parTrans" cxnId="{4E58DE26-8ACE-4DED-A741-AFF379692E30}">
      <dgm:prSet/>
      <dgm:spPr/>
      <dgm:t>
        <a:bodyPr/>
        <a:lstStyle/>
        <a:p>
          <a:endParaRPr lang="en-US">
            <a:latin typeface="Calibri" panose="020F0502020204030204" pitchFamily="34" charset="0"/>
          </a:endParaRPr>
        </a:p>
      </dgm:t>
    </dgm:pt>
    <dgm:pt modelId="{DBF7500B-07D0-4007-906A-1F39079CD6EC}" type="sibTrans" cxnId="{4E58DE26-8ACE-4DED-A741-AFF379692E30}">
      <dgm:prSet/>
      <dgm:spPr/>
      <dgm:t>
        <a:bodyPr/>
        <a:lstStyle/>
        <a:p>
          <a:endParaRPr lang="en-US">
            <a:latin typeface="Calibri" panose="020F0502020204030204" pitchFamily="34" charset="0"/>
          </a:endParaRPr>
        </a:p>
      </dgm:t>
    </dgm:pt>
    <dgm:pt modelId="{24944F1D-4DA7-4A9F-BD95-7098C2FC9EAE}">
      <dgm:prSet custT="1"/>
      <dgm:spPr/>
      <dgm:t>
        <a:bodyPr/>
        <a:lstStyle/>
        <a:p>
          <a:r>
            <a:rPr lang="en-US" sz="1050" dirty="0">
              <a:latin typeface="Calibri" panose="020F0502020204030204" pitchFamily="34" charset="0"/>
            </a:rPr>
            <a:t>Set up SAP DB Instance and full DB backup on 1</a:t>
          </a:r>
          <a:r>
            <a:rPr lang="en-US" sz="1050" baseline="30000" dirty="0">
              <a:latin typeface="Calibri" panose="020F0502020204030204" pitchFamily="34" charset="0"/>
            </a:rPr>
            <a:t>st</a:t>
          </a:r>
          <a:r>
            <a:rPr lang="en-US" sz="1050" dirty="0">
              <a:latin typeface="Calibri" panose="020F0502020204030204" pitchFamily="34" charset="0"/>
            </a:rPr>
            <a:t> node</a:t>
          </a:r>
        </a:p>
      </dgm:t>
    </dgm:pt>
    <dgm:pt modelId="{12984C2E-1F97-46D4-AC5B-8B195BF1399C}" type="parTrans" cxnId="{9E730F39-5C3A-4A26-9C48-0189BCDA58AC}">
      <dgm:prSet/>
      <dgm:spPr/>
      <dgm:t>
        <a:bodyPr/>
        <a:lstStyle/>
        <a:p>
          <a:endParaRPr lang="en-US">
            <a:latin typeface="Calibri" panose="020F0502020204030204" pitchFamily="34" charset="0"/>
          </a:endParaRPr>
        </a:p>
      </dgm:t>
    </dgm:pt>
    <dgm:pt modelId="{CE8E6176-BBE0-4489-90DC-7F5158B28FDA}" type="sibTrans" cxnId="{9E730F39-5C3A-4A26-9C48-0189BCDA58AC}">
      <dgm:prSet/>
      <dgm:spPr/>
      <dgm:t>
        <a:bodyPr/>
        <a:lstStyle/>
        <a:p>
          <a:endParaRPr lang="en-US">
            <a:latin typeface="Calibri" panose="020F0502020204030204" pitchFamily="34" charset="0"/>
          </a:endParaRPr>
        </a:p>
      </dgm:t>
    </dgm:pt>
    <dgm:pt modelId="{CC2FCB3C-DDE2-4AF9-8515-F6E79996AE3A}">
      <dgm:prSet custT="1"/>
      <dgm:spPr/>
      <dgm:t>
        <a:bodyPr/>
        <a:lstStyle/>
        <a:p>
          <a:r>
            <a:rPr lang="en-US" sz="1100" dirty="0">
              <a:latin typeface="Calibri" panose="020F0502020204030204" pitchFamily="34" charset="0"/>
            </a:rPr>
            <a:t>Security settings before SQL </a:t>
          </a:r>
          <a:r>
            <a:rPr lang="en-US" sz="1100" dirty="0" err="1">
              <a:latin typeface="Calibri" panose="020F0502020204030204" pitchFamily="34" charset="0"/>
            </a:rPr>
            <a:t>AlwaysOn</a:t>
          </a:r>
          <a:r>
            <a:rPr lang="en-US" sz="1100" dirty="0">
              <a:latin typeface="Calibri" panose="020F0502020204030204" pitchFamily="34" charset="0"/>
            </a:rPr>
            <a:t> setup</a:t>
          </a:r>
        </a:p>
      </dgm:t>
    </dgm:pt>
    <dgm:pt modelId="{EAF5909D-99E5-4B42-A239-D47C594C6E7B}" type="parTrans" cxnId="{2084C42A-799B-4323-ACF5-300781717B44}">
      <dgm:prSet/>
      <dgm:spPr/>
      <dgm:t>
        <a:bodyPr/>
        <a:lstStyle/>
        <a:p>
          <a:endParaRPr lang="en-US">
            <a:latin typeface="Calibri" panose="020F0502020204030204" pitchFamily="34" charset="0"/>
          </a:endParaRPr>
        </a:p>
      </dgm:t>
    </dgm:pt>
    <dgm:pt modelId="{12A127D9-771E-43DE-B9EE-6F7F1F65036F}" type="sibTrans" cxnId="{2084C42A-799B-4323-ACF5-300781717B44}">
      <dgm:prSet/>
      <dgm:spPr/>
      <dgm:t>
        <a:bodyPr/>
        <a:lstStyle/>
        <a:p>
          <a:endParaRPr lang="en-US">
            <a:latin typeface="Calibri" panose="020F0502020204030204" pitchFamily="34" charset="0"/>
          </a:endParaRPr>
        </a:p>
      </dgm:t>
    </dgm:pt>
    <dgm:pt modelId="{7A14ED75-F721-48F7-9304-386A4E46377B}">
      <dgm:prSet custT="1"/>
      <dgm:spPr/>
      <dgm:t>
        <a:bodyPr/>
        <a:lstStyle/>
        <a:p>
          <a:r>
            <a:rPr lang="en-US" sz="1100">
              <a:latin typeface="Calibri" panose="020F0502020204030204" pitchFamily="34" charset="0"/>
            </a:rPr>
            <a:t>Set up SQL Server AlwaysOn</a:t>
          </a:r>
          <a:endParaRPr lang="en-US" sz="1100" dirty="0">
            <a:latin typeface="Calibri" panose="020F0502020204030204" pitchFamily="34" charset="0"/>
          </a:endParaRPr>
        </a:p>
      </dgm:t>
    </dgm:pt>
    <dgm:pt modelId="{7F358E7A-ADB3-48A7-A595-FA758E99291D}" type="parTrans" cxnId="{DEBAE750-2A4D-4F61-8A9E-A89445EAD3CA}">
      <dgm:prSet/>
      <dgm:spPr/>
      <dgm:t>
        <a:bodyPr/>
        <a:lstStyle/>
        <a:p>
          <a:endParaRPr lang="en-US">
            <a:latin typeface="Calibri" panose="020F0502020204030204" pitchFamily="34" charset="0"/>
          </a:endParaRPr>
        </a:p>
      </dgm:t>
    </dgm:pt>
    <dgm:pt modelId="{33E6EAA9-9545-4558-9D75-254490E79D13}" type="sibTrans" cxnId="{DEBAE750-2A4D-4F61-8A9E-A89445EAD3CA}">
      <dgm:prSet/>
      <dgm:spPr/>
      <dgm:t>
        <a:bodyPr/>
        <a:lstStyle/>
        <a:p>
          <a:endParaRPr lang="en-US">
            <a:latin typeface="Calibri" panose="020F0502020204030204" pitchFamily="34" charset="0"/>
          </a:endParaRPr>
        </a:p>
      </dgm:t>
    </dgm:pt>
    <dgm:pt modelId="{A9F1B478-53ED-451E-966C-AEB948D2D9F7}">
      <dgm:prSet custT="1"/>
      <dgm:spPr/>
      <dgm:t>
        <a:bodyPr/>
        <a:lstStyle/>
        <a:p>
          <a:r>
            <a:rPr lang="en-US" sz="1100" dirty="0">
              <a:latin typeface="Calibri" panose="020F0502020204030204" pitchFamily="34" charset="0"/>
            </a:rPr>
            <a:t>Listener settings for SQL </a:t>
          </a:r>
          <a:r>
            <a:rPr lang="en-US" sz="1100" dirty="0" err="1">
              <a:latin typeface="Calibri" panose="020F0502020204030204" pitchFamily="34" charset="0"/>
            </a:rPr>
            <a:t>AlwaysOn</a:t>
          </a:r>
          <a:endParaRPr lang="en-US" sz="1100" dirty="0">
            <a:latin typeface="Calibri" panose="020F0502020204030204" pitchFamily="34" charset="0"/>
          </a:endParaRPr>
        </a:p>
      </dgm:t>
    </dgm:pt>
    <dgm:pt modelId="{CF95FF1E-BDA2-442C-9044-3A9527ED946E}" type="parTrans" cxnId="{207C8E33-9D98-49C3-8029-5E71C959F339}">
      <dgm:prSet/>
      <dgm:spPr/>
      <dgm:t>
        <a:bodyPr/>
        <a:lstStyle/>
        <a:p>
          <a:endParaRPr lang="en-US">
            <a:latin typeface="Calibri" panose="020F0502020204030204" pitchFamily="34" charset="0"/>
          </a:endParaRPr>
        </a:p>
      </dgm:t>
    </dgm:pt>
    <dgm:pt modelId="{1A995BD7-FDD1-4FBA-8130-AF844431B228}" type="sibTrans" cxnId="{207C8E33-9D98-49C3-8029-5E71C959F339}">
      <dgm:prSet/>
      <dgm:spPr/>
      <dgm:t>
        <a:bodyPr/>
        <a:lstStyle/>
        <a:p>
          <a:endParaRPr lang="en-US">
            <a:latin typeface="Calibri" panose="020F0502020204030204" pitchFamily="34" charset="0"/>
          </a:endParaRPr>
        </a:p>
      </dgm:t>
    </dgm:pt>
    <dgm:pt modelId="{5F3F60CD-6AF5-46A7-93D2-38FEFEB9FDAA}">
      <dgm:prSet custT="1"/>
      <dgm:spPr/>
      <dgm:t>
        <a:bodyPr/>
        <a:lstStyle/>
        <a:p>
          <a:r>
            <a:rPr lang="en-US" sz="1100" dirty="0">
              <a:latin typeface="Calibri" panose="020F0502020204030204" pitchFamily="34" charset="0"/>
            </a:rPr>
            <a:t>Restore database on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C1F3718C-7829-465A-A702-371CA1B99A67}" type="parTrans" cxnId="{AB71F18E-DEC7-4B5E-879E-67FA9E367D3C}">
      <dgm:prSet/>
      <dgm:spPr/>
      <dgm:t>
        <a:bodyPr/>
        <a:lstStyle/>
        <a:p>
          <a:endParaRPr lang="en-US">
            <a:latin typeface="Calibri" panose="020F0502020204030204" pitchFamily="34" charset="0"/>
          </a:endParaRPr>
        </a:p>
      </dgm:t>
    </dgm:pt>
    <dgm:pt modelId="{446C893B-DBEE-4F1B-8ADA-40C1395A6923}" type="sibTrans" cxnId="{AB71F18E-DEC7-4B5E-879E-67FA9E367D3C}">
      <dgm:prSet/>
      <dgm:spPr/>
      <dgm:t>
        <a:bodyPr/>
        <a:lstStyle/>
        <a:p>
          <a:endParaRPr lang="en-US">
            <a:latin typeface="Calibri" panose="020F0502020204030204" pitchFamily="34" charset="0"/>
          </a:endParaRPr>
        </a:p>
      </dgm:t>
    </dgm:pt>
    <dgm:pt modelId="{1247321B-1B58-416B-863E-529AA4594684}">
      <dgm:prSet custT="1"/>
      <dgm:spPr/>
      <dgm:t>
        <a:bodyPr/>
        <a:lstStyle/>
        <a:p>
          <a:r>
            <a:rPr lang="en-US" sz="1100" dirty="0">
              <a:latin typeface="Calibri" panose="020F0502020204030204" pitchFamily="34" charset="0"/>
            </a:rPr>
            <a:t>Copy SQL Server logins from 1</a:t>
          </a:r>
          <a:r>
            <a:rPr lang="en-US" sz="1100" baseline="30000" dirty="0">
              <a:latin typeface="Calibri" panose="020F0502020204030204" pitchFamily="34" charset="0"/>
            </a:rPr>
            <a:t>st</a:t>
          </a:r>
          <a:r>
            <a:rPr lang="en-US" sz="1100" dirty="0">
              <a:latin typeface="Calibri" panose="020F0502020204030204" pitchFamily="34" charset="0"/>
            </a:rPr>
            <a:t> node to 2</a:t>
          </a:r>
          <a:r>
            <a:rPr lang="en-US" sz="1100" baseline="30000" dirty="0">
              <a:latin typeface="Calibri" panose="020F0502020204030204" pitchFamily="34" charset="0"/>
            </a:rPr>
            <a:t>nd</a:t>
          </a:r>
          <a:endParaRPr lang="en-US" sz="1100" dirty="0">
            <a:latin typeface="Calibri" panose="020F0502020204030204" pitchFamily="34" charset="0"/>
          </a:endParaRPr>
        </a:p>
      </dgm:t>
    </dgm:pt>
    <dgm:pt modelId="{586A455B-1CA3-4DE7-9FCB-7C2391E34EEA}" type="parTrans" cxnId="{04BC6F9E-1F06-4227-BA10-5DBDD43C074F}">
      <dgm:prSet/>
      <dgm:spPr/>
      <dgm:t>
        <a:bodyPr/>
        <a:lstStyle/>
        <a:p>
          <a:endParaRPr lang="en-US">
            <a:latin typeface="Calibri" panose="020F0502020204030204" pitchFamily="34" charset="0"/>
          </a:endParaRPr>
        </a:p>
      </dgm:t>
    </dgm:pt>
    <dgm:pt modelId="{6607C6A0-C3E8-4DC0-A604-310095B61E07}" type="sibTrans" cxnId="{04BC6F9E-1F06-4227-BA10-5DBDD43C074F}">
      <dgm:prSet/>
      <dgm:spPr/>
      <dgm:t>
        <a:bodyPr/>
        <a:lstStyle/>
        <a:p>
          <a:endParaRPr lang="en-US">
            <a:latin typeface="Calibri" panose="020F0502020204030204" pitchFamily="34" charset="0"/>
          </a:endParaRPr>
        </a:p>
      </dgm:t>
    </dgm:pt>
    <dgm:pt modelId="{5213FA8B-106A-4772-B99C-EE2A142621C4}">
      <dgm:prSet custT="1"/>
      <dgm:spPr/>
      <dgm:t>
        <a:bodyPr/>
        <a:lstStyle/>
        <a:p>
          <a:r>
            <a:rPr lang="en-US" sz="1100" dirty="0">
              <a:latin typeface="Calibri" panose="020F0502020204030204" pitchFamily="34" charset="0"/>
            </a:rPr>
            <a:t>Change SAP Profile @ SAP ASCS </a:t>
          </a:r>
        </a:p>
      </dgm:t>
    </dgm:pt>
    <dgm:pt modelId="{69B1AAD4-0C1A-4645-8654-E1544360E7AF}" type="parTrans" cxnId="{B4195A6F-8E9F-444B-9A15-9E5BC106D01E}">
      <dgm:prSet/>
      <dgm:spPr/>
      <dgm:t>
        <a:bodyPr/>
        <a:lstStyle/>
        <a:p>
          <a:endParaRPr lang="en-US">
            <a:latin typeface="Calibri" panose="020F0502020204030204" pitchFamily="34" charset="0"/>
          </a:endParaRPr>
        </a:p>
      </dgm:t>
    </dgm:pt>
    <dgm:pt modelId="{AAFD9502-C0EF-4728-9262-B9C2AE2D46AD}" type="sibTrans" cxnId="{B4195A6F-8E9F-444B-9A15-9E5BC106D01E}">
      <dgm:prSet/>
      <dgm:spPr/>
      <dgm:t>
        <a:bodyPr/>
        <a:lstStyle/>
        <a:p>
          <a:endParaRPr lang="en-US">
            <a:latin typeface="Calibri" panose="020F0502020204030204" pitchFamily="34" charset="0"/>
          </a:endParaRPr>
        </a:p>
      </dgm:t>
    </dgm:pt>
    <dgm:pt modelId="{B1CA8FA8-0031-4751-ABEE-065C85396B6F}">
      <dgm:prSet custT="1"/>
      <dgm:spPr/>
      <dgm:t>
        <a:bodyPr/>
        <a:lstStyle/>
        <a:p>
          <a:r>
            <a:rPr lang="en-US" sz="1100" dirty="0">
              <a:latin typeface="Calibri" panose="020F0502020204030204" pitchFamily="34" charset="0"/>
            </a:rPr>
            <a:t>SQL Server Buffer Pool Extension setup</a:t>
          </a:r>
        </a:p>
      </dgm:t>
    </dgm:pt>
    <dgm:pt modelId="{A738B7A2-8C85-48A3-AE29-A78D8CB6381D}" type="parTrans" cxnId="{82A63864-29DF-4039-950F-7F01390F2D78}">
      <dgm:prSet/>
      <dgm:spPr/>
      <dgm:t>
        <a:bodyPr/>
        <a:lstStyle/>
        <a:p>
          <a:endParaRPr lang="en-US">
            <a:latin typeface="Calibri" panose="020F0502020204030204" pitchFamily="34" charset="0"/>
          </a:endParaRPr>
        </a:p>
      </dgm:t>
    </dgm:pt>
    <dgm:pt modelId="{F94B26C3-FD39-40AC-845E-E1F99723F587}" type="sibTrans" cxnId="{82A63864-29DF-4039-950F-7F01390F2D78}">
      <dgm:prSet/>
      <dgm:spPr/>
      <dgm:t>
        <a:bodyPr/>
        <a:lstStyle/>
        <a:p>
          <a:endParaRPr lang="en-US">
            <a:latin typeface="Calibri" panose="020F0502020204030204" pitchFamily="34" charset="0"/>
          </a:endParaRPr>
        </a:p>
      </dgm:t>
    </dgm:pt>
    <dgm:pt modelId="{295F2E6F-DD2D-48E3-B8A4-622ADB1EE798}" type="pres">
      <dgm:prSet presAssocID="{F18179DE-42BF-45B5-8133-E596692490C5}" presName="CompostProcess" presStyleCnt="0">
        <dgm:presLayoutVars>
          <dgm:dir/>
          <dgm:resizeHandles val="exact"/>
        </dgm:presLayoutVars>
      </dgm:prSet>
      <dgm:spPr/>
    </dgm:pt>
    <dgm:pt modelId="{5C736354-4594-4ADD-A0A2-FF43C1D40B10}" type="pres">
      <dgm:prSet presAssocID="{F18179DE-42BF-45B5-8133-E596692490C5}" presName="arrow" presStyleLbl="bgShp" presStyleIdx="0" presStyleCnt="1" custScaleX="117647"/>
      <dgm:spPr/>
    </dgm:pt>
    <dgm:pt modelId="{2C43FE0E-8A60-4CF9-85FD-8901BF7CBF98}" type="pres">
      <dgm:prSet presAssocID="{F18179DE-42BF-45B5-8133-E596692490C5}" presName="linearProcess" presStyleCnt="0"/>
      <dgm:spPr/>
    </dgm:pt>
    <dgm:pt modelId="{031E7751-B36A-45BC-B92A-2666E1EFD6A7}" type="pres">
      <dgm:prSet presAssocID="{1B798892-15E5-4B23-9DC5-E9F2055F2D43}" presName="textNode" presStyleLbl="node1" presStyleIdx="0" presStyleCnt="13" custScaleY="210880" custLinFactNeighborX="-9217" custLinFactNeighborY="92">
        <dgm:presLayoutVars>
          <dgm:bulletEnabled val="1"/>
        </dgm:presLayoutVars>
      </dgm:prSet>
      <dgm:spPr/>
    </dgm:pt>
    <dgm:pt modelId="{6F122056-C30D-49B7-BC1C-DF28B74B0692}" type="pres">
      <dgm:prSet presAssocID="{1966E181-226A-44D2-AAF8-1BCD7F284847}" presName="sibTrans" presStyleCnt="0"/>
      <dgm:spPr/>
    </dgm:pt>
    <dgm:pt modelId="{7A423E19-F7EA-4F1D-9150-32DDA1AAB6F4}" type="pres">
      <dgm:prSet presAssocID="{3972581B-5F12-4D81-AF88-B61E3D6B288C}" presName="textNode" presStyleLbl="node1" presStyleIdx="1" presStyleCnt="13" custScaleY="210880" custLinFactNeighborX="-9217" custLinFactNeighborY="92">
        <dgm:presLayoutVars>
          <dgm:bulletEnabled val="1"/>
        </dgm:presLayoutVars>
      </dgm:prSet>
      <dgm:spPr/>
    </dgm:pt>
    <dgm:pt modelId="{6666087D-D6D4-493B-8A52-40CE73FE1ACA}" type="pres">
      <dgm:prSet presAssocID="{ED0C0DA6-8C9E-42F1-9980-5F9F78805705}" presName="sibTrans" presStyleCnt="0"/>
      <dgm:spPr/>
    </dgm:pt>
    <dgm:pt modelId="{73C260DB-9D74-4C8B-B4A9-9CF8DF1ED0CA}" type="pres">
      <dgm:prSet presAssocID="{3047F486-C205-44FD-8D9F-21FF8173C570}" presName="textNode" presStyleLbl="node1" presStyleIdx="2" presStyleCnt="13" custScaleY="210880" custLinFactNeighborX="-9217" custLinFactNeighborY="92">
        <dgm:presLayoutVars>
          <dgm:bulletEnabled val="1"/>
        </dgm:presLayoutVars>
      </dgm:prSet>
      <dgm:spPr/>
    </dgm:pt>
    <dgm:pt modelId="{559A938F-4C42-460C-B041-ADC648E5A688}" type="pres">
      <dgm:prSet presAssocID="{E0DFC19D-376F-4374-9999-22D5D7D17F90}" presName="sibTrans" presStyleCnt="0"/>
      <dgm:spPr/>
    </dgm:pt>
    <dgm:pt modelId="{AB49DEE1-01AA-4701-9DD9-EDD1C3179796}" type="pres">
      <dgm:prSet presAssocID="{7B569D2B-7FF5-4224-9AC7-9CD222FBCEFA}" presName="textNode" presStyleLbl="node1" presStyleIdx="3" presStyleCnt="13" custScaleY="210880" custLinFactNeighborX="-9217" custLinFactNeighborY="92">
        <dgm:presLayoutVars>
          <dgm:bulletEnabled val="1"/>
        </dgm:presLayoutVars>
      </dgm:prSet>
      <dgm:spPr/>
    </dgm:pt>
    <dgm:pt modelId="{6C7F3058-D1F8-4C73-8B6A-36E32BC2EEC1}" type="pres">
      <dgm:prSet presAssocID="{DF58ACC3-DF70-4F1F-9995-21B837808CA4}" presName="sibTrans" presStyleCnt="0"/>
      <dgm:spPr/>
    </dgm:pt>
    <dgm:pt modelId="{4350F59E-4F3C-4462-9BF5-50396CFDD7AD}" type="pres">
      <dgm:prSet presAssocID="{C9A28648-8362-4878-AB73-216C376A0622}" presName="textNode" presStyleLbl="node1" presStyleIdx="4" presStyleCnt="13" custScaleY="210880" custLinFactNeighborX="-9217" custLinFactNeighborY="92">
        <dgm:presLayoutVars>
          <dgm:bulletEnabled val="1"/>
        </dgm:presLayoutVars>
      </dgm:prSet>
      <dgm:spPr/>
    </dgm:pt>
    <dgm:pt modelId="{BD3CF27D-DB6E-43BD-94E1-9EF9190019AC}" type="pres">
      <dgm:prSet presAssocID="{DBF7500B-07D0-4007-906A-1F39079CD6EC}" presName="sibTrans" presStyleCnt="0"/>
      <dgm:spPr/>
    </dgm:pt>
    <dgm:pt modelId="{A45EE8C4-F9BA-4B5C-9BA8-2B8C2E1C35A9}" type="pres">
      <dgm:prSet presAssocID="{24944F1D-4DA7-4A9F-BD95-7098C2FC9EAE}" presName="textNode" presStyleLbl="node1" presStyleIdx="5" presStyleCnt="13" custScaleY="210880" custLinFactNeighborX="-9217" custLinFactNeighborY="92">
        <dgm:presLayoutVars>
          <dgm:bulletEnabled val="1"/>
        </dgm:presLayoutVars>
      </dgm:prSet>
      <dgm:spPr/>
    </dgm:pt>
    <dgm:pt modelId="{90CF9E89-0115-4457-AB02-0BC68D7B71A8}" type="pres">
      <dgm:prSet presAssocID="{CE8E6176-BBE0-4489-90DC-7F5158B28FDA}" presName="sibTrans" presStyleCnt="0"/>
      <dgm:spPr/>
    </dgm:pt>
    <dgm:pt modelId="{C4DEEEF4-74B6-4BFB-9BF5-986D3EC6E1DB}" type="pres">
      <dgm:prSet presAssocID="{5F3F60CD-6AF5-46A7-93D2-38FEFEB9FDAA}" presName="textNode" presStyleLbl="node1" presStyleIdx="6" presStyleCnt="13" custScaleY="210880" custLinFactNeighborX="-9217" custLinFactNeighborY="92">
        <dgm:presLayoutVars>
          <dgm:bulletEnabled val="1"/>
        </dgm:presLayoutVars>
      </dgm:prSet>
      <dgm:spPr/>
    </dgm:pt>
    <dgm:pt modelId="{4CED4EED-21FE-4ADB-BD86-A18D66E4936A}" type="pres">
      <dgm:prSet presAssocID="{446C893B-DBEE-4F1B-8ADA-40C1395A6923}" presName="sibTrans" presStyleCnt="0"/>
      <dgm:spPr/>
    </dgm:pt>
    <dgm:pt modelId="{D67BC120-87BE-452C-9B19-F796293FCC22}" type="pres">
      <dgm:prSet presAssocID="{CC2FCB3C-DDE2-4AF9-8515-F6E79996AE3A}" presName="textNode" presStyleLbl="node1" presStyleIdx="7" presStyleCnt="13" custScaleY="210880" custLinFactNeighborX="-9217" custLinFactNeighborY="92">
        <dgm:presLayoutVars>
          <dgm:bulletEnabled val="1"/>
        </dgm:presLayoutVars>
      </dgm:prSet>
      <dgm:spPr/>
    </dgm:pt>
    <dgm:pt modelId="{703FD513-7300-42C9-9C26-70A5AE1CEDC5}" type="pres">
      <dgm:prSet presAssocID="{12A127D9-771E-43DE-B9EE-6F7F1F65036F}" presName="sibTrans" presStyleCnt="0"/>
      <dgm:spPr/>
    </dgm:pt>
    <dgm:pt modelId="{C29AEF38-8B8D-44B2-AFBC-FF25DC50C953}" type="pres">
      <dgm:prSet presAssocID="{7A14ED75-F721-48F7-9304-386A4E46377B}" presName="textNode" presStyleLbl="node1" presStyleIdx="8" presStyleCnt="13" custScaleY="210880" custLinFactNeighborX="-9217" custLinFactNeighborY="92">
        <dgm:presLayoutVars>
          <dgm:bulletEnabled val="1"/>
        </dgm:presLayoutVars>
      </dgm:prSet>
      <dgm:spPr/>
    </dgm:pt>
    <dgm:pt modelId="{56BC3218-0D35-466B-8B83-F27418110B99}" type="pres">
      <dgm:prSet presAssocID="{33E6EAA9-9545-4558-9D75-254490E79D13}" presName="sibTrans" presStyleCnt="0"/>
      <dgm:spPr/>
    </dgm:pt>
    <dgm:pt modelId="{3697F561-1694-432A-B00D-868B246596C6}" type="pres">
      <dgm:prSet presAssocID="{A9F1B478-53ED-451E-966C-AEB948D2D9F7}" presName="textNode" presStyleLbl="node1" presStyleIdx="9" presStyleCnt="13" custScaleY="210880" custLinFactNeighborX="-9217" custLinFactNeighborY="92">
        <dgm:presLayoutVars>
          <dgm:bulletEnabled val="1"/>
        </dgm:presLayoutVars>
      </dgm:prSet>
      <dgm:spPr/>
    </dgm:pt>
    <dgm:pt modelId="{5BA67FEC-8491-4308-AE30-49B6A2591089}" type="pres">
      <dgm:prSet presAssocID="{1A995BD7-FDD1-4FBA-8130-AF844431B228}" presName="sibTrans" presStyleCnt="0"/>
      <dgm:spPr/>
    </dgm:pt>
    <dgm:pt modelId="{3699BE5D-EC42-44E7-A5B2-F12BA3078980}" type="pres">
      <dgm:prSet presAssocID="{1247321B-1B58-416B-863E-529AA4594684}" presName="textNode" presStyleLbl="node1" presStyleIdx="10" presStyleCnt="13" custScaleY="210880" custLinFactNeighborX="-9217" custLinFactNeighborY="92">
        <dgm:presLayoutVars>
          <dgm:bulletEnabled val="1"/>
        </dgm:presLayoutVars>
      </dgm:prSet>
      <dgm:spPr/>
    </dgm:pt>
    <dgm:pt modelId="{CB89DFA9-B0E4-4A67-9C00-00777280C604}" type="pres">
      <dgm:prSet presAssocID="{6607C6A0-C3E8-4DC0-A604-310095B61E07}" presName="sibTrans" presStyleCnt="0"/>
      <dgm:spPr/>
    </dgm:pt>
    <dgm:pt modelId="{EB8F497A-3E00-449E-848F-CB0FAB1AE18D}" type="pres">
      <dgm:prSet presAssocID="{B1CA8FA8-0031-4751-ABEE-065C85396B6F}" presName="textNode" presStyleLbl="node1" presStyleIdx="11" presStyleCnt="13" custScaleY="206142">
        <dgm:presLayoutVars>
          <dgm:bulletEnabled val="1"/>
        </dgm:presLayoutVars>
      </dgm:prSet>
      <dgm:spPr/>
    </dgm:pt>
    <dgm:pt modelId="{DDFDFC74-E3B6-41F0-9984-3820D803A498}" type="pres">
      <dgm:prSet presAssocID="{F94B26C3-FD39-40AC-845E-E1F99723F587}" presName="sibTrans" presStyleCnt="0"/>
      <dgm:spPr/>
    </dgm:pt>
    <dgm:pt modelId="{EF7033C2-6191-49E4-A1D2-D883D4E33DE9}" type="pres">
      <dgm:prSet presAssocID="{5213FA8B-106A-4772-B99C-EE2A142621C4}" presName="textNode" presStyleLbl="node1" presStyleIdx="12" presStyleCnt="13" custScaleY="210880" custLinFactNeighborX="69985" custLinFactNeighborY="207">
        <dgm:presLayoutVars>
          <dgm:bulletEnabled val="1"/>
        </dgm:presLayoutVars>
      </dgm:prSet>
      <dgm:spPr/>
    </dgm:pt>
  </dgm:ptLst>
  <dgm:cxnLst>
    <dgm:cxn modelId="{2229CD18-2616-48D9-A1F1-78C98CA84259}" type="presOf" srcId="{7B569D2B-7FF5-4224-9AC7-9CD222FBCEFA}" destId="{AB49DEE1-01AA-4701-9DD9-EDD1C3179796}" srcOrd="0" destOrd="0" presId="urn:microsoft.com/office/officeart/2005/8/layout/hProcess9"/>
    <dgm:cxn modelId="{2084C42A-799B-4323-ACF5-300781717B44}" srcId="{F18179DE-42BF-45B5-8133-E596692490C5}" destId="{CC2FCB3C-DDE2-4AF9-8515-F6E79996AE3A}" srcOrd="7" destOrd="0" parTransId="{EAF5909D-99E5-4B42-A239-D47C594C6E7B}" sibTransId="{12A127D9-771E-43DE-B9EE-6F7F1F65036F}"/>
    <dgm:cxn modelId="{207C8E33-9D98-49C3-8029-5E71C959F339}" srcId="{F18179DE-42BF-45B5-8133-E596692490C5}" destId="{A9F1B478-53ED-451E-966C-AEB948D2D9F7}" srcOrd="9" destOrd="0" parTransId="{CF95FF1E-BDA2-442C-9044-3A9527ED946E}" sibTransId="{1A995BD7-FDD1-4FBA-8130-AF844431B228}"/>
    <dgm:cxn modelId="{A91EF374-C8B9-4C00-8A1B-DE47ACE73BE4}" type="presOf" srcId="{24944F1D-4DA7-4A9F-BD95-7098C2FC9EAE}" destId="{A45EE8C4-F9BA-4B5C-9BA8-2B8C2E1C35A9}" srcOrd="0" destOrd="0" presId="urn:microsoft.com/office/officeart/2005/8/layout/hProcess9"/>
    <dgm:cxn modelId="{1EA9A262-8CDC-44BC-9222-122007B7985A}" type="presOf" srcId="{3972581B-5F12-4D81-AF88-B61E3D6B288C}" destId="{7A423E19-F7EA-4F1D-9150-32DDA1AAB6F4}" srcOrd="0" destOrd="0" presId="urn:microsoft.com/office/officeart/2005/8/layout/hProcess9"/>
    <dgm:cxn modelId="{B4195A6F-8E9F-444B-9A15-9E5BC106D01E}" srcId="{F18179DE-42BF-45B5-8133-E596692490C5}" destId="{5213FA8B-106A-4772-B99C-EE2A142621C4}" srcOrd="12" destOrd="0" parTransId="{69B1AAD4-0C1A-4645-8654-E1544360E7AF}" sibTransId="{AAFD9502-C0EF-4728-9262-B9C2AE2D46AD}"/>
    <dgm:cxn modelId="{BD976675-D72A-4F61-9A42-55557B70B27C}" srcId="{F18179DE-42BF-45B5-8133-E596692490C5}" destId="{3047F486-C205-44FD-8D9F-21FF8173C570}" srcOrd="2" destOrd="0" parTransId="{37651C11-65AB-4B7A-970B-6E780A2F794E}" sibTransId="{E0DFC19D-376F-4374-9999-22D5D7D17F90}"/>
    <dgm:cxn modelId="{DEBAE750-2A4D-4F61-8A9E-A89445EAD3CA}" srcId="{F18179DE-42BF-45B5-8133-E596692490C5}" destId="{7A14ED75-F721-48F7-9304-386A4E46377B}" srcOrd="8" destOrd="0" parTransId="{7F358E7A-ADB3-48A7-A595-FA758E99291D}" sibTransId="{33E6EAA9-9545-4558-9D75-254490E79D13}"/>
    <dgm:cxn modelId="{E3B2FBA1-0FAA-464C-A56B-780975FED3D5}" type="presOf" srcId="{1B798892-15E5-4B23-9DC5-E9F2055F2D43}" destId="{031E7751-B36A-45BC-B92A-2666E1EFD6A7}" srcOrd="0" destOrd="0" presId="urn:microsoft.com/office/officeart/2005/8/layout/hProcess9"/>
    <dgm:cxn modelId="{EF151FF4-6B49-4EDC-B382-391D78E82D09}" srcId="{F18179DE-42BF-45B5-8133-E596692490C5}" destId="{3972581B-5F12-4D81-AF88-B61E3D6B288C}" srcOrd="1" destOrd="0" parTransId="{363328A5-69C2-4087-B9D8-F6FE29A24EE6}" sibTransId="{ED0C0DA6-8C9E-42F1-9980-5F9F78805705}"/>
    <dgm:cxn modelId="{4E58DE26-8ACE-4DED-A741-AFF379692E30}" srcId="{F18179DE-42BF-45B5-8133-E596692490C5}" destId="{C9A28648-8362-4878-AB73-216C376A0622}" srcOrd="4" destOrd="0" parTransId="{1D3BE0EA-BA6F-4B60-BFD7-A3596C50B480}" sibTransId="{DBF7500B-07D0-4007-906A-1F39079CD6EC}"/>
    <dgm:cxn modelId="{AB71F18E-DEC7-4B5E-879E-67FA9E367D3C}" srcId="{F18179DE-42BF-45B5-8133-E596692490C5}" destId="{5F3F60CD-6AF5-46A7-93D2-38FEFEB9FDAA}" srcOrd="6" destOrd="0" parTransId="{C1F3718C-7829-465A-A702-371CA1B99A67}" sibTransId="{446C893B-DBEE-4F1B-8ADA-40C1395A6923}"/>
    <dgm:cxn modelId="{56D62418-0029-4922-806E-807E6E0F4BCA}" type="presOf" srcId="{CC2FCB3C-DDE2-4AF9-8515-F6E79996AE3A}" destId="{D67BC120-87BE-452C-9B19-F796293FCC22}" srcOrd="0" destOrd="0" presId="urn:microsoft.com/office/officeart/2005/8/layout/hProcess9"/>
    <dgm:cxn modelId="{CE7DAEB2-F7E1-47A5-87BE-3561746B082D}" type="presOf" srcId="{F18179DE-42BF-45B5-8133-E596692490C5}" destId="{295F2E6F-DD2D-48E3-B8A4-622ADB1EE798}" srcOrd="0" destOrd="0" presId="urn:microsoft.com/office/officeart/2005/8/layout/hProcess9"/>
    <dgm:cxn modelId="{E20DD5A5-AE29-4B40-860A-0D2F08446904}" type="presOf" srcId="{5F3F60CD-6AF5-46A7-93D2-38FEFEB9FDAA}" destId="{C4DEEEF4-74B6-4BFB-9BF5-986D3EC6E1DB}" srcOrd="0" destOrd="0" presId="urn:microsoft.com/office/officeart/2005/8/layout/hProcess9"/>
    <dgm:cxn modelId="{42AA38B2-0FE9-4193-AE0C-1DBD6D5E28CA}" type="presOf" srcId="{5213FA8B-106A-4772-B99C-EE2A142621C4}" destId="{EF7033C2-6191-49E4-A1D2-D883D4E33DE9}" srcOrd="0" destOrd="0" presId="urn:microsoft.com/office/officeart/2005/8/layout/hProcess9"/>
    <dgm:cxn modelId="{77DC8FF3-9DF7-4BC1-8FA4-C33DD312DA09}" type="presOf" srcId="{7A14ED75-F721-48F7-9304-386A4E46377B}" destId="{C29AEF38-8B8D-44B2-AFBC-FF25DC50C953}" srcOrd="0" destOrd="0" presId="urn:microsoft.com/office/officeart/2005/8/layout/hProcess9"/>
    <dgm:cxn modelId="{82A63864-29DF-4039-950F-7F01390F2D78}" srcId="{F18179DE-42BF-45B5-8133-E596692490C5}" destId="{B1CA8FA8-0031-4751-ABEE-065C85396B6F}" srcOrd="11" destOrd="0" parTransId="{A738B7A2-8C85-48A3-AE29-A78D8CB6381D}" sibTransId="{F94B26C3-FD39-40AC-845E-E1F99723F587}"/>
    <dgm:cxn modelId="{58859967-C47F-41FD-84EE-0949AED79E0E}" type="presOf" srcId="{1247321B-1B58-416B-863E-529AA4594684}" destId="{3699BE5D-EC42-44E7-A5B2-F12BA3078980}" srcOrd="0" destOrd="0" presId="urn:microsoft.com/office/officeart/2005/8/layout/hProcess9"/>
    <dgm:cxn modelId="{04BC6F9E-1F06-4227-BA10-5DBDD43C074F}" srcId="{F18179DE-42BF-45B5-8133-E596692490C5}" destId="{1247321B-1B58-416B-863E-529AA4594684}" srcOrd="10" destOrd="0" parTransId="{586A455B-1CA3-4DE7-9FCB-7C2391E34EEA}" sibTransId="{6607C6A0-C3E8-4DC0-A604-310095B61E07}"/>
    <dgm:cxn modelId="{1855BC2F-BB54-4D70-9207-2BA33DCEC9E9}" type="presOf" srcId="{A9F1B478-53ED-451E-966C-AEB948D2D9F7}" destId="{3697F561-1694-432A-B00D-868B246596C6}" srcOrd="0" destOrd="0" presId="urn:microsoft.com/office/officeart/2005/8/layout/hProcess9"/>
    <dgm:cxn modelId="{4D47A4FB-7D75-420D-8FA0-8C879494A359}" type="presOf" srcId="{B1CA8FA8-0031-4751-ABEE-065C85396B6F}" destId="{EB8F497A-3E00-449E-848F-CB0FAB1AE18D}" srcOrd="0" destOrd="0" presId="urn:microsoft.com/office/officeart/2005/8/layout/hProcess9"/>
    <dgm:cxn modelId="{944D0074-D916-4441-8633-2D443251C586}" srcId="{F18179DE-42BF-45B5-8133-E596692490C5}" destId="{1B798892-15E5-4B23-9DC5-E9F2055F2D43}" srcOrd="0" destOrd="0" parTransId="{EF3E388D-02D7-49CC-A773-08F991C82797}" sibTransId="{1966E181-226A-44D2-AAF8-1BCD7F284847}"/>
    <dgm:cxn modelId="{9E730F39-5C3A-4A26-9C48-0189BCDA58AC}" srcId="{F18179DE-42BF-45B5-8133-E596692490C5}" destId="{24944F1D-4DA7-4A9F-BD95-7098C2FC9EAE}" srcOrd="5" destOrd="0" parTransId="{12984C2E-1F97-46D4-AC5B-8B195BF1399C}" sibTransId="{CE8E6176-BBE0-4489-90DC-7F5158B28FDA}"/>
    <dgm:cxn modelId="{E9FAAB1D-D061-4590-A32A-C6EED9745CE2}" type="presOf" srcId="{C9A28648-8362-4878-AB73-216C376A0622}" destId="{4350F59E-4F3C-4462-9BF5-50396CFDD7AD}" srcOrd="0" destOrd="0" presId="urn:microsoft.com/office/officeart/2005/8/layout/hProcess9"/>
    <dgm:cxn modelId="{A4AF3FEE-80BA-442B-8BF0-D6243903E0C2}" type="presOf" srcId="{3047F486-C205-44FD-8D9F-21FF8173C570}" destId="{73C260DB-9D74-4C8B-B4A9-9CF8DF1ED0CA}" srcOrd="0" destOrd="0" presId="urn:microsoft.com/office/officeart/2005/8/layout/hProcess9"/>
    <dgm:cxn modelId="{1A05044A-64EA-4EA2-9D04-A51025FC8616}" srcId="{F18179DE-42BF-45B5-8133-E596692490C5}" destId="{7B569D2B-7FF5-4224-9AC7-9CD222FBCEFA}" srcOrd="3" destOrd="0" parTransId="{C2194448-7B2F-4B88-9970-629220CF0F87}" sibTransId="{DF58ACC3-DF70-4F1F-9995-21B837808CA4}"/>
    <dgm:cxn modelId="{E102183D-EE01-491D-9A5E-0DCF2D83FA4C}" type="presParOf" srcId="{295F2E6F-DD2D-48E3-B8A4-622ADB1EE798}" destId="{5C736354-4594-4ADD-A0A2-FF43C1D40B10}" srcOrd="0" destOrd="0" presId="urn:microsoft.com/office/officeart/2005/8/layout/hProcess9"/>
    <dgm:cxn modelId="{478557C5-76CD-414F-963B-1F35707E1B65}" type="presParOf" srcId="{295F2E6F-DD2D-48E3-B8A4-622ADB1EE798}" destId="{2C43FE0E-8A60-4CF9-85FD-8901BF7CBF98}" srcOrd="1" destOrd="0" presId="urn:microsoft.com/office/officeart/2005/8/layout/hProcess9"/>
    <dgm:cxn modelId="{BEBF0ED7-E1EF-4C56-911A-1C9ACDD959FF}" type="presParOf" srcId="{2C43FE0E-8A60-4CF9-85FD-8901BF7CBF98}" destId="{031E7751-B36A-45BC-B92A-2666E1EFD6A7}" srcOrd="0" destOrd="0" presId="urn:microsoft.com/office/officeart/2005/8/layout/hProcess9"/>
    <dgm:cxn modelId="{E549202F-CE0F-4F58-9F47-F032D3C91DEA}" type="presParOf" srcId="{2C43FE0E-8A60-4CF9-85FD-8901BF7CBF98}" destId="{6F122056-C30D-49B7-BC1C-DF28B74B0692}" srcOrd="1" destOrd="0" presId="urn:microsoft.com/office/officeart/2005/8/layout/hProcess9"/>
    <dgm:cxn modelId="{603DDA7C-9AF2-4283-A1F7-826489DF25CC}" type="presParOf" srcId="{2C43FE0E-8A60-4CF9-85FD-8901BF7CBF98}" destId="{7A423E19-F7EA-4F1D-9150-32DDA1AAB6F4}" srcOrd="2" destOrd="0" presId="urn:microsoft.com/office/officeart/2005/8/layout/hProcess9"/>
    <dgm:cxn modelId="{43B2EC42-10E6-45E2-8904-3378C29BFCC4}" type="presParOf" srcId="{2C43FE0E-8A60-4CF9-85FD-8901BF7CBF98}" destId="{6666087D-D6D4-493B-8A52-40CE73FE1ACA}" srcOrd="3" destOrd="0" presId="urn:microsoft.com/office/officeart/2005/8/layout/hProcess9"/>
    <dgm:cxn modelId="{C0A6D198-A525-4795-9EAD-516A418240AE}" type="presParOf" srcId="{2C43FE0E-8A60-4CF9-85FD-8901BF7CBF98}" destId="{73C260DB-9D74-4C8B-B4A9-9CF8DF1ED0CA}" srcOrd="4" destOrd="0" presId="urn:microsoft.com/office/officeart/2005/8/layout/hProcess9"/>
    <dgm:cxn modelId="{6668CCBB-691A-432A-9270-694B967064BD}" type="presParOf" srcId="{2C43FE0E-8A60-4CF9-85FD-8901BF7CBF98}" destId="{559A938F-4C42-460C-B041-ADC648E5A688}" srcOrd="5" destOrd="0" presId="urn:microsoft.com/office/officeart/2005/8/layout/hProcess9"/>
    <dgm:cxn modelId="{DE449C93-04AD-4818-9372-6C439D4913D5}" type="presParOf" srcId="{2C43FE0E-8A60-4CF9-85FD-8901BF7CBF98}" destId="{AB49DEE1-01AA-4701-9DD9-EDD1C3179796}" srcOrd="6" destOrd="0" presId="urn:microsoft.com/office/officeart/2005/8/layout/hProcess9"/>
    <dgm:cxn modelId="{681DAC05-B96A-430D-B60A-BB28B22634E0}" type="presParOf" srcId="{2C43FE0E-8A60-4CF9-85FD-8901BF7CBF98}" destId="{6C7F3058-D1F8-4C73-8B6A-36E32BC2EEC1}" srcOrd="7" destOrd="0" presId="urn:microsoft.com/office/officeart/2005/8/layout/hProcess9"/>
    <dgm:cxn modelId="{F09442D0-E217-4F23-8517-3EEFC9E0C1F5}" type="presParOf" srcId="{2C43FE0E-8A60-4CF9-85FD-8901BF7CBF98}" destId="{4350F59E-4F3C-4462-9BF5-50396CFDD7AD}" srcOrd="8" destOrd="0" presId="urn:microsoft.com/office/officeart/2005/8/layout/hProcess9"/>
    <dgm:cxn modelId="{B57248C9-0AF3-4A6D-90C1-2CB003E312EF}" type="presParOf" srcId="{2C43FE0E-8A60-4CF9-85FD-8901BF7CBF98}" destId="{BD3CF27D-DB6E-43BD-94E1-9EF9190019AC}" srcOrd="9" destOrd="0" presId="urn:microsoft.com/office/officeart/2005/8/layout/hProcess9"/>
    <dgm:cxn modelId="{D03BE97D-990F-480C-A95F-2B71E8CFF0E7}" type="presParOf" srcId="{2C43FE0E-8A60-4CF9-85FD-8901BF7CBF98}" destId="{A45EE8C4-F9BA-4B5C-9BA8-2B8C2E1C35A9}" srcOrd="10" destOrd="0" presId="urn:microsoft.com/office/officeart/2005/8/layout/hProcess9"/>
    <dgm:cxn modelId="{589CBFD1-7A9A-4065-AC57-B182C305D7E7}" type="presParOf" srcId="{2C43FE0E-8A60-4CF9-85FD-8901BF7CBF98}" destId="{90CF9E89-0115-4457-AB02-0BC68D7B71A8}" srcOrd="11" destOrd="0" presId="urn:microsoft.com/office/officeart/2005/8/layout/hProcess9"/>
    <dgm:cxn modelId="{824863A6-8825-45E3-B153-2E502FED320F}" type="presParOf" srcId="{2C43FE0E-8A60-4CF9-85FD-8901BF7CBF98}" destId="{C4DEEEF4-74B6-4BFB-9BF5-986D3EC6E1DB}" srcOrd="12" destOrd="0" presId="urn:microsoft.com/office/officeart/2005/8/layout/hProcess9"/>
    <dgm:cxn modelId="{B9B77F0E-8E34-48D5-A83C-48D5759A24A1}" type="presParOf" srcId="{2C43FE0E-8A60-4CF9-85FD-8901BF7CBF98}" destId="{4CED4EED-21FE-4ADB-BD86-A18D66E4936A}" srcOrd="13" destOrd="0" presId="urn:microsoft.com/office/officeart/2005/8/layout/hProcess9"/>
    <dgm:cxn modelId="{AE66A04E-3FFA-4BE5-92A5-6B8C16FC9E84}" type="presParOf" srcId="{2C43FE0E-8A60-4CF9-85FD-8901BF7CBF98}" destId="{D67BC120-87BE-452C-9B19-F796293FCC22}" srcOrd="14" destOrd="0" presId="urn:microsoft.com/office/officeart/2005/8/layout/hProcess9"/>
    <dgm:cxn modelId="{F60BA1D5-C8FE-4DEF-8770-0414099423C7}" type="presParOf" srcId="{2C43FE0E-8A60-4CF9-85FD-8901BF7CBF98}" destId="{703FD513-7300-42C9-9C26-70A5AE1CEDC5}" srcOrd="15" destOrd="0" presId="urn:microsoft.com/office/officeart/2005/8/layout/hProcess9"/>
    <dgm:cxn modelId="{5C0C6D41-076A-4664-86B6-0258510AD985}" type="presParOf" srcId="{2C43FE0E-8A60-4CF9-85FD-8901BF7CBF98}" destId="{C29AEF38-8B8D-44B2-AFBC-FF25DC50C953}" srcOrd="16" destOrd="0" presId="urn:microsoft.com/office/officeart/2005/8/layout/hProcess9"/>
    <dgm:cxn modelId="{908478E5-4B3B-49E4-9C8B-B7381F25CCEE}" type="presParOf" srcId="{2C43FE0E-8A60-4CF9-85FD-8901BF7CBF98}" destId="{56BC3218-0D35-466B-8B83-F27418110B99}" srcOrd="17" destOrd="0" presId="urn:microsoft.com/office/officeart/2005/8/layout/hProcess9"/>
    <dgm:cxn modelId="{CC734A5B-8B69-4230-9787-FCAA07812DAC}" type="presParOf" srcId="{2C43FE0E-8A60-4CF9-85FD-8901BF7CBF98}" destId="{3697F561-1694-432A-B00D-868B246596C6}" srcOrd="18" destOrd="0" presId="urn:microsoft.com/office/officeart/2005/8/layout/hProcess9"/>
    <dgm:cxn modelId="{BB20AD90-7FE0-41F7-9955-4669C386FC50}" type="presParOf" srcId="{2C43FE0E-8A60-4CF9-85FD-8901BF7CBF98}" destId="{5BA67FEC-8491-4308-AE30-49B6A2591089}" srcOrd="19" destOrd="0" presId="urn:microsoft.com/office/officeart/2005/8/layout/hProcess9"/>
    <dgm:cxn modelId="{3DABE7A0-D0A5-4AA5-B669-377BEB77209D}" type="presParOf" srcId="{2C43FE0E-8A60-4CF9-85FD-8901BF7CBF98}" destId="{3699BE5D-EC42-44E7-A5B2-F12BA3078980}" srcOrd="20" destOrd="0" presId="urn:microsoft.com/office/officeart/2005/8/layout/hProcess9"/>
    <dgm:cxn modelId="{64CB0C94-35AC-4C1D-9A27-AF7E10DB1378}" type="presParOf" srcId="{2C43FE0E-8A60-4CF9-85FD-8901BF7CBF98}" destId="{CB89DFA9-B0E4-4A67-9C00-00777280C604}" srcOrd="21" destOrd="0" presId="urn:microsoft.com/office/officeart/2005/8/layout/hProcess9"/>
    <dgm:cxn modelId="{CB247E29-098D-4336-827C-6C1CD7989ED1}" type="presParOf" srcId="{2C43FE0E-8A60-4CF9-85FD-8901BF7CBF98}" destId="{EB8F497A-3E00-449E-848F-CB0FAB1AE18D}" srcOrd="22" destOrd="0" presId="urn:microsoft.com/office/officeart/2005/8/layout/hProcess9"/>
    <dgm:cxn modelId="{023A4C04-3AB9-49C8-AAF5-03090A4FEAA2}" type="presParOf" srcId="{2C43FE0E-8A60-4CF9-85FD-8901BF7CBF98}" destId="{DDFDFC74-E3B6-41F0-9984-3820D803A498}" srcOrd="23" destOrd="0" presId="urn:microsoft.com/office/officeart/2005/8/layout/hProcess9"/>
    <dgm:cxn modelId="{65898434-25F2-4D30-872D-CDDA320A2316}" type="presParOf" srcId="{2C43FE0E-8A60-4CF9-85FD-8901BF7CBF98}" destId="{EF7033C2-6191-49E4-A1D2-D883D4E33DE9}" srcOrd="2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90BFA-874F-4D26-80D3-D13CB776FA86}">
      <dsp:nvSpPr>
        <dsp:cNvPr id="0" name=""/>
        <dsp:cNvSpPr/>
      </dsp:nvSpPr>
      <dsp:spPr>
        <a:xfrm>
          <a:off x="920787" y="0"/>
          <a:ext cx="10435593" cy="13382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116B4-CD2B-4766-8CBD-A9301DC2BD95}">
      <dsp:nvSpPr>
        <dsp:cNvPr id="0" name=""/>
        <dsp:cNvSpPr/>
      </dsp:nvSpPr>
      <dsp:spPr>
        <a:xfrm>
          <a:off x="1889982" y="145839"/>
          <a:ext cx="140135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Deploy one VM for Domain Controller</a:t>
          </a:r>
        </a:p>
      </dsp:txBody>
      <dsp:txXfrm>
        <a:off x="1941070" y="196927"/>
        <a:ext cx="1299180" cy="944369"/>
      </dsp:txXfrm>
    </dsp:sp>
    <dsp:sp modelId="{9236419C-5106-4EFF-A8B2-8D34DD97F110}">
      <dsp:nvSpPr>
        <dsp:cNvPr id="0" name=""/>
        <dsp:cNvSpPr/>
      </dsp:nvSpPr>
      <dsp:spPr>
        <a:xfrm>
          <a:off x="3591074"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Set up and configure Domain Controller</a:t>
          </a:r>
          <a:endParaRPr lang="en-US" sz="1300" kern="1200" dirty="0"/>
        </a:p>
      </dsp:txBody>
      <dsp:txXfrm>
        <a:off x="3642162" y="196927"/>
        <a:ext cx="1372050" cy="944369"/>
      </dsp:txXfrm>
    </dsp:sp>
    <dsp:sp modelId="{5D8A6463-BF8B-4B22-8585-58CCDE25E360}">
      <dsp:nvSpPr>
        <dsp:cNvPr id="0" name=""/>
        <dsp:cNvSpPr/>
      </dsp:nvSpPr>
      <dsp:spPr>
        <a:xfrm>
          <a:off x="5365036"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Add a DNS Server in Virtual Network</a:t>
          </a:r>
          <a:endParaRPr lang="en-US" sz="1300" kern="1200" dirty="0"/>
        </a:p>
      </dsp:txBody>
      <dsp:txXfrm>
        <a:off x="5416124" y="196927"/>
        <a:ext cx="1372050" cy="944369"/>
      </dsp:txXfrm>
    </dsp:sp>
    <dsp:sp modelId="{2704AF9F-2AF1-4C7D-BDFE-0143265E6DB8}">
      <dsp:nvSpPr>
        <dsp:cNvPr id="0" name=""/>
        <dsp:cNvSpPr/>
      </dsp:nvSpPr>
      <dsp:spPr>
        <a:xfrm>
          <a:off x="7138998"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SQL Server </a:t>
          </a:r>
          <a:endParaRPr lang="en-US" sz="1300" kern="1200" dirty="0"/>
        </a:p>
      </dsp:txBody>
      <dsp:txXfrm>
        <a:off x="7190086" y="196927"/>
        <a:ext cx="1372050" cy="944369"/>
      </dsp:txXfrm>
    </dsp:sp>
    <dsp:sp modelId="{75FC1338-C9E8-4369-97CD-97D9FE3E6210}">
      <dsp:nvSpPr>
        <dsp:cNvPr id="0" name=""/>
        <dsp:cNvSpPr/>
      </dsp:nvSpPr>
      <dsp:spPr>
        <a:xfrm>
          <a:off x="8912960"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SAP</a:t>
          </a:r>
          <a:endParaRPr lang="en-US" sz="1300" kern="1200" dirty="0"/>
        </a:p>
      </dsp:txBody>
      <dsp:txXfrm>
        <a:off x="8964048" y="196927"/>
        <a:ext cx="1372050" cy="9443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4BE17-820F-4053-BA00-FF4FD5C08630}">
      <dsp:nvSpPr>
        <dsp:cNvPr id="0" name=""/>
        <dsp:cNvSpPr/>
      </dsp:nvSpPr>
      <dsp:spPr>
        <a:xfrm>
          <a:off x="914399" y="0"/>
          <a:ext cx="10363200" cy="133259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4E42C-08D7-4D4A-88CD-B6B0A7040A05}">
      <dsp:nvSpPr>
        <dsp:cNvPr id="0" name=""/>
        <dsp:cNvSpPr/>
      </dsp:nvSpPr>
      <dsp:spPr>
        <a:xfrm>
          <a:off x="1490087" y="164330"/>
          <a:ext cx="1188134"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DB, Configure OS</a:t>
          </a:r>
        </a:p>
      </dsp:txBody>
      <dsp:txXfrm>
        <a:off x="1541617" y="215860"/>
        <a:ext cx="1085074" cy="952536"/>
      </dsp:txXfrm>
    </dsp:sp>
    <dsp:sp modelId="{1875E065-F526-4724-9CC2-B847EA01F760}">
      <dsp:nvSpPr>
        <dsp:cNvPr id="0" name=""/>
        <dsp:cNvSpPr/>
      </dsp:nvSpPr>
      <dsp:spPr>
        <a:xfrm>
          <a:off x="3058371" y="157040"/>
          <a:ext cx="898818" cy="989814"/>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SQL Server client </a:t>
          </a:r>
        </a:p>
      </dsp:txBody>
      <dsp:txXfrm>
        <a:off x="3102248" y="200917"/>
        <a:ext cx="811064" cy="902060"/>
      </dsp:txXfrm>
    </dsp:sp>
    <dsp:sp modelId="{9292EE08-056F-43B2-9EA6-4E7E6D43871B}">
      <dsp:nvSpPr>
        <dsp:cNvPr id="0" name=""/>
        <dsp:cNvSpPr/>
      </dsp:nvSpPr>
      <dsp:spPr>
        <a:xfrm>
          <a:off x="4330500" y="138499"/>
          <a:ext cx="1495153"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Primary Application Server Instance</a:t>
          </a:r>
        </a:p>
      </dsp:txBody>
      <dsp:txXfrm>
        <a:off x="4382030" y="190029"/>
        <a:ext cx="1392093" cy="952536"/>
      </dsp:txXfrm>
    </dsp:sp>
    <dsp:sp modelId="{4B5429EA-5C01-465D-A6B8-B8255C86317E}">
      <dsp:nvSpPr>
        <dsp:cNvPr id="0" name=""/>
        <dsp:cNvSpPr/>
      </dsp:nvSpPr>
      <dsp:spPr>
        <a:xfrm>
          <a:off x="6092354" y="142049"/>
          <a:ext cx="1276941" cy="10484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a:t>
          </a:r>
          <a:r>
            <a:rPr lang="en-US" sz="1100" kern="1200" dirty="0" err="1"/>
            <a:t>AutoScale</a:t>
          </a:r>
          <a:r>
            <a:rPr lang="en-US" sz="1100" kern="1200" dirty="0"/>
            <a:t> setup</a:t>
          </a:r>
        </a:p>
      </dsp:txBody>
      <dsp:txXfrm>
        <a:off x="6143537" y="193232"/>
        <a:ext cx="1174575" cy="946130"/>
      </dsp:txXfrm>
    </dsp:sp>
    <dsp:sp modelId="{5A7262A1-3D6F-4823-B528-7E448CD7B0A2}">
      <dsp:nvSpPr>
        <dsp:cNvPr id="0" name=""/>
        <dsp:cNvSpPr/>
      </dsp:nvSpPr>
      <dsp:spPr>
        <a:xfrm>
          <a:off x="7635995" y="134554"/>
          <a:ext cx="1340473" cy="1063485"/>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Enhanced Monitoring Extension for SAP setup</a:t>
          </a:r>
        </a:p>
      </dsp:txBody>
      <dsp:txXfrm>
        <a:off x="7687910" y="186469"/>
        <a:ext cx="1236643" cy="959655"/>
      </dsp:txXfrm>
    </dsp:sp>
    <dsp:sp modelId="{66433664-418E-4EE7-AA85-B9D6DB4F3C2B}">
      <dsp:nvSpPr>
        <dsp:cNvPr id="0" name=""/>
        <dsp:cNvSpPr/>
      </dsp:nvSpPr>
      <dsp:spPr>
        <a:xfrm>
          <a:off x="9243169" y="138499"/>
          <a:ext cx="1238682"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SAP GUI setup and connect</a:t>
          </a:r>
        </a:p>
      </dsp:txBody>
      <dsp:txXfrm>
        <a:off x="9294699" y="190029"/>
        <a:ext cx="1135622" cy="95253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4BE17-820F-4053-BA00-FF4FD5C08630}">
      <dsp:nvSpPr>
        <dsp:cNvPr id="0" name=""/>
        <dsp:cNvSpPr/>
      </dsp:nvSpPr>
      <dsp:spPr>
        <a:xfrm>
          <a:off x="914399" y="0"/>
          <a:ext cx="10363200" cy="133259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4E42C-08D7-4D4A-88CD-B6B0A7040A05}">
      <dsp:nvSpPr>
        <dsp:cNvPr id="0" name=""/>
        <dsp:cNvSpPr/>
      </dsp:nvSpPr>
      <dsp:spPr>
        <a:xfrm>
          <a:off x="1490087" y="164330"/>
          <a:ext cx="1188134"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DB, Configure OS</a:t>
          </a:r>
        </a:p>
      </dsp:txBody>
      <dsp:txXfrm>
        <a:off x="1541617" y="215860"/>
        <a:ext cx="1085074" cy="952536"/>
      </dsp:txXfrm>
    </dsp:sp>
    <dsp:sp modelId="{1875E065-F526-4724-9CC2-B847EA01F760}">
      <dsp:nvSpPr>
        <dsp:cNvPr id="0" name=""/>
        <dsp:cNvSpPr/>
      </dsp:nvSpPr>
      <dsp:spPr>
        <a:xfrm>
          <a:off x="3058371" y="157040"/>
          <a:ext cx="898818" cy="989814"/>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SQL Server client </a:t>
          </a:r>
        </a:p>
      </dsp:txBody>
      <dsp:txXfrm>
        <a:off x="3102248" y="200917"/>
        <a:ext cx="811064" cy="902060"/>
      </dsp:txXfrm>
    </dsp:sp>
    <dsp:sp modelId="{9292EE08-056F-43B2-9EA6-4E7E6D43871B}">
      <dsp:nvSpPr>
        <dsp:cNvPr id="0" name=""/>
        <dsp:cNvSpPr/>
      </dsp:nvSpPr>
      <dsp:spPr>
        <a:xfrm>
          <a:off x="4330500" y="138499"/>
          <a:ext cx="1495153"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Primary Application Server Instance</a:t>
          </a:r>
        </a:p>
      </dsp:txBody>
      <dsp:txXfrm>
        <a:off x="4382030" y="190029"/>
        <a:ext cx="1392093" cy="952536"/>
      </dsp:txXfrm>
    </dsp:sp>
    <dsp:sp modelId="{4B5429EA-5C01-465D-A6B8-B8255C86317E}">
      <dsp:nvSpPr>
        <dsp:cNvPr id="0" name=""/>
        <dsp:cNvSpPr/>
      </dsp:nvSpPr>
      <dsp:spPr>
        <a:xfrm>
          <a:off x="6092354" y="142049"/>
          <a:ext cx="1276941" cy="10484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a:t>
          </a:r>
          <a:r>
            <a:rPr lang="en-US" sz="1100" kern="1200" dirty="0" err="1"/>
            <a:t>AutoScale</a:t>
          </a:r>
          <a:r>
            <a:rPr lang="en-US" sz="1100" kern="1200" dirty="0"/>
            <a:t> setup</a:t>
          </a:r>
        </a:p>
      </dsp:txBody>
      <dsp:txXfrm>
        <a:off x="6143537" y="193232"/>
        <a:ext cx="1174575" cy="946130"/>
      </dsp:txXfrm>
    </dsp:sp>
    <dsp:sp modelId="{5A7262A1-3D6F-4823-B528-7E448CD7B0A2}">
      <dsp:nvSpPr>
        <dsp:cNvPr id="0" name=""/>
        <dsp:cNvSpPr/>
      </dsp:nvSpPr>
      <dsp:spPr>
        <a:xfrm>
          <a:off x="7635995" y="134554"/>
          <a:ext cx="1340473" cy="1063485"/>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Enhanced Monitoring  Extension for SAP setup</a:t>
          </a:r>
        </a:p>
      </dsp:txBody>
      <dsp:txXfrm>
        <a:off x="7687910" y="186469"/>
        <a:ext cx="1236643" cy="959655"/>
      </dsp:txXfrm>
    </dsp:sp>
    <dsp:sp modelId="{66433664-418E-4EE7-AA85-B9D6DB4F3C2B}">
      <dsp:nvSpPr>
        <dsp:cNvPr id="0" name=""/>
        <dsp:cNvSpPr/>
      </dsp:nvSpPr>
      <dsp:spPr>
        <a:xfrm>
          <a:off x="9243169" y="138499"/>
          <a:ext cx="1238682"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SAP GUI setup and connect</a:t>
          </a:r>
        </a:p>
      </dsp:txBody>
      <dsp:txXfrm>
        <a:off x="9294699" y="190029"/>
        <a:ext cx="1135622" cy="95253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4BE17-820F-4053-BA00-FF4FD5C08630}">
      <dsp:nvSpPr>
        <dsp:cNvPr id="0" name=""/>
        <dsp:cNvSpPr/>
      </dsp:nvSpPr>
      <dsp:spPr>
        <a:xfrm>
          <a:off x="914399" y="0"/>
          <a:ext cx="10363200" cy="1332594"/>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4E42C-08D7-4D4A-88CD-B6B0A7040A05}">
      <dsp:nvSpPr>
        <dsp:cNvPr id="0" name=""/>
        <dsp:cNvSpPr/>
      </dsp:nvSpPr>
      <dsp:spPr>
        <a:xfrm>
          <a:off x="1490087" y="164330"/>
          <a:ext cx="1188134"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DB, Configure OS</a:t>
          </a:r>
        </a:p>
      </dsp:txBody>
      <dsp:txXfrm>
        <a:off x="1541617" y="215860"/>
        <a:ext cx="1085074" cy="952536"/>
      </dsp:txXfrm>
    </dsp:sp>
    <dsp:sp modelId="{1875E065-F526-4724-9CC2-B847EA01F760}">
      <dsp:nvSpPr>
        <dsp:cNvPr id="0" name=""/>
        <dsp:cNvSpPr/>
      </dsp:nvSpPr>
      <dsp:spPr>
        <a:xfrm>
          <a:off x="3058371" y="157040"/>
          <a:ext cx="898818" cy="989814"/>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SQL Server client </a:t>
          </a:r>
        </a:p>
      </dsp:txBody>
      <dsp:txXfrm>
        <a:off x="3102248" y="200917"/>
        <a:ext cx="811064" cy="902060"/>
      </dsp:txXfrm>
    </dsp:sp>
    <dsp:sp modelId="{9292EE08-056F-43B2-9EA6-4E7E6D43871B}">
      <dsp:nvSpPr>
        <dsp:cNvPr id="0" name=""/>
        <dsp:cNvSpPr/>
      </dsp:nvSpPr>
      <dsp:spPr>
        <a:xfrm>
          <a:off x="4330500" y="138499"/>
          <a:ext cx="1495153"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Primary Application Server Instance</a:t>
          </a:r>
        </a:p>
      </dsp:txBody>
      <dsp:txXfrm>
        <a:off x="4382030" y="190029"/>
        <a:ext cx="1392093" cy="952536"/>
      </dsp:txXfrm>
    </dsp:sp>
    <dsp:sp modelId="{4B5429EA-5C01-465D-A6B8-B8255C86317E}">
      <dsp:nvSpPr>
        <dsp:cNvPr id="0" name=""/>
        <dsp:cNvSpPr/>
      </dsp:nvSpPr>
      <dsp:spPr>
        <a:xfrm>
          <a:off x="6092354" y="142049"/>
          <a:ext cx="1276941" cy="10484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a:t>
          </a:r>
          <a:r>
            <a:rPr lang="en-US" sz="1100" kern="1200" dirty="0" err="1"/>
            <a:t>AutoScale</a:t>
          </a:r>
          <a:r>
            <a:rPr lang="en-US" sz="1100" kern="1200" dirty="0"/>
            <a:t> setup</a:t>
          </a:r>
        </a:p>
      </dsp:txBody>
      <dsp:txXfrm>
        <a:off x="6143537" y="193232"/>
        <a:ext cx="1174575" cy="946130"/>
      </dsp:txXfrm>
    </dsp:sp>
    <dsp:sp modelId="{5A7262A1-3D6F-4823-B528-7E448CD7B0A2}">
      <dsp:nvSpPr>
        <dsp:cNvPr id="0" name=""/>
        <dsp:cNvSpPr/>
      </dsp:nvSpPr>
      <dsp:spPr>
        <a:xfrm>
          <a:off x="7635995" y="134554"/>
          <a:ext cx="1340473" cy="1063485"/>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Azure Enhanced Monitoring  Extension for SAP setup</a:t>
          </a:r>
        </a:p>
      </dsp:txBody>
      <dsp:txXfrm>
        <a:off x="7687910" y="186469"/>
        <a:ext cx="1236643" cy="959655"/>
      </dsp:txXfrm>
    </dsp:sp>
    <dsp:sp modelId="{66433664-418E-4EE7-AA85-B9D6DB4F3C2B}">
      <dsp:nvSpPr>
        <dsp:cNvPr id="0" name=""/>
        <dsp:cNvSpPr/>
      </dsp:nvSpPr>
      <dsp:spPr>
        <a:xfrm>
          <a:off x="9243169" y="138499"/>
          <a:ext cx="1238682" cy="1055596"/>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SAP GUI setup and connect</a:t>
          </a:r>
        </a:p>
      </dsp:txBody>
      <dsp:txXfrm>
        <a:off x="9294699" y="190029"/>
        <a:ext cx="1135622" cy="95253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EE59B-3E57-43B4-96D8-D5CD9599BFEF}">
      <dsp:nvSpPr>
        <dsp:cNvPr id="0" name=""/>
        <dsp:cNvSpPr/>
      </dsp:nvSpPr>
      <dsp:spPr>
        <a:xfrm>
          <a:off x="609599" y="0"/>
          <a:ext cx="6908800" cy="1273163"/>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8D634-628D-4581-B083-56D8E97C8D8E}">
      <dsp:nvSpPr>
        <dsp:cNvPr id="0" name=""/>
        <dsp:cNvSpPr/>
      </dsp:nvSpPr>
      <dsp:spPr>
        <a:xfrm>
          <a:off x="2824"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Create a new Virtual Network</a:t>
          </a:r>
          <a:endParaRPr lang="en-US" sz="1000" kern="1200" dirty="0">
            <a:solidFill>
              <a:schemeClr val="bg1"/>
            </a:solidFill>
            <a:latin typeface="Calibri" panose="020F0502020204030204" pitchFamily="34" charset="0"/>
          </a:endParaRPr>
        </a:p>
      </dsp:txBody>
      <dsp:txXfrm>
        <a:off x="34409" y="161615"/>
        <a:ext cx="583854" cy="949931"/>
      </dsp:txXfrm>
    </dsp:sp>
    <dsp:sp modelId="{9C53567E-780C-443E-95D1-4B23269B4ED9}">
      <dsp:nvSpPr>
        <dsp:cNvPr id="0" name=""/>
        <dsp:cNvSpPr/>
      </dsp:nvSpPr>
      <dsp:spPr>
        <a:xfrm>
          <a:off x="750357"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Create Local Networks&amp; Gateways</a:t>
          </a:r>
          <a:endParaRPr lang="en-US" sz="1000" kern="1200" dirty="0">
            <a:solidFill>
              <a:schemeClr val="bg1"/>
            </a:solidFill>
            <a:latin typeface="Calibri" panose="020F0502020204030204" pitchFamily="34" charset="0"/>
          </a:endParaRPr>
        </a:p>
      </dsp:txBody>
      <dsp:txXfrm>
        <a:off x="781942" y="161615"/>
        <a:ext cx="583854" cy="949931"/>
      </dsp:txXfrm>
    </dsp:sp>
    <dsp:sp modelId="{618BB45C-233B-4F92-A023-F9C06E72BBB2}">
      <dsp:nvSpPr>
        <dsp:cNvPr id="0" name=""/>
        <dsp:cNvSpPr/>
      </dsp:nvSpPr>
      <dsp:spPr>
        <a:xfrm>
          <a:off x="1497889"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Establish Vnet-to-Vnet connection</a:t>
          </a:r>
          <a:endParaRPr lang="en-US" sz="1000" kern="1200" dirty="0">
            <a:solidFill>
              <a:schemeClr val="bg1"/>
            </a:solidFill>
            <a:latin typeface="Calibri" panose="020F0502020204030204" pitchFamily="34" charset="0"/>
          </a:endParaRPr>
        </a:p>
      </dsp:txBody>
      <dsp:txXfrm>
        <a:off x="1529474" y="161615"/>
        <a:ext cx="583854" cy="949931"/>
      </dsp:txXfrm>
    </dsp:sp>
    <dsp:sp modelId="{1A6B6C04-70D7-42E6-AD23-D08C554BE831}">
      <dsp:nvSpPr>
        <dsp:cNvPr id="0" name=""/>
        <dsp:cNvSpPr/>
      </dsp:nvSpPr>
      <dsp:spPr>
        <a:xfrm>
          <a:off x="2245422"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Deploy 2</a:t>
          </a:r>
          <a:r>
            <a:rPr lang="en-US" sz="1000" kern="1200" baseline="30000">
              <a:solidFill>
                <a:schemeClr val="bg1"/>
              </a:solidFill>
              <a:latin typeface="Calibri" panose="020F0502020204030204" pitchFamily="34" charset="0"/>
            </a:rPr>
            <a:t>nd</a:t>
          </a:r>
          <a:r>
            <a:rPr lang="en-US" sz="1000" kern="1200">
              <a:solidFill>
                <a:schemeClr val="bg1"/>
              </a:solidFill>
              <a:latin typeface="Calibri" panose="020F0502020204030204" pitchFamily="34" charset="0"/>
            </a:rPr>
            <a:t> Domain Controller VM</a:t>
          </a:r>
          <a:endParaRPr lang="en-US" sz="1000" kern="1200" dirty="0">
            <a:solidFill>
              <a:schemeClr val="bg1"/>
            </a:solidFill>
            <a:latin typeface="Calibri" panose="020F0502020204030204" pitchFamily="34" charset="0"/>
          </a:endParaRPr>
        </a:p>
      </dsp:txBody>
      <dsp:txXfrm>
        <a:off x="2277007" y="161615"/>
        <a:ext cx="583854" cy="949931"/>
      </dsp:txXfrm>
    </dsp:sp>
    <dsp:sp modelId="{56345100-CCD2-4E2D-AE57-E5BF5559ABDC}">
      <dsp:nvSpPr>
        <dsp:cNvPr id="0" name=""/>
        <dsp:cNvSpPr/>
      </dsp:nvSpPr>
      <dsp:spPr>
        <a:xfrm>
          <a:off x="2992955"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Deploy 3</a:t>
          </a:r>
          <a:r>
            <a:rPr lang="en-US" sz="1000" kern="1200" baseline="30000">
              <a:solidFill>
                <a:schemeClr val="bg1"/>
              </a:solidFill>
              <a:latin typeface="Calibri" panose="020F0502020204030204" pitchFamily="34" charset="0"/>
            </a:rPr>
            <a:t>rd</a:t>
          </a:r>
          <a:r>
            <a:rPr lang="en-US" sz="1000" kern="1200">
              <a:solidFill>
                <a:schemeClr val="bg1"/>
              </a:solidFill>
              <a:latin typeface="Calibri" panose="020F0502020204030204" pitchFamily="34" charset="0"/>
            </a:rPr>
            <a:t> SQL Server VM</a:t>
          </a:r>
          <a:endParaRPr lang="en-US" sz="1000" kern="1200" dirty="0">
            <a:solidFill>
              <a:schemeClr val="bg1"/>
            </a:solidFill>
            <a:latin typeface="Calibri" panose="020F0502020204030204" pitchFamily="34" charset="0"/>
          </a:endParaRPr>
        </a:p>
      </dsp:txBody>
      <dsp:txXfrm>
        <a:off x="3024540" y="161615"/>
        <a:ext cx="583854" cy="949931"/>
      </dsp:txXfrm>
    </dsp:sp>
    <dsp:sp modelId="{5B820DBC-2233-4761-9B8D-F2971DD263B4}">
      <dsp:nvSpPr>
        <dsp:cNvPr id="0" name=""/>
        <dsp:cNvSpPr/>
      </dsp:nvSpPr>
      <dsp:spPr>
        <a:xfrm>
          <a:off x="3740487"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Add disks to SQL VM and create Volumes</a:t>
          </a:r>
          <a:endParaRPr lang="en-US" sz="1000" kern="1200" dirty="0">
            <a:solidFill>
              <a:schemeClr val="bg1"/>
            </a:solidFill>
            <a:latin typeface="Calibri" panose="020F0502020204030204" pitchFamily="34" charset="0"/>
          </a:endParaRPr>
        </a:p>
      </dsp:txBody>
      <dsp:txXfrm>
        <a:off x="3772072" y="161615"/>
        <a:ext cx="583854" cy="949931"/>
      </dsp:txXfrm>
    </dsp:sp>
    <dsp:sp modelId="{63FDDB4D-6F17-4E43-A5FD-9093610844BD}">
      <dsp:nvSpPr>
        <dsp:cNvPr id="0" name=""/>
        <dsp:cNvSpPr/>
      </dsp:nvSpPr>
      <dsp:spPr>
        <a:xfrm>
          <a:off x="4488020"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Install SQL Server and Cluster Service</a:t>
          </a:r>
          <a:endParaRPr lang="en-US" sz="1000" kern="1200" dirty="0">
            <a:solidFill>
              <a:schemeClr val="bg1"/>
            </a:solidFill>
            <a:latin typeface="Calibri" panose="020F0502020204030204" pitchFamily="34" charset="0"/>
          </a:endParaRPr>
        </a:p>
      </dsp:txBody>
      <dsp:txXfrm>
        <a:off x="4519605" y="161615"/>
        <a:ext cx="583854" cy="949931"/>
      </dsp:txXfrm>
    </dsp:sp>
    <dsp:sp modelId="{E922AFF8-774F-437A-944F-58234EC8E18A}">
      <dsp:nvSpPr>
        <dsp:cNvPr id="0" name=""/>
        <dsp:cNvSpPr/>
      </dsp:nvSpPr>
      <dsp:spPr>
        <a:xfrm>
          <a:off x="5235553"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Add 3</a:t>
          </a:r>
          <a:r>
            <a:rPr lang="en-US" sz="1000" kern="1200" baseline="30000">
              <a:solidFill>
                <a:schemeClr val="bg1"/>
              </a:solidFill>
              <a:latin typeface="Calibri" panose="020F0502020204030204" pitchFamily="34" charset="0"/>
            </a:rPr>
            <a:t>rd</a:t>
          </a:r>
          <a:r>
            <a:rPr lang="en-US" sz="1000" kern="1200">
              <a:solidFill>
                <a:schemeClr val="bg1"/>
              </a:solidFill>
              <a:latin typeface="Calibri" panose="020F0502020204030204" pitchFamily="34" charset="0"/>
            </a:rPr>
            <a:t> SQL to current Cluster</a:t>
          </a:r>
          <a:endParaRPr lang="en-US" sz="1000" kern="1200" dirty="0">
            <a:solidFill>
              <a:schemeClr val="bg1"/>
            </a:solidFill>
            <a:latin typeface="Calibri" panose="020F0502020204030204" pitchFamily="34" charset="0"/>
          </a:endParaRPr>
        </a:p>
      </dsp:txBody>
      <dsp:txXfrm>
        <a:off x="5267138" y="161615"/>
        <a:ext cx="583854" cy="949931"/>
      </dsp:txXfrm>
    </dsp:sp>
    <dsp:sp modelId="{DAE725AE-BAC7-49CC-BA23-D7173D22E125}">
      <dsp:nvSpPr>
        <dsp:cNvPr id="0" name=""/>
        <dsp:cNvSpPr/>
      </dsp:nvSpPr>
      <dsp:spPr>
        <a:xfrm>
          <a:off x="5983085"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Full DB Backup @ 1</a:t>
          </a:r>
          <a:r>
            <a:rPr lang="en-US" sz="1000" kern="1200" baseline="30000">
              <a:solidFill>
                <a:schemeClr val="bg1"/>
              </a:solidFill>
              <a:latin typeface="Calibri" panose="020F0502020204030204" pitchFamily="34" charset="0"/>
            </a:rPr>
            <a:t>st</a:t>
          </a:r>
          <a:r>
            <a:rPr lang="en-US" sz="1000" kern="1200">
              <a:solidFill>
                <a:schemeClr val="bg1"/>
              </a:solidFill>
              <a:latin typeface="Calibri" panose="020F0502020204030204" pitchFamily="34" charset="0"/>
            </a:rPr>
            <a:t> SQL and restore @ 3</a:t>
          </a:r>
          <a:r>
            <a:rPr lang="en-US" sz="1000" kern="1200" baseline="30000">
              <a:solidFill>
                <a:schemeClr val="bg1"/>
              </a:solidFill>
              <a:latin typeface="Calibri" panose="020F0502020204030204" pitchFamily="34" charset="0"/>
            </a:rPr>
            <a:t>rd</a:t>
          </a:r>
          <a:r>
            <a:rPr lang="en-US" sz="1000" kern="1200">
              <a:solidFill>
                <a:schemeClr val="bg1"/>
              </a:solidFill>
              <a:latin typeface="Calibri" panose="020F0502020204030204" pitchFamily="34" charset="0"/>
            </a:rPr>
            <a:t> SQL</a:t>
          </a:r>
          <a:endParaRPr lang="en-US" sz="1000" kern="1200" dirty="0">
            <a:solidFill>
              <a:schemeClr val="bg1"/>
            </a:solidFill>
            <a:latin typeface="Calibri" panose="020F0502020204030204" pitchFamily="34" charset="0"/>
          </a:endParaRPr>
        </a:p>
      </dsp:txBody>
      <dsp:txXfrm>
        <a:off x="6014670" y="161615"/>
        <a:ext cx="583854" cy="949931"/>
      </dsp:txXfrm>
    </dsp:sp>
    <dsp:sp modelId="{C183D07C-D861-4FA2-8AD5-839F2EB50F63}">
      <dsp:nvSpPr>
        <dsp:cNvPr id="0" name=""/>
        <dsp:cNvSpPr/>
      </dsp:nvSpPr>
      <dsp:spPr>
        <a:xfrm>
          <a:off x="6730618"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Security settings + add 3</a:t>
          </a:r>
          <a:r>
            <a:rPr lang="en-US" sz="1000" kern="1200" baseline="30000">
              <a:solidFill>
                <a:schemeClr val="bg1"/>
              </a:solidFill>
              <a:latin typeface="Calibri" panose="020F0502020204030204" pitchFamily="34" charset="0"/>
            </a:rPr>
            <a:t>rd</a:t>
          </a:r>
          <a:r>
            <a:rPr lang="en-US" sz="1000" kern="1200">
              <a:solidFill>
                <a:schemeClr val="bg1"/>
              </a:solidFill>
              <a:latin typeface="Calibri" panose="020F0502020204030204" pitchFamily="34" charset="0"/>
            </a:rPr>
            <a:t> SQL to current Always</a:t>
          </a:r>
          <a:br>
            <a:rPr lang="en-US" sz="1000" kern="1200">
              <a:solidFill>
                <a:schemeClr val="bg1"/>
              </a:solidFill>
              <a:latin typeface="Calibri" panose="020F0502020204030204" pitchFamily="34" charset="0"/>
            </a:rPr>
          </a:br>
          <a:r>
            <a:rPr lang="en-US" sz="1000" kern="1200">
              <a:solidFill>
                <a:schemeClr val="bg1"/>
              </a:solidFill>
              <a:latin typeface="Calibri" panose="020F0502020204030204" pitchFamily="34" charset="0"/>
            </a:rPr>
            <a:t>On</a:t>
          </a:r>
          <a:endParaRPr lang="en-US" sz="1000" kern="1200" dirty="0">
            <a:solidFill>
              <a:schemeClr val="bg1"/>
            </a:solidFill>
            <a:latin typeface="Calibri" panose="020F0502020204030204" pitchFamily="34" charset="0"/>
          </a:endParaRPr>
        </a:p>
      </dsp:txBody>
      <dsp:txXfrm>
        <a:off x="6762203" y="161615"/>
        <a:ext cx="583854" cy="949931"/>
      </dsp:txXfrm>
    </dsp:sp>
    <dsp:sp modelId="{DBC50B82-9C61-41C1-AD69-B4F8D5752B8C}">
      <dsp:nvSpPr>
        <dsp:cNvPr id="0" name=""/>
        <dsp:cNvSpPr/>
      </dsp:nvSpPr>
      <dsp:spPr>
        <a:xfrm>
          <a:off x="7478151" y="130030"/>
          <a:ext cx="647024"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latin typeface="Calibri" panose="020F0502020204030204" pitchFamily="34" charset="0"/>
            </a:rPr>
            <a:t>Copy sql logins from 1</a:t>
          </a:r>
          <a:r>
            <a:rPr lang="en-US" sz="1000" kern="1200" baseline="30000">
              <a:solidFill>
                <a:schemeClr val="bg1"/>
              </a:solidFill>
              <a:latin typeface="Calibri" panose="020F0502020204030204" pitchFamily="34" charset="0"/>
            </a:rPr>
            <a:t>st</a:t>
          </a:r>
          <a:r>
            <a:rPr lang="en-US" sz="1000" kern="1200">
              <a:solidFill>
                <a:schemeClr val="bg1"/>
              </a:solidFill>
              <a:latin typeface="Calibri" panose="020F0502020204030204" pitchFamily="34" charset="0"/>
            </a:rPr>
            <a:t> SQL to 3</a:t>
          </a:r>
          <a:r>
            <a:rPr lang="en-US" sz="1000" kern="1200" baseline="30000">
              <a:solidFill>
                <a:schemeClr val="bg1"/>
              </a:solidFill>
              <a:latin typeface="Calibri" panose="020F0502020204030204" pitchFamily="34" charset="0"/>
            </a:rPr>
            <a:t>rd</a:t>
          </a:r>
          <a:r>
            <a:rPr lang="en-US" sz="1000" kern="1200">
              <a:solidFill>
                <a:schemeClr val="bg1"/>
              </a:solidFill>
              <a:latin typeface="Calibri" panose="020F0502020204030204" pitchFamily="34" charset="0"/>
            </a:rPr>
            <a:t> SQL</a:t>
          </a:r>
          <a:endParaRPr lang="en-US" sz="1000" kern="1200" dirty="0">
            <a:solidFill>
              <a:schemeClr val="bg1"/>
            </a:solidFill>
            <a:latin typeface="Calibri" panose="020F0502020204030204" pitchFamily="34" charset="0"/>
          </a:endParaRPr>
        </a:p>
      </dsp:txBody>
      <dsp:txXfrm>
        <a:off x="7509736" y="161615"/>
        <a:ext cx="583854" cy="949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90BFA-874F-4D26-80D3-D13CB776FA86}">
      <dsp:nvSpPr>
        <dsp:cNvPr id="0" name=""/>
        <dsp:cNvSpPr/>
      </dsp:nvSpPr>
      <dsp:spPr>
        <a:xfrm>
          <a:off x="920787" y="0"/>
          <a:ext cx="10435593" cy="13382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116B4-CD2B-4766-8CBD-A9301DC2BD95}">
      <dsp:nvSpPr>
        <dsp:cNvPr id="0" name=""/>
        <dsp:cNvSpPr/>
      </dsp:nvSpPr>
      <dsp:spPr>
        <a:xfrm>
          <a:off x="1889982" y="145839"/>
          <a:ext cx="140135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Deploy one VM for Domain Controller</a:t>
          </a:r>
          <a:endParaRPr lang="en-US" sz="1300" kern="1200" dirty="0"/>
        </a:p>
      </dsp:txBody>
      <dsp:txXfrm>
        <a:off x="1941070" y="196927"/>
        <a:ext cx="1299180" cy="944369"/>
      </dsp:txXfrm>
    </dsp:sp>
    <dsp:sp modelId="{9236419C-5106-4EFF-A8B2-8D34DD97F110}">
      <dsp:nvSpPr>
        <dsp:cNvPr id="0" name=""/>
        <dsp:cNvSpPr/>
      </dsp:nvSpPr>
      <dsp:spPr>
        <a:xfrm>
          <a:off x="3591074"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Set up and configure Domain Controller</a:t>
          </a:r>
          <a:endParaRPr lang="en-US" sz="1300" kern="1200" dirty="0"/>
        </a:p>
      </dsp:txBody>
      <dsp:txXfrm>
        <a:off x="3642162" y="196927"/>
        <a:ext cx="1372050" cy="944369"/>
      </dsp:txXfrm>
    </dsp:sp>
    <dsp:sp modelId="{5D8A6463-BF8B-4B22-8585-58CCDE25E360}">
      <dsp:nvSpPr>
        <dsp:cNvPr id="0" name=""/>
        <dsp:cNvSpPr/>
      </dsp:nvSpPr>
      <dsp:spPr>
        <a:xfrm>
          <a:off x="5365036"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Add a DNS Server in Virtual Network</a:t>
          </a:r>
          <a:endParaRPr lang="en-US" sz="1300" kern="1200" dirty="0"/>
        </a:p>
      </dsp:txBody>
      <dsp:txXfrm>
        <a:off x="5416124" y="196927"/>
        <a:ext cx="1372050" cy="944369"/>
      </dsp:txXfrm>
    </dsp:sp>
    <dsp:sp modelId="{2704AF9F-2AF1-4C7D-BDFE-0143265E6DB8}">
      <dsp:nvSpPr>
        <dsp:cNvPr id="0" name=""/>
        <dsp:cNvSpPr/>
      </dsp:nvSpPr>
      <dsp:spPr>
        <a:xfrm>
          <a:off x="7138998"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SQL Server </a:t>
          </a:r>
          <a:endParaRPr lang="en-US" sz="1300" kern="1200" dirty="0"/>
        </a:p>
      </dsp:txBody>
      <dsp:txXfrm>
        <a:off x="7190086" y="196927"/>
        <a:ext cx="1372050" cy="944369"/>
      </dsp:txXfrm>
    </dsp:sp>
    <dsp:sp modelId="{75FC1338-C9E8-4369-97CD-97D9FE3E6210}">
      <dsp:nvSpPr>
        <dsp:cNvPr id="0" name=""/>
        <dsp:cNvSpPr/>
      </dsp:nvSpPr>
      <dsp:spPr>
        <a:xfrm>
          <a:off x="8912960"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SAP</a:t>
          </a:r>
          <a:endParaRPr lang="en-US" sz="1300" kern="1200" dirty="0"/>
        </a:p>
      </dsp:txBody>
      <dsp:txXfrm>
        <a:off x="8964048" y="196927"/>
        <a:ext cx="1372050" cy="94436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EE59B-3E57-43B4-96D8-D5CD9599BFEF}">
      <dsp:nvSpPr>
        <dsp:cNvPr id="0" name=""/>
        <dsp:cNvSpPr/>
      </dsp:nvSpPr>
      <dsp:spPr>
        <a:xfrm>
          <a:off x="857445" y="0"/>
          <a:ext cx="9717712" cy="1273163"/>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E8D634-628D-4581-B083-56D8E97C8D8E}">
      <dsp:nvSpPr>
        <dsp:cNvPr id="0" name=""/>
        <dsp:cNvSpPr/>
      </dsp:nvSpPr>
      <dsp:spPr>
        <a:xfrm>
          <a:off x="10048"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Create a new Virtual Network</a:t>
          </a:r>
          <a:endParaRPr lang="en-US" sz="1000" kern="1200" dirty="0">
            <a:solidFill>
              <a:schemeClr val="bg1"/>
            </a:solidFill>
          </a:endParaRPr>
        </a:p>
      </dsp:txBody>
      <dsp:txXfrm>
        <a:off x="54031" y="174013"/>
        <a:ext cx="813021" cy="925135"/>
      </dsp:txXfrm>
    </dsp:sp>
    <dsp:sp modelId="{9C53567E-780C-443E-95D1-4B23269B4ED9}">
      <dsp:nvSpPr>
        <dsp:cNvPr id="0" name=""/>
        <dsp:cNvSpPr/>
      </dsp:nvSpPr>
      <dsp:spPr>
        <a:xfrm>
          <a:off x="1061200"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Create Local Networks&amp; Gateways</a:t>
          </a:r>
          <a:endParaRPr lang="en-US" sz="1000" kern="1200" dirty="0">
            <a:solidFill>
              <a:schemeClr val="bg1"/>
            </a:solidFill>
          </a:endParaRPr>
        </a:p>
      </dsp:txBody>
      <dsp:txXfrm>
        <a:off x="1105183" y="174013"/>
        <a:ext cx="813021" cy="925135"/>
      </dsp:txXfrm>
    </dsp:sp>
    <dsp:sp modelId="{618BB45C-233B-4F92-A023-F9C06E72BBB2}">
      <dsp:nvSpPr>
        <dsp:cNvPr id="0" name=""/>
        <dsp:cNvSpPr/>
      </dsp:nvSpPr>
      <dsp:spPr>
        <a:xfrm>
          <a:off x="2112352"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Establish Vnet-to-Vnet connection</a:t>
          </a:r>
          <a:endParaRPr lang="en-US" sz="1000" kern="1200" dirty="0">
            <a:solidFill>
              <a:schemeClr val="bg1"/>
            </a:solidFill>
          </a:endParaRPr>
        </a:p>
      </dsp:txBody>
      <dsp:txXfrm>
        <a:off x="2156335" y="174013"/>
        <a:ext cx="813021" cy="925135"/>
      </dsp:txXfrm>
    </dsp:sp>
    <dsp:sp modelId="{1A6B6C04-70D7-42E6-AD23-D08C554BE831}">
      <dsp:nvSpPr>
        <dsp:cNvPr id="0" name=""/>
        <dsp:cNvSpPr/>
      </dsp:nvSpPr>
      <dsp:spPr>
        <a:xfrm>
          <a:off x="3163503"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Deploy 2</a:t>
          </a:r>
          <a:r>
            <a:rPr lang="en-US" sz="1000" kern="1200" baseline="30000">
              <a:solidFill>
                <a:schemeClr val="bg1"/>
              </a:solidFill>
            </a:rPr>
            <a:t>nd</a:t>
          </a:r>
          <a:r>
            <a:rPr lang="en-US" sz="1000" kern="1200">
              <a:solidFill>
                <a:schemeClr val="bg1"/>
              </a:solidFill>
            </a:rPr>
            <a:t> Domain Controller VM</a:t>
          </a:r>
          <a:endParaRPr lang="en-US" sz="1000" kern="1200" dirty="0">
            <a:solidFill>
              <a:schemeClr val="bg1"/>
            </a:solidFill>
          </a:endParaRPr>
        </a:p>
      </dsp:txBody>
      <dsp:txXfrm>
        <a:off x="3207486" y="174013"/>
        <a:ext cx="813021" cy="925135"/>
      </dsp:txXfrm>
    </dsp:sp>
    <dsp:sp modelId="{56345100-CCD2-4E2D-AE57-E5BF5559ABDC}">
      <dsp:nvSpPr>
        <dsp:cNvPr id="0" name=""/>
        <dsp:cNvSpPr/>
      </dsp:nvSpPr>
      <dsp:spPr>
        <a:xfrm>
          <a:off x="4214655"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Deploy 3</a:t>
          </a:r>
          <a:r>
            <a:rPr lang="en-US" sz="1000" kern="1200" baseline="30000">
              <a:solidFill>
                <a:schemeClr val="bg1"/>
              </a:solidFill>
            </a:rPr>
            <a:t>rd</a:t>
          </a:r>
          <a:r>
            <a:rPr lang="en-US" sz="1000" kern="1200">
              <a:solidFill>
                <a:schemeClr val="bg1"/>
              </a:solidFill>
            </a:rPr>
            <a:t> SQL Server VM</a:t>
          </a:r>
          <a:endParaRPr lang="en-US" sz="1000" kern="1200" dirty="0">
            <a:solidFill>
              <a:schemeClr val="bg1"/>
            </a:solidFill>
          </a:endParaRPr>
        </a:p>
      </dsp:txBody>
      <dsp:txXfrm>
        <a:off x="4258638" y="174013"/>
        <a:ext cx="813021" cy="925135"/>
      </dsp:txXfrm>
    </dsp:sp>
    <dsp:sp modelId="{5B820DBC-2233-4761-9B8D-F2971DD263B4}">
      <dsp:nvSpPr>
        <dsp:cNvPr id="0" name=""/>
        <dsp:cNvSpPr/>
      </dsp:nvSpPr>
      <dsp:spPr>
        <a:xfrm>
          <a:off x="5265807"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Add disks to SQL VM and create Volumes</a:t>
          </a:r>
          <a:endParaRPr lang="en-US" sz="1000" kern="1200" dirty="0">
            <a:solidFill>
              <a:schemeClr val="bg1"/>
            </a:solidFill>
          </a:endParaRPr>
        </a:p>
      </dsp:txBody>
      <dsp:txXfrm>
        <a:off x="5309790" y="174013"/>
        <a:ext cx="813021" cy="925135"/>
      </dsp:txXfrm>
    </dsp:sp>
    <dsp:sp modelId="{63FDDB4D-6F17-4E43-A5FD-9093610844BD}">
      <dsp:nvSpPr>
        <dsp:cNvPr id="0" name=""/>
        <dsp:cNvSpPr/>
      </dsp:nvSpPr>
      <dsp:spPr>
        <a:xfrm>
          <a:off x="6316959"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Install SQL Server and Cluster Service</a:t>
          </a:r>
          <a:endParaRPr lang="en-US" sz="1000" kern="1200" dirty="0">
            <a:solidFill>
              <a:schemeClr val="bg1"/>
            </a:solidFill>
          </a:endParaRPr>
        </a:p>
      </dsp:txBody>
      <dsp:txXfrm>
        <a:off x="6360942" y="174013"/>
        <a:ext cx="813021" cy="925135"/>
      </dsp:txXfrm>
    </dsp:sp>
    <dsp:sp modelId="{E922AFF8-774F-437A-944F-58234EC8E18A}">
      <dsp:nvSpPr>
        <dsp:cNvPr id="0" name=""/>
        <dsp:cNvSpPr/>
      </dsp:nvSpPr>
      <dsp:spPr>
        <a:xfrm>
          <a:off x="7368111"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Add 3</a:t>
          </a:r>
          <a:r>
            <a:rPr lang="en-US" sz="1000" kern="1200" baseline="30000">
              <a:solidFill>
                <a:schemeClr val="bg1"/>
              </a:solidFill>
            </a:rPr>
            <a:t>rd</a:t>
          </a:r>
          <a:r>
            <a:rPr lang="en-US" sz="1000" kern="1200">
              <a:solidFill>
                <a:schemeClr val="bg1"/>
              </a:solidFill>
            </a:rPr>
            <a:t> SQL to current Cluster</a:t>
          </a:r>
          <a:endParaRPr lang="en-US" sz="1000" kern="1200" dirty="0">
            <a:solidFill>
              <a:schemeClr val="bg1"/>
            </a:solidFill>
          </a:endParaRPr>
        </a:p>
      </dsp:txBody>
      <dsp:txXfrm>
        <a:off x="7412094" y="174013"/>
        <a:ext cx="813021" cy="925135"/>
      </dsp:txXfrm>
    </dsp:sp>
    <dsp:sp modelId="{DAE725AE-BAC7-49CC-BA23-D7173D22E125}">
      <dsp:nvSpPr>
        <dsp:cNvPr id="0" name=""/>
        <dsp:cNvSpPr/>
      </dsp:nvSpPr>
      <dsp:spPr>
        <a:xfrm>
          <a:off x="8419263"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Full DB Backup @ 1</a:t>
          </a:r>
          <a:r>
            <a:rPr lang="en-US" sz="1000" kern="1200" baseline="30000">
              <a:solidFill>
                <a:schemeClr val="bg1"/>
              </a:solidFill>
            </a:rPr>
            <a:t>st</a:t>
          </a:r>
          <a:r>
            <a:rPr lang="en-US" sz="1000" kern="1200">
              <a:solidFill>
                <a:schemeClr val="bg1"/>
              </a:solidFill>
            </a:rPr>
            <a:t> SQL and restore @ 3</a:t>
          </a:r>
          <a:r>
            <a:rPr lang="en-US" sz="1000" kern="1200" baseline="30000">
              <a:solidFill>
                <a:schemeClr val="bg1"/>
              </a:solidFill>
            </a:rPr>
            <a:t>rd</a:t>
          </a:r>
          <a:r>
            <a:rPr lang="en-US" sz="1000" kern="1200">
              <a:solidFill>
                <a:schemeClr val="bg1"/>
              </a:solidFill>
            </a:rPr>
            <a:t> SQL</a:t>
          </a:r>
          <a:endParaRPr lang="en-US" sz="1000" kern="1200" dirty="0">
            <a:solidFill>
              <a:schemeClr val="bg1"/>
            </a:solidFill>
          </a:endParaRPr>
        </a:p>
      </dsp:txBody>
      <dsp:txXfrm>
        <a:off x="8463246" y="174013"/>
        <a:ext cx="813021" cy="925135"/>
      </dsp:txXfrm>
    </dsp:sp>
    <dsp:sp modelId="{C183D07C-D861-4FA2-8AD5-839F2EB50F63}">
      <dsp:nvSpPr>
        <dsp:cNvPr id="0" name=""/>
        <dsp:cNvSpPr/>
      </dsp:nvSpPr>
      <dsp:spPr>
        <a:xfrm>
          <a:off x="9470415"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rPr>
            <a:t>Security settings + add 3</a:t>
          </a:r>
          <a:r>
            <a:rPr lang="en-US" sz="900" kern="1200" baseline="30000" dirty="0">
              <a:solidFill>
                <a:schemeClr val="bg1"/>
              </a:solidFill>
            </a:rPr>
            <a:t>rd</a:t>
          </a:r>
          <a:r>
            <a:rPr lang="en-US" sz="900" kern="1200" dirty="0">
              <a:solidFill>
                <a:schemeClr val="bg1"/>
              </a:solidFill>
            </a:rPr>
            <a:t> SQL to current Always</a:t>
          </a:r>
          <a:br>
            <a:rPr lang="en-US" sz="900" kern="1200" dirty="0">
              <a:solidFill>
                <a:schemeClr val="bg1"/>
              </a:solidFill>
            </a:rPr>
          </a:br>
          <a:r>
            <a:rPr lang="en-US" sz="900" kern="1200" dirty="0">
              <a:solidFill>
                <a:schemeClr val="bg1"/>
              </a:solidFill>
            </a:rPr>
            <a:t>On</a:t>
          </a:r>
        </a:p>
      </dsp:txBody>
      <dsp:txXfrm>
        <a:off x="9514398" y="174013"/>
        <a:ext cx="813021" cy="925135"/>
      </dsp:txXfrm>
    </dsp:sp>
    <dsp:sp modelId="{DBC50B82-9C61-41C1-AD69-B4F8D5752B8C}">
      <dsp:nvSpPr>
        <dsp:cNvPr id="0" name=""/>
        <dsp:cNvSpPr/>
      </dsp:nvSpPr>
      <dsp:spPr>
        <a:xfrm>
          <a:off x="10521567" y="130030"/>
          <a:ext cx="900987" cy="1013101"/>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Copy sql logins from 1</a:t>
          </a:r>
          <a:r>
            <a:rPr lang="en-US" sz="1000" kern="1200" baseline="30000">
              <a:solidFill>
                <a:schemeClr val="bg1"/>
              </a:solidFill>
            </a:rPr>
            <a:t>st</a:t>
          </a:r>
          <a:r>
            <a:rPr lang="en-US" sz="1000" kern="1200">
              <a:solidFill>
                <a:schemeClr val="bg1"/>
              </a:solidFill>
            </a:rPr>
            <a:t> SQL to 3</a:t>
          </a:r>
          <a:r>
            <a:rPr lang="en-US" sz="1000" kern="1200" baseline="30000">
              <a:solidFill>
                <a:schemeClr val="bg1"/>
              </a:solidFill>
            </a:rPr>
            <a:t>rd</a:t>
          </a:r>
          <a:r>
            <a:rPr lang="en-US" sz="1000" kern="1200">
              <a:solidFill>
                <a:schemeClr val="bg1"/>
              </a:solidFill>
            </a:rPr>
            <a:t> SQL</a:t>
          </a:r>
          <a:endParaRPr lang="en-US" sz="1000" kern="1200" dirty="0">
            <a:solidFill>
              <a:schemeClr val="bg1"/>
            </a:solidFill>
          </a:endParaRPr>
        </a:p>
      </dsp:txBody>
      <dsp:txXfrm>
        <a:off x="10565550" y="174013"/>
        <a:ext cx="813021" cy="925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390BFA-874F-4D26-80D3-D13CB776FA86}">
      <dsp:nvSpPr>
        <dsp:cNvPr id="0" name=""/>
        <dsp:cNvSpPr/>
      </dsp:nvSpPr>
      <dsp:spPr>
        <a:xfrm>
          <a:off x="920787" y="0"/>
          <a:ext cx="10435593" cy="133822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5116B4-CD2B-4766-8CBD-A9301DC2BD95}">
      <dsp:nvSpPr>
        <dsp:cNvPr id="0" name=""/>
        <dsp:cNvSpPr/>
      </dsp:nvSpPr>
      <dsp:spPr>
        <a:xfrm>
          <a:off x="1889982" y="145839"/>
          <a:ext cx="140135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Deploy one VM for Domain Controller</a:t>
          </a:r>
          <a:endParaRPr lang="en-US" sz="1300" kern="1200" dirty="0"/>
        </a:p>
      </dsp:txBody>
      <dsp:txXfrm>
        <a:off x="1941070" y="196927"/>
        <a:ext cx="1299180" cy="944369"/>
      </dsp:txXfrm>
    </dsp:sp>
    <dsp:sp modelId="{9236419C-5106-4EFF-A8B2-8D34DD97F110}">
      <dsp:nvSpPr>
        <dsp:cNvPr id="0" name=""/>
        <dsp:cNvSpPr/>
      </dsp:nvSpPr>
      <dsp:spPr>
        <a:xfrm>
          <a:off x="3591074"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Set up and configure Domain Controller</a:t>
          </a:r>
          <a:endParaRPr lang="en-US" sz="1300" kern="1200" dirty="0"/>
        </a:p>
      </dsp:txBody>
      <dsp:txXfrm>
        <a:off x="3642162" y="196927"/>
        <a:ext cx="1372050" cy="944369"/>
      </dsp:txXfrm>
    </dsp:sp>
    <dsp:sp modelId="{5D8A6463-BF8B-4B22-8585-58CCDE25E360}">
      <dsp:nvSpPr>
        <dsp:cNvPr id="0" name=""/>
        <dsp:cNvSpPr/>
      </dsp:nvSpPr>
      <dsp:spPr>
        <a:xfrm>
          <a:off x="5365036"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Add a DNS Server in Virtual Network</a:t>
          </a:r>
          <a:endParaRPr lang="en-US" sz="1300" kern="1200" dirty="0"/>
        </a:p>
      </dsp:txBody>
      <dsp:txXfrm>
        <a:off x="5416124" y="196927"/>
        <a:ext cx="1372050" cy="944369"/>
      </dsp:txXfrm>
    </dsp:sp>
    <dsp:sp modelId="{2704AF9F-2AF1-4C7D-BDFE-0143265E6DB8}">
      <dsp:nvSpPr>
        <dsp:cNvPr id="0" name=""/>
        <dsp:cNvSpPr/>
      </dsp:nvSpPr>
      <dsp:spPr>
        <a:xfrm>
          <a:off x="7138998"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SQL Server </a:t>
          </a:r>
          <a:endParaRPr lang="en-US" sz="1300" kern="1200" dirty="0"/>
        </a:p>
      </dsp:txBody>
      <dsp:txXfrm>
        <a:off x="7190086" y="196927"/>
        <a:ext cx="1372050" cy="944369"/>
      </dsp:txXfrm>
    </dsp:sp>
    <dsp:sp modelId="{75FC1338-C9E8-4369-97CD-97D9FE3E6210}">
      <dsp:nvSpPr>
        <dsp:cNvPr id="0" name=""/>
        <dsp:cNvSpPr/>
      </dsp:nvSpPr>
      <dsp:spPr>
        <a:xfrm>
          <a:off x="8912960" y="145839"/>
          <a:ext cx="1474226" cy="1046545"/>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Download SAP</a:t>
          </a:r>
          <a:endParaRPr lang="en-US" sz="1300" kern="1200" dirty="0"/>
        </a:p>
      </dsp:txBody>
      <dsp:txXfrm>
        <a:off x="8964048" y="196927"/>
        <a:ext cx="1372050" cy="9443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9632-A0B4-468A-A5E2-A9770ECBCBE6}">
      <dsp:nvSpPr>
        <dsp:cNvPr id="0" name=""/>
        <dsp:cNvSpPr/>
      </dsp:nvSpPr>
      <dsp:spPr>
        <a:xfrm>
          <a:off x="0" y="0"/>
          <a:ext cx="11162112" cy="120984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1905C-08DA-4EF6-ADF9-9A30A458E438}">
      <dsp:nvSpPr>
        <dsp:cNvPr id="0" name=""/>
        <dsp:cNvSpPr/>
      </dsp:nvSpPr>
      <dsp:spPr>
        <a:xfrm>
          <a:off x="58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ASCS</a:t>
          </a:r>
        </a:p>
      </dsp:txBody>
      <dsp:txXfrm>
        <a:off x="53191" y="139754"/>
        <a:ext cx="874935" cy="930333"/>
      </dsp:txXfrm>
    </dsp:sp>
    <dsp:sp modelId="{0585E623-1D7E-405C-9F9D-194AE3CD884A}">
      <dsp:nvSpPr>
        <dsp:cNvPr id="0" name=""/>
        <dsp:cNvSpPr/>
      </dsp:nvSpPr>
      <dsp:spPr>
        <a:xfrm>
          <a:off x="11370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Attach a disk, Configure OS, Add Cluster Service</a:t>
          </a:r>
        </a:p>
      </dsp:txBody>
      <dsp:txXfrm>
        <a:off x="1184391" y="139754"/>
        <a:ext cx="874935" cy="930333"/>
      </dsp:txXfrm>
    </dsp:sp>
    <dsp:sp modelId="{7651A5A0-C504-42F6-9AE9-E1B21091C42E}">
      <dsp:nvSpPr>
        <dsp:cNvPr id="0" name=""/>
        <dsp:cNvSpPr/>
      </dsp:nvSpPr>
      <dsp:spPr>
        <a:xfrm>
          <a:off x="22682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Cluster</a:t>
          </a:r>
        </a:p>
      </dsp:txBody>
      <dsp:txXfrm>
        <a:off x="2315591" y="139754"/>
        <a:ext cx="874935" cy="930333"/>
      </dsp:txXfrm>
    </dsp:sp>
    <dsp:sp modelId="{D8B1FE14-AFB2-4797-90E1-35B91AA2FAF9}">
      <dsp:nvSpPr>
        <dsp:cNvPr id="0" name=""/>
        <dsp:cNvSpPr/>
      </dsp:nvSpPr>
      <dsp:spPr>
        <a:xfrm>
          <a:off x="33994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a file share for Cluster , Configure quorum</a:t>
          </a:r>
        </a:p>
      </dsp:txBody>
      <dsp:txXfrm>
        <a:off x="3446791" y="139754"/>
        <a:ext cx="874935" cy="930333"/>
      </dsp:txXfrm>
    </dsp:sp>
    <dsp:sp modelId="{A1CA08D4-DCD4-4218-B849-A007897270B0}">
      <dsp:nvSpPr>
        <dsp:cNvPr id="0" name=""/>
        <dsp:cNvSpPr/>
      </dsp:nvSpPr>
      <dsp:spPr>
        <a:xfrm>
          <a:off x="45306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an entry in DNS</a:t>
          </a:r>
        </a:p>
      </dsp:txBody>
      <dsp:txXfrm>
        <a:off x="4577991" y="139754"/>
        <a:ext cx="874935" cy="930333"/>
      </dsp:txXfrm>
    </dsp:sp>
    <dsp:sp modelId="{CDA28EAC-F3C3-4359-A98A-5DF0466FA926}">
      <dsp:nvSpPr>
        <dsp:cNvPr id="0" name=""/>
        <dsp:cNvSpPr/>
      </dsp:nvSpPr>
      <dsp:spPr>
        <a:xfrm>
          <a:off x="56618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SIOS </a:t>
          </a:r>
          <a:r>
            <a:rPr lang="en-US" sz="1100" kern="1200" dirty="0" err="1"/>
            <a:t>DataKeeper</a:t>
          </a:r>
          <a:r>
            <a:rPr lang="en-US" sz="1100" kern="1200" dirty="0"/>
            <a:t>, set up disk sync</a:t>
          </a:r>
        </a:p>
      </dsp:txBody>
      <dsp:txXfrm>
        <a:off x="5709190" y="139754"/>
        <a:ext cx="874935" cy="930333"/>
      </dsp:txXfrm>
    </dsp:sp>
    <dsp:sp modelId="{4F07D452-41D2-4C5D-8E96-728A3BE2E96A}">
      <dsp:nvSpPr>
        <dsp:cNvPr id="0" name=""/>
        <dsp:cNvSpPr/>
      </dsp:nvSpPr>
      <dsp:spPr>
        <a:xfrm>
          <a:off x="67930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1</a:t>
          </a:r>
          <a:r>
            <a:rPr lang="en-US" sz="1100" kern="1200" baseline="30000"/>
            <a:t>st</a:t>
          </a:r>
          <a:r>
            <a:rPr lang="en-US" sz="1100" kern="1200"/>
            <a:t> node of SAP ASCS</a:t>
          </a:r>
          <a:endParaRPr lang="en-US" sz="1100" kern="1200" dirty="0"/>
        </a:p>
      </dsp:txBody>
      <dsp:txXfrm>
        <a:off x="6840390" y="139754"/>
        <a:ext cx="874935" cy="930333"/>
      </dsp:txXfrm>
    </dsp:sp>
    <dsp:sp modelId="{428BB218-4F9D-4DD9-BCA6-80F0DAB84727}">
      <dsp:nvSpPr>
        <dsp:cNvPr id="0" name=""/>
        <dsp:cNvSpPr/>
      </dsp:nvSpPr>
      <dsp:spPr>
        <a:xfrm>
          <a:off x="79242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Internal Load Balancer and Endpoints</a:t>
          </a:r>
        </a:p>
      </dsp:txBody>
      <dsp:txXfrm>
        <a:off x="7971590" y="139754"/>
        <a:ext cx="874935" cy="930333"/>
      </dsp:txXfrm>
    </dsp:sp>
    <dsp:sp modelId="{F8BCEC98-70D5-460D-AF06-80E7DBEBF9B6}">
      <dsp:nvSpPr>
        <dsp:cNvPr id="0" name=""/>
        <dsp:cNvSpPr/>
      </dsp:nvSpPr>
      <dsp:spPr>
        <a:xfrm>
          <a:off x="90554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 Probe Port in IP Address Cluster Resource</a:t>
          </a:r>
        </a:p>
      </dsp:txBody>
      <dsp:txXfrm>
        <a:off x="9102790" y="139754"/>
        <a:ext cx="874935" cy="930333"/>
      </dsp:txXfrm>
    </dsp:sp>
    <dsp:sp modelId="{08D9D901-306A-463A-BE5A-8500BB8F87A5}">
      <dsp:nvSpPr>
        <dsp:cNvPr id="0" name=""/>
        <dsp:cNvSpPr/>
      </dsp:nvSpPr>
      <dsp:spPr>
        <a:xfrm>
          <a:off x="101866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2</a:t>
          </a:r>
          <a:r>
            <a:rPr lang="en-US" sz="1100" kern="1200" baseline="30000"/>
            <a:t>nd</a:t>
          </a:r>
          <a:r>
            <a:rPr lang="en-US" sz="1100" kern="1200"/>
            <a:t> node of SAP ASCS</a:t>
          </a:r>
          <a:endParaRPr lang="en-US" sz="1100" kern="1200" dirty="0"/>
        </a:p>
      </dsp:txBody>
      <dsp:txXfrm>
        <a:off x="10233990" y="139754"/>
        <a:ext cx="874935" cy="9303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9632-A0B4-468A-A5E2-A9770ECBCBE6}">
      <dsp:nvSpPr>
        <dsp:cNvPr id="0" name=""/>
        <dsp:cNvSpPr/>
      </dsp:nvSpPr>
      <dsp:spPr>
        <a:xfrm>
          <a:off x="0" y="0"/>
          <a:ext cx="11162112" cy="120984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1905C-08DA-4EF6-ADF9-9A30A458E438}">
      <dsp:nvSpPr>
        <dsp:cNvPr id="0" name=""/>
        <dsp:cNvSpPr/>
      </dsp:nvSpPr>
      <dsp:spPr>
        <a:xfrm>
          <a:off x="58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ASCS</a:t>
          </a:r>
        </a:p>
      </dsp:txBody>
      <dsp:txXfrm>
        <a:off x="53191" y="139754"/>
        <a:ext cx="874935" cy="930333"/>
      </dsp:txXfrm>
    </dsp:sp>
    <dsp:sp modelId="{0585E623-1D7E-405C-9F9D-194AE3CD884A}">
      <dsp:nvSpPr>
        <dsp:cNvPr id="0" name=""/>
        <dsp:cNvSpPr/>
      </dsp:nvSpPr>
      <dsp:spPr>
        <a:xfrm>
          <a:off x="11370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Attach a disk, Configure OS, Add Cluster Service</a:t>
          </a:r>
        </a:p>
      </dsp:txBody>
      <dsp:txXfrm>
        <a:off x="1184391" y="139754"/>
        <a:ext cx="874935" cy="930333"/>
      </dsp:txXfrm>
    </dsp:sp>
    <dsp:sp modelId="{7651A5A0-C504-42F6-9AE9-E1B21091C42E}">
      <dsp:nvSpPr>
        <dsp:cNvPr id="0" name=""/>
        <dsp:cNvSpPr/>
      </dsp:nvSpPr>
      <dsp:spPr>
        <a:xfrm>
          <a:off x="22682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Cluster</a:t>
          </a:r>
        </a:p>
      </dsp:txBody>
      <dsp:txXfrm>
        <a:off x="2315591" y="139754"/>
        <a:ext cx="874935" cy="930333"/>
      </dsp:txXfrm>
    </dsp:sp>
    <dsp:sp modelId="{D8B1FE14-AFB2-4797-90E1-35B91AA2FAF9}">
      <dsp:nvSpPr>
        <dsp:cNvPr id="0" name=""/>
        <dsp:cNvSpPr/>
      </dsp:nvSpPr>
      <dsp:spPr>
        <a:xfrm>
          <a:off x="33994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a file share for Cluster , Configure quorum</a:t>
          </a:r>
        </a:p>
      </dsp:txBody>
      <dsp:txXfrm>
        <a:off x="3446791" y="139754"/>
        <a:ext cx="874935" cy="930333"/>
      </dsp:txXfrm>
    </dsp:sp>
    <dsp:sp modelId="{A1CA08D4-DCD4-4218-B849-A007897270B0}">
      <dsp:nvSpPr>
        <dsp:cNvPr id="0" name=""/>
        <dsp:cNvSpPr/>
      </dsp:nvSpPr>
      <dsp:spPr>
        <a:xfrm>
          <a:off x="45306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an entry in DNS</a:t>
          </a:r>
        </a:p>
      </dsp:txBody>
      <dsp:txXfrm>
        <a:off x="4577991" y="139754"/>
        <a:ext cx="874935" cy="930333"/>
      </dsp:txXfrm>
    </dsp:sp>
    <dsp:sp modelId="{CDA28EAC-F3C3-4359-A98A-5DF0466FA926}">
      <dsp:nvSpPr>
        <dsp:cNvPr id="0" name=""/>
        <dsp:cNvSpPr/>
      </dsp:nvSpPr>
      <dsp:spPr>
        <a:xfrm>
          <a:off x="56618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SIOS </a:t>
          </a:r>
          <a:r>
            <a:rPr lang="en-US" sz="1100" kern="1200" dirty="0" err="1"/>
            <a:t>DataKeeper</a:t>
          </a:r>
          <a:r>
            <a:rPr lang="en-US" sz="1100" kern="1200" dirty="0"/>
            <a:t>, set up disk sync</a:t>
          </a:r>
        </a:p>
      </dsp:txBody>
      <dsp:txXfrm>
        <a:off x="5709190" y="139754"/>
        <a:ext cx="874935" cy="930333"/>
      </dsp:txXfrm>
    </dsp:sp>
    <dsp:sp modelId="{4F07D452-41D2-4C5D-8E96-728A3BE2E96A}">
      <dsp:nvSpPr>
        <dsp:cNvPr id="0" name=""/>
        <dsp:cNvSpPr/>
      </dsp:nvSpPr>
      <dsp:spPr>
        <a:xfrm>
          <a:off x="67930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1</a:t>
          </a:r>
          <a:r>
            <a:rPr lang="en-US" sz="1100" kern="1200" baseline="30000"/>
            <a:t>st</a:t>
          </a:r>
          <a:r>
            <a:rPr lang="en-US" sz="1100" kern="1200"/>
            <a:t> node of SAP ASCS</a:t>
          </a:r>
          <a:endParaRPr lang="en-US" sz="1100" kern="1200" dirty="0"/>
        </a:p>
      </dsp:txBody>
      <dsp:txXfrm>
        <a:off x="6840390" y="139754"/>
        <a:ext cx="874935" cy="930333"/>
      </dsp:txXfrm>
    </dsp:sp>
    <dsp:sp modelId="{428BB218-4F9D-4DD9-BCA6-80F0DAB84727}">
      <dsp:nvSpPr>
        <dsp:cNvPr id="0" name=""/>
        <dsp:cNvSpPr/>
      </dsp:nvSpPr>
      <dsp:spPr>
        <a:xfrm>
          <a:off x="79242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Internal Load Balancer and Endpoints</a:t>
          </a:r>
        </a:p>
      </dsp:txBody>
      <dsp:txXfrm>
        <a:off x="7971590" y="139754"/>
        <a:ext cx="874935" cy="930333"/>
      </dsp:txXfrm>
    </dsp:sp>
    <dsp:sp modelId="{F8BCEC98-70D5-460D-AF06-80E7DBEBF9B6}">
      <dsp:nvSpPr>
        <dsp:cNvPr id="0" name=""/>
        <dsp:cNvSpPr/>
      </dsp:nvSpPr>
      <dsp:spPr>
        <a:xfrm>
          <a:off x="90554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 Probe Port in IP Address Cluster Resource</a:t>
          </a:r>
        </a:p>
      </dsp:txBody>
      <dsp:txXfrm>
        <a:off x="9102790" y="139754"/>
        <a:ext cx="874935" cy="930333"/>
      </dsp:txXfrm>
    </dsp:sp>
    <dsp:sp modelId="{08D9D901-306A-463A-BE5A-8500BB8F87A5}">
      <dsp:nvSpPr>
        <dsp:cNvPr id="0" name=""/>
        <dsp:cNvSpPr/>
      </dsp:nvSpPr>
      <dsp:spPr>
        <a:xfrm>
          <a:off x="101866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2</a:t>
          </a:r>
          <a:r>
            <a:rPr lang="en-US" sz="1100" kern="1200" baseline="30000"/>
            <a:t>nd</a:t>
          </a:r>
          <a:r>
            <a:rPr lang="en-US" sz="1100" kern="1200"/>
            <a:t> node of SAP ASCS</a:t>
          </a:r>
          <a:endParaRPr lang="en-US" sz="1100" kern="1200" dirty="0"/>
        </a:p>
      </dsp:txBody>
      <dsp:txXfrm>
        <a:off x="10233990" y="139754"/>
        <a:ext cx="874935" cy="9303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9632-A0B4-468A-A5E2-A9770ECBCBE6}">
      <dsp:nvSpPr>
        <dsp:cNvPr id="0" name=""/>
        <dsp:cNvSpPr/>
      </dsp:nvSpPr>
      <dsp:spPr>
        <a:xfrm>
          <a:off x="0" y="0"/>
          <a:ext cx="11162112" cy="120984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1905C-08DA-4EF6-ADF9-9A30A458E438}">
      <dsp:nvSpPr>
        <dsp:cNvPr id="0" name=""/>
        <dsp:cNvSpPr/>
      </dsp:nvSpPr>
      <dsp:spPr>
        <a:xfrm>
          <a:off x="58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ASCS</a:t>
          </a:r>
        </a:p>
      </dsp:txBody>
      <dsp:txXfrm>
        <a:off x="53191" y="139754"/>
        <a:ext cx="874935" cy="930333"/>
      </dsp:txXfrm>
    </dsp:sp>
    <dsp:sp modelId="{0585E623-1D7E-405C-9F9D-194AE3CD884A}">
      <dsp:nvSpPr>
        <dsp:cNvPr id="0" name=""/>
        <dsp:cNvSpPr/>
      </dsp:nvSpPr>
      <dsp:spPr>
        <a:xfrm>
          <a:off x="11370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Attach a disk, Configure OS, Add Cluster Service</a:t>
          </a:r>
        </a:p>
      </dsp:txBody>
      <dsp:txXfrm>
        <a:off x="1184391" y="139754"/>
        <a:ext cx="874935" cy="930333"/>
      </dsp:txXfrm>
    </dsp:sp>
    <dsp:sp modelId="{7651A5A0-C504-42F6-9AE9-E1B21091C42E}">
      <dsp:nvSpPr>
        <dsp:cNvPr id="0" name=""/>
        <dsp:cNvSpPr/>
      </dsp:nvSpPr>
      <dsp:spPr>
        <a:xfrm>
          <a:off x="22682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Cluster</a:t>
          </a:r>
        </a:p>
      </dsp:txBody>
      <dsp:txXfrm>
        <a:off x="2315591" y="139754"/>
        <a:ext cx="874935" cy="930333"/>
      </dsp:txXfrm>
    </dsp:sp>
    <dsp:sp modelId="{D8B1FE14-AFB2-4797-90E1-35B91AA2FAF9}">
      <dsp:nvSpPr>
        <dsp:cNvPr id="0" name=""/>
        <dsp:cNvSpPr/>
      </dsp:nvSpPr>
      <dsp:spPr>
        <a:xfrm>
          <a:off x="33994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a file share for Cluster , Configure quorum</a:t>
          </a:r>
        </a:p>
      </dsp:txBody>
      <dsp:txXfrm>
        <a:off x="3446791" y="139754"/>
        <a:ext cx="874935" cy="930333"/>
      </dsp:txXfrm>
    </dsp:sp>
    <dsp:sp modelId="{A1CA08D4-DCD4-4218-B849-A007897270B0}">
      <dsp:nvSpPr>
        <dsp:cNvPr id="0" name=""/>
        <dsp:cNvSpPr/>
      </dsp:nvSpPr>
      <dsp:spPr>
        <a:xfrm>
          <a:off x="45306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an entry in DNS</a:t>
          </a:r>
        </a:p>
      </dsp:txBody>
      <dsp:txXfrm>
        <a:off x="4577991" y="139754"/>
        <a:ext cx="874935" cy="930333"/>
      </dsp:txXfrm>
    </dsp:sp>
    <dsp:sp modelId="{CDA28EAC-F3C3-4359-A98A-5DF0466FA926}">
      <dsp:nvSpPr>
        <dsp:cNvPr id="0" name=""/>
        <dsp:cNvSpPr/>
      </dsp:nvSpPr>
      <dsp:spPr>
        <a:xfrm>
          <a:off x="56618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SIOS </a:t>
          </a:r>
          <a:r>
            <a:rPr lang="en-US" sz="1100" kern="1200" dirty="0" err="1"/>
            <a:t>DataKeeper</a:t>
          </a:r>
          <a:r>
            <a:rPr lang="en-US" sz="1100" kern="1200" dirty="0"/>
            <a:t>, set up disk sync</a:t>
          </a:r>
        </a:p>
      </dsp:txBody>
      <dsp:txXfrm>
        <a:off x="5709190" y="139754"/>
        <a:ext cx="874935" cy="930333"/>
      </dsp:txXfrm>
    </dsp:sp>
    <dsp:sp modelId="{4F07D452-41D2-4C5D-8E96-728A3BE2E96A}">
      <dsp:nvSpPr>
        <dsp:cNvPr id="0" name=""/>
        <dsp:cNvSpPr/>
      </dsp:nvSpPr>
      <dsp:spPr>
        <a:xfrm>
          <a:off x="67930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1</a:t>
          </a:r>
          <a:r>
            <a:rPr lang="en-US" sz="1100" kern="1200" baseline="30000"/>
            <a:t>st</a:t>
          </a:r>
          <a:r>
            <a:rPr lang="en-US" sz="1100" kern="1200"/>
            <a:t> node of SAP ASCS</a:t>
          </a:r>
          <a:endParaRPr lang="en-US" sz="1100" kern="1200" dirty="0"/>
        </a:p>
      </dsp:txBody>
      <dsp:txXfrm>
        <a:off x="6840390" y="139754"/>
        <a:ext cx="874935" cy="930333"/>
      </dsp:txXfrm>
    </dsp:sp>
    <dsp:sp modelId="{428BB218-4F9D-4DD9-BCA6-80F0DAB84727}">
      <dsp:nvSpPr>
        <dsp:cNvPr id="0" name=""/>
        <dsp:cNvSpPr/>
      </dsp:nvSpPr>
      <dsp:spPr>
        <a:xfrm>
          <a:off x="79242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Internal Load Balancer and Endpoints</a:t>
          </a:r>
        </a:p>
      </dsp:txBody>
      <dsp:txXfrm>
        <a:off x="7971590" y="139754"/>
        <a:ext cx="874935" cy="930333"/>
      </dsp:txXfrm>
    </dsp:sp>
    <dsp:sp modelId="{F8BCEC98-70D5-460D-AF06-80E7DBEBF9B6}">
      <dsp:nvSpPr>
        <dsp:cNvPr id="0" name=""/>
        <dsp:cNvSpPr/>
      </dsp:nvSpPr>
      <dsp:spPr>
        <a:xfrm>
          <a:off x="90554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 Probe Port in IP Address Cluster Resource</a:t>
          </a:r>
        </a:p>
      </dsp:txBody>
      <dsp:txXfrm>
        <a:off x="9102790" y="139754"/>
        <a:ext cx="874935" cy="930333"/>
      </dsp:txXfrm>
    </dsp:sp>
    <dsp:sp modelId="{08D9D901-306A-463A-BE5A-8500BB8F87A5}">
      <dsp:nvSpPr>
        <dsp:cNvPr id="0" name=""/>
        <dsp:cNvSpPr/>
      </dsp:nvSpPr>
      <dsp:spPr>
        <a:xfrm>
          <a:off x="101866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2</a:t>
          </a:r>
          <a:r>
            <a:rPr lang="en-US" sz="1100" kern="1200" baseline="30000"/>
            <a:t>nd</a:t>
          </a:r>
          <a:r>
            <a:rPr lang="en-US" sz="1100" kern="1200"/>
            <a:t> node of SAP ASCS</a:t>
          </a:r>
          <a:endParaRPr lang="en-US" sz="1100" kern="1200" dirty="0"/>
        </a:p>
      </dsp:txBody>
      <dsp:txXfrm>
        <a:off x="10233990" y="139754"/>
        <a:ext cx="874935" cy="9303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9632-A0B4-468A-A5E2-A9770ECBCBE6}">
      <dsp:nvSpPr>
        <dsp:cNvPr id="0" name=""/>
        <dsp:cNvSpPr/>
      </dsp:nvSpPr>
      <dsp:spPr>
        <a:xfrm>
          <a:off x="0" y="0"/>
          <a:ext cx="11162112" cy="120984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1905C-08DA-4EF6-ADF9-9A30A458E438}">
      <dsp:nvSpPr>
        <dsp:cNvPr id="0" name=""/>
        <dsp:cNvSpPr/>
      </dsp:nvSpPr>
      <dsp:spPr>
        <a:xfrm>
          <a:off x="58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ASCS</a:t>
          </a:r>
        </a:p>
      </dsp:txBody>
      <dsp:txXfrm>
        <a:off x="53191" y="139754"/>
        <a:ext cx="874935" cy="930333"/>
      </dsp:txXfrm>
    </dsp:sp>
    <dsp:sp modelId="{0585E623-1D7E-405C-9F9D-194AE3CD884A}">
      <dsp:nvSpPr>
        <dsp:cNvPr id="0" name=""/>
        <dsp:cNvSpPr/>
      </dsp:nvSpPr>
      <dsp:spPr>
        <a:xfrm>
          <a:off x="11370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Attach a disk, Configure OS, Add Cluster Service</a:t>
          </a:r>
        </a:p>
      </dsp:txBody>
      <dsp:txXfrm>
        <a:off x="1184391" y="139754"/>
        <a:ext cx="874935" cy="930333"/>
      </dsp:txXfrm>
    </dsp:sp>
    <dsp:sp modelId="{7651A5A0-C504-42F6-9AE9-E1B21091C42E}">
      <dsp:nvSpPr>
        <dsp:cNvPr id="0" name=""/>
        <dsp:cNvSpPr/>
      </dsp:nvSpPr>
      <dsp:spPr>
        <a:xfrm>
          <a:off x="22682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Cluster</a:t>
          </a:r>
        </a:p>
      </dsp:txBody>
      <dsp:txXfrm>
        <a:off x="2315591" y="139754"/>
        <a:ext cx="874935" cy="930333"/>
      </dsp:txXfrm>
    </dsp:sp>
    <dsp:sp modelId="{D8B1FE14-AFB2-4797-90E1-35B91AA2FAF9}">
      <dsp:nvSpPr>
        <dsp:cNvPr id="0" name=""/>
        <dsp:cNvSpPr/>
      </dsp:nvSpPr>
      <dsp:spPr>
        <a:xfrm>
          <a:off x="33994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a file share for Cluster , Configure quorum</a:t>
          </a:r>
        </a:p>
      </dsp:txBody>
      <dsp:txXfrm>
        <a:off x="3446791" y="139754"/>
        <a:ext cx="874935" cy="930333"/>
      </dsp:txXfrm>
    </dsp:sp>
    <dsp:sp modelId="{A1CA08D4-DCD4-4218-B849-A007897270B0}">
      <dsp:nvSpPr>
        <dsp:cNvPr id="0" name=""/>
        <dsp:cNvSpPr/>
      </dsp:nvSpPr>
      <dsp:spPr>
        <a:xfrm>
          <a:off x="45306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an entry in DNS</a:t>
          </a:r>
        </a:p>
      </dsp:txBody>
      <dsp:txXfrm>
        <a:off x="4577991" y="139754"/>
        <a:ext cx="874935" cy="930333"/>
      </dsp:txXfrm>
    </dsp:sp>
    <dsp:sp modelId="{CDA28EAC-F3C3-4359-A98A-5DF0466FA926}">
      <dsp:nvSpPr>
        <dsp:cNvPr id="0" name=""/>
        <dsp:cNvSpPr/>
      </dsp:nvSpPr>
      <dsp:spPr>
        <a:xfrm>
          <a:off x="56618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SIOS </a:t>
          </a:r>
          <a:r>
            <a:rPr lang="en-US" sz="1100" kern="1200" dirty="0" err="1"/>
            <a:t>DataKeeper</a:t>
          </a:r>
          <a:r>
            <a:rPr lang="en-US" sz="1100" kern="1200" dirty="0"/>
            <a:t>, set up disk sync</a:t>
          </a:r>
        </a:p>
      </dsp:txBody>
      <dsp:txXfrm>
        <a:off x="5709190" y="139754"/>
        <a:ext cx="874935" cy="930333"/>
      </dsp:txXfrm>
    </dsp:sp>
    <dsp:sp modelId="{4F07D452-41D2-4C5D-8E96-728A3BE2E96A}">
      <dsp:nvSpPr>
        <dsp:cNvPr id="0" name=""/>
        <dsp:cNvSpPr/>
      </dsp:nvSpPr>
      <dsp:spPr>
        <a:xfrm>
          <a:off x="67930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1</a:t>
          </a:r>
          <a:r>
            <a:rPr lang="en-US" sz="1100" kern="1200" baseline="30000"/>
            <a:t>st</a:t>
          </a:r>
          <a:r>
            <a:rPr lang="en-US" sz="1100" kern="1200"/>
            <a:t> node of SAP ASCS</a:t>
          </a:r>
          <a:endParaRPr lang="en-US" sz="1100" kern="1200" dirty="0"/>
        </a:p>
      </dsp:txBody>
      <dsp:txXfrm>
        <a:off x="6840390" y="139754"/>
        <a:ext cx="874935" cy="930333"/>
      </dsp:txXfrm>
    </dsp:sp>
    <dsp:sp modelId="{428BB218-4F9D-4DD9-BCA6-80F0DAB84727}">
      <dsp:nvSpPr>
        <dsp:cNvPr id="0" name=""/>
        <dsp:cNvSpPr/>
      </dsp:nvSpPr>
      <dsp:spPr>
        <a:xfrm>
          <a:off x="79242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Internal Load Balancer and Endpoints</a:t>
          </a:r>
        </a:p>
      </dsp:txBody>
      <dsp:txXfrm>
        <a:off x="7971590" y="139754"/>
        <a:ext cx="874935" cy="930333"/>
      </dsp:txXfrm>
    </dsp:sp>
    <dsp:sp modelId="{F8BCEC98-70D5-460D-AF06-80E7DBEBF9B6}">
      <dsp:nvSpPr>
        <dsp:cNvPr id="0" name=""/>
        <dsp:cNvSpPr/>
      </dsp:nvSpPr>
      <dsp:spPr>
        <a:xfrm>
          <a:off x="90554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 Probe Port in IP Address Cluster Resource</a:t>
          </a:r>
        </a:p>
      </dsp:txBody>
      <dsp:txXfrm>
        <a:off x="9102790" y="139754"/>
        <a:ext cx="874935" cy="930333"/>
      </dsp:txXfrm>
    </dsp:sp>
    <dsp:sp modelId="{08D9D901-306A-463A-BE5A-8500BB8F87A5}">
      <dsp:nvSpPr>
        <dsp:cNvPr id="0" name=""/>
        <dsp:cNvSpPr/>
      </dsp:nvSpPr>
      <dsp:spPr>
        <a:xfrm>
          <a:off x="101866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2</a:t>
          </a:r>
          <a:r>
            <a:rPr lang="en-US" sz="1100" kern="1200" baseline="30000"/>
            <a:t>nd</a:t>
          </a:r>
          <a:r>
            <a:rPr lang="en-US" sz="1100" kern="1200"/>
            <a:t> node of SAP ASCS</a:t>
          </a:r>
          <a:endParaRPr lang="en-US" sz="1100" kern="1200" dirty="0"/>
        </a:p>
      </dsp:txBody>
      <dsp:txXfrm>
        <a:off x="10233990" y="139754"/>
        <a:ext cx="874935" cy="9303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9632-A0B4-468A-A5E2-A9770ECBCBE6}">
      <dsp:nvSpPr>
        <dsp:cNvPr id="0" name=""/>
        <dsp:cNvSpPr/>
      </dsp:nvSpPr>
      <dsp:spPr>
        <a:xfrm>
          <a:off x="0" y="0"/>
          <a:ext cx="11162112" cy="1209842"/>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1905C-08DA-4EF6-ADF9-9A30A458E438}">
      <dsp:nvSpPr>
        <dsp:cNvPr id="0" name=""/>
        <dsp:cNvSpPr/>
      </dsp:nvSpPr>
      <dsp:spPr>
        <a:xfrm>
          <a:off x="58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Deploy 2 VMs for SAP ASCS</a:t>
          </a:r>
        </a:p>
      </dsp:txBody>
      <dsp:txXfrm>
        <a:off x="53191" y="139754"/>
        <a:ext cx="874935" cy="930333"/>
      </dsp:txXfrm>
    </dsp:sp>
    <dsp:sp modelId="{0585E623-1D7E-405C-9F9D-194AE3CD884A}">
      <dsp:nvSpPr>
        <dsp:cNvPr id="0" name=""/>
        <dsp:cNvSpPr/>
      </dsp:nvSpPr>
      <dsp:spPr>
        <a:xfrm>
          <a:off x="11370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Attach a disk, Configure OS, Add Cluster Service</a:t>
          </a:r>
        </a:p>
      </dsp:txBody>
      <dsp:txXfrm>
        <a:off x="1184391" y="139754"/>
        <a:ext cx="874935" cy="930333"/>
      </dsp:txXfrm>
    </dsp:sp>
    <dsp:sp modelId="{7651A5A0-C504-42F6-9AE9-E1B21091C42E}">
      <dsp:nvSpPr>
        <dsp:cNvPr id="0" name=""/>
        <dsp:cNvSpPr/>
      </dsp:nvSpPr>
      <dsp:spPr>
        <a:xfrm>
          <a:off x="22682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Set up Cluster</a:t>
          </a:r>
        </a:p>
      </dsp:txBody>
      <dsp:txXfrm>
        <a:off x="2315591" y="139754"/>
        <a:ext cx="874935" cy="930333"/>
      </dsp:txXfrm>
    </dsp:sp>
    <dsp:sp modelId="{D8B1FE14-AFB2-4797-90E1-35B91AA2FAF9}">
      <dsp:nvSpPr>
        <dsp:cNvPr id="0" name=""/>
        <dsp:cNvSpPr/>
      </dsp:nvSpPr>
      <dsp:spPr>
        <a:xfrm>
          <a:off x="33994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a file share for Cluster , Configure quorum</a:t>
          </a:r>
        </a:p>
      </dsp:txBody>
      <dsp:txXfrm>
        <a:off x="3446791" y="139754"/>
        <a:ext cx="874935" cy="930333"/>
      </dsp:txXfrm>
    </dsp:sp>
    <dsp:sp modelId="{A1CA08D4-DCD4-4218-B849-A007897270B0}">
      <dsp:nvSpPr>
        <dsp:cNvPr id="0" name=""/>
        <dsp:cNvSpPr/>
      </dsp:nvSpPr>
      <dsp:spPr>
        <a:xfrm>
          <a:off x="4530659"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an entry in DNS</a:t>
          </a:r>
        </a:p>
      </dsp:txBody>
      <dsp:txXfrm>
        <a:off x="4577991" y="139754"/>
        <a:ext cx="874935" cy="930333"/>
      </dsp:txXfrm>
    </dsp:sp>
    <dsp:sp modelId="{CDA28EAC-F3C3-4359-A98A-5DF0466FA926}">
      <dsp:nvSpPr>
        <dsp:cNvPr id="0" name=""/>
        <dsp:cNvSpPr/>
      </dsp:nvSpPr>
      <dsp:spPr>
        <a:xfrm>
          <a:off x="56618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Install SIOS </a:t>
          </a:r>
          <a:r>
            <a:rPr lang="en-US" sz="1100" kern="1200" dirty="0" err="1"/>
            <a:t>DataKeeper</a:t>
          </a:r>
          <a:r>
            <a:rPr lang="en-US" sz="1100" kern="1200" dirty="0"/>
            <a:t>, set up disk sync</a:t>
          </a:r>
        </a:p>
      </dsp:txBody>
      <dsp:txXfrm>
        <a:off x="5709190" y="139754"/>
        <a:ext cx="874935" cy="930333"/>
      </dsp:txXfrm>
    </dsp:sp>
    <dsp:sp modelId="{4F07D452-41D2-4C5D-8E96-728A3BE2E96A}">
      <dsp:nvSpPr>
        <dsp:cNvPr id="0" name=""/>
        <dsp:cNvSpPr/>
      </dsp:nvSpPr>
      <dsp:spPr>
        <a:xfrm>
          <a:off x="67930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1</a:t>
          </a:r>
          <a:r>
            <a:rPr lang="en-US" sz="1100" kern="1200" baseline="30000"/>
            <a:t>st</a:t>
          </a:r>
          <a:r>
            <a:rPr lang="en-US" sz="1100" kern="1200"/>
            <a:t> node of SAP ASCS</a:t>
          </a:r>
          <a:endParaRPr lang="en-US" sz="1100" kern="1200" dirty="0"/>
        </a:p>
      </dsp:txBody>
      <dsp:txXfrm>
        <a:off x="6840390" y="139754"/>
        <a:ext cx="874935" cy="930333"/>
      </dsp:txXfrm>
    </dsp:sp>
    <dsp:sp modelId="{428BB218-4F9D-4DD9-BCA6-80F0DAB84727}">
      <dsp:nvSpPr>
        <dsp:cNvPr id="0" name=""/>
        <dsp:cNvSpPr/>
      </dsp:nvSpPr>
      <dsp:spPr>
        <a:xfrm>
          <a:off x="79242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Create Internal Load Balancer and Endpoints</a:t>
          </a:r>
        </a:p>
      </dsp:txBody>
      <dsp:txXfrm>
        <a:off x="7971590" y="139754"/>
        <a:ext cx="874935" cy="930333"/>
      </dsp:txXfrm>
    </dsp:sp>
    <dsp:sp modelId="{F8BCEC98-70D5-460D-AF06-80E7DBEBF9B6}">
      <dsp:nvSpPr>
        <dsp:cNvPr id="0" name=""/>
        <dsp:cNvSpPr/>
      </dsp:nvSpPr>
      <dsp:spPr>
        <a:xfrm>
          <a:off x="90554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Add a Probe Port in IP Address Cluster Resource</a:t>
          </a:r>
        </a:p>
      </dsp:txBody>
      <dsp:txXfrm>
        <a:off x="9102790" y="139754"/>
        <a:ext cx="874935" cy="930333"/>
      </dsp:txXfrm>
    </dsp:sp>
    <dsp:sp modelId="{08D9D901-306A-463A-BE5A-8500BB8F87A5}">
      <dsp:nvSpPr>
        <dsp:cNvPr id="0" name=""/>
        <dsp:cNvSpPr/>
      </dsp:nvSpPr>
      <dsp:spPr>
        <a:xfrm>
          <a:off x="10186658" y="92422"/>
          <a:ext cx="969599" cy="1024997"/>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Set up 2</a:t>
          </a:r>
          <a:r>
            <a:rPr lang="en-US" sz="1100" kern="1200" baseline="30000"/>
            <a:t>nd</a:t>
          </a:r>
          <a:r>
            <a:rPr lang="en-US" sz="1100" kern="1200"/>
            <a:t> node of SAP ASCS</a:t>
          </a:r>
          <a:endParaRPr lang="en-US" sz="1100" kern="1200" dirty="0"/>
        </a:p>
      </dsp:txBody>
      <dsp:txXfrm>
        <a:off x="10233990" y="139754"/>
        <a:ext cx="874935" cy="9303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36354-4594-4ADD-A0A2-FF43C1D40B10}">
      <dsp:nvSpPr>
        <dsp:cNvPr id="0" name=""/>
        <dsp:cNvSpPr/>
      </dsp:nvSpPr>
      <dsp:spPr>
        <a:xfrm>
          <a:off x="2" y="0"/>
          <a:ext cx="11363319" cy="1110819"/>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E7751-B36A-45BC-B92A-2666E1EFD6A7}">
      <dsp:nvSpPr>
        <dsp:cNvPr id="0" name=""/>
        <dsp:cNvSpPr/>
      </dsp:nvSpPr>
      <dsp:spPr>
        <a:xfrm>
          <a:off x="0"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Deploy 2 VMs for SAP DB and configure OS</a:t>
          </a:r>
        </a:p>
      </dsp:txBody>
      <dsp:txXfrm>
        <a:off x="36972" y="124291"/>
        <a:ext cx="683426" cy="863054"/>
      </dsp:txXfrm>
    </dsp:sp>
    <dsp:sp modelId="{7A423E19-F7EA-4F1D-9150-32DDA1AAB6F4}">
      <dsp:nvSpPr>
        <dsp:cNvPr id="0" name=""/>
        <dsp:cNvSpPr/>
      </dsp:nvSpPr>
      <dsp:spPr>
        <a:xfrm>
          <a:off x="87335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disks to VM, Create Volume for DB Files</a:t>
          </a:r>
        </a:p>
      </dsp:txBody>
      <dsp:txXfrm>
        <a:off x="910323" y="124291"/>
        <a:ext cx="683426" cy="863054"/>
      </dsp:txXfrm>
    </dsp:sp>
    <dsp:sp modelId="{73C260DB-9D74-4C8B-B4A9-9CF8DF1ED0CA}">
      <dsp:nvSpPr>
        <dsp:cNvPr id="0" name=""/>
        <dsp:cNvSpPr/>
      </dsp:nvSpPr>
      <dsp:spPr>
        <a:xfrm>
          <a:off x="175694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Calibri" panose="020F0502020204030204" pitchFamily="34" charset="0"/>
            </a:rPr>
            <a:t>Attach a disk to VM, Create Volume for DB Log File(s)</a:t>
          </a:r>
        </a:p>
      </dsp:txBody>
      <dsp:txXfrm>
        <a:off x="1793921" y="124291"/>
        <a:ext cx="683426" cy="863054"/>
      </dsp:txXfrm>
    </dsp:sp>
    <dsp:sp modelId="{AB49DEE1-01AA-4701-9DD9-EDD1C3179796}">
      <dsp:nvSpPr>
        <dsp:cNvPr id="0" name=""/>
        <dsp:cNvSpPr/>
      </dsp:nvSpPr>
      <dsp:spPr>
        <a:xfrm>
          <a:off x="2640547"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Install SQL Server and Cluster Service </a:t>
          </a:r>
        </a:p>
      </dsp:txBody>
      <dsp:txXfrm>
        <a:off x="2677519" y="124291"/>
        <a:ext cx="683426" cy="863054"/>
      </dsp:txXfrm>
    </dsp:sp>
    <dsp:sp modelId="{4350F59E-4F3C-4462-9BF5-50396CFDD7AD}">
      <dsp:nvSpPr>
        <dsp:cNvPr id="0" name=""/>
        <dsp:cNvSpPr/>
      </dsp:nvSpPr>
      <dsp:spPr>
        <a:xfrm>
          <a:off x="352414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Set up Cluster, Configure file share witness</a:t>
          </a:r>
        </a:p>
      </dsp:txBody>
      <dsp:txXfrm>
        <a:off x="3561118" y="124291"/>
        <a:ext cx="683426" cy="863054"/>
      </dsp:txXfrm>
    </dsp:sp>
    <dsp:sp modelId="{A45EE8C4-F9BA-4B5C-9BA8-2B8C2E1C35A9}">
      <dsp:nvSpPr>
        <dsp:cNvPr id="0" name=""/>
        <dsp:cNvSpPr/>
      </dsp:nvSpPr>
      <dsp:spPr>
        <a:xfrm>
          <a:off x="4407744"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latin typeface="Calibri" panose="020F0502020204030204" pitchFamily="34" charset="0"/>
            </a:rPr>
            <a:t>Set up SAP DB Instance and full DB backup on 1</a:t>
          </a:r>
          <a:r>
            <a:rPr lang="en-US" sz="1050" kern="1200" baseline="30000" dirty="0">
              <a:latin typeface="Calibri" panose="020F0502020204030204" pitchFamily="34" charset="0"/>
            </a:rPr>
            <a:t>st</a:t>
          </a:r>
          <a:r>
            <a:rPr lang="en-US" sz="1050" kern="1200" dirty="0">
              <a:latin typeface="Calibri" panose="020F0502020204030204" pitchFamily="34" charset="0"/>
            </a:rPr>
            <a:t> node</a:t>
          </a:r>
        </a:p>
      </dsp:txBody>
      <dsp:txXfrm>
        <a:off x="4444716" y="124291"/>
        <a:ext cx="683426" cy="863054"/>
      </dsp:txXfrm>
    </dsp:sp>
    <dsp:sp modelId="{C4DEEEF4-74B6-4BFB-9BF5-986D3EC6E1DB}">
      <dsp:nvSpPr>
        <dsp:cNvPr id="0" name=""/>
        <dsp:cNvSpPr/>
      </dsp:nvSpPr>
      <dsp:spPr>
        <a:xfrm>
          <a:off x="5291343"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Restore database on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5328315" y="124291"/>
        <a:ext cx="683426" cy="863054"/>
      </dsp:txXfrm>
    </dsp:sp>
    <dsp:sp modelId="{D67BC120-87BE-452C-9B19-F796293FCC22}">
      <dsp:nvSpPr>
        <dsp:cNvPr id="0" name=""/>
        <dsp:cNvSpPr/>
      </dsp:nvSpPr>
      <dsp:spPr>
        <a:xfrm>
          <a:off x="6174941"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Security settings before SQL </a:t>
          </a:r>
          <a:r>
            <a:rPr lang="en-US" sz="1100" kern="1200" dirty="0" err="1">
              <a:latin typeface="Calibri" panose="020F0502020204030204" pitchFamily="34" charset="0"/>
            </a:rPr>
            <a:t>AlwaysOn</a:t>
          </a:r>
          <a:r>
            <a:rPr lang="en-US" sz="1100" kern="1200" dirty="0">
              <a:latin typeface="Calibri" panose="020F0502020204030204" pitchFamily="34" charset="0"/>
            </a:rPr>
            <a:t> setup</a:t>
          </a:r>
        </a:p>
      </dsp:txBody>
      <dsp:txXfrm>
        <a:off x="6211913" y="124291"/>
        <a:ext cx="683426" cy="863054"/>
      </dsp:txXfrm>
    </dsp:sp>
    <dsp:sp modelId="{C29AEF38-8B8D-44B2-AFBC-FF25DC50C953}">
      <dsp:nvSpPr>
        <dsp:cNvPr id="0" name=""/>
        <dsp:cNvSpPr/>
      </dsp:nvSpPr>
      <dsp:spPr>
        <a:xfrm>
          <a:off x="7058539"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panose="020F0502020204030204" pitchFamily="34" charset="0"/>
            </a:rPr>
            <a:t>Set up SQL Server AlwaysOn</a:t>
          </a:r>
          <a:endParaRPr lang="en-US" sz="1100" kern="1200" dirty="0">
            <a:latin typeface="Calibri" panose="020F0502020204030204" pitchFamily="34" charset="0"/>
          </a:endParaRPr>
        </a:p>
      </dsp:txBody>
      <dsp:txXfrm>
        <a:off x="7095511" y="124291"/>
        <a:ext cx="683426" cy="863054"/>
      </dsp:txXfrm>
    </dsp:sp>
    <dsp:sp modelId="{3697F561-1694-432A-B00D-868B246596C6}">
      <dsp:nvSpPr>
        <dsp:cNvPr id="0" name=""/>
        <dsp:cNvSpPr/>
      </dsp:nvSpPr>
      <dsp:spPr>
        <a:xfrm>
          <a:off x="7942138"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Listener settings for SQL </a:t>
          </a:r>
          <a:r>
            <a:rPr lang="en-US" sz="1100" kern="1200" dirty="0" err="1">
              <a:latin typeface="Calibri" panose="020F0502020204030204" pitchFamily="34" charset="0"/>
            </a:rPr>
            <a:t>AlwaysOn</a:t>
          </a:r>
          <a:endParaRPr lang="en-US" sz="1100" kern="1200" dirty="0">
            <a:latin typeface="Calibri" panose="020F0502020204030204" pitchFamily="34" charset="0"/>
          </a:endParaRPr>
        </a:p>
      </dsp:txBody>
      <dsp:txXfrm>
        <a:off x="7979110" y="124291"/>
        <a:ext cx="683426" cy="863054"/>
      </dsp:txXfrm>
    </dsp:sp>
    <dsp:sp modelId="{3699BE5D-EC42-44E7-A5B2-F12BA3078980}">
      <dsp:nvSpPr>
        <dsp:cNvPr id="0" name=""/>
        <dsp:cNvSpPr/>
      </dsp:nvSpPr>
      <dsp:spPr>
        <a:xfrm>
          <a:off x="8825736" y="87319"/>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Copy SQL Server logins from 1</a:t>
          </a:r>
          <a:r>
            <a:rPr lang="en-US" sz="1100" kern="1200" baseline="30000" dirty="0">
              <a:latin typeface="Calibri" panose="020F0502020204030204" pitchFamily="34" charset="0"/>
            </a:rPr>
            <a:t>st</a:t>
          </a:r>
          <a:r>
            <a:rPr lang="en-US" sz="1100" kern="1200" dirty="0">
              <a:latin typeface="Calibri" panose="020F0502020204030204" pitchFamily="34" charset="0"/>
            </a:rPr>
            <a:t> node to 2</a:t>
          </a:r>
          <a:r>
            <a:rPr lang="en-US" sz="1100" kern="1200" baseline="30000" dirty="0">
              <a:latin typeface="Calibri" panose="020F0502020204030204" pitchFamily="34" charset="0"/>
            </a:rPr>
            <a:t>nd</a:t>
          </a:r>
          <a:endParaRPr lang="en-US" sz="1100" kern="1200" dirty="0">
            <a:latin typeface="Calibri" panose="020F0502020204030204" pitchFamily="34" charset="0"/>
          </a:endParaRPr>
        </a:p>
      </dsp:txBody>
      <dsp:txXfrm>
        <a:off x="8862708" y="124291"/>
        <a:ext cx="683426" cy="863054"/>
      </dsp:txXfrm>
    </dsp:sp>
    <dsp:sp modelId="{EB8F497A-3E00-449E-848F-CB0FAB1AE18D}">
      <dsp:nvSpPr>
        <dsp:cNvPr id="0" name=""/>
        <dsp:cNvSpPr/>
      </dsp:nvSpPr>
      <dsp:spPr>
        <a:xfrm>
          <a:off x="9720969" y="97436"/>
          <a:ext cx="757370" cy="915945"/>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SQL Server Buffer Pool Extension setup</a:t>
          </a:r>
        </a:p>
      </dsp:txBody>
      <dsp:txXfrm>
        <a:off x="9757941" y="134408"/>
        <a:ext cx="683426" cy="842001"/>
      </dsp:txXfrm>
    </dsp:sp>
    <dsp:sp modelId="{EF7033C2-6191-49E4-A1D2-D883D4E33DE9}">
      <dsp:nvSpPr>
        <dsp:cNvPr id="0" name=""/>
        <dsp:cNvSpPr/>
      </dsp:nvSpPr>
      <dsp:spPr>
        <a:xfrm>
          <a:off x="10605954" y="87830"/>
          <a:ext cx="757370" cy="936998"/>
        </a:xfrm>
        <a:prstGeom prst="roundRect">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alibri" panose="020F0502020204030204" pitchFamily="34" charset="0"/>
            </a:rPr>
            <a:t>Change SAP Profile @ SAP ASCS </a:t>
          </a:r>
        </a:p>
      </dsp:txBody>
      <dsp:txXfrm>
        <a:off x="10642926" y="124802"/>
        <a:ext cx="683426" cy="8630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B8189-2142-4E19-93BC-77EE1C8E5D65}" type="datetimeFigureOut">
              <a:rPr lang="en-US" smtClean="0"/>
              <a:t>6/3/2016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F6CF4-1CEB-4F60-8072-5DCFBB2B6A7D}" type="slidenum">
              <a:rPr lang="en-US" smtClean="0"/>
              <a:t>‹#›</a:t>
            </a:fld>
            <a:endParaRPr lang="en-US"/>
          </a:p>
        </p:txBody>
      </p:sp>
    </p:spTree>
    <p:extLst>
      <p:ext uri="{BB962C8B-B14F-4D97-AF65-F5344CB8AC3E}">
        <p14:creationId xmlns:p14="http://schemas.microsoft.com/office/powerpoint/2010/main" val="2014433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2E9B5C7-E893-44FC-BCCF-622F37DEFA34}"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07415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H="1">
            <a:off x="0" y="2388"/>
            <a:ext cx="12192000" cy="6855613"/>
          </a:xfrm>
          <a:prstGeom prst="rect">
            <a:avLst/>
          </a:prstGeom>
        </p:spPr>
      </p:pic>
      <p:sp>
        <p:nvSpPr>
          <p:cNvPr id="8" name="Rectangle 7"/>
          <p:cNvSpPr/>
          <p:nvPr userDrawn="1"/>
        </p:nvSpPr>
        <p:spPr bwMode="gray">
          <a:xfrm>
            <a:off x="420506" y="2125663"/>
            <a:ext cx="6404122" cy="365760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3" tIns="146220" rIns="182783" bIns="146220" numCol="1" spcCol="0" rtlCol="0" fromWordArt="0" anchor="t" anchorCtr="0" forceAA="0" compatLnSpc="1">
            <a:prstTxWarp prst="textNoShape">
              <a:avLst/>
            </a:prstTxWarp>
            <a:noAutofit/>
          </a:bodyPr>
          <a:lstStyle/>
          <a:p>
            <a:pPr algn="ctr" defTabSz="93190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6" spc="-100" baseline="0">
                <a:gradFill>
                  <a:gsLst>
                    <a:gs pos="5833">
                      <a:srgbClr val="FFFFFF"/>
                    </a:gs>
                    <a:gs pos="18000">
                      <a:srgbClr val="FFFFFF"/>
                    </a:gs>
                  </a:gsLst>
                  <a:lin ang="5400000" scaled="0"/>
                </a:gradFill>
              </a:defRPr>
            </a:lvl1pPr>
          </a:lstStyle>
          <a:p>
            <a:r>
              <a:rPr lang="en-US" dirty="0"/>
              <a:t>Presentation title</a:t>
            </a:r>
          </a:p>
        </p:txBody>
      </p:sp>
      <p:sp>
        <p:nvSpPr>
          <p:cNvPr id="11"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800"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pic>
        <p:nvPicPr>
          <p:cNvPr id="15" name="Picture 1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088017" y="68278"/>
            <a:ext cx="1985867" cy="730298"/>
          </a:xfrm>
          <a:prstGeom prst="rect">
            <a:avLst/>
          </a:prstGeom>
        </p:spPr>
      </p:pic>
      <p:sp>
        <p:nvSpPr>
          <p:cNvPr id="10" name="TextBox 9"/>
          <p:cNvSpPr txBox="1"/>
          <p:nvPr userDrawn="1"/>
        </p:nvSpPr>
        <p:spPr>
          <a:xfrm>
            <a:off x="11777579" y="6595615"/>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281183919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タイトルと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510118" y="228602"/>
            <a:ext cx="11181037" cy="553998"/>
          </a:xfrm>
        </p:spPr>
        <p:txBody>
          <a:bodyPr/>
          <a:lstStyle>
            <a:lvl1pPr algn="l" rtl="0" fontAlgn="base">
              <a:lnSpc>
                <a:spcPct val="90000"/>
              </a:lnSpc>
              <a:spcBef>
                <a:spcPct val="0"/>
              </a:spcBef>
              <a:spcAft>
                <a:spcPct val="0"/>
              </a:spcAft>
              <a:defRPr lang="en-US" sz="4000" spc="-124" dirty="0">
                <a:ln w="3175">
                  <a:noFill/>
                </a:ln>
                <a:solidFill>
                  <a:schemeClr val="tx1"/>
                </a:solidFill>
                <a:effectLst/>
                <a:latin typeface="Segoe" pitchFamily="34" charset="0"/>
                <a:ea typeface="+mn-ea"/>
                <a:cs typeface="Arial" charset="0"/>
              </a:defRPr>
            </a:lvl1pPr>
          </a:lstStyle>
          <a:p>
            <a:r>
              <a:rPr lang="ja-JP" altLang="en-US" dirty="0"/>
              <a:t>マスタ タイトルの書式設定</a:t>
            </a:r>
            <a:endParaRPr lang="en-US" dirty="0"/>
          </a:p>
        </p:txBody>
      </p:sp>
      <p:sp>
        <p:nvSpPr>
          <p:cNvPr id="3" name="Text Placeholder 2"/>
          <p:cNvSpPr>
            <a:spLocks noGrp="1"/>
          </p:cNvSpPr>
          <p:nvPr>
            <p:ph type="body" idx="1"/>
          </p:nvPr>
        </p:nvSpPr>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194961349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6"/>
            <a:ext cx="5181600" cy="1395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1395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B43957C8-476F-4A09-9B25-155BABA9E28B}" type="datetimeFigureOut">
              <a:rPr lang="en-US" smtClean="0"/>
              <a:t>6/3/2016</a:t>
            </a:fld>
            <a:endParaRPr lang="en-US"/>
          </a:p>
        </p:txBody>
      </p:sp>
      <p:sp>
        <p:nvSpPr>
          <p:cNvPr id="6" name="Footer Placeholder 5"/>
          <p:cNvSpPr>
            <a:spLocks noGrp="1"/>
          </p:cNvSpPr>
          <p:nvPr>
            <p:ph type="ftr" sz="quarter" idx="11"/>
          </p:nvPr>
        </p:nvSpPr>
        <p:spPr>
          <a:xfrm>
            <a:off x="4038601"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386204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6/3/2016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8332306"/>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6/3/2016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8507975"/>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6/3/2016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465453"/>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6/3/2016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518818"/>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1" y="1189179"/>
            <a:ext cx="11653520" cy="1355981"/>
          </a:xfrm>
        </p:spPr>
        <p:txBody>
          <a:bodyPr/>
          <a:lstStyle>
            <a:lvl1pPr marL="0" indent="0">
              <a:buNone/>
              <a:defRPr sz="2132">
                <a:solidFill>
                  <a:srgbClr val="191919"/>
                </a:solidFill>
              </a:defRPr>
            </a:lvl1pPr>
            <a:lvl2pPr marL="609491" indent="-243796">
              <a:defRPr sz="1867">
                <a:solidFill>
                  <a:srgbClr val="191919"/>
                </a:solidFill>
              </a:defRPr>
            </a:lvl2pPr>
            <a:lvl3pPr marL="975185" indent="-243796">
              <a:defRPr sz="1600">
                <a:solidFill>
                  <a:srgbClr val="191919"/>
                </a:solidFill>
              </a:defRPr>
            </a:lvl3pPr>
            <a:lvl4pPr marL="1340878" indent="-243796">
              <a:defRPr sz="1400">
                <a:solidFill>
                  <a:srgbClr val="191919"/>
                </a:solidFill>
              </a:defRPr>
            </a:lvl4pPr>
            <a:lvl5pPr marL="1706572" indent="-243796">
              <a:defRPr sz="1400">
                <a:solidFill>
                  <a:srgbClr val="19191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idx="10"/>
          </p:nvPr>
        </p:nvSpPr>
        <p:spPr>
          <a:xfrm>
            <a:off x="609601" y="1028737"/>
            <a:ext cx="10959008" cy="321433"/>
          </a:xfrm>
        </p:spPr>
        <p:txBody>
          <a:bodyPr anchor="b">
            <a:noAutofit/>
          </a:bodyPr>
          <a:lstStyle>
            <a:lvl1pPr marL="0" indent="0">
              <a:buNone/>
              <a:defRPr sz="1867" b="0">
                <a:solidFill>
                  <a:srgbClr val="2E2E2E"/>
                </a:solidFill>
                <a:latin typeface="+mj-lt"/>
              </a:defRPr>
            </a:lvl1pPr>
            <a:lvl2pPr marL="609491" indent="0">
              <a:buNone/>
              <a:defRPr sz="2667" b="1"/>
            </a:lvl2pPr>
            <a:lvl3pPr marL="1218981" indent="0">
              <a:buNone/>
              <a:defRPr sz="2400" b="1"/>
            </a:lvl3pPr>
            <a:lvl4pPr marL="1828471" indent="0">
              <a:buNone/>
              <a:defRPr sz="2132" b="1"/>
            </a:lvl4pPr>
            <a:lvl5pPr marL="2437962" indent="0">
              <a:buNone/>
              <a:defRPr sz="2132" b="1"/>
            </a:lvl5pPr>
            <a:lvl6pPr marL="3047451" indent="0">
              <a:buNone/>
              <a:defRPr sz="2132" b="1"/>
            </a:lvl6pPr>
            <a:lvl7pPr marL="3656940" indent="0">
              <a:buNone/>
              <a:defRPr sz="2132" b="1"/>
            </a:lvl7pPr>
            <a:lvl8pPr marL="4266430" indent="0">
              <a:buNone/>
              <a:defRPr sz="2132" b="1"/>
            </a:lvl8pPr>
            <a:lvl9pPr marL="4875922" indent="0">
              <a:buNone/>
              <a:defRPr sz="2132" b="1"/>
            </a:lvl9pPr>
          </a:lstStyle>
          <a:p>
            <a:pPr lvl="0"/>
            <a:r>
              <a:rPr lang="en-US"/>
              <a:t>Click to edit Master text styles</a:t>
            </a:r>
          </a:p>
        </p:txBody>
      </p:sp>
      <p:sp>
        <p:nvSpPr>
          <p:cNvPr id="7" name="Title Placeholder 1"/>
          <p:cNvSpPr>
            <a:spLocks noGrp="1"/>
          </p:cNvSpPr>
          <p:nvPr>
            <p:ph type="title"/>
          </p:nvPr>
        </p:nvSpPr>
        <p:spPr>
          <a:xfrm>
            <a:off x="609600" y="300302"/>
            <a:ext cx="10972800" cy="690303"/>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p:cNvSpPr>
            <a:spLocks noGrp="1"/>
          </p:cNvSpPr>
          <p:nvPr>
            <p:ph type="sldNum" sz="quarter" idx="4"/>
          </p:nvPr>
        </p:nvSpPr>
        <p:spPr>
          <a:xfrm>
            <a:off x="9042400" y="6491872"/>
            <a:ext cx="2844800" cy="366183"/>
          </a:xfrm>
          <a:prstGeom prst="rect">
            <a:avLst/>
          </a:prstGeom>
        </p:spPr>
        <p:txBody>
          <a:bodyPr vert="horz" lIns="91440" tIns="45720" rIns="91440" bIns="45720" rtlCol="0" anchor="ctr"/>
          <a:lstStyle>
            <a:lvl1pPr algn="r">
              <a:defRPr sz="933">
                <a:solidFill>
                  <a:schemeClr val="bg1"/>
                </a:solidFill>
              </a:defRPr>
            </a:lvl1pPr>
          </a:lstStyle>
          <a:p>
            <a:pPr>
              <a:defRPr/>
            </a:pPr>
            <a:fld id="{075B75BD-B1B1-462D-986F-1F6FD455DE68}" type="slidenum">
              <a:rPr lang="en-US" smtClean="0">
                <a:solidFill>
                  <a:srgbClr val="FFFFFF"/>
                </a:solidFill>
                <a:latin typeface="Calibri" panose="020F0502020204030204"/>
              </a:rPr>
              <a:pPr>
                <a:defRPr/>
              </a:pPr>
              <a:t>‹#›</a:t>
            </a:fld>
            <a:endParaRPr lang="en-US" dirty="0">
              <a:solidFill>
                <a:srgbClr val="FFFFFF"/>
              </a:solidFill>
              <a:latin typeface="Calibri" panose="020F0502020204030204"/>
            </a:endParaRPr>
          </a:p>
        </p:txBody>
      </p:sp>
    </p:spTree>
    <p:extLst>
      <p:ext uri="{BB962C8B-B14F-4D97-AF65-F5344CB8AC3E}">
        <p14:creationId xmlns:p14="http://schemas.microsoft.com/office/powerpoint/2010/main" val="4065680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H="1">
            <a:off x="0" y="2388"/>
            <a:ext cx="12192000" cy="6855613"/>
          </a:xfrm>
          <a:prstGeom prst="rect">
            <a:avLst/>
          </a:prstGeom>
        </p:spPr>
      </p:pic>
      <p:sp>
        <p:nvSpPr>
          <p:cNvPr id="8" name="Rectangle 7"/>
          <p:cNvSpPr/>
          <p:nvPr userDrawn="1"/>
        </p:nvSpPr>
        <p:spPr bwMode="gray">
          <a:xfrm>
            <a:off x="420506" y="2125663"/>
            <a:ext cx="6404122" cy="3657600"/>
          </a:xfrm>
          <a:prstGeom prst="rect">
            <a:avLst/>
          </a:prstGeom>
          <a:solidFill>
            <a:schemeClr val="accent2">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83" tIns="146220" rIns="182783" bIns="146220" numCol="1" spcCol="0" rtlCol="0" fromWordArt="0" anchor="t" anchorCtr="0" forceAA="0" compatLnSpc="1">
            <a:prstTxWarp prst="textNoShape">
              <a:avLst/>
            </a:prstTxWarp>
            <a:noAutofit/>
          </a:bodyPr>
          <a:lstStyle/>
          <a:p>
            <a:pPr algn="ctr" defTabSz="931909"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6" spc="-100" baseline="0">
                <a:gradFill>
                  <a:gsLst>
                    <a:gs pos="5833">
                      <a:srgbClr val="FFFFFF"/>
                    </a:gs>
                    <a:gs pos="18000">
                      <a:srgbClr val="FFFFFF"/>
                    </a:gs>
                  </a:gsLst>
                  <a:lin ang="5400000" scaled="0"/>
                </a:gradFill>
              </a:defRPr>
            </a:lvl1pPr>
          </a:lstStyle>
          <a:p>
            <a:r>
              <a:rPr lang="en-US" dirty="0"/>
              <a:t>Presentation title</a:t>
            </a:r>
          </a:p>
        </p:txBody>
      </p:sp>
      <p:sp>
        <p:nvSpPr>
          <p:cNvPr id="11"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800"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pic>
        <p:nvPicPr>
          <p:cNvPr id="15" name="Picture 1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088017" y="68278"/>
            <a:ext cx="1985867" cy="730298"/>
          </a:xfrm>
          <a:prstGeom prst="rect">
            <a:avLst/>
          </a:prstGeom>
        </p:spPr>
      </p:pic>
      <p:sp>
        <p:nvSpPr>
          <p:cNvPr id="10" name="TextBox 9"/>
          <p:cNvSpPr txBox="1"/>
          <p:nvPr userDrawn="1"/>
        </p:nvSpPr>
        <p:spPr>
          <a:xfrm>
            <a:off x="11777579" y="6595615"/>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32883498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58" y="228602"/>
            <a:ext cx="11151918" cy="369332"/>
          </a:xfrm>
        </p:spPr>
        <p:txBody>
          <a:bodyPr/>
          <a:lstStyle>
            <a:lvl1pPr>
              <a:defRPr sz="2667"/>
            </a:lvl1pPr>
          </a:lstStyle>
          <a:p>
            <a:r>
              <a:rPr lang="en-US" dirty="0"/>
              <a:t>Click to edit Master title style</a:t>
            </a:r>
          </a:p>
        </p:txBody>
      </p:sp>
    </p:spTree>
    <p:extLst>
      <p:ext uri="{BB962C8B-B14F-4D97-AF65-F5344CB8AC3E}">
        <p14:creationId xmlns:p14="http://schemas.microsoft.com/office/powerpoint/2010/main" val="1685834139"/>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_Custom Layout">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2"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59" tIns="38079" rIns="76159" bIns="38079" rtlCol="0" anchor="ctr">
            <a:noAutofit/>
          </a:bodyPr>
          <a:lstStyle/>
          <a:p>
            <a:pPr algn="ctr"/>
            <a:endParaRPr lang="en-US" sz="1999" dirty="0"/>
          </a:p>
        </p:txBody>
      </p:sp>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3588"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4058" y="6155692"/>
            <a:ext cx="1609459" cy="591875"/>
          </a:xfrm>
          <a:prstGeom prst="rect">
            <a:avLst/>
          </a:prstGeom>
        </p:spPr>
      </p:pic>
      <p:sp>
        <p:nvSpPr>
          <p:cNvPr id="6" name="Rectangle 5"/>
          <p:cNvSpPr/>
          <p:nvPr userDrawn="1"/>
        </p:nvSpPr>
        <p:spPr>
          <a:xfrm>
            <a:off x="320335" y="3466487"/>
            <a:ext cx="6968966" cy="3048000"/>
          </a:xfrm>
          <a:prstGeom prst="rect">
            <a:avLst/>
          </a:prstGeom>
          <a:solidFill>
            <a:srgbClr val="0092D2">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59" tIns="38079" rIns="76159" bIns="38079" rtlCol="0" anchor="ctr"/>
          <a:lstStyle/>
          <a:p>
            <a:pPr algn="ctr"/>
            <a:endParaRPr lang="en-US" sz="1999" dirty="0"/>
          </a:p>
        </p:txBody>
      </p:sp>
      <p:sp>
        <p:nvSpPr>
          <p:cNvPr id="7" name="Title 1"/>
          <p:cNvSpPr>
            <a:spLocks noGrp="1"/>
          </p:cNvSpPr>
          <p:nvPr>
            <p:ph type="ctrTitle" hasCustomPrompt="1"/>
          </p:nvPr>
        </p:nvSpPr>
        <p:spPr>
          <a:xfrm>
            <a:off x="323651" y="3502948"/>
            <a:ext cx="6903977" cy="2164191"/>
          </a:xfrm>
          <a:prstGeom prst="rect">
            <a:avLst/>
          </a:prstGeom>
        </p:spPr>
        <p:txBody>
          <a:bodyPr lIns="114268" tIns="152357" rIns="76171" bIns="76171" anchor="t">
            <a:noAutofit/>
          </a:bodyPr>
          <a:lstStyle>
            <a:lvl1pPr>
              <a:defRPr lang="en-US" sz="4399" dirty="0">
                <a:solidFill>
                  <a:srgbClr val="FFFFFF"/>
                </a:solidFill>
              </a:defRPr>
            </a:lvl1pPr>
          </a:lstStyle>
          <a:p>
            <a:pPr lvl="0">
              <a:lnSpc>
                <a:spcPct val="80000"/>
              </a:lnSpc>
            </a:pPr>
            <a:r>
              <a:rPr lang="en-US" dirty="0"/>
              <a:t>Click to add presentation title</a:t>
            </a:r>
          </a:p>
        </p:txBody>
      </p:sp>
      <p:sp>
        <p:nvSpPr>
          <p:cNvPr id="8" name="Subtitle 2"/>
          <p:cNvSpPr>
            <a:spLocks noGrp="1"/>
          </p:cNvSpPr>
          <p:nvPr>
            <p:ph type="subTitle" idx="1"/>
          </p:nvPr>
        </p:nvSpPr>
        <p:spPr>
          <a:xfrm>
            <a:off x="367836" y="5534619"/>
            <a:ext cx="6872128" cy="761469"/>
          </a:xfrm>
          <a:prstGeom prst="rect">
            <a:avLst/>
          </a:prstGeom>
        </p:spPr>
        <p:txBody>
          <a:bodyPr lIns="114268" tIns="152357" rIns="76171" bIns="76171">
            <a:noAutofit/>
          </a:bodyPr>
          <a:lstStyle>
            <a:lvl1pPr marL="0" indent="0" algn="l">
              <a:lnSpc>
                <a:spcPct val="80000"/>
              </a:lnSpc>
              <a:buNone/>
              <a:defRPr sz="1799">
                <a:solidFill>
                  <a:srgbClr val="FFFFFF"/>
                </a:solidFill>
                <a:latin typeface="Segoe UI" pitchFamily="34" charset="0"/>
                <a:ea typeface="Segoe UI" pitchFamily="34" charset="0"/>
                <a:cs typeface="Segoe UI" pitchFamily="34" charset="0"/>
              </a:defRPr>
            </a:lvl1pPr>
            <a:lvl2pPr marL="543879" indent="0" algn="ctr">
              <a:buNone/>
              <a:defRPr>
                <a:solidFill>
                  <a:schemeClr val="tx1">
                    <a:tint val="75000"/>
                  </a:schemeClr>
                </a:solidFill>
              </a:defRPr>
            </a:lvl2pPr>
            <a:lvl3pPr marL="1087756" indent="0" algn="ctr">
              <a:buNone/>
              <a:defRPr>
                <a:solidFill>
                  <a:schemeClr val="tx1">
                    <a:tint val="75000"/>
                  </a:schemeClr>
                </a:solidFill>
              </a:defRPr>
            </a:lvl3pPr>
            <a:lvl4pPr marL="1631636" indent="0" algn="ctr">
              <a:buNone/>
              <a:defRPr>
                <a:solidFill>
                  <a:schemeClr val="tx1">
                    <a:tint val="75000"/>
                  </a:schemeClr>
                </a:solidFill>
              </a:defRPr>
            </a:lvl4pPr>
            <a:lvl5pPr marL="2175514" indent="0" algn="ctr">
              <a:buNone/>
              <a:defRPr>
                <a:solidFill>
                  <a:schemeClr val="tx1">
                    <a:tint val="75000"/>
                  </a:schemeClr>
                </a:solidFill>
              </a:defRPr>
            </a:lvl5pPr>
            <a:lvl6pPr marL="2719393" indent="0" algn="ctr">
              <a:buNone/>
              <a:defRPr>
                <a:solidFill>
                  <a:schemeClr val="tx1">
                    <a:tint val="75000"/>
                  </a:schemeClr>
                </a:solidFill>
              </a:defRPr>
            </a:lvl6pPr>
            <a:lvl7pPr marL="3263271" indent="0" algn="ctr">
              <a:buNone/>
              <a:defRPr>
                <a:solidFill>
                  <a:schemeClr val="tx1">
                    <a:tint val="75000"/>
                  </a:schemeClr>
                </a:solidFill>
              </a:defRPr>
            </a:lvl7pPr>
            <a:lvl8pPr marL="3807151" indent="0" algn="ctr">
              <a:buNone/>
              <a:defRPr>
                <a:solidFill>
                  <a:schemeClr val="tx1">
                    <a:tint val="75000"/>
                  </a:schemeClr>
                </a:solidFill>
              </a:defRPr>
            </a:lvl8pPr>
            <a:lvl9pPr marL="4351029"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1777579" y="6568879"/>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2902252049"/>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58" y="228602"/>
            <a:ext cx="11151918" cy="369332"/>
          </a:xfrm>
        </p:spPr>
        <p:txBody>
          <a:bodyPr/>
          <a:lstStyle>
            <a:lvl1pPr>
              <a:defRPr sz="2667"/>
            </a:lvl1pPr>
          </a:lstStyle>
          <a:p>
            <a:r>
              <a:rPr lang="en-US" dirty="0"/>
              <a:t>Click to edit Master title style</a:t>
            </a:r>
          </a:p>
        </p:txBody>
      </p:sp>
    </p:spTree>
    <p:extLst>
      <p:ext uri="{BB962C8B-B14F-4D97-AF65-F5344CB8AC3E}">
        <p14:creationId xmlns:p14="http://schemas.microsoft.com/office/powerpoint/2010/main" val="1040554001"/>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2"/>
            <a:ext cx="12191999" cy="6858000"/>
          </a:xfrm>
          <a:prstGeom prst="rect">
            <a:avLst/>
          </a:prstGeom>
        </p:spPr>
      </p:pic>
      <p:pic>
        <p:nvPicPr>
          <p:cNvPr id="16" name="Picture 1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02645" y="5943602"/>
            <a:ext cx="1985868" cy="730298"/>
          </a:xfrm>
          <a:prstGeom prst="rect">
            <a:avLst/>
          </a:prstGeom>
        </p:spPr>
      </p:pic>
      <p:sp>
        <p:nvSpPr>
          <p:cNvPr id="10" name="Rectangle 9"/>
          <p:cNvSpPr/>
          <p:nvPr userDrawn="1"/>
        </p:nvSpPr>
        <p:spPr bwMode="gray">
          <a:xfrm>
            <a:off x="420506" y="2125663"/>
            <a:ext cx="6404122" cy="3657600"/>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5" tIns="146182" rIns="182735" bIns="146182" numCol="1" spcCol="0" rtlCol="0" fromWordArt="0" anchor="t" anchorCtr="0" forceAA="0" compatLnSpc="1">
            <a:prstTxWarp prst="textNoShape">
              <a:avLst/>
            </a:prstTxWarp>
            <a:noAutofit/>
          </a:bodyPr>
          <a:lstStyle/>
          <a:p>
            <a:pPr algn="ctr" defTabSz="931649"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5" spc="-100" baseline="0">
                <a:gradFill>
                  <a:gsLst>
                    <a:gs pos="5833">
                      <a:srgbClr val="FFFFFF"/>
                    </a:gs>
                    <a:gs pos="18000">
                      <a:srgbClr val="FFFFFF"/>
                    </a:gs>
                  </a:gsLst>
                  <a:lin ang="5400000" scaled="0"/>
                </a:gradFill>
              </a:defRPr>
            </a:lvl1pPr>
          </a:lstStyle>
          <a:p>
            <a:r>
              <a:rPr lang="en-US" dirty="0"/>
              <a:t>Presentation title</a:t>
            </a:r>
          </a:p>
        </p:txBody>
      </p:sp>
      <p:sp>
        <p:nvSpPr>
          <p:cNvPr id="15"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799"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sp>
        <p:nvSpPr>
          <p:cNvPr id="8" name="TextBox 7"/>
          <p:cNvSpPr txBox="1"/>
          <p:nvPr userDrawn="1"/>
        </p:nvSpPr>
        <p:spPr>
          <a:xfrm>
            <a:off x="11777578" y="6581003"/>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34851605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userDrawn="1">
            <p:extLst/>
          </p:nvPr>
        </p:nvGraphicFramePr>
        <p:xfrm>
          <a:off x="584200" y="1476596"/>
          <a:ext cx="11056420" cy="4320393"/>
        </p:xfrm>
        <a:graphic>
          <a:graphicData uri="http://schemas.openxmlformats.org/drawingml/2006/table">
            <a:tbl>
              <a:tblPr firstRow="1" bandRow="1">
                <a:tableStyleId>{10A1B5D5-9B99-4C35-A422-299274C87663}</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68507503"/>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8" cy="3693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9" y="1447802"/>
            <a:ext cx="11151918"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009138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D46879C1-D58B-434C-8FE2-9CD02992B7CE}" type="datetimeFigureOut">
              <a:rPr lang="en-US" smtClean="0">
                <a:solidFill>
                  <a:prstClr val="black">
                    <a:tint val="75000"/>
                  </a:prstClr>
                </a:solidFill>
              </a:rPr>
              <a:pPr/>
              <a:t>6/3/2016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B0F369FB-0BD0-414A-B4D6-369484BBE22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865145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395254"/>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4056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19258" y="228603"/>
            <a:ext cx="11151918" cy="733213"/>
          </a:xfrm>
        </p:spPr>
        <p:txBody>
          <a:bodyPr/>
          <a:lstStyle>
            <a:lvl1pPr>
              <a:defRPr sz="5294"/>
            </a:lvl1pPr>
          </a:lstStyle>
          <a:p>
            <a:r>
              <a:rPr lang="en-US" dirty="0"/>
              <a:t>Click to edit Master title style</a:t>
            </a:r>
          </a:p>
        </p:txBody>
      </p:sp>
      <p:sp>
        <p:nvSpPr>
          <p:cNvPr id="6" name="Text Placeholder 5"/>
          <p:cNvSpPr>
            <a:spLocks noGrp="1"/>
          </p:cNvSpPr>
          <p:nvPr>
            <p:ph type="body" sz="quarter" idx="10"/>
          </p:nvPr>
        </p:nvSpPr>
        <p:spPr>
          <a:xfrm>
            <a:off x="269239" y="1189179"/>
            <a:ext cx="11653523" cy="1372063"/>
          </a:xfrm>
        </p:spPr>
        <p:txBody>
          <a:bodyPr/>
          <a:lstStyle>
            <a:lvl1pPr marL="0" indent="0">
              <a:buNone/>
              <a:defRPr>
                <a:gradFill>
                  <a:gsLst>
                    <a:gs pos="1250">
                      <a:schemeClr val="tx1"/>
                    </a:gs>
                    <a:gs pos="99000">
                      <a:schemeClr val="tx1"/>
                    </a:gs>
                  </a:gsLst>
                  <a:lin ang="5400000" scaled="0"/>
                </a:gradFill>
              </a:defRPr>
            </a:lvl1pPr>
            <a:lvl2pPr marL="0" indent="0">
              <a:buFontTx/>
              <a:buNone/>
              <a:defRPr sz="1863"/>
            </a:lvl2pPr>
            <a:lvl3pPr marL="224006" indent="0">
              <a:buNone/>
              <a:defRPr/>
            </a:lvl3pPr>
            <a:lvl4pPr marL="448011" indent="0">
              <a:buNone/>
              <a:defRPr/>
            </a:lvl4pPr>
            <a:lvl5pPr marL="67201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9666477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タイトルと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510118" y="228602"/>
            <a:ext cx="11181037" cy="553998"/>
          </a:xfrm>
        </p:spPr>
        <p:txBody>
          <a:bodyPr/>
          <a:lstStyle>
            <a:lvl1pPr algn="l" rtl="0" fontAlgn="base">
              <a:lnSpc>
                <a:spcPct val="90000"/>
              </a:lnSpc>
              <a:spcBef>
                <a:spcPct val="0"/>
              </a:spcBef>
              <a:spcAft>
                <a:spcPct val="0"/>
              </a:spcAft>
              <a:defRPr lang="en-US" sz="4000" spc="-124" dirty="0">
                <a:ln w="3175">
                  <a:noFill/>
                </a:ln>
                <a:solidFill>
                  <a:schemeClr val="tx1"/>
                </a:solidFill>
                <a:effectLst/>
                <a:latin typeface="Segoe" pitchFamily="34" charset="0"/>
                <a:ea typeface="+mn-ea"/>
                <a:cs typeface="Arial" charset="0"/>
              </a:defRPr>
            </a:lvl1pPr>
          </a:lstStyle>
          <a:p>
            <a:r>
              <a:rPr lang="ja-JP" altLang="en-US" dirty="0"/>
              <a:t>マスタ タイトルの書式設定</a:t>
            </a:r>
            <a:endParaRPr lang="en-US" dirty="0"/>
          </a:p>
        </p:txBody>
      </p:sp>
      <p:sp>
        <p:nvSpPr>
          <p:cNvPr id="3" name="Text Placeholder 2"/>
          <p:cNvSpPr>
            <a:spLocks noGrp="1"/>
          </p:cNvSpPr>
          <p:nvPr>
            <p:ph type="body" idx="1"/>
          </p:nvPr>
        </p:nvSpPr>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38391237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6"/>
            <a:ext cx="5181600" cy="1395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6"/>
            <a:ext cx="5181600" cy="1395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1" y="6356351"/>
            <a:ext cx="2743200" cy="365125"/>
          </a:xfrm>
          <a:prstGeom prst="rect">
            <a:avLst/>
          </a:prstGeom>
        </p:spPr>
        <p:txBody>
          <a:bodyPr/>
          <a:lstStyle/>
          <a:p>
            <a:fld id="{B43957C8-476F-4A09-9B25-155BABA9E28B}" type="datetimeFigureOut">
              <a:rPr lang="en-US" smtClean="0"/>
              <a:t>6/3/2016</a:t>
            </a:fld>
            <a:endParaRPr lang="en-US"/>
          </a:p>
        </p:txBody>
      </p:sp>
      <p:sp>
        <p:nvSpPr>
          <p:cNvPr id="6" name="Footer Placeholder 5"/>
          <p:cNvSpPr>
            <a:spLocks noGrp="1"/>
          </p:cNvSpPr>
          <p:nvPr>
            <p:ph type="ftr" sz="quarter" idx="11"/>
          </p:nvPr>
        </p:nvSpPr>
        <p:spPr>
          <a:xfrm>
            <a:off x="4038601"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5838283B-CC03-4FA2-850F-78628DBA15E4}" type="slidenum">
              <a:rPr lang="en-US" smtClean="0"/>
              <a:t>‹#›</a:t>
            </a:fld>
            <a:endParaRPr lang="en-US"/>
          </a:p>
        </p:txBody>
      </p:sp>
    </p:spTree>
    <p:extLst>
      <p:ext uri="{BB962C8B-B14F-4D97-AF65-F5344CB8AC3E}">
        <p14:creationId xmlns:p14="http://schemas.microsoft.com/office/powerpoint/2010/main" val="34255380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6/3/2016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205865"/>
      </p:ext>
    </p:extLst>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6/3/2016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1661502"/>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Custom Layout">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2"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59" tIns="38079" rIns="76159" bIns="38079" rtlCol="0" anchor="ctr">
            <a:noAutofit/>
          </a:bodyPr>
          <a:lstStyle/>
          <a:p>
            <a:pPr algn="ctr"/>
            <a:endParaRPr lang="en-US" sz="1999" dirty="0"/>
          </a:p>
        </p:txBody>
      </p:sp>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3588"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4058" y="6155692"/>
            <a:ext cx="1609459" cy="591875"/>
          </a:xfrm>
          <a:prstGeom prst="rect">
            <a:avLst/>
          </a:prstGeom>
        </p:spPr>
      </p:pic>
      <p:sp>
        <p:nvSpPr>
          <p:cNvPr id="6" name="Rectangle 5"/>
          <p:cNvSpPr/>
          <p:nvPr userDrawn="1"/>
        </p:nvSpPr>
        <p:spPr>
          <a:xfrm>
            <a:off x="320335" y="3466487"/>
            <a:ext cx="6968966" cy="3048000"/>
          </a:xfrm>
          <a:prstGeom prst="rect">
            <a:avLst/>
          </a:prstGeom>
          <a:solidFill>
            <a:srgbClr val="0092D2">
              <a:alpha val="8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6159" tIns="38079" rIns="76159" bIns="38079" rtlCol="0" anchor="ctr"/>
          <a:lstStyle/>
          <a:p>
            <a:pPr algn="ctr"/>
            <a:endParaRPr lang="en-US" sz="1999" dirty="0"/>
          </a:p>
        </p:txBody>
      </p:sp>
      <p:sp>
        <p:nvSpPr>
          <p:cNvPr id="7" name="Title 1"/>
          <p:cNvSpPr>
            <a:spLocks noGrp="1"/>
          </p:cNvSpPr>
          <p:nvPr>
            <p:ph type="ctrTitle" hasCustomPrompt="1"/>
          </p:nvPr>
        </p:nvSpPr>
        <p:spPr>
          <a:xfrm>
            <a:off x="323651" y="3502948"/>
            <a:ext cx="6903977" cy="2164191"/>
          </a:xfrm>
          <a:prstGeom prst="rect">
            <a:avLst/>
          </a:prstGeom>
        </p:spPr>
        <p:txBody>
          <a:bodyPr lIns="114268" tIns="152357" rIns="76171" bIns="76171" anchor="t">
            <a:noAutofit/>
          </a:bodyPr>
          <a:lstStyle>
            <a:lvl1pPr>
              <a:defRPr lang="en-US" sz="4399" dirty="0">
                <a:solidFill>
                  <a:srgbClr val="FFFFFF"/>
                </a:solidFill>
              </a:defRPr>
            </a:lvl1pPr>
          </a:lstStyle>
          <a:p>
            <a:pPr lvl="0">
              <a:lnSpc>
                <a:spcPct val="80000"/>
              </a:lnSpc>
            </a:pPr>
            <a:r>
              <a:rPr lang="en-US" dirty="0"/>
              <a:t>Click to add presentation title</a:t>
            </a:r>
          </a:p>
        </p:txBody>
      </p:sp>
      <p:sp>
        <p:nvSpPr>
          <p:cNvPr id="8" name="Subtitle 2"/>
          <p:cNvSpPr>
            <a:spLocks noGrp="1"/>
          </p:cNvSpPr>
          <p:nvPr>
            <p:ph type="subTitle" idx="1"/>
          </p:nvPr>
        </p:nvSpPr>
        <p:spPr>
          <a:xfrm>
            <a:off x="367836" y="5534619"/>
            <a:ext cx="6872128" cy="761469"/>
          </a:xfrm>
          <a:prstGeom prst="rect">
            <a:avLst/>
          </a:prstGeom>
        </p:spPr>
        <p:txBody>
          <a:bodyPr lIns="114268" tIns="152357" rIns="76171" bIns="76171">
            <a:noAutofit/>
          </a:bodyPr>
          <a:lstStyle>
            <a:lvl1pPr marL="0" indent="0" algn="l">
              <a:lnSpc>
                <a:spcPct val="80000"/>
              </a:lnSpc>
              <a:buNone/>
              <a:defRPr sz="1799">
                <a:solidFill>
                  <a:srgbClr val="FFFFFF"/>
                </a:solidFill>
                <a:latin typeface="Segoe UI" pitchFamily="34" charset="0"/>
                <a:ea typeface="Segoe UI" pitchFamily="34" charset="0"/>
                <a:cs typeface="Segoe UI" pitchFamily="34" charset="0"/>
              </a:defRPr>
            </a:lvl1pPr>
            <a:lvl2pPr marL="543879" indent="0" algn="ctr">
              <a:buNone/>
              <a:defRPr>
                <a:solidFill>
                  <a:schemeClr val="tx1">
                    <a:tint val="75000"/>
                  </a:schemeClr>
                </a:solidFill>
              </a:defRPr>
            </a:lvl2pPr>
            <a:lvl3pPr marL="1087756" indent="0" algn="ctr">
              <a:buNone/>
              <a:defRPr>
                <a:solidFill>
                  <a:schemeClr val="tx1">
                    <a:tint val="75000"/>
                  </a:schemeClr>
                </a:solidFill>
              </a:defRPr>
            </a:lvl3pPr>
            <a:lvl4pPr marL="1631636" indent="0" algn="ctr">
              <a:buNone/>
              <a:defRPr>
                <a:solidFill>
                  <a:schemeClr val="tx1">
                    <a:tint val="75000"/>
                  </a:schemeClr>
                </a:solidFill>
              </a:defRPr>
            </a:lvl4pPr>
            <a:lvl5pPr marL="2175514" indent="0" algn="ctr">
              <a:buNone/>
              <a:defRPr>
                <a:solidFill>
                  <a:schemeClr val="tx1">
                    <a:tint val="75000"/>
                  </a:schemeClr>
                </a:solidFill>
              </a:defRPr>
            </a:lvl5pPr>
            <a:lvl6pPr marL="2719393" indent="0" algn="ctr">
              <a:buNone/>
              <a:defRPr>
                <a:solidFill>
                  <a:schemeClr val="tx1">
                    <a:tint val="75000"/>
                  </a:schemeClr>
                </a:solidFill>
              </a:defRPr>
            </a:lvl6pPr>
            <a:lvl7pPr marL="3263271" indent="0" algn="ctr">
              <a:buNone/>
              <a:defRPr>
                <a:solidFill>
                  <a:schemeClr val="tx1">
                    <a:tint val="75000"/>
                  </a:schemeClr>
                </a:solidFill>
              </a:defRPr>
            </a:lvl7pPr>
            <a:lvl8pPr marL="3807151" indent="0" algn="ctr">
              <a:buNone/>
              <a:defRPr>
                <a:solidFill>
                  <a:schemeClr val="tx1">
                    <a:tint val="75000"/>
                  </a:schemeClr>
                </a:solidFill>
              </a:defRPr>
            </a:lvl8pPr>
            <a:lvl9pPr marL="4351029" indent="0" algn="ctr">
              <a:buNone/>
              <a:defRPr>
                <a:solidFill>
                  <a:schemeClr val="tx1">
                    <a:tint val="75000"/>
                  </a:schemeClr>
                </a:solidFill>
              </a:defRPr>
            </a:lvl9pPr>
          </a:lstStyle>
          <a:p>
            <a:r>
              <a:rPr lang="en-US" dirty="0"/>
              <a:t>Click to edit Master subtitle style</a:t>
            </a:r>
          </a:p>
        </p:txBody>
      </p:sp>
      <p:sp>
        <p:nvSpPr>
          <p:cNvPr id="10" name="TextBox 9"/>
          <p:cNvSpPr txBox="1"/>
          <p:nvPr userDrawn="1"/>
        </p:nvSpPr>
        <p:spPr>
          <a:xfrm>
            <a:off x="11777579" y="6568879"/>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2920346136"/>
      </p:ext>
    </p:extLst>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6/3/2016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182167"/>
      </p:ext>
    </p:extLst>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13951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8" y="1825625"/>
            <a:ext cx="4793343"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pPr defTabSz="914363"/>
            <a:fld id="{A8218B5B-0F3A-49F5-8C0E-F677C55C2EE4}" type="datetimeFigureOut">
              <a:rPr lang="en-US" smtClean="0">
                <a:solidFill>
                  <a:prstClr val="black">
                    <a:tint val="75000"/>
                  </a:prstClr>
                </a:solidFill>
              </a:rPr>
              <a:pPr defTabSz="914363"/>
              <a:t>6/3/2016</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pPr defTabSz="914363"/>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pPr defTabSz="914363"/>
            <a:fld id="{05FDCFC8-EB28-4A74-9D00-F805C855111A}" type="slidenum">
              <a:rPr lang="en-US" smtClean="0">
                <a:solidFill>
                  <a:prstClr val="black">
                    <a:tint val="75000"/>
                  </a:prstClr>
                </a:solidFill>
              </a:rPr>
              <a:pPr defTabSz="914363"/>
              <a:t>‹#›</a:t>
            </a:fld>
            <a:endParaRPr lang="en-US">
              <a:solidFill>
                <a:prstClr val="black">
                  <a:tint val="75000"/>
                </a:prstClr>
              </a:solidFill>
            </a:endParaRPr>
          </a:p>
        </p:txBody>
      </p:sp>
      <p:sp>
        <p:nvSpPr>
          <p:cNvPr id="8" name="Chevron 7"/>
          <p:cNvSpPr/>
          <p:nvPr userDrawn="1"/>
        </p:nvSpPr>
        <p:spPr>
          <a:xfrm>
            <a:off x="5805715" y="3577772"/>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1845786"/>
      </p:ext>
    </p:extLst>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1" y="1189179"/>
            <a:ext cx="11653520" cy="1355981"/>
          </a:xfrm>
        </p:spPr>
        <p:txBody>
          <a:bodyPr/>
          <a:lstStyle>
            <a:lvl1pPr marL="0" indent="0">
              <a:buNone/>
              <a:defRPr sz="2132">
                <a:solidFill>
                  <a:srgbClr val="191919"/>
                </a:solidFill>
              </a:defRPr>
            </a:lvl1pPr>
            <a:lvl2pPr marL="609491" indent="-243796">
              <a:defRPr sz="1867">
                <a:solidFill>
                  <a:srgbClr val="191919"/>
                </a:solidFill>
              </a:defRPr>
            </a:lvl2pPr>
            <a:lvl3pPr marL="975185" indent="-243796">
              <a:defRPr sz="1600">
                <a:solidFill>
                  <a:srgbClr val="191919"/>
                </a:solidFill>
              </a:defRPr>
            </a:lvl3pPr>
            <a:lvl4pPr marL="1340878" indent="-243796">
              <a:defRPr sz="1400">
                <a:solidFill>
                  <a:srgbClr val="191919"/>
                </a:solidFill>
              </a:defRPr>
            </a:lvl4pPr>
            <a:lvl5pPr marL="1706572" indent="-243796">
              <a:defRPr sz="1400">
                <a:solidFill>
                  <a:srgbClr val="19191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idx="10"/>
          </p:nvPr>
        </p:nvSpPr>
        <p:spPr>
          <a:xfrm>
            <a:off x="609601" y="1028737"/>
            <a:ext cx="10959008" cy="321433"/>
          </a:xfrm>
        </p:spPr>
        <p:txBody>
          <a:bodyPr anchor="b">
            <a:noAutofit/>
          </a:bodyPr>
          <a:lstStyle>
            <a:lvl1pPr marL="0" indent="0">
              <a:buNone/>
              <a:defRPr sz="1867" b="0">
                <a:solidFill>
                  <a:srgbClr val="2E2E2E"/>
                </a:solidFill>
                <a:latin typeface="+mj-lt"/>
              </a:defRPr>
            </a:lvl1pPr>
            <a:lvl2pPr marL="609491" indent="0">
              <a:buNone/>
              <a:defRPr sz="2667" b="1"/>
            </a:lvl2pPr>
            <a:lvl3pPr marL="1218981" indent="0">
              <a:buNone/>
              <a:defRPr sz="2400" b="1"/>
            </a:lvl3pPr>
            <a:lvl4pPr marL="1828471" indent="0">
              <a:buNone/>
              <a:defRPr sz="2132" b="1"/>
            </a:lvl4pPr>
            <a:lvl5pPr marL="2437962" indent="0">
              <a:buNone/>
              <a:defRPr sz="2132" b="1"/>
            </a:lvl5pPr>
            <a:lvl6pPr marL="3047451" indent="0">
              <a:buNone/>
              <a:defRPr sz="2132" b="1"/>
            </a:lvl6pPr>
            <a:lvl7pPr marL="3656940" indent="0">
              <a:buNone/>
              <a:defRPr sz="2132" b="1"/>
            </a:lvl7pPr>
            <a:lvl8pPr marL="4266430" indent="0">
              <a:buNone/>
              <a:defRPr sz="2132" b="1"/>
            </a:lvl8pPr>
            <a:lvl9pPr marL="4875922" indent="0">
              <a:buNone/>
              <a:defRPr sz="2132" b="1"/>
            </a:lvl9pPr>
          </a:lstStyle>
          <a:p>
            <a:pPr lvl="0"/>
            <a:r>
              <a:rPr lang="en-US"/>
              <a:t>Click to edit Master text styles</a:t>
            </a:r>
          </a:p>
        </p:txBody>
      </p:sp>
      <p:sp>
        <p:nvSpPr>
          <p:cNvPr id="7" name="Title Placeholder 1"/>
          <p:cNvSpPr>
            <a:spLocks noGrp="1"/>
          </p:cNvSpPr>
          <p:nvPr>
            <p:ph type="title"/>
          </p:nvPr>
        </p:nvSpPr>
        <p:spPr>
          <a:xfrm>
            <a:off x="609600" y="300302"/>
            <a:ext cx="10972800" cy="690303"/>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p:cNvSpPr>
            <a:spLocks noGrp="1"/>
          </p:cNvSpPr>
          <p:nvPr>
            <p:ph type="sldNum" sz="quarter" idx="4"/>
          </p:nvPr>
        </p:nvSpPr>
        <p:spPr>
          <a:xfrm>
            <a:off x="9042400" y="6491872"/>
            <a:ext cx="2844800" cy="366183"/>
          </a:xfrm>
          <a:prstGeom prst="rect">
            <a:avLst/>
          </a:prstGeom>
        </p:spPr>
        <p:txBody>
          <a:bodyPr vert="horz" lIns="91440" tIns="45720" rIns="91440" bIns="45720" rtlCol="0" anchor="ctr"/>
          <a:lstStyle>
            <a:lvl1pPr algn="r">
              <a:defRPr sz="933">
                <a:solidFill>
                  <a:schemeClr val="bg1"/>
                </a:solidFill>
              </a:defRPr>
            </a:lvl1pPr>
          </a:lstStyle>
          <a:p>
            <a:pPr>
              <a:defRPr/>
            </a:pPr>
            <a:fld id="{075B75BD-B1B1-462D-986F-1F6FD455DE68}" type="slidenum">
              <a:rPr lang="en-US" smtClean="0">
                <a:solidFill>
                  <a:srgbClr val="FFFFFF"/>
                </a:solidFill>
                <a:latin typeface="Calibri" panose="020F0502020204030204"/>
              </a:rPr>
              <a:pPr>
                <a:defRPr/>
              </a:pPr>
              <a:t>‹#›</a:t>
            </a:fld>
            <a:endParaRPr lang="en-US" dirty="0">
              <a:solidFill>
                <a:srgbClr val="FFFFFF"/>
              </a:solidFill>
              <a:latin typeface="Calibri" panose="020F0502020204030204"/>
            </a:endParaRPr>
          </a:p>
        </p:txBody>
      </p:sp>
    </p:spTree>
    <p:extLst>
      <p:ext uri="{BB962C8B-B14F-4D97-AF65-F5344CB8AC3E}">
        <p14:creationId xmlns:p14="http://schemas.microsoft.com/office/powerpoint/2010/main" val="656701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59793"/>
            <a:ext cx="8964247" cy="979755"/>
          </a:xfrm>
        </p:spPr>
        <p:txBody>
          <a:bodyPr lIns="146304" tIns="91440" rIns="146304" bIns="91440"/>
          <a:lstStyle>
            <a:lvl1pPr>
              <a:lnSpc>
                <a:spcPts val="6175"/>
              </a:lnSpc>
              <a:defRPr sz="5685" baseline="0">
                <a:solidFill>
                  <a:schemeClr val="accent1"/>
                </a:solidFill>
              </a:defRPr>
            </a:lvl1pPr>
          </a:lstStyle>
          <a:p>
            <a:r>
              <a:rPr lang="en-US"/>
              <a:t>Lorem ipsum dolor sit.</a:t>
            </a:r>
          </a:p>
        </p:txBody>
      </p:sp>
      <p:sp>
        <p:nvSpPr>
          <p:cNvPr id="3" name="Footer Placeholder 2"/>
          <p:cNvSpPr>
            <a:spLocks noGrp="1"/>
          </p:cNvSpPr>
          <p:nvPr>
            <p:ph type="ftr" sz="quarter" idx="10"/>
          </p:nvPr>
        </p:nvSpPr>
        <p:spPr>
          <a:xfrm>
            <a:off x="7284947" y="6592645"/>
            <a:ext cx="3859607" cy="134483"/>
          </a:xfrm>
          <a:prstGeom prst="rect">
            <a:avLst/>
          </a:prstGeom>
        </p:spPr>
        <p:txBody>
          <a:bodyPr/>
          <a:lstStyle/>
          <a:p>
            <a:pPr defTabSz="914330"/>
            <a:r>
              <a:rPr lang="en-US">
                <a:solidFill>
                  <a:srgbClr val="FFFFFF"/>
                </a:solidFill>
              </a:rPr>
              <a:t>Microsoft Confidential</a:t>
            </a:r>
            <a:endParaRPr lang="en-US" dirty="0">
              <a:solidFill>
                <a:srgbClr val="FFFFFF"/>
              </a:solidFill>
            </a:endParaRPr>
          </a:p>
        </p:txBody>
      </p:sp>
    </p:spTree>
    <p:extLst>
      <p:ext uri="{BB962C8B-B14F-4D97-AF65-F5344CB8AC3E}">
        <p14:creationId xmlns:p14="http://schemas.microsoft.com/office/powerpoint/2010/main" val="1089132857"/>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369332"/>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69239" y="1187622"/>
            <a:ext cx="11151917" cy="1870652"/>
          </a:xfrm>
          <a:prstGeom prst="rect">
            <a:avLst/>
          </a:prstGeom>
        </p:spPr>
        <p:txBody>
          <a:bodyPr>
            <a:spAutoFit/>
          </a:bodyPr>
          <a:lstStyle>
            <a:lvl1pPr marL="284108" indent="-284108">
              <a:buFont typeface="Wingdings" pitchFamily="2" charset="2"/>
              <a:buChar char=""/>
              <a:defRPr sz="3920"/>
            </a:lvl1pPr>
            <a:lvl2pPr marL="517425" indent="-233318">
              <a:buFont typeface="Wingdings" pitchFamily="2" charset="2"/>
              <a:buChar char=""/>
              <a:defRPr sz="2352" spc="-50" baseline="0">
                <a:latin typeface="+mn-lt"/>
              </a:defRPr>
            </a:lvl2pPr>
            <a:lvl3pPr marL="741219" indent="-223794">
              <a:buFont typeface="Wingdings" pitchFamily="2" charset="2"/>
              <a:buChar char=""/>
              <a:tabLst/>
              <a:defRPr sz="1961" spc="-50" baseline="0">
                <a:latin typeface="+mn-lt"/>
              </a:defRPr>
            </a:lvl3pPr>
            <a:lvl4pPr marL="914223" indent="-173004">
              <a:buFont typeface="Wingdings" pitchFamily="2" charset="2"/>
              <a:buChar char=""/>
              <a:defRPr sz="1765" spc="-50" baseline="0">
                <a:latin typeface="+mn-lt"/>
              </a:defRPr>
            </a:lvl4pPr>
            <a:lvl5pPr marL="1087227" indent="-173004">
              <a:buFont typeface="Wingdings" pitchFamily="2" charset="2"/>
              <a:buChar char=""/>
              <a:tabLst/>
              <a:defRPr sz="1765"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840638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747909" y="1"/>
            <a:ext cx="10696185" cy="369332"/>
          </a:xfrm>
        </p:spPr>
        <p:txBody>
          <a:bodyPr/>
          <a:lstStyle>
            <a:lvl1pPr>
              <a:defRPr spc="-100" baseline="0">
                <a:solidFill>
                  <a:schemeClr val="tx1"/>
                </a:solidFill>
              </a:defRPr>
            </a:lvl1pPr>
          </a:lstStyle>
          <a:p>
            <a:r>
              <a:rPr lang="en-US" dirty="0"/>
              <a:t>Click to edit Master title style</a:t>
            </a:r>
          </a:p>
        </p:txBody>
      </p:sp>
      <p:sp>
        <p:nvSpPr>
          <p:cNvPr id="4" name="Text Placeholder 3"/>
          <p:cNvSpPr>
            <a:spLocks noGrp="1"/>
          </p:cNvSpPr>
          <p:nvPr>
            <p:ph type="body" sz="quarter" idx="10"/>
          </p:nvPr>
        </p:nvSpPr>
        <p:spPr>
          <a:xfrm>
            <a:off x="738382" y="1428452"/>
            <a:ext cx="10696185" cy="1459908"/>
          </a:xfrm>
        </p:spPr>
        <p:txBody>
          <a:bodyPr wrap="square">
            <a:spAutoFit/>
          </a:bodyPr>
          <a:lstStyle>
            <a:lvl1pPr marL="0" indent="0">
              <a:buNone/>
              <a:defRPr sz="2800">
                <a:solidFill>
                  <a:schemeClr val="tx1"/>
                </a:solidFill>
                <a:latin typeface="Segoe UI Light" pitchFamily="34" charset="0"/>
              </a:defRPr>
            </a:lvl1pPr>
            <a:lvl2pPr marL="588841" indent="-284104">
              <a:buFont typeface="Segoe UI" pitchFamily="34" charset="0"/>
              <a:buChar cha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6053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08" y="1"/>
            <a:ext cx="12190992" cy="6400800"/>
          </a:xfrm>
          <a:prstGeom prst="rect">
            <a:avLst/>
          </a:prstGeom>
        </p:spPr>
      </p:pic>
      <p:sp>
        <p:nvSpPr>
          <p:cNvPr id="7" name="TextBox 6"/>
          <p:cNvSpPr txBox="1"/>
          <p:nvPr/>
        </p:nvSpPr>
        <p:spPr>
          <a:xfrm>
            <a:off x="1192443" y="1438410"/>
            <a:ext cx="4767293" cy="173175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00B0F0"/>
                </a:solidFill>
                <a:effectLst/>
                <a:uLnTx/>
                <a:uFillTx/>
                <a:latin typeface="Segoe UI Light"/>
                <a:ea typeface="+mn-ea"/>
                <a:cs typeface="+mn-cs"/>
              </a:rPr>
              <a:t>   </a:t>
            </a:r>
            <a:r>
              <a:rPr kumimoji="0" lang="en-US" sz="6000" b="0" i="0" u="none" strike="noStrike" kern="1200" cap="none" spc="0" normalizeH="0" baseline="0" noProof="0" dirty="0">
                <a:ln>
                  <a:noFill/>
                </a:ln>
                <a:solidFill>
                  <a:srgbClr val="0070C0"/>
                </a:solidFill>
                <a:effectLst/>
                <a:uLnTx/>
                <a:uFillTx/>
                <a:latin typeface="Segoe UI Light"/>
                <a:ea typeface="+mn-ea"/>
                <a:cs typeface="+mn-cs"/>
              </a:rPr>
              <a:t>Engineer</a:t>
            </a:r>
          </a:p>
          <a:p>
            <a:pPr marL="0" marR="0" lvl="0" indent="0" algn="l" defTabSz="914400" rtl="0" eaLnBrk="1" fontAlgn="auto" latinLnBrk="0" hangingPunct="1">
              <a:lnSpc>
                <a:spcPts val="5600"/>
              </a:lnSpc>
              <a:spcBef>
                <a:spcPts val="0"/>
              </a:spcBef>
              <a:spcAft>
                <a:spcPts val="0"/>
              </a:spcAft>
              <a:buClrTx/>
              <a:buSzTx/>
              <a:buFontTx/>
              <a:buNone/>
              <a:tabLst/>
              <a:defRPr/>
            </a:pPr>
            <a:r>
              <a:rPr kumimoji="0" lang="en-US" sz="6000" b="0" i="0" u="none" strike="noStrike" kern="1200" cap="none" spc="0" normalizeH="0" baseline="0" noProof="0" dirty="0">
                <a:ln>
                  <a:noFill/>
                </a:ln>
                <a:solidFill>
                  <a:srgbClr val="0070C0"/>
                </a:solidFill>
                <a:effectLst/>
                <a:uLnTx/>
                <a:uFillTx/>
                <a:latin typeface="Segoe UI Light"/>
                <a:ea typeface="+mn-ea"/>
                <a:cs typeface="+mn-cs"/>
              </a:rPr>
              <a:t>to Engineer</a:t>
            </a:r>
          </a:p>
        </p:txBody>
      </p:sp>
      <p:sp>
        <p:nvSpPr>
          <p:cNvPr id="8" name="TextBox 7"/>
          <p:cNvSpPr txBox="1"/>
          <p:nvPr/>
        </p:nvSpPr>
        <p:spPr>
          <a:xfrm>
            <a:off x="0" y="2868782"/>
            <a:ext cx="8015040" cy="808426"/>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ts val="4000"/>
              </a:lnSpc>
              <a:spcBef>
                <a:spcPts val="0"/>
              </a:spcBef>
              <a:spcAft>
                <a:spcPts val="0"/>
              </a:spcAft>
              <a:buClrTx/>
              <a:buSzTx/>
              <a:buFontTx/>
              <a:buNone/>
              <a:tabLst/>
              <a:defRPr/>
            </a:pPr>
            <a:r>
              <a:rPr kumimoji="0" lang="en-US" sz="1600" b="0" i="0" u="none" strike="noStrike" kern="1200" cap="none" spc="300" normalizeH="0" baseline="0" noProof="0" dirty="0">
                <a:ln>
                  <a:noFill/>
                </a:ln>
                <a:solidFill>
                  <a:srgbClr val="0070C0"/>
                </a:solidFill>
                <a:effectLst/>
                <a:uLnTx/>
                <a:uFillTx/>
                <a:latin typeface="Segoe UI"/>
                <a:ea typeface="+mn-ea"/>
                <a:cs typeface="+mn-cs"/>
              </a:rPr>
              <a:t>Training &amp; Practice Building for Solution Architects</a:t>
            </a:r>
          </a:p>
        </p:txBody>
      </p:sp>
      <p:sp>
        <p:nvSpPr>
          <p:cNvPr id="9" name="Text Placeholder 2"/>
          <p:cNvSpPr>
            <a:spLocks noGrp="1"/>
          </p:cNvSpPr>
          <p:nvPr>
            <p:ph type="body" sz="quarter" idx="10" hasCustomPrompt="1"/>
          </p:nvPr>
        </p:nvSpPr>
        <p:spPr>
          <a:xfrm>
            <a:off x="292519" y="3680409"/>
            <a:ext cx="11459115" cy="1015663"/>
          </a:xfrm>
        </p:spPr>
        <p:txBody>
          <a:bodyPr/>
          <a:lstStyle>
            <a:lvl1pPr marL="0" indent="0">
              <a:buNone/>
              <a:defRPr sz="6000" baseline="0">
                <a:solidFill>
                  <a:srgbClr val="1574B8"/>
                </a:solidFill>
                <a:latin typeface="Segoe UI Light" panose="020B0502040204020203" pitchFamily="34" charset="0"/>
                <a:cs typeface="Segoe UI Light" panose="020B0502040204020203" pitchFamily="34" charset="0"/>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session title</a:t>
            </a:r>
          </a:p>
        </p:txBody>
      </p:sp>
      <p:sp>
        <p:nvSpPr>
          <p:cNvPr id="10" name="Text Placeholder 2"/>
          <p:cNvSpPr>
            <a:spLocks noGrp="1"/>
          </p:cNvSpPr>
          <p:nvPr>
            <p:ph type="body" sz="quarter" idx="11" hasCustomPrompt="1"/>
          </p:nvPr>
        </p:nvSpPr>
        <p:spPr>
          <a:xfrm>
            <a:off x="292519" y="5192562"/>
            <a:ext cx="11459115" cy="572464"/>
          </a:xfrm>
        </p:spPr>
        <p:txBody>
          <a:bodyPr/>
          <a:lstStyle>
            <a:lvl1pPr marL="0" indent="0">
              <a:buNone/>
              <a:defRPr sz="2800" i="1">
                <a:solidFill>
                  <a:schemeClr val="bg2"/>
                </a:solidFill>
                <a:latin typeface="+mn-lt"/>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speaker name</a:t>
            </a:r>
          </a:p>
        </p:txBody>
      </p:sp>
      <p:sp>
        <p:nvSpPr>
          <p:cNvPr id="11" name="Text Placeholder 2"/>
          <p:cNvSpPr>
            <a:spLocks noGrp="1"/>
          </p:cNvSpPr>
          <p:nvPr>
            <p:ph type="body" sz="quarter" idx="12" hasCustomPrompt="1"/>
          </p:nvPr>
        </p:nvSpPr>
        <p:spPr>
          <a:xfrm>
            <a:off x="292519" y="5768663"/>
            <a:ext cx="11459113" cy="461665"/>
          </a:xfrm>
        </p:spPr>
        <p:txBody>
          <a:bodyPr/>
          <a:lstStyle>
            <a:lvl1pPr marL="0" indent="0">
              <a:buNone/>
              <a:defRPr sz="2000" i="0" baseline="0">
                <a:solidFill>
                  <a:schemeClr val="bg2"/>
                </a:solidFill>
              </a:defRPr>
            </a:lvl1pPr>
            <a:lvl2pPr marL="336145" indent="0" algn="l">
              <a:buFontTx/>
              <a:buNone/>
              <a:defRPr sz="3600">
                <a:solidFill>
                  <a:schemeClr val="bg2"/>
                </a:solidFill>
              </a:defRPr>
            </a:lvl2pPr>
            <a:lvl3pPr>
              <a:defRPr sz="3600"/>
            </a:lvl3pPr>
            <a:lvl4pPr>
              <a:defRPr sz="3600"/>
            </a:lvl4pPr>
            <a:lvl5pPr>
              <a:defRPr sz="3600"/>
            </a:lvl5pPr>
          </a:lstStyle>
          <a:p>
            <a:pPr lvl="0"/>
            <a:r>
              <a:rPr lang="en-US" dirty="0"/>
              <a:t>Click to edit contact information (Twitter, Blog, Email, etc.)</a:t>
            </a:r>
          </a:p>
        </p:txBody>
      </p:sp>
    </p:spTree>
    <p:extLst>
      <p:ext uri="{BB962C8B-B14F-4D97-AF65-F5344CB8AC3E}">
        <p14:creationId xmlns:p14="http://schemas.microsoft.com/office/powerpoint/2010/main" val="372500929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7" name="Title 1"/>
          <p:cNvSpPr>
            <a:spLocks noGrp="1"/>
          </p:cNvSpPr>
          <p:nvPr>
            <p:ph type="title" hasCustomPrompt="1"/>
          </p:nvPr>
        </p:nvSpPr>
        <p:spPr>
          <a:xfrm>
            <a:off x="268928" y="3689190"/>
            <a:ext cx="11541863" cy="899665"/>
          </a:xfrm>
        </p:spPr>
        <p:txBody>
          <a:bodyPr/>
          <a:lstStyle>
            <a:lvl1pPr algn="ctr">
              <a:defRPr baseline="0"/>
            </a:lvl1pPr>
          </a:lstStyle>
          <a:p>
            <a:r>
              <a:rPr lang="en-US" dirty="0"/>
              <a:t>Click to edit section name</a:t>
            </a:r>
          </a:p>
        </p:txBody>
      </p:sp>
      <p:sp>
        <p:nvSpPr>
          <p:cNvPr id="8" name="TextBox 7"/>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194885530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069653"/>
      </p:ext>
    </p:extLst>
  </p:cSld>
  <p:clrMapOvr>
    <a:masterClrMapping/>
  </p:clrMapOvr>
  <p:transition>
    <p:fade/>
  </p:transition>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Title Only - No graphic">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9332353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2"/>
            <a:ext cx="12191999" cy="6858000"/>
          </a:xfrm>
          <a:prstGeom prst="rect">
            <a:avLst/>
          </a:prstGeom>
        </p:spPr>
      </p:pic>
      <p:pic>
        <p:nvPicPr>
          <p:cNvPr id="16" name="Picture 1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02645" y="5943602"/>
            <a:ext cx="1985868" cy="730298"/>
          </a:xfrm>
          <a:prstGeom prst="rect">
            <a:avLst/>
          </a:prstGeom>
        </p:spPr>
      </p:pic>
      <p:sp>
        <p:nvSpPr>
          <p:cNvPr id="10" name="Rectangle 9"/>
          <p:cNvSpPr/>
          <p:nvPr userDrawn="1"/>
        </p:nvSpPr>
        <p:spPr bwMode="gray">
          <a:xfrm>
            <a:off x="420506" y="2125663"/>
            <a:ext cx="6404122" cy="3657600"/>
          </a:xfrm>
          <a:prstGeom prst="rect">
            <a:avLst/>
          </a:prstGeom>
          <a:solidFill>
            <a:schemeClr val="accent4">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5" tIns="146182" rIns="182735" bIns="146182" numCol="1" spcCol="0" rtlCol="0" fromWordArt="0" anchor="t" anchorCtr="0" forceAA="0" compatLnSpc="1">
            <a:prstTxWarp prst="textNoShape">
              <a:avLst/>
            </a:prstTxWarp>
            <a:noAutofit/>
          </a:bodyPr>
          <a:lstStyle/>
          <a:p>
            <a:pPr algn="ctr" defTabSz="931649"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5" spc="-100" baseline="0">
                <a:gradFill>
                  <a:gsLst>
                    <a:gs pos="5833">
                      <a:srgbClr val="FFFFFF"/>
                    </a:gs>
                    <a:gs pos="18000">
                      <a:srgbClr val="FFFFFF"/>
                    </a:gs>
                  </a:gsLst>
                  <a:lin ang="5400000" scaled="0"/>
                </a:gradFill>
              </a:defRPr>
            </a:lvl1pPr>
          </a:lstStyle>
          <a:p>
            <a:r>
              <a:rPr lang="en-US" dirty="0"/>
              <a:t>Presentation title</a:t>
            </a:r>
          </a:p>
        </p:txBody>
      </p:sp>
      <p:sp>
        <p:nvSpPr>
          <p:cNvPr id="15"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799"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sp>
        <p:nvSpPr>
          <p:cNvPr id="8" name="TextBox 7"/>
          <p:cNvSpPr txBox="1"/>
          <p:nvPr userDrawn="1"/>
        </p:nvSpPr>
        <p:spPr>
          <a:xfrm>
            <a:off x="11777578" y="6581003"/>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111511152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 - Graphic Bottom">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269239" y="1411758"/>
            <a:ext cx="11653523" cy="4846429"/>
          </a:xfrm>
          <a:solidFill>
            <a:schemeClr val="tx1"/>
          </a:solidFill>
        </p:spPr>
        <p:txBody>
          <a:bodyPr/>
          <a:lstStyle>
            <a:lvl1pPr marL="0" indent="0">
              <a:buNone/>
              <a:defRPr sz="1961">
                <a:solidFill>
                  <a:schemeClr val="bg1"/>
                </a:solidFill>
                <a:latin typeface="Courier New" panose="02070309020205020404" pitchFamily="49" charset="0"/>
                <a:cs typeface="Courier New" panose="02070309020205020404" pitchFamily="49" charset="0"/>
              </a:defRPr>
            </a:lvl1pPr>
          </a:lstStyle>
          <a:p>
            <a:pPr lvl="0"/>
            <a:r>
              <a:rPr lang="en-US"/>
              <a:t>Edit Master text styles</a:t>
            </a:r>
          </a:p>
        </p:txBody>
      </p:sp>
    </p:spTree>
    <p:extLst>
      <p:ext uri="{BB962C8B-B14F-4D97-AF65-F5344CB8AC3E}">
        <p14:creationId xmlns:p14="http://schemas.microsoft.com/office/powerpoint/2010/main" val="378764005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6"/>
          <p:cNvSpPr>
            <a:spLocks noGrp="1"/>
          </p:cNvSpPr>
          <p:nvPr>
            <p:ph sz="quarter" idx="10"/>
          </p:nvPr>
        </p:nvSpPr>
        <p:spPr>
          <a:xfrm>
            <a:off x="268288" y="1398397"/>
            <a:ext cx="11542503" cy="4451560"/>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8176576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 2 Column">
    <p:bg>
      <p:bgPr>
        <a:solidFill>
          <a:srgbClr val="1574B8"/>
        </a:soli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
        <p:nvSpPr>
          <p:cNvPr id="7" name="Content Placeholder 6"/>
          <p:cNvSpPr>
            <a:spLocks noGrp="1"/>
          </p:cNvSpPr>
          <p:nvPr>
            <p:ph sz="quarter" idx="10"/>
          </p:nvPr>
        </p:nvSpPr>
        <p:spPr>
          <a:xfrm>
            <a:off x="268288" y="1387776"/>
            <a:ext cx="5494536"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32242" y="1387776"/>
            <a:ext cx="5490520" cy="1889748"/>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561823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mpare">
    <p:bg>
      <p:bgPr>
        <a:solidFill>
          <a:srgbClr val="1574B8"/>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293121" y="2253750"/>
            <a:ext cx="5378549" cy="1889748"/>
          </a:xfrm>
        </p:spPr>
        <p:txBody>
          <a:bodyPr/>
          <a:lstStyle/>
          <a:p>
            <a:pPr lvl="0"/>
            <a:r>
              <a:rPr lang="en-US"/>
              <a:t>Edit Master text styles</a:t>
            </a:r>
          </a:p>
          <a:p>
            <a:pPr lvl="1"/>
            <a:r>
              <a:rPr lang="en-US"/>
              <a:t>Second level</a:t>
            </a:r>
          </a:p>
          <a:p>
            <a:pPr lvl="2"/>
            <a:r>
              <a:rPr lang="en-US"/>
              <a:t>Third level</a:t>
            </a:r>
          </a:p>
        </p:txBody>
      </p:sp>
      <p:sp>
        <p:nvSpPr>
          <p:cNvPr id="8" name="Content Placeholder 6"/>
          <p:cNvSpPr>
            <a:spLocks noGrp="1"/>
          </p:cNvSpPr>
          <p:nvPr>
            <p:ph sz="quarter" idx="11"/>
          </p:nvPr>
        </p:nvSpPr>
        <p:spPr>
          <a:xfrm>
            <a:off x="6457075" y="2253750"/>
            <a:ext cx="5378549" cy="1889748"/>
          </a:xfrm>
        </p:spPr>
        <p:txBody>
          <a:bodyPr/>
          <a:lstStyle/>
          <a:p>
            <a:pPr lvl="0"/>
            <a:r>
              <a:rPr lang="en-US"/>
              <a:t>Edit Master text styles</a:t>
            </a:r>
          </a:p>
          <a:p>
            <a:pPr lvl="1"/>
            <a:r>
              <a:rPr lang="en-US"/>
              <a:t>Second level</a:t>
            </a:r>
          </a:p>
          <a:p>
            <a:pPr lvl="2"/>
            <a:r>
              <a:rPr lang="en-US"/>
              <a:t>Third level</a:t>
            </a:r>
          </a:p>
        </p:txBody>
      </p:sp>
      <p:sp>
        <p:nvSpPr>
          <p:cNvPr id="9" name="Content Placeholder 6"/>
          <p:cNvSpPr>
            <a:spLocks noGrp="1"/>
          </p:cNvSpPr>
          <p:nvPr>
            <p:ph sz="quarter" idx="12" hasCustomPrompt="1"/>
          </p:nvPr>
        </p:nvSpPr>
        <p:spPr>
          <a:xfrm>
            <a:off x="293761" y="1367394"/>
            <a:ext cx="5378549" cy="669927"/>
          </a:xfrm>
        </p:spPr>
        <p:txBody>
          <a:bodyPr/>
          <a:lstStyle>
            <a:lvl1pPr marL="0" indent="0">
              <a:buNone/>
              <a:defRPr sz="3529" b="1" baseline="0"/>
            </a:lvl1pPr>
          </a:lstStyle>
          <a:p>
            <a:pPr lvl="0"/>
            <a:r>
              <a:rPr lang="en-US" dirty="0"/>
              <a:t>Comparison 1</a:t>
            </a:r>
          </a:p>
        </p:txBody>
      </p:sp>
      <p:sp>
        <p:nvSpPr>
          <p:cNvPr id="10" name="Content Placeholder 6"/>
          <p:cNvSpPr>
            <a:spLocks noGrp="1"/>
          </p:cNvSpPr>
          <p:nvPr>
            <p:ph sz="quarter" idx="13" hasCustomPrompt="1"/>
          </p:nvPr>
        </p:nvSpPr>
        <p:spPr>
          <a:xfrm>
            <a:off x="6457715" y="1367394"/>
            <a:ext cx="5378549" cy="669927"/>
          </a:xfrm>
        </p:spPr>
        <p:txBody>
          <a:bodyPr/>
          <a:lstStyle>
            <a:lvl1pPr marL="0" indent="0">
              <a:buNone/>
              <a:defRPr sz="3529" b="1"/>
            </a:lvl1pPr>
          </a:lstStyle>
          <a:p>
            <a:pPr lvl="0"/>
            <a:r>
              <a:rPr lang="en-US" dirty="0"/>
              <a:t>Comparison 1</a:t>
            </a:r>
          </a:p>
        </p:txBody>
      </p:sp>
      <p:sp>
        <p:nvSpPr>
          <p:cNvPr id="11" name="Title 1"/>
          <p:cNvSpPr>
            <a:spLocks noGrp="1"/>
          </p:cNvSpPr>
          <p:nvPr>
            <p:ph type="title"/>
          </p:nvPr>
        </p:nvSpPr>
        <p:spPr>
          <a:xfrm>
            <a:off x="268930" y="291068"/>
            <a:ext cx="11653832" cy="899665"/>
          </a:xfrm>
        </p:spPr>
        <p:txBody>
          <a:bodyPr/>
          <a:lstStyle/>
          <a:p>
            <a:r>
              <a:rPr lang="en-US"/>
              <a:t>Click to edit Master title style</a:t>
            </a:r>
            <a:endParaRPr lang="en-US" dirty="0"/>
          </a:p>
        </p:txBody>
      </p:sp>
    </p:spTree>
    <p:extLst>
      <p:ext uri="{BB962C8B-B14F-4D97-AF65-F5344CB8AC3E}">
        <p14:creationId xmlns:p14="http://schemas.microsoft.com/office/powerpoint/2010/main" val="1976862623"/>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emo">
    <p:bg>
      <p:bgPr>
        <a:solidFill>
          <a:srgbClr val="1574B8"/>
        </a:solidFill>
        <a:effectLst/>
      </p:bgPr>
    </p:bg>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475025" y="4533945"/>
            <a:ext cx="11240393" cy="683264"/>
          </a:xfrm>
        </p:spPr>
        <p:txBody>
          <a:bodyPr/>
          <a:lstStyle>
            <a:lvl1pPr marL="0" indent="0" algn="r">
              <a:buNone/>
              <a:defRPr sz="3600" i="0"/>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demo name</a:t>
            </a:r>
          </a:p>
        </p:txBody>
      </p:sp>
      <p:sp>
        <p:nvSpPr>
          <p:cNvPr id="8" name="TextBox 7"/>
          <p:cNvSpPr txBox="1"/>
          <p:nvPr/>
        </p:nvSpPr>
        <p:spPr>
          <a:xfrm>
            <a:off x="7569411" y="2655027"/>
            <a:ext cx="4146007" cy="1888209"/>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15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Demo</a:t>
            </a:r>
          </a:p>
        </p:txBody>
      </p:sp>
      <p:pic>
        <p:nvPicPr>
          <p:cNvPr id="6" name="Picture 5"/>
          <p:cNvPicPr>
            <a:picLocks noChangeAspect="1"/>
          </p:cNvPicPr>
          <p:nvPr/>
        </p:nvPicPr>
        <p:blipFill>
          <a:blip r:embed="rId2"/>
          <a:stretch>
            <a:fillRect/>
          </a:stretch>
        </p:blipFill>
        <p:spPr>
          <a:xfrm>
            <a:off x="0" y="0"/>
            <a:ext cx="12192000" cy="2858788"/>
          </a:xfrm>
          <a:prstGeom prst="rect">
            <a:avLst/>
          </a:prstGeom>
        </p:spPr>
      </p:pic>
      <p:sp>
        <p:nvSpPr>
          <p:cNvPr id="9" name="TextBox 8"/>
          <p:cNvSpPr txBox="1"/>
          <p:nvPr/>
        </p:nvSpPr>
        <p:spPr>
          <a:xfrm>
            <a:off x="778469" y="1024876"/>
            <a:ext cx="3740504" cy="132138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ts val="4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Segoe UI Light"/>
                <a:ea typeface="+mn-ea"/>
                <a:cs typeface="+mn-cs"/>
              </a:rPr>
              <a:t>Engineer to Engineer</a:t>
            </a:r>
          </a:p>
        </p:txBody>
      </p:sp>
    </p:spTree>
    <p:extLst>
      <p:ext uri="{BB962C8B-B14F-4D97-AF65-F5344CB8AC3E}">
        <p14:creationId xmlns:p14="http://schemas.microsoft.com/office/powerpoint/2010/main" val="319397567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urvey Ask">
    <p:spTree>
      <p:nvGrpSpPr>
        <p:cNvPr id="1" name=""/>
        <p:cNvGrpSpPr/>
        <p:nvPr/>
      </p:nvGrpSpPr>
      <p:grpSpPr>
        <a:xfrm>
          <a:off x="0" y="0"/>
          <a:ext cx="0" cy="0"/>
          <a:chOff x="0" y="0"/>
          <a:chExt cx="0" cy="0"/>
        </a:xfrm>
      </p:grpSpPr>
      <p:sp>
        <p:nvSpPr>
          <p:cNvPr id="3" name="TextBox 2"/>
          <p:cNvSpPr txBox="1"/>
          <p:nvPr userDrawn="1"/>
        </p:nvSpPr>
        <p:spPr>
          <a:xfrm>
            <a:off x="268927" y="1541206"/>
            <a:ext cx="11541863" cy="2665345"/>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Your anonymous feedback is greatly appreciated.</a:t>
            </a:r>
          </a:p>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40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Please rate this session at the end of the day at the URL below.</a:t>
            </a:r>
          </a:p>
        </p:txBody>
      </p:sp>
      <p:sp>
        <p:nvSpPr>
          <p:cNvPr id="4" name="Text Placeholder 3"/>
          <p:cNvSpPr>
            <a:spLocks noGrp="1"/>
          </p:cNvSpPr>
          <p:nvPr>
            <p:ph type="body" sz="quarter" idx="10" hasCustomPrompt="1"/>
          </p:nvPr>
        </p:nvSpPr>
        <p:spPr>
          <a:xfrm>
            <a:off x="268928" y="4880532"/>
            <a:ext cx="11541862" cy="1098762"/>
          </a:xfrm>
        </p:spPr>
        <p:txBody>
          <a:bodyPr/>
          <a:lstStyle>
            <a:lvl1pPr marL="0" indent="0" algn="ctr">
              <a:buNone/>
              <a:defRPr sz="6600" i="0">
                <a:latin typeface="+mn-lt"/>
              </a:defRPr>
            </a:lvl1pPr>
            <a:lvl2pPr marL="336145" indent="0">
              <a:buNone/>
              <a:defRPr/>
            </a:lvl2pPr>
            <a:lvl3pPr marL="560241" indent="0">
              <a:buNone/>
              <a:defRPr/>
            </a:lvl3pPr>
            <a:lvl4pPr marL="784338" indent="0">
              <a:buNone/>
              <a:defRPr/>
            </a:lvl4pPr>
            <a:lvl5pPr marL="1008435" indent="0">
              <a:buNone/>
              <a:defRPr/>
            </a:lvl5pPr>
          </a:lstStyle>
          <a:p>
            <a:pPr lvl="0"/>
            <a:r>
              <a:rPr lang="en-US" dirty="0"/>
              <a:t>Click to edit survey URL</a:t>
            </a:r>
          </a:p>
        </p:txBody>
      </p:sp>
      <p:sp>
        <p:nvSpPr>
          <p:cNvPr id="5" name="TextBox 4"/>
          <p:cNvSpPr txBox="1"/>
          <p:nvPr userDrawn="1"/>
        </p:nvSpPr>
        <p:spPr>
          <a:xfrm>
            <a:off x="268926" y="208533"/>
            <a:ext cx="11541863" cy="1209562"/>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6600" b="0" i="0" u="none" strike="noStrike" kern="1200" cap="none" spc="0" normalizeH="0" baseline="0" noProof="0" dirty="0">
                <a:ln>
                  <a:noFill/>
                </a:ln>
                <a:gradFill>
                  <a:gsLst>
                    <a:gs pos="2917">
                      <a:prstClr val="white"/>
                    </a:gs>
                    <a:gs pos="30000">
                      <a:prstClr val="white"/>
                    </a:gs>
                  </a:gsLst>
                  <a:lin ang="5400000" scaled="0"/>
                </a:gradFill>
                <a:effectLst/>
                <a:uLnTx/>
                <a:uFillTx/>
                <a:latin typeface="Segoe UI Light"/>
                <a:ea typeface="+mn-ea"/>
                <a:cs typeface="+mn-cs"/>
              </a:rPr>
              <a:t>Thank You!</a:t>
            </a:r>
          </a:p>
        </p:txBody>
      </p:sp>
    </p:spTree>
    <p:extLst>
      <p:ext uri="{BB962C8B-B14F-4D97-AF65-F5344CB8AC3E}">
        <p14:creationId xmlns:p14="http://schemas.microsoft.com/office/powerpoint/2010/main" val="197013328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ing Slide">
    <p:bg>
      <p:bgPr>
        <a:solidFill>
          <a:srgbClr val="1574B8"/>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269239" y="3975398"/>
            <a:ext cx="3575287" cy="765878"/>
          </a:xfrm>
          <a:prstGeom prst="rect">
            <a:avLst/>
          </a:prstGeom>
        </p:spPr>
      </p:pic>
      <p:sp>
        <p:nvSpPr>
          <p:cNvPr id="4" name="Text Box 3"/>
          <p:cNvSpPr txBox="1">
            <a:spLocks noChangeArrowheads="1"/>
          </p:cNvSpPr>
          <p:nvPr userDrawn="1"/>
        </p:nvSpPr>
        <p:spPr bwMode="blackWhite">
          <a:xfrm>
            <a:off x="269239" y="5621781"/>
            <a:ext cx="11617961" cy="706038"/>
          </a:xfrm>
          <a:prstGeom prst="rect">
            <a:avLst/>
          </a:prstGeom>
          <a:noFill/>
          <a:ln w="12700">
            <a:noFill/>
            <a:miter lim="800000"/>
            <a:headEnd type="none" w="sm" len="sm"/>
            <a:tailEnd type="none" w="sm" len="sm"/>
          </a:ln>
          <a:effectLst/>
        </p:spPr>
        <p:txBody>
          <a:bodyPr vert="horz" wrap="square" lIns="89607" tIns="44805" rIns="89607" bIns="44805" numCol="1" anchor="t" anchorCtr="0" compatLnSpc="1">
            <a:prstTxWarp prst="textNoShape">
              <a:avLst/>
            </a:prstTxWarp>
            <a:spAutoFit/>
          </a:bodyPr>
          <a:lstStyle/>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 2015 Microsoft Corporation. All rights reserved. Microsoft, Windows, Windows Vista and other product names are or may be registered trademarks and/or trademarks in the U.S. and/or other countries.</a:t>
            </a:r>
          </a:p>
          <a:p>
            <a:pPr marL="0" marR="0" lvl="0" indent="0" algn="l" defTabSz="895888"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11940">
                      <a:srgbClr val="FFFFFF"/>
                    </a:gs>
                    <a:gs pos="24000">
                      <a:srgbClr val="FFFFFF"/>
                    </a:gs>
                  </a:gsLst>
                  <a:lin ang="5400000" scaled="0"/>
                </a:gradFill>
                <a:effectLst/>
                <a:uLnTx/>
                <a:uFillTx/>
                <a:latin typeface="Segoe UI"/>
                <a:ea typeface="+mn-ea"/>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79212958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Only - Blank">
    <p:bg>
      <p:bgPr>
        <a:solidFill>
          <a:srgbClr val="15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57686154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D46879C1-D58B-434C-8FE2-9CD02992B7CE}" type="datetimeFigureOut">
              <a:rPr lang="en-US" smtClean="0">
                <a:solidFill>
                  <a:prstClr val="black">
                    <a:tint val="75000"/>
                  </a:prstClr>
                </a:solidFill>
              </a:rPr>
              <a:pPr/>
              <a:t>6/3/2016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B0F369FB-0BD0-414A-B4D6-369484BBE22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127005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917880"/>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69239" y="1187622"/>
            <a:ext cx="11151917" cy="2055114"/>
          </a:xfrm>
          <a:prstGeom prst="rect">
            <a:avLst/>
          </a:prstGeom>
        </p:spPr>
        <p:txBody>
          <a:bodyPr>
            <a:spAutoFit/>
          </a:bodyPr>
          <a:lstStyle>
            <a:lvl1pPr marL="284108" indent="-284108">
              <a:buFont typeface="Wingdings" pitchFamily="2" charset="2"/>
              <a:buChar char=""/>
              <a:defRPr sz="3920"/>
            </a:lvl1pPr>
            <a:lvl2pPr marL="517425" indent="-233318">
              <a:buFont typeface="Wingdings" pitchFamily="2" charset="2"/>
              <a:buChar char=""/>
              <a:defRPr sz="2352" spc="-50" baseline="0">
                <a:latin typeface="+mn-lt"/>
              </a:defRPr>
            </a:lvl2pPr>
            <a:lvl3pPr marL="741219" indent="-223794">
              <a:buFont typeface="Wingdings" pitchFamily="2" charset="2"/>
              <a:buChar char=""/>
              <a:tabLst/>
              <a:defRPr sz="1961" spc="-50" baseline="0">
                <a:latin typeface="+mn-lt"/>
              </a:defRPr>
            </a:lvl3pPr>
            <a:lvl4pPr marL="914223" indent="-173004">
              <a:buFont typeface="Wingdings" pitchFamily="2" charset="2"/>
              <a:buChar char=""/>
              <a:defRPr sz="1765" spc="-50" baseline="0">
                <a:latin typeface="+mn-lt"/>
              </a:defRPr>
            </a:lvl4pPr>
            <a:lvl5pPr marL="1087227" indent="-173004">
              <a:buFont typeface="Wingdings" pitchFamily="2" charset="2"/>
              <a:buChar char=""/>
              <a:tabLst/>
              <a:defRPr sz="1765"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8892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a:t>Click to edit Master title style</a:t>
            </a:r>
          </a:p>
        </p:txBody>
      </p:sp>
      <p:graphicFrame>
        <p:nvGraphicFramePr>
          <p:cNvPr id="6" name="Table 5"/>
          <p:cNvGraphicFramePr>
            <a:graphicFrameLocks noGrp="1"/>
          </p:cNvGraphicFramePr>
          <p:nvPr userDrawn="1">
            <p:extLst/>
          </p:nvPr>
        </p:nvGraphicFramePr>
        <p:xfrm>
          <a:off x="584200" y="1476596"/>
          <a:ext cx="11056420" cy="4320393"/>
        </p:xfrm>
        <a:graphic>
          <a:graphicData uri="http://schemas.openxmlformats.org/drawingml/2006/table">
            <a:tbl>
              <a:tblPr firstRow="1" bandRow="1">
                <a:tableStyleId>{10A1B5D5-9B99-4C35-A422-299274C87663}</a:tableStyleId>
              </a:tblPr>
              <a:tblGrid>
                <a:gridCol w="2764105">
                  <a:extLst>
                    <a:ext uri="{9D8B030D-6E8A-4147-A177-3AD203B41FA5}">
                      <a16:colId xmlns:a16="http://schemas.microsoft.com/office/drawing/2014/main" val="20000"/>
                    </a:ext>
                  </a:extLst>
                </a:gridCol>
                <a:gridCol w="2764105">
                  <a:extLst>
                    <a:ext uri="{9D8B030D-6E8A-4147-A177-3AD203B41FA5}">
                      <a16:colId xmlns:a16="http://schemas.microsoft.com/office/drawing/2014/main" val="20001"/>
                    </a:ext>
                  </a:extLst>
                </a:gridCol>
                <a:gridCol w="2764105">
                  <a:extLst>
                    <a:ext uri="{9D8B030D-6E8A-4147-A177-3AD203B41FA5}">
                      <a16:colId xmlns:a16="http://schemas.microsoft.com/office/drawing/2014/main" val="20002"/>
                    </a:ext>
                  </a:extLst>
                </a:gridCol>
                <a:gridCol w="2764105">
                  <a:extLst>
                    <a:ext uri="{9D8B030D-6E8A-4147-A177-3AD203B41FA5}">
                      <a16:colId xmlns:a16="http://schemas.microsoft.com/office/drawing/2014/main" val="20003"/>
                    </a:ext>
                  </a:extLst>
                </a:gridCol>
              </a:tblGrid>
              <a:tr h="644435">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tc>
                  <a:txBody>
                    <a:bodyPr/>
                    <a:lstStyle/>
                    <a:p>
                      <a:r>
                        <a:rPr lang="en-US" sz="2000" dirty="0"/>
                        <a:t>Heading</a:t>
                      </a:r>
                      <a:endParaRPr lang="en-US" sz="2000" dirty="0">
                        <a:solidFill>
                          <a:schemeClr val="bg1"/>
                        </a:solidFill>
                      </a:endParaRPr>
                    </a:p>
                  </a:txBody>
                  <a:tcPr marL="137160" marR="137160" marT="137160" marB="137160" anchor="ctr">
                    <a:solidFill>
                      <a:schemeClr val="accent6">
                        <a:lumMod val="60000"/>
                        <a:lumOff val="40000"/>
                      </a:schemeClr>
                    </a:solidFill>
                  </a:tcPr>
                </a:tc>
                <a:extLst>
                  <a:ext uri="{0D108BD9-81ED-4DB2-BD59-A6C34878D82A}">
                    <a16:rowId xmlns:a16="http://schemas.microsoft.com/office/drawing/2014/main" val="10000"/>
                  </a:ext>
                </a:extLst>
              </a:tr>
              <a:tr h="1225319">
                <a:tc>
                  <a:txBody>
                    <a:bodyPr/>
                    <a:lstStyle/>
                    <a:p>
                      <a:r>
                        <a:rPr lang="en-US" sz="1600" dirty="0"/>
                        <a:t>Content</a:t>
                      </a:r>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1"/>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2"/>
                  </a:ext>
                </a:extLst>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Content</a:t>
                      </a:r>
                    </a:p>
                    <a:p>
                      <a:endParaRPr lang="en-US" sz="1600" dirty="0">
                        <a:solidFill>
                          <a:srgbClr val="3C454F"/>
                        </a:solidFill>
                      </a:endParaRPr>
                    </a:p>
                  </a:txBody>
                  <a:tcPr marL="137160" marR="137160" marT="137160" marB="1371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16524638"/>
      </p:ext>
    </p:extLst>
  </p:cSld>
  <p:clrMapOvr>
    <a:masterClrMapping/>
  </p:clrMapOvr>
  <p:transition>
    <p:wipe dir="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E153BB-CBEA-4C14-BC97-23DAA221053D}" type="datetimeFigureOut">
              <a:rPr lang="en-US" smtClean="0"/>
              <a:t>6/2/2016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4368C-2C6A-43FF-9C74-E868FD87AA8D}" type="slidenum">
              <a:rPr lang="en-US" smtClean="0"/>
              <a:t>‹#›</a:t>
            </a:fld>
            <a:endParaRPr lang="en-US"/>
          </a:p>
        </p:txBody>
      </p:sp>
    </p:spTree>
    <p:extLst>
      <p:ext uri="{BB962C8B-B14F-4D97-AF65-F5344CB8AC3E}">
        <p14:creationId xmlns:p14="http://schemas.microsoft.com/office/powerpoint/2010/main" val="9041637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1" y="1189178"/>
            <a:ext cx="11653520" cy="1540806"/>
          </a:xfrm>
        </p:spPr>
        <p:txBody>
          <a:bodyPr/>
          <a:lstStyle>
            <a:lvl1pPr marL="0" indent="0">
              <a:buNone/>
              <a:defRPr sz="2132">
                <a:solidFill>
                  <a:srgbClr val="191919"/>
                </a:solidFill>
              </a:defRPr>
            </a:lvl1pPr>
            <a:lvl2pPr marL="609515" indent="-243806">
              <a:defRPr sz="1867">
                <a:solidFill>
                  <a:srgbClr val="191919"/>
                </a:solidFill>
              </a:defRPr>
            </a:lvl2pPr>
            <a:lvl3pPr marL="975224" indent="-243806">
              <a:defRPr sz="1600">
                <a:solidFill>
                  <a:srgbClr val="191919"/>
                </a:solidFill>
              </a:defRPr>
            </a:lvl3pPr>
            <a:lvl4pPr marL="1340932" indent="-243806">
              <a:defRPr sz="1400">
                <a:solidFill>
                  <a:srgbClr val="191919"/>
                </a:solidFill>
              </a:defRPr>
            </a:lvl4pPr>
            <a:lvl5pPr marL="1706640" indent="-243806">
              <a:defRPr sz="1400">
                <a:solidFill>
                  <a:srgbClr val="19191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2"/>
          <p:cNvSpPr>
            <a:spLocks noGrp="1"/>
          </p:cNvSpPr>
          <p:nvPr>
            <p:ph type="body" idx="10"/>
          </p:nvPr>
        </p:nvSpPr>
        <p:spPr>
          <a:xfrm>
            <a:off x="609601" y="1028736"/>
            <a:ext cx="10959008" cy="321433"/>
          </a:xfrm>
        </p:spPr>
        <p:txBody>
          <a:bodyPr anchor="b">
            <a:noAutofit/>
          </a:bodyPr>
          <a:lstStyle>
            <a:lvl1pPr marL="0" indent="0">
              <a:buNone/>
              <a:defRPr sz="1867" b="0">
                <a:solidFill>
                  <a:srgbClr val="2E2E2E"/>
                </a:solidFill>
                <a:latin typeface="+mj-lt"/>
              </a:defRPr>
            </a:lvl1pPr>
            <a:lvl2pPr marL="609515" indent="0">
              <a:buNone/>
              <a:defRPr sz="2667" b="1"/>
            </a:lvl2pPr>
            <a:lvl3pPr marL="1219030" indent="0">
              <a:buNone/>
              <a:defRPr sz="2400" b="1"/>
            </a:lvl3pPr>
            <a:lvl4pPr marL="1828544" indent="0">
              <a:buNone/>
              <a:defRPr sz="2132" b="1"/>
            </a:lvl4pPr>
            <a:lvl5pPr marL="2438059" indent="0">
              <a:buNone/>
              <a:defRPr sz="2132" b="1"/>
            </a:lvl5pPr>
            <a:lvl6pPr marL="3047573" indent="0">
              <a:buNone/>
              <a:defRPr sz="2132" b="1"/>
            </a:lvl6pPr>
            <a:lvl7pPr marL="3657087" indent="0">
              <a:buNone/>
              <a:defRPr sz="2132" b="1"/>
            </a:lvl7pPr>
            <a:lvl8pPr marL="4266601" indent="0">
              <a:buNone/>
              <a:defRPr sz="2132" b="1"/>
            </a:lvl8pPr>
            <a:lvl9pPr marL="4876117" indent="0">
              <a:buNone/>
              <a:defRPr sz="2132" b="1"/>
            </a:lvl9pPr>
          </a:lstStyle>
          <a:p>
            <a:pPr lvl="0"/>
            <a:r>
              <a:rPr lang="en-US"/>
              <a:t>Click to edit Master text styles</a:t>
            </a:r>
          </a:p>
        </p:txBody>
      </p:sp>
      <p:sp>
        <p:nvSpPr>
          <p:cNvPr id="7" name="Title Placeholder 1"/>
          <p:cNvSpPr>
            <a:spLocks noGrp="1"/>
          </p:cNvSpPr>
          <p:nvPr>
            <p:ph type="title"/>
          </p:nvPr>
        </p:nvSpPr>
        <p:spPr>
          <a:xfrm>
            <a:off x="609600" y="300301"/>
            <a:ext cx="10972800" cy="690303"/>
          </a:xfrm>
          <a:prstGeom prst="rect">
            <a:avLst/>
          </a:prstGeom>
        </p:spPr>
        <p:txBody>
          <a:bodyPr vert="horz" lIns="91440" tIns="45720" rIns="91440" bIns="45720" rtlCol="0" anchor="ctr">
            <a:normAutofit/>
          </a:bodyPr>
          <a:lstStyle/>
          <a:p>
            <a:r>
              <a:rPr lang="en-US" dirty="0"/>
              <a:t>Click to edit Master title style</a:t>
            </a:r>
          </a:p>
        </p:txBody>
      </p:sp>
      <p:sp>
        <p:nvSpPr>
          <p:cNvPr id="9" name="Slide Number Placeholder 5"/>
          <p:cNvSpPr>
            <a:spLocks noGrp="1"/>
          </p:cNvSpPr>
          <p:nvPr>
            <p:ph type="sldNum" sz="quarter" idx="4"/>
          </p:nvPr>
        </p:nvSpPr>
        <p:spPr>
          <a:xfrm>
            <a:off x="9042400" y="6491871"/>
            <a:ext cx="2844800" cy="366183"/>
          </a:xfrm>
          <a:prstGeom prst="rect">
            <a:avLst/>
          </a:prstGeom>
        </p:spPr>
        <p:txBody>
          <a:bodyPr vert="horz" lIns="91440" tIns="45720" rIns="91440" bIns="45720" rtlCol="0" anchor="ctr"/>
          <a:lstStyle>
            <a:lvl1pPr algn="r">
              <a:defRPr sz="933">
                <a:solidFill>
                  <a:schemeClr val="bg1"/>
                </a:solidFill>
              </a:defRPr>
            </a:lvl1pPr>
          </a:lstStyle>
          <a:p>
            <a:pPr defTabSz="914437"/>
            <a:fld id="{075B75BD-B1B1-462D-986F-1F6FD455DE68}" type="slidenum">
              <a:rPr lang="en-US" smtClean="0">
                <a:solidFill>
                  <a:srgbClr val="FFFFFF"/>
                </a:solidFill>
              </a:rPr>
              <a:pPr defTabSz="914437"/>
              <a:t>‹#›</a:t>
            </a:fld>
            <a:endParaRPr lang="en-US" dirty="0">
              <a:solidFill>
                <a:srgbClr val="FFFFFF"/>
              </a:solidFill>
            </a:endParaRPr>
          </a:p>
        </p:txBody>
      </p:sp>
    </p:spTree>
    <p:extLst>
      <p:ext uri="{BB962C8B-B14F-4D97-AF65-F5344CB8AC3E}">
        <p14:creationId xmlns:p14="http://schemas.microsoft.com/office/powerpoint/2010/main" val="28704806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432756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2975387" y="289515"/>
            <a:ext cx="9108056" cy="1503593"/>
          </a:xfrm>
        </p:spPr>
        <p:txBody>
          <a:bodyPr/>
          <a:lstStyle>
            <a:lvl1pPr>
              <a:defRPr baseline="0"/>
            </a:lvl1pPr>
          </a:lstStyle>
          <a:p>
            <a:r>
              <a:rPr lang="en-US" dirty="0"/>
              <a:t>Click to edit Master title style: second line</a:t>
            </a:r>
          </a:p>
        </p:txBody>
      </p:sp>
      <p:sp>
        <p:nvSpPr>
          <p:cNvPr id="7" name="Text Placeholder 5"/>
          <p:cNvSpPr>
            <a:spLocks noGrp="1"/>
          </p:cNvSpPr>
          <p:nvPr>
            <p:ph type="body" sz="quarter" idx="10"/>
          </p:nvPr>
        </p:nvSpPr>
        <p:spPr>
          <a:xfrm>
            <a:off x="2974849" y="1897706"/>
            <a:ext cx="4969616" cy="4632407"/>
          </a:xfrm>
        </p:spPr>
        <p:txBody>
          <a:bodyPr/>
          <a:lstStyle>
            <a:lvl1pPr marL="182841" indent="-182841">
              <a:buFont typeface="Arial" panose="020B0604020202020204" pitchFamily="34" charset="0"/>
              <a:buChar char="•"/>
              <a:defRPr>
                <a:gradFill>
                  <a:gsLst>
                    <a:gs pos="1250">
                      <a:schemeClr val="tx2"/>
                    </a:gs>
                    <a:gs pos="99000">
                      <a:schemeClr val="tx2"/>
                    </a:gs>
                  </a:gsLst>
                  <a:lin ang="5400000" scaled="0"/>
                </a:gradFill>
                <a:latin typeface="+mj-lt"/>
              </a:defRPr>
            </a:lvl1pPr>
            <a:lvl2pPr marL="406390" indent="-182558">
              <a:buFont typeface="Segoe UI Light" panose="020B0502040204020203" pitchFamily="34" charset="0"/>
              <a:buChar char="−"/>
              <a:defRPr sz="3200">
                <a:latin typeface="+mj-lt"/>
              </a:defRPr>
            </a:lvl2pPr>
            <a:lvl3pPr marL="634984" indent="-182558">
              <a:buFont typeface="Courier New" panose="02070309020205020404" pitchFamily="49" charset="0"/>
              <a:buChar char="o"/>
              <a:defRPr sz="2800">
                <a:latin typeface="+mj-lt"/>
              </a:defRPr>
            </a:lvl3pPr>
            <a:lvl4pPr marL="733784" indent="-285688">
              <a:buFont typeface="Arial" panose="020B0604020202020204" pitchFamily="34" charset="0"/>
              <a:buChar char="•"/>
              <a:defRPr/>
            </a:lvl4pPr>
            <a:lvl5pPr marL="957832" indent="-285688">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4" name="TextBox 3"/>
          <p:cNvSpPr txBox="1"/>
          <p:nvPr userDrawn="1"/>
        </p:nvSpPr>
        <p:spPr>
          <a:xfrm>
            <a:off x="2169807" y="589832"/>
            <a:ext cx="1301816" cy="615516"/>
          </a:xfrm>
          <a:prstGeom prst="rect">
            <a:avLst/>
          </a:prstGeom>
          <a:noFill/>
        </p:spPr>
        <p:txBody>
          <a:bodyPr wrap="none" lIns="179285" tIns="143428" rIns="179285" bIns="143428" rtlCol="0">
            <a:spAutoFit/>
          </a:bodyPr>
          <a:lstStyle/>
          <a:p>
            <a:pPr algn="r" defTabSz="914344">
              <a:lnSpc>
                <a:spcPct val="90000"/>
              </a:lnSpc>
              <a:spcAft>
                <a:spcPts val="588"/>
              </a:spcAft>
            </a:pPr>
            <a:r>
              <a:rPr lang="en-US" sz="2353" dirty="0">
                <a:solidFill>
                  <a:srgbClr val="FFFFFF"/>
                </a:solidFill>
                <a:latin typeface="Segoe UI Light"/>
              </a:rPr>
              <a:t>Feature</a:t>
            </a:r>
          </a:p>
        </p:txBody>
      </p:sp>
      <p:sp>
        <p:nvSpPr>
          <p:cNvPr id="5" name="Picture Placeholder 6"/>
          <p:cNvSpPr>
            <a:spLocks noGrp="1"/>
          </p:cNvSpPr>
          <p:nvPr>
            <p:ph type="pic" sz="quarter" idx="12" hasCustomPrompt="1"/>
          </p:nvPr>
        </p:nvSpPr>
        <p:spPr>
          <a:xfrm>
            <a:off x="8096279" y="2376550"/>
            <a:ext cx="3492285" cy="3893625"/>
          </a:xfrm>
          <a:ln w="152400">
            <a:noFill/>
          </a:ln>
        </p:spPr>
        <p:txBody>
          <a:bodyPr/>
          <a:lstStyle>
            <a:lvl1pPr marL="0" indent="0">
              <a:buNone/>
              <a:defRPr>
                <a:solidFill>
                  <a:schemeClr val="accent1"/>
                </a:solidFill>
              </a:defRPr>
            </a:lvl1pPr>
          </a:lstStyle>
          <a:p>
            <a:r>
              <a:rPr lang="en-US" dirty="0"/>
              <a:t>Screen shot or image here</a:t>
            </a:r>
          </a:p>
        </p:txBody>
      </p:sp>
    </p:spTree>
    <p:extLst>
      <p:ext uri="{BB962C8B-B14F-4D97-AF65-F5344CB8AC3E}">
        <p14:creationId xmlns:p14="http://schemas.microsoft.com/office/powerpoint/2010/main" val="176088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3_Title Slide">
    <p:bg bwMode="black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 y="2"/>
            <a:ext cx="12191999" cy="6858000"/>
          </a:xfrm>
          <a:prstGeom prst="rect">
            <a:avLst/>
          </a:prstGeom>
        </p:spPr>
      </p:pic>
      <p:pic>
        <p:nvPicPr>
          <p:cNvPr id="16" name="Picture 15"/>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202645" y="5943602"/>
            <a:ext cx="1985868" cy="730298"/>
          </a:xfrm>
          <a:prstGeom prst="rect">
            <a:avLst/>
          </a:prstGeom>
        </p:spPr>
      </p:pic>
      <p:sp>
        <p:nvSpPr>
          <p:cNvPr id="10" name="Rectangle 9"/>
          <p:cNvSpPr/>
          <p:nvPr userDrawn="1"/>
        </p:nvSpPr>
        <p:spPr bwMode="gray">
          <a:xfrm>
            <a:off x="420506" y="2125663"/>
            <a:ext cx="6404122" cy="3657600"/>
          </a:xfrm>
          <a:prstGeom prst="rect">
            <a:avLst/>
          </a:prstGeom>
          <a:solidFill>
            <a:srgbClr val="0070C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35" tIns="146182" rIns="182735" bIns="146182" numCol="1" spcCol="0" rtlCol="0" fromWordArt="0" anchor="t" anchorCtr="0" forceAA="0" compatLnSpc="1">
            <a:prstTxWarp prst="textNoShape">
              <a:avLst/>
            </a:prstTxWarp>
            <a:noAutofit/>
          </a:bodyPr>
          <a:lstStyle/>
          <a:p>
            <a:pPr algn="ctr" defTabSz="931649" fontAlgn="base">
              <a:lnSpc>
                <a:spcPct val="90000"/>
              </a:lnSpc>
              <a:spcBef>
                <a:spcPct val="0"/>
              </a:spcBef>
              <a:spcAft>
                <a:spcPct val="0"/>
              </a:spcAft>
            </a:pPr>
            <a:endParaRPr lang="en-US" sz="2399"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
          <p:cNvSpPr>
            <a:spLocks noGrp="1"/>
          </p:cNvSpPr>
          <p:nvPr>
            <p:ph type="title" hasCustomPrompt="1"/>
          </p:nvPr>
        </p:nvSpPr>
        <p:spPr bwMode="ltGray">
          <a:xfrm>
            <a:off x="502467" y="2164870"/>
            <a:ext cx="6404056" cy="2539092"/>
          </a:xfrm>
          <a:noFill/>
        </p:spPr>
        <p:txBody>
          <a:bodyPr lIns="107525" tIns="67205" rIns="107525" bIns="67205" anchor="t" anchorCtr="0">
            <a:normAutofit/>
          </a:bodyPr>
          <a:lstStyle>
            <a:lvl1pPr>
              <a:defRPr sz="5465" spc="-100" baseline="0">
                <a:gradFill>
                  <a:gsLst>
                    <a:gs pos="5833">
                      <a:srgbClr val="FFFFFF"/>
                    </a:gs>
                    <a:gs pos="18000">
                      <a:srgbClr val="FFFFFF"/>
                    </a:gs>
                  </a:gsLst>
                  <a:lin ang="5400000" scaled="0"/>
                </a:gradFill>
              </a:defRPr>
            </a:lvl1pPr>
          </a:lstStyle>
          <a:p>
            <a:r>
              <a:rPr lang="en-US" dirty="0"/>
              <a:t>Presentation title</a:t>
            </a:r>
          </a:p>
        </p:txBody>
      </p:sp>
      <p:sp>
        <p:nvSpPr>
          <p:cNvPr id="15" name="Text Placeholder 2"/>
          <p:cNvSpPr>
            <a:spLocks noGrp="1"/>
          </p:cNvSpPr>
          <p:nvPr>
            <p:ph type="body" sz="quarter" idx="14" hasCustomPrompt="1"/>
          </p:nvPr>
        </p:nvSpPr>
        <p:spPr bwMode="ltGray">
          <a:xfrm>
            <a:off x="635474" y="4622088"/>
            <a:ext cx="6216443" cy="1120247"/>
          </a:xfrm>
        </p:spPr>
        <p:txBody>
          <a:bodyPr tIns="80645" bIns="80645" anchor="b">
            <a:noAutofit/>
          </a:bodyPr>
          <a:lstStyle>
            <a:lvl1pPr marL="0" indent="0">
              <a:lnSpc>
                <a:spcPct val="100000"/>
              </a:lnSpc>
              <a:spcBef>
                <a:spcPts val="0"/>
              </a:spcBef>
              <a:buNone/>
              <a:defRPr sz="2799" baseline="0">
                <a:gradFill>
                  <a:gsLst>
                    <a:gs pos="1250">
                      <a:srgbClr val="FFFFFF"/>
                    </a:gs>
                    <a:gs pos="99000">
                      <a:srgbClr val="FFFFFF"/>
                    </a:gs>
                  </a:gsLst>
                  <a:lin ang="5400000" scaled="0"/>
                </a:gradFill>
              </a:defRPr>
            </a:lvl1pPr>
          </a:lstStyle>
          <a:p>
            <a:pPr lvl="0"/>
            <a:r>
              <a:rPr lang="en-US" dirty="0"/>
              <a:t>Speaker Name</a:t>
            </a:r>
            <a:br>
              <a:rPr lang="en-US" dirty="0"/>
            </a:br>
            <a:r>
              <a:rPr lang="en-US" dirty="0"/>
              <a:t>Date</a:t>
            </a:r>
          </a:p>
        </p:txBody>
      </p:sp>
      <p:sp>
        <p:nvSpPr>
          <p:cNvPr id="8" name="TextBox 7"/>
          <p:cNvSpPr txBox="1"/>
          <p:nvPr userDrawn="1"/>
        </p:nvSpPr>
        <p:spPr>
          <a:xfrm>
            <a:off x="11777578" y="6581003"/>
            <a:ext cx="414422" cy="276999"/>
          </a:xfrm>
          <a:prstGeom prst="rect">
            <a:avLst/>
          </a:prstGeom>
          <a:solidFill>
            <a:schemeClr val="accent6">
              <a:lumMod val="40000"/>
              <a:lumOff val="60000"/>
            </a:schemeClr>
          </a:solidFill>
        </p:spPr>
        <p:txBody>
          <a:bodyPr wrap="square" lIns="0" tIns="0" rIns="0" bIns="0" rtlCol="0">
            <a:spAutoFit/>
          </a:bodyPr>
          <a:lstStyle/>
          <a:p>
            <a:pPr algn="ctr">
              <a:lnSpc>
                <a:spcPct val="90000"/>
              </a:lnSpc>
              <a:spcBef>
                <a:spcPct val="20000"/>
              </a:spcBef>
              <a:buSzPct val="80000"/>
            </a:pPr>
            <a:fld id="{7A23E00F-C3F4-47AC-B43B-498661C8D9B7}" type="slidenum">
              <a:rPr lang="en-US" sz="2000">
                <a:gradFill>
                  <a:gsLst>
                    <a:gs pos="0">
                      <a:srgbClr val="292929">
                        <a:lumMod val="90000"/>
                        <a:lumOff val="10000"/>
                      </a:srgbClr>
                    </a:gs>
                    <a:gs pos="86000">
                      <a:srgbClr val="292929">
                        <a:lumMod val="90000"/>
                        <a:lumOff val="10000"/>
                      </a:srgbClr>
                    </a:gs>
                  </a:gsLst>
                  <a:lin ang="5400000" scaled="0"/>
                </a:gradFill>
                <a:latin typeface="Calibri Light" panose="020F0302020204030204"/>
              </a:rPr>
              <a:pPr algn="ctr">
                <a:lnSpc>
                  <a:spcPct val="90000"/>
                </a:lnSpc>
                <a:spcBef>
                  <a:spcPct val="20000"/>
                </a:spcBef>
                <a:buSzPct val="80000"/>
              </a:pPr>
              <a:t>‹#›</a:t>
            </a:fld>
            <a:endParaRPr lang="en-US" sz="2000" dirty="0">
              <a:gradFill>
                <a:gsLst>
                  <a:gs pos="0">
                    <a:srgbClr val="292929">
                      <a:lumMod val="90000"/>
                      <a:lumOff val="10000"/>
                    </a:srgbClr>
                  </a:gs>
                  <a:gs pos="86000">
                    <a:srgbClr val="292929">
                      <a:lumMod val="90000"/>
                      <a:lumOff val="10000"/>
                    </a:srgbClr>
                  </a:gs>
                </a:gsLst>
                <a:lin ang="5400000" scaled="0"/>
              </a:gradFill>
              <a:latin typeface="Calibri Light" panose="020F0302020204030204"/>
            </a:endParaRPr>
          </a:p>
        </p:txBody>
      </p:sp>
    </p:spTree>
    <p:extLst>
      <p:ext uri="{BB962C8B-B14F-4D97-AF65-F5344CB8AC3E}">
        <p14:creationId xmlns:p14="http://schemas.microsoft.com/office/powerpoint/2010/main" val="261389828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22847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4800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60457" y="1825625"/>
            <a:ext cx="479334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218B5B-0F3A-49F5-8C0E-F677C55C2EE4}" type="datetimeFigureOut">
              <a:rPr lang="en-US" smtClean="0">
                <a:solidFill>
                  <a:prstClr val="black">
                    <a:tint val="75000"/>
                  </a:prstClr>
                </a:solidFill>
              </a:rPr>
              <a:pPr/>
              <a:t>6/3/2016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FDCFC8-EB28-4A74-9D00-F805C855111A}" type="slidenum">
              <a:rPr lang="en-US" smtClean="0">
                <a:solidFill>
                  <a:prstClr val="black">
                    <a:tint val="75000"/>
                  </a:prstClr>
                </a:solidFill>
              </a:rPr>
              <a:pPr/>
              <a:t>‹#›</a:t>
            </a:fld>
            <a:endParaRPr lang="en-US">
              <a:solidFill>
                <a:prstClr val="black">
                  <a:tint val="75000"/>
                </a:prstClr>
              </a:solidFill>
            </a:endParaRPr>
          </a:p>
        </p:txBody>
      </p:sp>
      <p:sp>
        <p:nvSpPr>
          <p:cNvPr id="8" name="Chevron 7"/>
          <p:cNvSpPr/>
          <p:nvPr userDrawn="1"/>
        </p:nvSpPr>
        <p:spPr>
          <a:xfrm>
            <a:off x="5805715" y="3577771"/>
            <a:ext cx="587828" cy="70394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15416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2"/>
            <a:ext cx="11151918" cy="3693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9" y="1447802"/>
            <a:ext cx="11151918" cy="139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4480118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86382"/>
            <a:ext cx="11151917" cy="369332"/>
          </a:xfrm>
        </p:spPr>
        <p:txBody>
          <a:bodyPr>
            <a:spAutoFit/>
          </a:bodyPr>
          <a:lstStyle/>
          <a:p>
            <a:r>
              <a:rPr lang="en-US" dirty="0"/>
              <a:t>Click to edit master title style</a:t>
            </a:r>
          </a:p>
        </p:txBody>
      </p:sp>
      <p:sp>
        <p:nvSpPr>
          <p:cNvPr id="5" name="Text Placeholder 4"/>
          <p:cNvSpPr>
            <a:spLocks noGrp="1"/>
          </p:cNvSpPr>
          <p:nvPr>
            <p:ph type="body" sz="quarter" idx="10" hasCustomPrompt="1"/>
          </p:nvPr>
        </p:nvSpPr>
        <p:spPr>
          <a:xfrm>
            <a:off x="269239" y="1187622"/>
            <a:ext cx="11151917" cy="1870652"/>
          </a:xfrm>
          <a:prstGeom prst="rect">
            <a:avLst/>
          </a:prstGeom>
        </p:spPr>
        <p:txBody>
          <a:bodyPr>
            <a:spAutoFit/>
          </a:bodyPr>
          <a:lstStyle>
            <a:lvl1pPr marL="284108" indent="-284108">
              <a:buFont typeface="Wingdings" pitchFamily="2" charset="2"/>
              <a:buChar char=""/>
              <a:defRPr sz="3920"/>
            </a:lvl1pPr>
            <a:lvl2pPr marL="517425" indent="-233318">
              <a:buFont typeface="Wingdings" pitchFamily="2" charset="2"/>
              <a:buChar char=""/>
              <a:defRPr sz="2352" spc="-50" baseline="0">
                <a:latin typeface="+mn-lt"/>
              </a:defRPr>
            </a:lvl2pPr>
            <a:lvl3pPr marL="741219" indent="-223794">
              <a:buFont typeface="Wingdings" pitchFamily="2" charset="2"/>
              <a:buChar char=""/>
              <a:tabLst/>
              <a:defRPr sz="1961" spc="-50" baseline="0">
                <a:latin typeface="+mn-lt"/>
              </a:defRPr>
            </a:lvl3pPr>
            <a:lvl4pPr marL="914223" indent="-173004">
              <a:buFont typeface="Wingdings" pitchFamily="2" charset="2"/>
              <a:buChar char=""/>
              <a:defRPr sz="1765" spc="-50" baseline="0">
                <a:latin typeface="+mn-lt"/>
              </a:defRPr>
            </a:lvl4pPr>
            <a:lvl5pPr marL="1087227" indent="-173004">
              <a:buFont typeface="Wingdings" pitchFamily="2" charset="2"/>
              <a:buChar char=""/>
              <a:tabLst/>
              <a:defRPr sz="1765" spc="-50" baseline="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202874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1" y="6356351"/>
            <a:ext cx="2743200" cy="365125"/>
          </a:xfrm>
          <a:prstGeom prst="rect">
            <a:avLst/>
          </a:prstGeom>
        </p:spPr>
        <p:txBody>
          <a:bodyPr/>
          <a:lstStyle/>
          <a:p>
            <a:fld id="{D46879C1-D58B-434C-8FE2-9CD02992B7CE}" type="datetimeFigureOut">
              <a:rPr lang="en-US" smtClean="0">
                <a:solidFill>
                  <a:prstClr val="black">
                    <a:tint val="75000"/>
                  </a:prstClr>
                </a:solidFill>
              </a:rPr>
              <a:pPr/>
              <a:t>6/3/2016</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1" y="6356351"/>
            <a:ext cx="4114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B0F369FB-0BD0-414A-B4D6-369484BBE22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2788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395254"/>
          </a:xfrm>
          <a:prstGeom prst="rect">
            <a:avLst/>
          </a:prstGeom>
        </p:spPr>
        <p:txBody>
          <a:bodyPr>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552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image" Target="../media/image11.png"/><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8" y="228602"/>
            <a:ext cx="11151918" cy="369332"/>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249" y="843899"/>
            <a:ext cx="11151916" cy="139525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1777579" y="6582247"/>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14924535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3" r:id="rId10"/>
    <p:sldLayoutId id="2147483684" r:id="rId11"/>
    <p:sldLayoutId id="2147483685" r:id="rId12"/>
    <p:sldLayoutId id="2147483686" r:id="rId13"/>
    <p:sldLayoutId id="2147483687" r:id="rId14"/>
    <p:sldLayoutId id="2147483688" r:id="rId15"/>
    <p:sldLayoutId id="2147483689" r:id="rId16"/>
  </p:sldLayoutIdLst>
  <p:transition>
    <p:wipe dir="r"/>
  </p:transition>
  <p:hf hdr="0" dt="0"/>
  <p:txStyles>
    <p:titleStyle>
      <a:lvl1pPr algn="l" defTabSz="913441" rtl="0" eaLnBrk="1" latinLnBrk="0" hangingPunct="1">
        <a:lnSpc>
          <a:spcPct val="90000"/>
        </a:lnSpc>
        <a:spcBef>
          <a:spcPct val="0"/>
        </a:spcBef>
        <a:buNone/>
        <a:defRPr lang="en-US" sz="26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12" indent="-459912" algn="l" defTabSz="913441" rtl="0" eaLnBrk="1" latinLnBrk="0" hangingPunct="1">
        <a:lnSpc>
          <a:spcPct val="90000"/>
        </a:lnSpc>
        <a:spcBef>
          <a:spcPct val="20000"/>
        </a:spcBef>
        <a:buSzPct val="80000"/>
        <a:buFont typeface="Arial" pitchFamily="34" charset="0"/>
        <a:buChar char="•"/>
        <a:defRPr sz="2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1pPr>
      <a:lvl2pPr marL="854802" indent="-394889" algn="l" defTabSz="9134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2pPr>
      <a:lvl3pPr marL="1257619" indent="-402826" algn="l" defTabSz="913441" rtl="0" eaLnBrk="1" latinLnBrk="0" hangingPunct="1">
        <a:lnSpc>
          <a:spcPct val="90000"/>
        </a:lnSpc>
        <a:spcBef>
          <a:spcPct val="20000"/>
        </a:spcBef>
        <a:buSzPct val="80000"/>
        <a:buFont typeface="Arial" pitchFamily="34" charset="0"/>
        <a:buChar char="•"/>
        <a:defRPr sz="1667"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3pPr>
      <a:lvl4pPr marL="1603347" indent="-345722" algn="l" defTabSz="913441" rtl="0" eaLnBrk="1" latinLnBrk="0" hangingPunct="1">
        <a:lnSpc>
          <a:spcPct val="90000"/>
        </a:lnSpc>
        <a:spcBef>
          <a:spcPct val="20000"/>
        </a:spcBef>
        <a:buSzPct val="80000"/>
        <a:buFont typeface="Arial" pitchFamily="34" charset="0"/>
        <a:buChar char="•"/>
        <a:defRPr sz="1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4pPr>
      <a:lvl5pPr marL="1939560" indent="-336211" algn="l" defTabSz="913441" rtl="0" eaLnBrk="1" latinLnBrk="0" hangingPunct="1">
        <a:lnSpc>
          <a:spcPct val="90000"/>
        </a:lnSpc>
        <a:spcBef>
          <a:spcPct val="20000"/>
        </a:spcBef>
        <a:buSzPct val="80000"/>
        <a:buFont typeface="Arial" pitchFamily="34" charset="0"/>
        <a:buChar char="•"/>
        <a:defRPr sz="1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5pPr>
      <a:lvl6pPr marL="2511967"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689"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410"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135"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441" rtl="0" eaLnBrk="1" latinLnBrk="0" hangingPunct="1">
        <a:defRPr sz="1833" kern="1200">
          <a:solidFill>
            <a:schemeClr val="tx1"/>
          </a:solidFill>
          <a:latin typeface="+mn-lt"/>
          <a:ea typeface="+mn-ea"/>
          <a:cs typeface="+mn-cs"/>
        </a:defRPr>
      </a:lvl1pPr>
      <a:lvl2pPr marL="456723" algn="l" defTabSz="913441" rtl="0" eaLnBrk="1" latinLnBrk="0" hangingPunct="1">
        <a:defRPr sz="1833" kern="1200">
          <a:solidFill>
            <a:schemeClr val="tx1"/>
          </a:solidFill>
          <a:latin typeface="+mn-lt"/>
          <a:ea typeface="+mn-ea"/>
          <a:cs typeface="+mn-cs"/>
        </a:defRPr>
      </a:lvl2pPr>
      <a:lvl3pPr marL="913441" algn="l" defTabSz="913441" rtl="0" eaLnBrk="1" latinLnBrk="0" hangingPunct="1">
        <a:defRPr sz="1833" kern="1200">
          <a:solidFill>
            <a:schemeClr val="tx1"/>
          </a:solidFill>
          <a:latin typeface="+mn-lt"/>
          <a:ea typeface="+mn-ea"/>
          <a:cs typeface="+mn-cs"/>
        </a:defRPr>
      </a:lvl3pPr>
      <a:lvl4pPr marL="1370167" algn="l" defTabSz="913441" rtl="0" eaLnBrk="1" latinLnBrk="0" hangingPunct="1">
        <a:defRPr sz="1833" kern="1200">
          <a:solidFill>
            <a:schemeClr val="tx1"/>
          </a:solidFill>
          <a:latin typeface="+mn-lt"/>
          <a:ea typeface="+mn-ea"/>
          <a:cs typeface="+mn-cs"/>
        </a:defRPr>
      </a:lvl4pPr>
      <a:lvl5pPr marL="1826888" algn="l" defTabSz="913441" rtl="0" eaLnBrk="1" latinLnBrk="0" hangingPunct="1">
        <a:defRPr sz="1833" kern="1200">
          <a:solidFill>
            <a:schemeClr val="tx1"/>
          </a:solidFill>
          <a:latin typeface="+mn-lt"/>
          <a:ea typeface="+mn-ea"/>
          <a:cs typeface="+mn-cs"/>
        </a:defRPr>
      </a:lvl5pPr>
      <a:lvl6pPr marL="2283608" algn="l" defTabSz="913441" rtl="0" eaLnBrk="1" latinLnBrk="0" hangingPunct="1">
        <a:defRPr sz="1833" kern="1200">
          <a:solidFill>
            <a:schemeClr val="tx1"/>
          </a:solidFill>
          <a:latin typeface="+mn-lt"/>
          <a:ea typeface="+mn-ea"/>
          <a:cs typeface="+mn-cs"/>
        </a:defRPr>
      </a:lvl6pPr>
      <a:lvl7pPr marL="2740328" algn="l" defTabSz="913441" rtl="0" eaLnBrk="1" latinLnBrk="0" hangingPunct="1">
        <a:defRPr sz="1833" kern="1200">
          <a:solidFill>
            <a:schemeClr val="tx1"/>
          </a:solidFill>
          <a:latin typeface="+mn-lt"/>
          <a:ea typeface="+mn-ea"/>
          <a:cs typeface="+mn-cs"/>
        </a:defRPr>
      </a:lvl7pPr>
      <a:lvl8pPr marL="3197050" algn="l" defTabSz="913441" rtl="0" eaLnBrk="1" latinLnBrk="0" hangingPunct="1">
        <a:defRPr sz="1833" kern="1200">
          <a:solidFill>
            <a:schemeClr val="tx1"/>
          </a:solidFill>
          <a:latin typeface="+mn-lt"/>
          <a:ea typeface="+mn-ea"/>
          <a:cs typeface="+mn-cs"/>
        </a:defRPr>
      </a:lvl8pPr>
      <a:lvl9pPr marL="3653771" algn="l" defTabSz="913441" rtl="0" eaLnBrk="1" latinLnBrk="0" hangingPunct="1">
        <a:defRPr sz="18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58" y="228602"/>
            <a:ext cx="11151918" cy="369332"/>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249" y="843899"/>
            <a:ext cx="11151916" cy="139525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11777579" y="6582247"/>
            <a:ext cx="414422" cy="276999"/>
          </a:xfrm>
          <a:prstGeom prst="rect">
            <a:avLst/>
          </a:prstGeom>
          <a:solidFill>
            <a:schemeClr val="accent6">
              <a:lumMod val="40000"/>
              <a:lumOff val="60000"/>
            </a:schemeClr>
          </a:solidFill>
        </p:spPr>
        <p:txBody>
          <a:bodyPr wrap="square" lIns="0" tIns="0" rIns="0" bIns="0" rtlCol="0">
            <a:spAutoFit/>
          </a:bodyPr>
          <a:lstStyle/>
          <a:p>
            <a:pPr marL="0" indent="0" algn="ctr">
              <a:lnSpc>
                <a:spcPct val="90000"/>
              </a:lnSpc>
              <a:spcBef>
                <a:spcPct val="20000"/>
              </a:spcBef>
              <a:buSzPct val="80000"/>
              <a:buFontTx/>
              <a:buNone/>
            </a:pPr>
            <a:fld id="{7A23E00F-C3F4-47AC-B43B-498661C8D9B7}" type="slidenum">
              <a:rPr lang="en-US" sz="2000" smtClean="0">
                <a:gradFill>
                  <a:gsLst>
                    <a:gs pos="0">
                      <a:srgbClr val="292929">
                        <a:lumMod val="90000"/>
                        <a:lumOff val="10000"/>
                      </a:srgbClr>
                    </a:gs>
                    <a:gs pos="86000">
                      <a:srgbClr val="292929">
                        <a:lumMod val="90000"/>
                        <a:lumOff val="10000"/>
                      </a:srgbClr>
                    </a:gs>
                  </a:gsLst>
                  <a:lin ang="5400000" scaled="0"/>
                </a:gradFill>
                <a:latin typeface="+mj-lt"/>
              </a:rPr>
              <a:pPr marL="0" indent="0" algn="ctr">
                <a:lnSpc>
                  <a:spcPct val="90000"/>
                </a:lnSpc>
                <a:spcBef>
                  <a:spcPct val="20000"/>
                </a:spcBef>
                <a:buSzPct val="80000"/>
                <a:buFontTx/>
                <a:buNone/>
              </a:pPr>
              <a:t>‹#›</a:t>
            </a:fld>
            <a:endParaRPr lang="en-US" sz="2000" dirty="0">
              <a:gradFill>
                <a:gsLst>
                  <a:gs pos="0">
                    <a:srgbClr val="292929">
                      <a:lumMod val="90000"/>
                      <a:lumOff val="10000"/>
                    </a:srgbClr>
                  </a:gs>
                  <a:gs pos="86000">
                    <a:srgbClr val="292929">
                      <a:lumMod val="90000"/>
                      <a:lumOff val="10000"/>
                    </a:srgbClr>
                  </a:gs>
                </a:gsLst>
                <a:lin ang="5400000" scaled="0"/>
              </a:gradFill>
              <a:latin typeface="+mj-lt"/>
            </a:endParaRPr>
          </a:p>
        </p:txBody>
      </p:sp>
    </p:spTree>
    <p:extLst>
      <p:ext uri="{BB962C8B-B14F-4D97-AF65-F5344CB8AC3E}">
        <p14:creationId xmlns:p14="http://schemas.microsoft.com/office/powerpoint/2010/main" val="2002662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10" r:id="rId17"/>
    <p:sldLayoutId id="2147483711" r:id="rId18"/>
    <p:sldLayoutId id="2147483713" r:id="rId19"/>
  </p:sldLayoutIdLst>
  <p:transition>
    <p:wipe dir="r"/>
  </p:transition>
  <p:hf hdr="0" dt="0"/>
  <p:txStyles>
    <p:titleStyle>
      <a:lvl1pPr algn="l" defTabSz="913441" rtl="0" eaLnBrk="1" latinLnBrk="0" hangingPunct="1">
        <a:lnSpc>
          <a:spcPct val="90000"/>
        </a:lnSpc>
        <a:spcBef>
          <a:spcPct val="0"/>
        </a:spcBef>
        <a:buNone/>
        <a:defRPr lang="en-US" sz="2667"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59912" indent="-459912" algn="l" defTabSz="913441" rtl="0" eaLnBrk="1" latinLnBrk="0" hangingPunct="1">
        <a:lnSpc>
          <a:spcPct val="90000"/>
        </a:lnSpc>
        <a:spcBef>
          <a:spcPct val="20000"/>
        </a:spcBef>
        <a:buSzPct val="80000"/>
        <a:buFont typeface="Arial" pitchFamily="34" charset="0"/>
        <a:buChar char="•"/>
        <a:defRPr sz="2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1pPr>
      <a:lvl2pPr marL="854802" indent="-394889" algn="l" defTabSz="913441"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2pPr>
      <a:lvl3pPr marL="1257619" indent="-402826" algn="l" defTabSz="913441" rtl="0" eaLnBrk="1" latinLnBrk="0" hangingPunct="1">
        <a:lnSpc>
          <a:spcPct val="90000"/>
        </a:lnSpc>
        <a:spcBef>
          <a:spcPct val="20000"/>
        </a:spcBef>
        <a:buSzPct val="80000"/>
        <a:buFont typeface="Arial" pitchFamily="34" charset="0"/>
        <a:buChar char="•"/>
        <a:defRPr sz="1667"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3pPr>
      <a:lvl4pPr marL="1603347" indent="-345722" algn="l" defTabSz="913441" rtl="0" eaLnBrk="1" latinLnBrk="0" hangingPunct="1">
        <a:lnSpc>
          <a:spcPct val="90000"/>
        </a:lnSpc>
        <a:spcBef>
          <a:spcPct val="20000"/>
        </a:spcBef>
        <a:buSzPct val="80000"/>
        <a:buFont typeface="Arial" pitchFamily="34" charset="0"/>
        <a:buChar char="•"/>
        <a:defRPr sz="1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4pPr>
      <a:lvl5pPr marL="1939560" indent="-336211" algn="l" defTabSz="913441" rtl="0" eaLnBrk="1" latinLnBrk="0" hangingPunct="1">
        <a:lnSpc>
          <a:spcPct val="90000"/>
        </a:lnSpc>
        <a:spcBef>
          <a:spcPct val="20000"/>
        </a:spcBef>
        <a:buSzPct val="80000"/>
        <a:buFont typeface="Arial" pitchFamily="34" charset="0"/>
        <a:buChar char="•"/>
        <a:defRPr sz="1333" kern="1200">
          <a:gradFill>
            <a:gsLst>
              <a:gs pos="0">
                <a:srgbClr val="595959"/>
              </a:gs>
              <a:gs pos="86000">
                <a:srgbClr val="595959"/>
              </a:gs>
            </a:gsLst>
            <a:lin ang="5400000" scaled="0"/>
          </a:gradFill>
          <a:latin typeface="Segoe UI Light" panose="020B0502040204020203" pitchFamily="34" charset="0"/>
          <a:ea typeface="+mn-ea"/>
          <a:cs typeface="Segoe UI Light" panose="020B0502040204020203" pitchFamily="34" charset="0"/>
        </a:defRPr>
      </a:lvl5pPr>
      <a:lvl6pPr marL="2511967"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689"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410"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135" indent="-228360" algn="l" defTabSz="913441"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441" rtl="0" eaLnBrk="1" latinLnBrk="0" hangingPunct="1">
        <a:defRPr sz="1833" kern="1200">
          <a:solidFill>
            <a:schemeClr val="tx1"/>
          </a:solidFill>
          <a:latin typeface="+mn-lt"/>
          <a:ea typeface="+mn-ea"/>
          <a:cs typeface="+mn-cs"/>
        </a:defRPr>
      </a:lvl1pPr>
      <a:lvl2pPr marL="456723" algn="l" defTabSz="913441" rtl="0" eaLnBrk="1" latinLnBrk="0" hangingPunct="1">
        <a:defRPr sz="1833" kern="1200">
          <a:solidFill>
            <a:schemeClr val="tx1"/>
          </a:solidFill>
          <a:latin typeface="+mn-lt"/>
          <a:ea typeface="+mn-ea"/>
          <a:cs typeface="+mn-cs"/>
        </a:defRPr>
      </a:lvl2pPr>
      <a:lvl3pPr marL="913441" algn="l" defTabSz="913441" rtl="0" eaLnBrk="1" latinLnBrk="0" hangingPunct="1">
        <a:defRPr sz="1833" kern="1200">
          <a:solidFill>
            <a:schemeClr val="tx1"/>
          </a:solidFill>
          <a:latin typeface="+mn-lt"/>
          <a:ea typeface="+mn-ea"/>
          <a:cs typeface="+mn-cs"/>
        </a:defRPr>
      </a:lvl3pPr>
      <a:lvl4pPr marL="1370167" algn="l" defTabSz="913441" rtl="0" eaLnBrk="1" latinLnBrk="0" hangingPunct="1">
        <a:defRPr sz="1833" kern="1200">
          <a:solidFill>
            <a:schemeClr val="tx1"/>
          </a:solidFill>
          <a:latin typeface="+mn-lt"/>
          <a:ea typeface="+mn-ea"/>
          <a:cs typeface="+mn-cs"/>
        </a:defRPr>
      </a:lvl4pPr>
      <a:lvl5pPr marL="1826888" algn="l" defTabSz="913441" rtl="0" eaLnBrk="1" latinLnBrk="0" hangingPunct="1">
        <a:defRPr sz="1833" kern="1200">
          <a:solidFill>
            <a:schemeClr val="tx1"/>
          </a:solidFill>
          <a:latin typeface="+mn-lt"/>
          <a:ea typeface="+mn-ea"/>
          <a:cs typeface="+mn-cs"/>
        </a:defRPr>
      </a:lvl5pPr>
      <a:lvl6pPr marL="2283608" algn="l" defTabSz="913441" rtl="0" eaLnBrk="1" latinLnBrk="0" hangingPunct="1">
        <a:defRPr sz="1833" kern="1200">
          <a:solidFill>
            <a:schemeClr val="tx1"/>
          </a:solidFill>
          <a:latin typeface="+mn-lt"/>
          <a:ea typeface="+mn-ea"/>
          <a:cs typeface="+mn-cs"/>
        </a:defRPr>
      </a:lvl6pPr>
      <a:lvl7pPr marL="2740328" algn="l" defTabSz="913441" rtl="0" eaLnBrk="1" latinLnBrk="0" hangingPunct="1">
        <a:defRPr sz="1833" kern="1200">
          <a:solidFill>
            <a:schemeClr val="tx1"/>
          </a:solidFill>
          <a:latin typeface="+mn-lt"/>
          <a:ea typeface="+mn-ea"/>
          <a:cs typeface="+mn-cs"/>
        </a:defRPr>
      </a:lvl7pPr>
      <a:lvl8pPr marL="3197050" algn="l" defTabSz="913441" rtl="0" eaLnBrk="1" latinLnBrk="0" hangingPunct="1">
        <a:defRPr sz="1833" kern="1200">
          <a:solidFill>
            <a:schemeClr val="tx1"/>
          </a:solidFill>
          <a:latin typeface="+mn-lt"/>
          <a:ea typeface="+mn-ea"/>
          <a:cs typeface="+mn-cs"/>
        </a:defRPr>
      </a:lvl8pPr>
      <a:lvl9pPr marL="3653771" algn="l" defTabSz="913441" rtl="0" eaLnBrk="1" latinLnBrk="0" hangingPunct="1">
        <a:defRPr sz="18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574B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472642"/>
            <a:ext cx="11541549" cy="276998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3" cstate="screen">
            <a:extLst>
              <a:ext uri="{28A0092B-C50C-407E-A947-70E740481C1C}">
                <a14:useLocalDpi xmlns:a14="http://schemas.microsoft.com/office/drawing/2010/main" val="0"/>
              </a:ext>
            </a:extLst>
          </a:blip>
          <a:stretch>
            <a:fillRect/>
          </a:stretch>
        </p:blipFill>
        <p:spPr bwMode="invGray">
          <a:xfrm>
            <a:off x="10790046" y="6500884"/>
            <a:ext cx="1277671" cy="280008"/>
          </a:xfrm>
          <a:prstGeom prst="rect">
            <a:avLst/>
          </a:prstGeom>
        </p:spPr>
      </p:pic>
      <p:sp>
        <p:nvSpPr>
          <p:cNvPr id="3" name="TextBox 2"/>
          <p:cNvSpPr txBox="1"/>
          <p:nvPr userDrawn="1"/>
        </p:nvSpPr>
        <p:spPr>
          <a:xfrm>
            <a:off x="0" y="6340935"/>
            <a:ext cx="893928" cy="517065"/>
          </a:xfrm>
          <a:prstGeom prst="rect">
            <a:avLst/>
          </a:prstGeom>
          <a:noFill/>
        </p:spPr>
        <p:txBody>
          <a:bodyPr wrap="square" lIns="182880" tIns="146304" rIns="182880" bIns="146304" rtlCol="0">
            <a:spAutoFit/>
          </a:bodyPr>
          <a:lstStyle/>
          <a:p>
            <a:pPr algn="ctr">
              <a:lnSpc>
                <a:spcPct val="90000"/>
              </a:lnSpc>
              <a:spcAft>
                <a:spcPts val="600"/>
              </a:spcAft>
            </a:pPr>
            <a:fld id="{480B1172-776E-4708-A241-C62986F01AFA}" type="slidenum">
              <a:rPr lang="en-US" sz="1600" smtClean="0">
                <a:gradFill>
                  <a:gsLst>
                    <a:gs pos="2917">
                      <a:schemeClr val="tx1"/>
                    </a:gs>
                    <a:gs pos="30000">
                      <a:schemeClr val="tx1"/>
                    </a:gs>
                  </a:gsLst>
                  <a:lin ang="5400000" scaled="0"/>
                </a:gradFill>
              </a:rPr>
              <a:pPr algn="ctr">
                <a:lnSpc>
                  <a:spcPct val="90000"/>
                </a:lnSpc>
                <a:spcAft>
                  <a:spcPts val="600"/>
                </a:spcAft>
              </a:pPr>
              <a:t>‹#›</a:t>
            </a:fld>
            <a:endParaRPr lang="en-US"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67478863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chemeClr val="tx1"/>
          </a:soli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solidFill>
            <a:schemeClr val="tx1"/>
          </a:soli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solidFill>
            <a:schemeClr val="tx1"/>
          </a:soli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solidFill>
            <a:schemeClr val="tx1"/>
          </a:soli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hyperlink" Target="http://blogs.msdn.com/b/saponsqlserver/archive/2015/05/20/clustering-sap-ascs-instance-using-windows-server-failover-cluster-on-microsoft-azure-with-sios-datakeeper-and-azure-internal-load-balancer.aspx" TargetMode="External"/><Relationship Id="rId1" Type="http://schemas.openxmlformats.org/officeDocument/2006/relationships/slideLayout" Target="../slideLayouts/slideLayout4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file:///\\VM-DC1\ASCSFileWitness" TargetMode="External"/><Relationship Id="rId7" Type="http://schemas.openxmlformats.org/officeDocument/2006/relationships/diagramColors" Target="../diagrams/colors6.xml"/><Relationship Id="rId2" Type="http://schemas.openxmlformats.org/officeDocument/2006/relationships/hyperlink" Target="http://clusteringformeremortals.com/2012/12/31/windows-server-2012-clustering-step-by-step" TargetMode="External"/><Relationship Id="rId1" Type="http://schemas.openxmlformats.org/officeDocument/2006/relationships/slideLayout" Target="../slideLayouts/slideLayout4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hyperlink" Target="http://blogs.msdn.com/b/saponsqlserver/archive/2015/05/20/clustering-sap-ascs-instance-using-windows-server-failover-cluster-on-microsoft-azure-with-sios-datakeeper-and-azure-internal-load-balancer.aspx" TargetMode="External"/><Relationship Id="rId1" Type="http://schemas.openxmlformats.org/officeDocument/2006/relationships/slideLayout" Target="../slideLayouts/slideLayout4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8.png"/><Relationship Id="rId2" Type="http://schemas.openxmlformats.org/officeDocument/2006/relationships/diagramData" Target="../diagrams/data8.xml"/><Relationship Id="rId1" Type="http://schemas.openxmlformats.org/officeDocument/2006/relationships/slideLayout" Target="../slideLayouts/slideLayout4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9.xml"/><Relationship Id="rId7" Type="http://schemas.openxmlformats.org/officeDocument/2006/relationships/image" Target="../media/image17.png"/><Relationship Id="rId2" Type="http://schemas.openxmlformats.org/officeDocument/2006/relationships/diagramData" Target="../diagrams/data9.xml"/><Relationship Id="rId1" Type="http://schemas.openxmlformats.org/officeDocument/2006/relationships/slideLayout" Target="../slideLayouts/slideLayout4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4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hyperlink" Target="file:///\\VM-DC1\SQLFileWitness" TargetMode="External"/><Relationship Id="rId7" Type="http://schemas.openxmlformats.org/officeDocument/2006/relationships/diagramLayout" Target="../diagrams/layout12.xml"/><Relationship Id="rId2" Type="http://schemas.openxmlformats.org/officeDocument/2006/relationships/hyperlink" Target="http://clusteringformeremortals.com/2012/12/31/windows-server-2012-clustering-step-by-step/" TargetMode="External"/><Relationship Id="rId1" Type="http://schemas.openxmlformats.org/officeDocument/2006/relationships/slideLayout" Target="../slideLayouts/slideLayout41.xml"/><Relationship Id="rId6" Type="http://schemas.openxmlformats.org/officeDocument/2006/relationships/diagramData" Target="../diagrams/data12.xml"/><Relationship Id="rId5" Type="http://schemas.openxmlformats.org/officeDocument/2006/relationships/hyperlink" Target="file:///\\VIR-ASCS\sapmnt\XXX\SYS\Profile" TargetMode="External"/><Relationship Id="rId10" Type="http://schemas.microsoft.com/office/2007/relationships/diagramDrawing" Target="../diagrams/drawing12.xml"/><Relationship Id="rId4" Type="http://schemas.openxmlformats.org/officeDocument/2006/relationships/hyperlink" Target="file:///\\VIR-ASCS\sapmnt" TargetMode="External"/><Relationship Id="rId9" Type="http://schemas.openxmlformats.org/officeDocument/2006/relationships/diagramColors" Target="../diagrams/colors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hyperlink" Target="https://msdn.microsoft.com/en-us/library/azure/dn249504.aspx" TargetMode="External"/><Relationship Id="rId1" Type="http://schemas.openxmlformats.org/officeDocument/2006/relationships/slideLayout" Target="../slideLayouts/slideLayout4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9.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hyperlink" Target="https://azure.microsoft.com/en-us/documentation/articles/virtual-machines-sql-server-configure-ilb-alwayson-availability-group-listener/" TargetMode="External"/><Relationship Id="rId7" Type="http://schemas.openxmlformats.org/officeDocument/2006/relationships/diagramColors" Target="../diagrams/colors14.xml"/><Relationship Id="rId2" Type="http://schemas.openxmlformats.org/officeDocument/2006/relationships/hyperlink" Target="https://msdn.microsoft.com/en-us/library/azure/dn249504.aspx" TargetMode="External"/><Relationship Id="rId1" Type="http://schemas.openxmlformats.org/officeDocument/2006/relationships/slideLayout" Target="../slideLayouts/slideLayout41.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hyperlink" Target="https://azure.microsoft.com/en-us/documentation/articles/virtual-machines-sql-server-alwayson-availability-groups-gui/" TargetMode="External"/><Relationship Id="rId3" Type="http://schemas.openxmlformats.org/officeDocument/2006/relationships/hyperlink" Target="http://blogs.msdn.com/b/saponsqlserver/archive/2015/05/25/top-10-key-considerations-for-deploying-sap-applications-on-azure.aspx" TargetMode="External"/><Relationship Id="rId7" Type="http://schemas.openxmlformats.org/officeDocument/2006/relationships/hyperlink" Target="http://clusteringformeremortals.com/2012/12/31/windows-server-2012-clustering-step-by-step/" TargetMode="External"/><Relationship Id="rId2" Type="http://schemas.openxmlformats.org/officeDocument/2006/relationships/hyperlink" Target="https://msdn.microsoft.com/en-us/library/azure/dn745892.aspx" TargetMode="External"/><Relationship Id="rId1" Type="http://schemas.openxmlformats.org/officeDocument/2006/relationships/slideLayout" Target="../slideLayouts/slideLayout41.xml"/><Relationship Id="rId6" Type="http://schemas.openxmlformats.org/officeDocument/2006/relationships/hyperlink" Target="http://blogs.msdn.com/b/saponsqlserver/archive/2015/05/20/clustering-sap-ascs-instance-using-windows-server-failover-cluster-on-microsoft-azure-with-sios-datakeeper-and-azure-internal-load-balancer.aspx" TargetMode="External"/><Relationship Id="rId11" Type="http://schemas.openxmlformats.org/officeDocument/2006/relationships/hyperlink" Target="https://azure.microsoft.com/en-in/documentation/articles/virtual-machines-configuring-oracle-data-guard/" TargetMode="External"/><Relationship Id="rId5" Type="http://schemas.openxmlformats.org/officeDocument/2006/relationships/hyperlink" Target="http://blogs.msdn.com/b/saponsqlserver/archive/2012/03/29/sql-server-2012-alwayson-part-5-preparing-to-build-an-alwayson-availability-group.aspx" TargetMode="External"/><Relationship Id="rId10" Type="http://schemas.openxmlformats.org/officeDocument/2006/relationships/hyperlink" Target="https://azure.microsoft.com/en-us/blog/azure-enhanced-monitoring-for-sap/" TargetMode="External"/><Relationship Id="rId4" Type="http://schemas.openxmlformats.org/officeDocument/2006/relationships/hyperlink" Target="https://azure.microsoft.com/en-us/documentation/articles/virtual-machines-sql-server-performance-best-practices/" TargetMode="External"/><Relationship Id="rId9" Type="http://schemas.openxmlformats.org/officeDocument/2006/relationships/hyperlink" Target="https://azure.microsoft.com/en-us/documentation/articles/virtual-machines-sql-server-configure-ilb-alwayson-availability-group-listener/"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hyperlink" Target="http://blogs.msdn.com/b/saponsqlserver/archive/2012/03/29/sql-server-2012-alwayson-part-5-preparing-to-build-an-alwayson-availability-group.aspx" TargetMode="External"/><Relationship Id="rId1" Type="http://schemas.openxmlformats.org/officeDocument/2006/relationships/slideLayout" Target="../slideLayouts/slideLayout4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1.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9.png"/><Relationship Id="rId7" Type="http://schemas.openxmlformats.org/officeDocument/2006/relationships/diagramColors" Target="../diagrams/colors16.xml"/><Relationship Id="rId2" Type="http://schemas.openxmlformats.org/officeDocument/2006/relationships/image" Target="../media/image17.png"/><Relationship Id="rId1" Type="http://schemas.openxmlformats.org/officeDocument/2006/relationships/slideLayout" Target="../slideLayouts/slideLayout41.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41.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hyperlink" Target="https://azure.microsoft.com/en-us/blog/azure-enhanced-monitoring-for-sap/" TargetMode="External"/><Relationship Id="rId1" Type="http://schemas.openxmlformats.org/officeDocument/2006/relationships/slideLayout" Target="../slideLayouts/slideLayout4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6.png"/><Relationship Id="rId1" Type="http://schemas.openxmlformats.org/officeDocument/2006/relationships/slideLayout" Target="../slideLayouts/slideLayout4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41.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8" Type="http://schemas.openxmlformats.org/officeDocument/2006/relationships/hyperlink" Target="https://azure.microsoft.com/en-us/documentation/articles/vpn-gateway-point-to-site-create/" TargetMode="External"/><Relationship Id="rId3" Type="http://schemas.openxmlformats.org/officeDocument/2006/relationships/hyperlink" Target="http://blogs.technet.com/b/dataplatforminsider/archive/2013/07/25/buffer-pool-extension-to-ssds-in-sql-server-2014.aspx" TargetMode="External"/><Relationship Id="rId7" Type="http://schemas.openxmlformats.org/officeDocument/2006/relationships/hyperlink" Target="https://azure.microsoft.com/en-us/documentation/articles/virtual-networks-configure-vnet-to-vnet-connection/" TargetMode="External"/><Relationship Id="rId2" Type="http://schemas.openxmlformats.org/officeDocument/2006/relationships/hyperlink" Target="https://azure.microsoft.com/en-us/documentation/articles/cloud-services-how-to-scale/" TargetMode="External"/><Relationship Id="rId1" Type="http://schemas.openxmlformats.org/officeDocument/2006/relationships/slideLayout" Target="../slideLayouts/slideLayout41.xml"/><Relationship Id="rId6" Type="http://schemas.openxmlformats.org/officeDocument/2006/relationships/hyperlink" Target="https://azure.microsoft.com/en-us/documentation/articles/storage-migration-to-premium-storage/" TargetMode="External"/><Relationship Id="rId11" Type="http://schemas.openxmlformats.org/officeDocument/2006/relationships/hyperlink" Target="http://www.azurespeed.com/" TargetMode="External"/><Relationship Id="rId5" Type="http://schemas.openxmlformats.org/officeDocument/2006/relationships/hyperlink" Target="https://azure.microsoft.com/en-us/documentation/articles/storage-use-azcopy/#known-issues-and-best-practices" TargetMode="External"/><Relationship Id="rId10" Type="http://schemas.openxmlformats.org/officeDocument/2006/relationships/hyperlink" Target="https://azure.microsoft.com/en-us/blog/azure-backup-announcing-support-for-backup-of-azure-iaas-vms/" TargetMode="External"/><Relationship Id="rId4" Type="http://schemas.openxmlformats.org/officeDocument/2006/relationships/hyperlink" Target="https://azure.microsoft.com/en-us/documentation/articles/storage-premium-storage-preview-portal/" TargetMode="External"/><Relationship Id="rId9" Type="http://schemas.openxmlformats.org/officeDocument/2006/relationships/hyperlink" Target="https://azure.microsoft.com/en-us/documentation/articles/backup-azure-microsoft-azure-backup/"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rvice.sap.com/sap/support/notes/2039619" TargetMode="External"/><Relationship Id="rId3" Type="http://schemas.openxmlformats.org/officeDocument/2006/relationships/hyperlink" Target="http://service.sap.com/sap/support/notes/2015553" TargetMode="External"/><Relationship Id="rId7" Type="http://schemas.openxmlformats.org/officeDocument/2006/relationships/hyperlink" Target="http://service.sap.com/sap/support/notes/1409604" TargetMode="External"/><Relationship Id="rId2" Type="http://schemas.openxmlformats.org/officeDocument/2006/relationships/hyperlink" Target="http://service.sap.com/sap/support/notes/1928533" TargetMode="External"/><Relationship Id="rId1" Type="http://schemas.openxmlformats.org/officeDocument/2006/relationships/slideLayout" Target="../slideLayouts/slideLayout41.xml"/><Relationship Id="rId6" Type="http://schemas.openxmlformats.org/officeDocument/2006/relationships/hyperlink" Target="http://service.sap.com/sap/support/notes/1999351" TargetMode="External"/><Relationship Id="rId5" Type="http://schemas.openxmlformats.org/officeDocument/2006/relationships/hyperlink" Target="http://service.sap.com/sap/support/notes/2178632" TargetMode="External"/><Relationship Id="rId4" Type="http://schemas.openxmlformats.org/officeDocument/2006/relationships/hyperlink" Target="http://service.sap.com/sap/support/notes/203587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1drv.ms/1NOKQb3" TargetMode="External"/><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png"/><Relationship Id="rId1" Type="http://schemas.openxmlformats.org/officeDocument/2006/relationships/slideLayout" Target="../slideLayouts/slideLayout4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92519" y="3691648"/>
            <a:ext cx="11459115" cy="1514261"/>
          </a:xfrm>
        </p:spPr>
        <p:txBody>
          <a:bodyPr/>
          <a:lstStyle/>
          <a:p>
            <a:r>
              <a:rPr lang="en-US" sz="4800" dirty="0"/>
              <a:t>Building SAP NetWeaver on SQL Server in Microsoft Azure</a:t>
            </a:r>
          </a:p>
        </p:txBody>
      </p:sp>
      <p:sp>
        <p:nvSpPr>
          <p:cNvPr id="3" name="Text Placeholder 2"/>
          <p:cNvSpPr>
            <a:spLocks noGrp="1"/>
          </p:cNvSpPr>
          <p:nvPr>
            <p:ph type="body" sz="quarter" idx="11"/>
          </p:nvPr>
        </p:nvSpPr>
        <p:spPr>
          <a:xfrm>
            <a:off x="292519" y="5294920"/>
            <a:ext cx="11459115" cy="572464"/>
          </a:xfrm>
        </p:spPr>
        <p:txBody>
          <a:bodyPr/>
          <a:lstStyle/>
          <a:p>
            <a:r>
              <a:rPr lang="en-US" dirty="0"/>
              <a:t>Takayuki Hoshino</a:t>
            </a:r>
          </a:p>
        </p:txBody>
      </p:sp>
      <p:sp>
        <p:nvSpPr>
          <p:cNvPr id="4" name="Text Placeholder 3"/>
          <p:cNvSpPr>
            <a:spLocks noGrp="1"/>
          </p:cNvSpPr>
          <p:nvPr>
            <p:ph type="body" sz="quarter" idx="12"/>
          </p:nvPr>
        </p:nvSpPr>
        <p:spPr>
          <a:xfrm>
            <a:off x="292519" y="5871021"/>
            <a:ext cx="11459113" cy="461665"/>
          </a:xfrm>
        </p:spPr>
        <p:txBody>
          <a:bodyPr/>
          <a:lstStyle/>
          <a:p>
            <a:r>
              <a:rPr lang="en-US" dirty="0"/>
              <a:t>takhoshi@Microsoft.com</a:t>
            </a:r>
          </a:p>
        </p:txBody>
      </p:sp>
    </p:spTree>
    <p:extLst>
      <p:ext uri="{BB962C8B-B14F-4D97-AF65-F5344CB8AC3E}">
        <p14:creationId xmlns:p14="http://schemas.microsoft.com/office/powerpoint/2010/main" val="15057036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431562"/>
            <a:ext cx="10515600" cy="5183248"/>
          </a:xfrm>
        </p:spPr>
        <p:txBody>
          <a:bodyPr>
            <a:noAutofit/>
          </a:bodyPr>
          <a:lstStyle/>
          <a:p>
            <a:pPr marL="342900" indent="-342900">
              <a:buFont typeface="+mj-lt"/>
              <a:buAutoNum type="arabicPeriod"/>
            </a:pPr>
            <a:r>
              <a:rPr lang="en-US" sz="2000" dirty="0"/>
              <a:t>Deploy 2 VMs for SAP ASCS</a:t>
            </a:r>
          </a:p>
          <a:p>
            <a:pPr lvl="1"/>
            <a:r>
              <a:rPr lang="en-US" sz="1800" dirty="0"/>
              <a:t>VM Name : VM-ASCS1, VM-ASCS2, Deployment Model : Classic, Pricing Tier : D11, Availability Set : AVS-ASCS (Create new)</a:t>
            </a:r>
          </a:p>
          <a:p>
            <a:pPr lvl="1"/>
            <a:r>
              <a:rPr lang="en-US" sz="1800" dirty="0"/>
              <a:t>Virtual Network : VNT-USWEST, Subnet : Subnet-1, Domain Name (=Cloud Service Name) : CLD-ASCS (Create new)</a:t>
            </a:r>
          </a:p>
          <a:p>
            <a:pPr lvl="1"/>
            <a:r>
              <a:rPr lang="en-US" sz="1800" dirty="0"/>
              <a:t>IP Address : Static - 10.0.0.5, 10.0.0.6, Storage Account : </a:t>
            </a:r>
            <a:r>
              <a:rPr lang="en-US" sz="1800" dirty="0" err="1"/>
              <a:t>struswestblob</a:t>
            </a:r>
            <a:r>
              <a:rPr lang="en-US" sz="1800" dirty="0"/>
              <a:t>, Diagnostics : On, Resource Group : RSG-USWEST</a:t>
            </a:r>
          </a:p>
          <a:p>
            <a:pPr marL="342900" lvl="0" indent="-342900">
              <a:buFont typeface="+mj-lt"/>
              <a:buAutoNum type="arabicPeriod"/>
            </a:pPr>
            <a:r>
              <a:rPr lang="en-US" sz="2000" dirty="0"/>
              <a:t>Attach a disk, Configure OS, Add Cluster Service</a:t>
            </a:r>
          </a:p>
          <a:p>
            <a:pPr lvl="1"/>
            <a:r>
              <a:rPr lang="en-US" sz="1800" dirty="0"/>
              <a:t>Attach a disk to each VM</a:t>
            </a:r>
          </a:p>
          <a:p>
            <a:pPr lvl="2"/>
            <a:r>
              <a:rPr lang="en-US" sz="1600" dirty="0"/>
              <a:t>Size : 100GB, Host Caching Mode : None </a:t>
            </a:r>
          </a:p>
          <a:p>
            <a:pPr lvl="1"/>
            <a:r>
              <a:rPr lang="en-US" sz="1800" dirty="0"/>
              <a:t>Configure OS within each VM</a:t>
            </a:r>
          </a:p>
          <a:p>
            <a:pPr lvl="2"/>
            <a:r>
              <a:rPr lang="en-US" sz="1600" dirty="0"/>
              <a:t>Turn off IE Enhanced Security </a:t>
            </a:r>
            <a:r>
              <a:rPr lang="en-US" sz="1600" dirty="0" err="1"/>
              <a:t>Config</a:t>
            </a:r>
            <a:r>
              <a:rPr lang="en-US" sz="1600" dirty="0"/>
              <a:t>, Initialize disk with GPT and quick format with 64KB unit size with drive letter “F”</a:t>
            </a:r>
          </a:p>
          <a:p>
            <a:pPr lvl="2"/>
            <a:r>
              <a:rPr lang="en-US" sz="1600" dirty="0"/>
              <a:t>Power Plan : High Performance, Add .NET Framework 3.5 Features, Add registry entries for (TCP/IP) </a:t>
            </a:r>
            <a:r>
              <a:rPr lang="en-US" sz="1600" dirty="0" err="1"/>
              <a:t>KeepAliveTime</a:t>
            </a:r>
            <a:r>
              <a:rPr lang="en-US" sz="1600" dirty="0"/>
              <a:t>/</a:t>
            </a:r>
            <a:r>
              <a:rPr lang="en-US" sz="1600" dirty="0" err="1"/>
              <a:t>KeepAliveInterval</a:t>
            </a:r>
            <a:r>
              <a:rPr lang="en-US" sz="1600" dirty="0"/>
              <a:t> (</a:t>
            </a:r>
            <a:r>
              <a:rPr lang="en-US" sz="1600" dirty="0">
                <a:hlinkClick r:id="rId2"/>
              </a:rPr>
              <a:t>Check</a:t>
            </a:r>
            <a:r>
              <a:rPr lang="en-US" sz="1600" dirty="0"/>
              <a:t>) </a:t>
            </a:r>
          </a:p>
          <a:p>
            <a:pPr lvl="2"/>
            <a:r>
              <a:rPr lang="en-US" sz="1600" dirty="0"/>
              <a:t>Windows Update and reboot, Join </a:t>
            </a:r>
            <a:r>
              <a:rPr lang="en-US" sz="1600" dirty="0" err="1"/>
              <a:t>Contoso.local</a:t>
            </a:r>
            <a:r>
              <a:rPr lang="en-US" sz="1600" dirty="0"/>
              <a:t> and reboot, Adding </a:t>
            </a:r>
            <a:r>
              <a:rPr lang="en-US" sz="1600" dirty="0" err="1"/>
              <a:t>DataKeeperSvc</a:t>
            </a:r>
            <a:r>
              <a:rPr lang="en-US" sz="1600" dirty="0"/>
              <a:t> in local admin group, turn off Windows firewalls</a:t>
            </a:r>
          </a:p>
          <a:p>
            <a:pPr lvl="1"/>
            <a:r>
              <a:rPr lang="en-US" sz="1800" dirty="0"/>
              <a:t>Add Failover Clustering Service</a:t>
            </a:r>
            <a:endParaRPr lang="en-US" sz="2000" dirty="0"/>
          </a:p>
          <a:p>
            <a:endParaRPr lang="en-US" sz="2000" dirty="0"/>
          </a:p>
          <a:p>
            <a:endParaRPr lang="en-US" sz="2000" dirty="0"/>
          </a:p>
        </p:txBody>
      </p:sp>
      <p:graphicFrame>
        <p:nvGraphicFramePr>
          <p:cNvPr id="4" name="Diagram 3"/>
          <p:cNvGraphicFramePr/>
          <p:nvPr>
            <p:extLst/>
          </p:nvPr>
        </p:nvGraphicFramePr>
        <p:xfrm>
          <a:off x="571500" y="112566"/>
          <a:ext cx="11162118" cy="1209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259830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431562"/>
            <a:ext cx="10515600" cy="5183248"/>
          </a:xfrm>
        </p:spPr>
        <p:txBody>
          <a:bodyPr>
            <a:noAutofit/>
          </a:bodyPr>
          <a:lstStyle/>
          <a:p>
            <a:pPr marL="342900" indent="-342900">
              <a:buFont typeface="+mj-lt"/>
              <a:buAutoNum type="arabicPeriod" startAt="3"/>
            </a:pPr>
            <a:r>
              <a:rPr lang="en-US" sz="2800" dirty="0"/>
              <a:t>Set up Cluster</a:t>
            </a:r>
          </a:p>
          <a:p>
            <a:pPr lvl="1"/>
            <a:r>
              <a:rPr lang="en-US" sz="2400" dirty="0"/>
              <a:t>Cluster Name : CLS-ASCS, Turn off “Add all eligible storage to the cluster”, Change Cluster IP Address to 10.0.0.7, bring cluster role online</a:t>
            </a:r>
          </a:p>
          <a:p>
            <a:pPr marL="342900" lvl="0" indent="-342900">
              <a:buFont typeface="+mj-lt"/>
              <a:buAutoNum type="arabicPeriod" startAt="3"/>
            </a:pPr>
            <a:r>
              <a:rPr lang="en-US" sz="2800" dirty="0"/>
              <a:t>Create a file share for Cluster, Configure quorum (</a:t>
            </a:r>
            <a:r>
              <a:rPr lang="en-US" sz="2800" dirty="0">
                <a:hlinkClick r:id="rId2"/>
              </a:rPr>
              <a:t>Check</a:t>
            </a:r>
            <a:r>
              <a:rPr lang="en-US" sz="2800" dirty="0"/>
              <a:t>)</a:t>
            </a:r>
          </a:p>
          <a:p>
            <a:pPr lvl="1"/>
            <a:r>
              <a:rPr lang="en-US" sz="2400" dirty="0"/>
              <a:t>Create a file share “</a:t>
            </a:r>
            <a:r>
              <a:rPr lang="en-US" sz="2400" dirty="0" err="1"/>
              <a:t>ASCSFileWitness</a:t>
            </a:r>
            <a:r>
              <a:rPr lang="en-US" sz="2400" dirty="0"/>
              <a:t>”, turn off “all caching of share”, Add computer account “CLS-ASCS” and allow modify and change (to the share)</a:t>
            </a:r>
          </a:p>
          <a:p>
            <a:pPr lvl="1"/>
            <a:r>
              <a:rPr lang="en-US" sz="2400" dirty="0"/>
              <a:t>Configure Cluster Quorum Settings to use file share witness </a:t>
            </a:r>
            <a:r>
              <a:rPr lang="en-US" sz="2400" dirty="0">
                <a:hlinkClick r:id="rId3" action="ppaction://hlinkfile"/>
              </a:rPr>
              <a:t>\\VM-DC1\ASCSFileWitness</a:t>
            </a:r>
            <a:endParaRPr lang="en-US" sz="2400" dirty="0"/>
          </a:p>
          <a:p>
            <a:pPr marL="342900" indent="-342900">
              <a:buFont typeface="+mj-lt"/>
              <a:buAutoNum type="arabicPeriod" startAt="3"/>
            </a:pPr>
            <a:r>
              <a:rPr lang="en-US" sz="2800" dirty="0"/>
              <a:t>Add a new entry in DNS “VIR-ASCS” with 10.0.0.8</a:t>
            </a:r>
          </a:p>
          <a:p>
            <a:endParaRPr lang="en-US" sz="2800" dirty="0"/>
          </a:p>
          <a:p>
            <a:endParaRPr lang="en-US" sz="2800" dirty="0"/>
          </a:p>
          <a:p>
            <a:endParaRPr lang="en-US" sz="2800" dirty="0"/>
          </a:p>
        </p:txBody>
      </p:sp>
      <p:graphicFrame>
        <p:nvGraphicFramePr>
          <p:cNvPr id="4" name="Diagram 3"/>
          <p:cNvGraphicFramePr/>
          <p:nvPr>
            <p:extLst/>
          </p:nvPr>
        </p:nvGraphicFramePr>
        <p:xfrm>
          <a:off x="571500" y="112566"/>
          <a:ext cx="11162118" cy="12098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 name="Picture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1205" y="2718308"/>
            <a:ext cx="416995" cy="375765"/>
          </a:xfrm>
          <a:prstGeom prst="rect">
            <a:avLst/>
          </a:prstGeom>
        </p:spPr>
      </p:pic>
    </p:spTree>
    <p:extLst>
      <p:ext uri="{BB962C8B-B14F-4D97-AF65-F5344CB8AC3E}">
        <p14:creationId xmlns:p14="http://schemas.microsoft.com/office/powerpoint/2010/main" val="12557419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5024" y="1322408"/>
            <a:ext cx="10515600" cy="5097291"/>
          </a:xfrm>
        </p:spPr>
        <p:txBody>
          <a:bodyPr>
            <a:noAutofit/>
          </a:bodyPr>
          <a:lstStyle/>
          <a:p>
            <a:pPr marL="342900" lvl="0" indent="-342900">
              <a:buFont typeface="+mj-lt"/>
              <a:buAutoNum type="arabicPeriod" startAt="6"/>
            </a:pPr>
            <a:r>
              <a:rPr lang="en-US" sz="2000" dirty="0"/>
              <a:t>Install SIOS </a:t>
            </a:r>
            <a:r>
              <a:rPr lang="en-US" sz="2000" dirty="0" err="1"/>
              <a:t>DataKeeper</a:t>
            </a:r>
            <a:r>
              <a:rPr lang="en-US" sz="2000" dirty="0"/>
              <a:t>, set up disk sync</a:t>
            </a:r>
          </a:p>
          <a:p>
            <a:pPr lvl="1"/>
            <a:r>
              <a:rPr lang="en-US" sz="1600" dirty="0"/>
              <a:t>Install SIOS </a:t>
            </a:r>
            <a:r>
              <a:rPr lang="en-US" sz="1600" dirty="0" err="1"/>
              <a:t>DataKeeper</a:t>
            </a:r>
            <a:endParaRPr lang="en-US" sz="1600" dirty="0"/>
          </a:p>
          <a:p>
            <a:pPr lvl="2"/>
            <a:r>
              <a:rPr lang="en-US" sz="1400" dirty="0"/>
              <a:t>Use service account “Contoso\</a:t>
            </a:r>
            <a:r>
              <a:rPr lang="en-US" sz="1400" dirty="0" err="1"/>
              <a:t>DataKeeperSvc</a:t>
            </a:r>
            <a:r>
              <a:rPr lang="en-US" sz="1400" dirty="0"/>
              <a:t>”, reboot</a:t>
            </a:r>
          </a:p>
          <a:p>
            <a:pPr lvl="1"/>
            <a:r>
              <a:rPr lang="en-US" sz="1600" dirty="0"/>
              <a:t>Configure SIOS </a:t>
            </a:r>
            <a:r>
              <a:rPr lang="en-US" sz="1600" dirty="0" err="1"/>
              <a:t>DataKeeper</a:t>
            </a:r>
            <a:endParaRPr lang="en-US" sz="1600" dirty="0"/>
          </a:p>
          <a:p>
            <a:pPr lvl="2"/>
            <a:r>
              <a:rPr lang="en-US" sz="1400" dirty="0"/>
              <a:t>Connect to VM-ASCS1, VM-ASCS2 and Create a Sync Job </a:t>
            </a:r>
          </a:p>
          <a:p>
            <a:pPr lvl="3"/>
            <a:r>
              <a:rPr lang="en-US" sz="1400" dirty="0"/>
              <a:t>Source : VM-ASCS1 (10.0.0.5), F Drive -&gt; Target : VM-ASCS2 (10.0.0.6), F Drive</a:t>
            </a:r>
          </a:p>
          <a:p>
            <a:pPr lvl="3"/>
            <a:r>
              <a:rPr lang="en-US" sz="1400" dirty="0"/>
              <a:t>Mode : Synchronous, How data is compressed : Medium, Auto-register volume as a cluster volume</a:t>
            </a:r>
          </a:p>
          <a:p>
            <a:pPr marL="342900" indent="-342900">
              <a:buFont typeface="+mj-lt"/>
              <a:buAutoNum type="arabicPeriod" startAt="7"/>
            </a:pPr>
            <a:r>
              <a:rPr lang="en-US" sz="2000" dirty="0"/>
              <a:t>Set up 1</a:t>
            </a:r>
            <a:r>
              <a:rPr lang="en-US" sz="2000" baseline="30000" dirty="0"/>
              <a:t>st</a:t>
            </a:r>
            <a:r>
              <a:rPr lang="en-US" sz="2000" dirty="0"/>
              <a:t> node of SAP ASCS</a:t>
            </a:r>
          </a:p>
          <a:p>
            <a:pPr lvl="1"/>
            <a:r>
              <a:rPr lang="en-US" sz="1800" dirty="0"/>
              <a:t>Run SAPINST of SWPM, NetWeaver 7.40 SR2 – SQL Server – SAP Systems – Application Server ABAP – High Availability System – First Cluster Node </a:t>
            </a:r>
          </a:p>
          <a:p>
            <a:pPr lvl="1"/>
            <a:r>
              <a:rPr lang="en-US" sz="1800" dirty="0"/>
              <a:t>Log off once and Log in as Domain Administrator (* Or create all user/service accounts as stated in SAP </a:t>
            </a:r>
            <a:r>
              <a:rPr lang="en-US" sz="1800" dirty="0" err="1"/>
              <a:t>inst</a:t>
            </a:r>
            <a:r>
              <a:rPr lang="en-US" sz="1800" dirty="0"/>
              <a:t> guide in advance)</a:t>
            </a:r>
          </a:p>
          <a:p>
            <a:pPr lvl="1"/>
            <a:r>
              <a:rPr lang="en-US" sz="1800" dirty="0"/>
              <a:t>SAP System ID : XXX, Network Name : VIR-ASCS, Shared drive : F Drive (</a:t>
            </a:r>
            <a:r>
              <a:rPr lang="en-US" sz="1800" dirty="0" err="1"/>
              <a:t>DataKeeper</a:t>
            </a:r>
            <a:r>
              <a:rPr lang="en-US" sz="1800" dirty="0"/>
              <a:t>)</a:t>
            </a:r>
          </a:p>
          <a:p>
            <a:pPr lvl="1"/>
            <a:r>
              <a:rPr lang="en-US" sz="1800" dirty="0"/>
              <a:t>DNS domain name : </a:t>
            </a:r>
            <a:r>
              <a:rPr lang="en-US" sz="1800" dirty="0" err="1"/>
              <a:t>contoso.local</a:t>
            </a:r>
            <a:r>
              <a:rPr lang="en-US" sz="1800" dirty="0"/>
              <a:t>, Domain model : Domain of current user, ERS instance hostname : VM-ASCS1</a:t>
            </a:r>
          </a:p>
          <a:p>
            <a:pPr lvl="1"/>
            <a:r>
              <a:rPr lang="en-US" sz="1800" dirty="0"/>
              <a:t>Set passwords for user/service accounts - Contoso\</a:t>
            </a:r>
            <a:r>
              <a:rPr lang="en-US" sz="1800" dirty="0" err="1"/>
              <a:t>xxxadm</a:t>
            </a:r>
            <a:r>
              <a:rPr lang="en-US" sz="1800" dirty="0"/>
              <a:t>, Contoso\</a:t>
            </a:r>
            <a:r>
              <a:rPr lang="en-US" sz="1800" dirty="0" err="1"/>
              <a:t>SAPServiceXXX</a:t>
            </a:r>
            <a:r>
              <a:rPr lang="en-US" sz="1800" dirty="0"/>
              <a:t>, VM-ASCS1\</a:t>
            </a:r>
            <a:r>
              <a:rPr lang="en-US" sz="1800" dirty="0" err="1"/>
              <a:t>sapadm</a:t>
            </a:r>
            <a:endParaRPr lang="en-US" sz="1800" dirty="0"/>
          </a:p>
          <a:p>
            <a:pPr lvl="1"/>
            <a:r>
              <a:rPr lang="en-US" sz="1800" dirty="0"/>
              <a:t>Change SAP Profile Parameter (</a:t>
            </a:r>
            <a:r>
              <a:rPr lang="en-US" sz="1800" dirty="0">
                <a:hlinkClick r:id="rId2"/>
              </a:rPr>
              <a:t>Check</a:t>
            </a:r>
            <a:r>
              <a:rPr lang="en-US" sz="1800" dirty="0"/>
              <a:t>) </a:t>
            </a:r>
          </a:p>
          <a:p>
            <a:pPr lvl="2"/>
            <a:r>
              <a:rPr lang="en-US" sz="1600" dirty="0"/>
              <a:t>Add an entry for </a:t>
            </a:r>
            <a:r>
              <a:rPr lang="en-US" sz="1600" dirty="0" err="1"/>
              <a:t>KeepAlive</a:t>
            </a:r>
            <a:r>
              <a:rPr lang="en-US" sz="1600" dirty="0"/>
              <a:t> (F:\</a:t>
            </a:r>
            <a:r>
              <a:rPr lang="en-US" sz="1600" dirty="0" err="1"/>
              <a:t>usr</a:t>
            </a:r>
            <a:r>
              <a:rPr lang="en-US" sz="1600" dirty="0"/>
              <a:t>\sap\XXX\SYS\Profile\XXX_ASCS00_VIR-ASCS) -&gt; Restart SAP </a:t>
            </a:r>
          </a:p>
        </p:txBody>
      </p:sp>
      <p:graphicFrame>
        <p:nvGraphicFramePr>
          <p:cNvPr id="4" name="Diagram 3"/>
          <p:cNvGraphicFramePr/>
          <p:nvPr>
            <p:extLst/>
          </p:nvPr>
        </p:nvGraphicFramePr>
        <p:xfrm>
          <a:off x="571500" y="112566"/>
          <a:ext cx="11162118" cy="1209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71989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571500" y="112566"/>
          <a:ext cx="11162118" cy="1209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a:spLocks noGrp="1"/>
          </p:cNvSpPr>
          <p:nvPr>
            <p:ph sz="quarter" idx="10"/>
          </p:nvPr>
        </p:nvSpPr>
        <p:spPr>
          <a:xfrm>
            <a:off x="268288" y="1398397"/>
            <a:ext cx="11542503" cy="4462760"/>
          </a:xfrm>
        </p:spPr>
        <p:txBody>
          <a:bodyPr/>
          <a:lstStyle/>
          <a:p>
            <a:pPr marL="742950" indent="-742950">
              <a:buFont typeface="+mj-lt"/>
              <a:buAutoNum type="arabicPeriod" startAt="8"/>
            </a:pPr>
            <a:r>
              <a:rPr lang="en-US" sz="2800" dirty="0"/>
              <a:t>Create an Internal Load Balancer to Cloud Service and Endpoints to each VM (-&gt; PowerShell) (Check) </a:t>
            </a:r>
          </a:p>
          <a:p>
            <a:pPr lvl="1"/>
            <a:r>
              <a:rPr lang="en-US" sz="2400" dirty="0"/>
              <a:t>TCP 3200, 3600, 3900, 8100, 50013, 50014, 50016, 51013, 51014, 5985, 445</a:t>
            </a:r>
          </a:p>
          <a:p>
            <a:pPr marL="742950" indent="-742950">
              <a:buFont typeface="+mj-lt"/>
              <a:buAutoNum type="arabicPeriod" startAt="8"/>
            </a:pPr>
            <a:r>
              <a:rPr lang="en-US" sz="2800" dirty="0"/>
              <a:t>Add a Probe Port TCP 59999 to IP Address Resource (-&gt; PowerShell) (Check) </a:t>
            </a:r>
          </a:p>
          <a:p>
            <a:pPr lvl="1"/>
            <a:r>
              <a:rPr lang="en-US" sz="2400" dirty="0"/>
              <a:t>Restart Cluster Role “SAP XXX”</a:t>
            </a:r>
          </a:p>
          <a:p>
            <a:pPr marL="742950" indent="-742950">
              <a:buFont typeface="+mj-lt"/>
              <a:buAutoNum type="arabicPeriod" startAt="8"/>
            </a:pPr>
            <a:r>
              <a:rPr lang="en-US" sz="2800" dirty="0"/>
              <a:t>Set up 2nd node of SAP ASCS</a:t>
            </a:r>
          </a:p>
          <a:p>
            <a:pPr lvl="1"/>
            <a:r>
              <a:rPr lang="en-US" sz="2400" dirty="0"/>
              <a:t>Cluster Group : SAP XXX, ERP Instance Host Name : VM-ASCS2</a:t>
            </a:r>
          </a:p>
          <a:p>
            <a:pPr lvl="1"/>
            <a:r>
              <a:rPr lang="en-US" sz="2400" dirty="0"/>
              <a:t>Set password for user account – VM-ASCS2\</a:t>
            </a:r>
            <a:r>
              <a:rPr lang="en-US" sz="2400" dirty="0" err="1"/>
              <a:t>sapadm</a:t>
            </a:r>
            <a:endParaRPr lang="en-US" sz="2400" dirty="0"/>
          </a:p>
          <a:p>
            <a:endParaRPr lang="en-US" sz="2800" dirty="0"/>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8288" y="1910233"/>
            <a:ext cx="416995" cy="375765"/>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3087" y="3083358"/>
            <a:ext cx="416995" cy="375765"/>
          </a:xfrm>
          <a:prstGeom prst="rect">
            <a:avLst/>
          </a:prstGeom>
        </p:spPr>
      </p:pic>
    </p:spTree>
    <p:extLst>
      <p:ext uri="{BB962C8B-B14F-4D97-AF65-F5344CB8AC3E}">
        <p14:creationId xmlns:p14="http://schemas.microsoft.com/office/powerpoint/2010/main" val="27225088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199" y="1417557"/>
            <a:ext cx="10515601" cy="531353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 name="Rectangle 3"/>
          <p:cNvSpPr/>
          <p:nvPr/>
        </p:nvSpPr>
        <p:spPr>
          <a:xfrm>
            <a:off x="1751620" y="2807739"/>
            <a:ext cx="7610092" cy="3812555"/>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8" name="Rectangle 7"/>
          <p:cNvSpPr/>
          <p:nvPr/>
        </p:nvSpPr>
        <p:spPr>
          <a:xfrm>
            <a:off x="6556944" y="1497577"/>
            <a:ext cx="2238532" cy="1106401"/>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panose="020F0502020204030204" pitchFamily="34" charset="0"/>
            </a:endParaRPr>
          </a:p>
        </p:txBody>
      </p:sp>
      <p:sp>
        <p:nvSpPr>
          <p:cNvPr id="11" name="Rectangle 10"/>
          <p:cNvSpPr/>
          <p:nvPr/>
        </p:nvSpPr>
        <p:spPr>
          <a:xfrm>
            <a:off x="2480516" y="3388365"/>
            <a:ext cx="6097243" cy="2678258"/>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alibri" panose="020F0502020204030204" pitchFamily="34" charset="0"/>
            </a:endParaRPr>
          </a:p>
        </p:txBody>
      </p:sp>
      <p:cxnSp>
        <p:nvCxnSpPr>
          <p:cNvPr id="25" name="Straight Connector 24"/>
          <p:cNvCxnSpPr/>
          <p:nvPr/>
        </p:nvCxnSpPr>
        <p:spPr>
          <a:xfrm>
            <a:off x="4051350" y="3591673"/>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977335" y="3548838"/>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1" name="Flowchart: Magnetic Disk 40"/>
          <p:cNvSpPr/>
          <p:nvPr/>
        </p:nvSpPr>
        <p:spPr>
          <a:xfrm>
            <a:off x="3552825" y="1563155"/>
            <a:ext cx="1297272" cy="1038029"/>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Calibri" panose="020F0502020204030204" pitchFamily="34" charset="0"/>
              </a:rPr>
              <a:t>Blob Storage (LRS)</a:t>
            </a:r>
          </a:p>
          <a:p>
            <a:pPr algn="ctr"/>
            <a:r>
              <a:rPr lang="en-US" sz="1200" dirty="0">
                <a:latin typeface="Calibri" panose="020F0502020204030204" pitchFamily="34" charset="0"/>
              </a:rPr>
              <a:t>Storage account name : </a:t>
            </a:r>
            <a:r>
              <a:rPr lang="en-US" sz="1200" dirty="0" err="1">
                <a:latin typeface="Calibri" panose="020F0502020204030204" pitchFamily="34" charset="0"/>
              </a:rPr>
              <a:t>struswestblob</a:t>
            </a:r>
            <a:br>
              <a:rPr lang="en-US" sz="1200" dirty="0">
                <a:latin typeface="Calibri" panose="020F0502020204030204" pitchFamily="34" charset="0"/>
              </a:rPr>
            </a:br>
            <a:endParaRPr lang="en-US" sz="1200" dirty="0">
              <a:latin typeface="Calibri" panose="020F0502020204030204" pitchFamily="34" charset="0"/>
            </a:endParaRPr>
          </a:p>
        </p:txBody>
      </p:sp>
      <p:sp>
        <p:nvSpPr>
          <p:cNvPr id="43" name="TextBox 42"/>
          <p:cNvSpPr txBox="1"/>
          <p:nvPr/>
        </p:nvSpPr>
        <p:spPr>
          <a:xfrm>
            <a:off x="3082776" y="5540711"/>
            <a:ext cx="4646638" cy="461665"/>
          </a:xfrm>
          <a:prstGeom prst="rect">
            <a:avLst/>
          </a:prstGeom>
          <a:noFill/>
        </p:spPr>
        <p:txBody>
          <a:bodyPr wrap="square" rtlCol="0">
            <a:spAutoFit/>
          </a:bodyPr>
          <a:lstStyle/>
          <a:p>
            <a:pPr algn="ctr"/>
            <a:r>
              <a:rPr lang="en-US" sz="1200" dirty="0">
                <a:solidFill>
                  <a:schemeClr val="bg1"/>
                </a:solidFill>
                <a:latin typeface="Calibri" panose="020F0502020204030204" pitchFamily="34" charset="0"/>
              </a:rPr>
              <a:t>Cluster Name : CLS-SQL | 10.0.0.11/24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SQL Cluster Listener Name : LSN-SQL | 10.0.0.12/24 </a:t>
            </a:r>
          </a:p>
        </p:txBody>
      </p:sp>
      <p:sp>
        <p:nvSpPr>
          <p:cNvPr id="48" name="TextBox 47"/>
          <p:cNvSpPr txBox="1"/>
          <p:nvPr/>
        </p:nvSpPr>
        <p:spPr>
          <a:xfrm>
            <a:off x="8985661" y="5057615"/>
            <a:ext cx="2313011" cy="1569660"/>
          </a:xfrm>
          <a:prstGeom prst="rect">
            <a:avLst/>
          </a:prstGeom>
          <a:noFill/>
        </p:spPr>
        <p:txBody>
          <a:bodyPr wrap="square" rtlCol="0">
            <a:spAutoFit/>
          </a:bodyPr>
          <a:lstStyle/>
          <a:p>
            <a:pPr algn="r"/>
            <a:r>
              <a:rPr lang="en-US" sz="1200" dirty="0">
                <a:solidFill>
                  <a:schemeClr val="bg1"/>
                </a:solidFill>
                <a:latin typeface="Calibri" panose="020F0502020204030204" pitchFamily="34" charset="0"/>
              </a:rPr>
              <a:t>Virtual Network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VNT-USWEST </a:t>
            </a:r>
          </a:p>
          <a:p>
            <a:pPr algn="r"/>
            <a:r>
              <a:rPr lang="en-US" sz="1200" dirty="0">
                <a:solidFill>
                  <a:schemeClr val="bg1"/>
                </a:solidFill>
                <a:latin typeface="Calibri" panose="020F0502020204030204" pitchFamily="34" charset="0"/>
              </a:rPr>
              <a:t>IP range : 10.0.0.0/16 </a:t>
            </a:r>
          </a:p>
          <a:p>
            <a:pPr algn="r"/>
            <a:r>
              <a:rPr lang="en-US" sz="1200" dirty="0">
                <a:solidFill>
                  <a:schemeClr val="bg1"/>
                </a:solidFill>
                <a:latin typeface="Calibri" panose="020F0502020204030204" pitchFamily="34" charset="0"/>
              </a:rPr>
              <a:t>DNS : 10.0.0.4</a:t>
            </a:r>
          </a:p>
          <a:p>
            <a:pPr algn="r"/>
            <a:r>
              <a:rPr lang="en-US" sz="1200" dirty="0">
                <a:solidFill>
                  <a:schemeClr val="bg1"/>
                </a:solidFill>
                <a:latin typeface="Calibri" panose="020F0502020204030204" pitchFamily="34" charset="0"/>
              </a:rPr>
              <a:t>Subnet : Subnet-1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10.0.0.0/24</a:t>
            </a:r>
          </a:p>
          <a:p>
            <a:pPr algn="r"/>
            <a:r>
              <a:rPr lang="en-US" sz="1200" dirty="0">
                <a:solidFill>
                  <a:schemeClr val="bg1"/>
                </a:solidFill>
                <a:latin typeface="Calibri" panose="020F0502020204030204" pitchFamily="34" charset="0"/>
              </a:rPr>
              <a:t>Resource Group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RSG-USWEST</a:t>
            </a:r>
          </a:p>
        </p:txBody>
      </p:sp>
      <p:sp>
        <p:nvSpPr>
          <p:cNvPr id="49" name="Rectangle 48"/>
          <p:cNvSpPr/>
          <p:nvPr/>
        </p:nvSpPr>
        <p:spPr>
          <a:xfrm>
            <a:off x="6851751" y="1798704"/>
            <a:ext cx="1618938" cy="721474"/>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cxnSp>
        <p:nvCxnSpPr>
          <p:cNvPr id="52" name="Straight Connector 51"/>
          <p:cNvCxnSpPr/>
          <p:nvPr/>
        </p:nvCxnSpPr>
        <p:spPr>
          <a:xfrm>
            <a:off x="7105280" y="359164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7031265" y="3548812"/>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57" name="Rectangle 56"/>
          <p:cNvSpPr/>
          <p:nvPr/>
        </p:nvSpPr>
        <p:spPr>
          <a:xfrm>
            <a:off x="970933" y="1504695"/>
            <a:ext cx="2382491" cy="1095568"/>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69" name="Flowchart: Magnetic Disk 68"/>
          <p:cNvSpPr/>
          <p:nvPr/>
        </p:nvSpPr>
        <p:spPr>
          <a:xfrm>
            <a:off x="5044182" y="1553290"/>
            <a:ext cx="1297272" cy="1038029"/>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bg1"/>
                </a:solidFill>
                <a:latin typeface="Calibri" panose="020F0502020204030204" pitchFamily="34" charset="0"/>
              </a:rPr>
              <a:t>Premium Storage (LRS)</a:t>
            </a:r>
          </a:p>
          <a:p>
            <a:pPr algn="ctr"/>
            <a:r>
              <a:rPr lang="en-US" sz="1200" dirty="0">
                <a:solidFill>
                  <a:schemeClr val="bg1"/>
                </a:solidFill>
                <a:latin typeface="Calibri" panose="020F0502020204030204" pitchFamily="34" charset="0"/>
              </a:rPr>
              <a:t>Storage account name : </a:t>
            </a:r>
            <a:r>
              <a:rPr lang="en-US" sz="1200" dirty="0" err="1">
                <a:solidFill>
                  <a:schemeClr val="bg1"/>
                </a:solidFill>
                <a:latin typeface="Calibri" panose="020F0502020204030204" pitchFamily="34" charset="0"/>
              </a:rPr>
              <a:t>struswestprem</a:t>
            </a:r>
            <a:br>
              <a:rPr lang="en-US" sz="1200" dirty="0">
                <a:solidFill>
                  <a:schemeClr val="bg1"/>
                </a:solidFill>
                <a:latin typeface="Calibri" panose="020F0502020204030204" pitchFamily="34" charset="0"/>
              </a:rPr>
            </a:br>
            <a:endParaRPr lang="en-US" sz="1200" dirty="0">
              <a:solidFill>
                <a:schemeClr val="bg1"/>
              </a:solidFill>
              <a:latin typeface="Calibri" panose="020F0502020204030204" pitchFamily="34" charset="0"/>
            </a:endParaRPr>
          </a:p>
        </p:txBody>
      </p:sp>
      <p:sp>
        <p:nvSpPr>
          <p:cNvPr id="70" name="Rectangle 69"/>
          <p:cNvSpPr/>
          <p:nvPr/>
        </p:nvSpPr>
        <p:spPr>
          <a:xfrm>
            <a:off x="6926079" y="1908172"/>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ASCS 1</a:t>
            </a:r>
            <a:r>
              <a:rPr lang="en-US" sz="1050" baseline="30000" dirty="0">
                <a:solidFill>
                  <a:schemeClr val="bg1"/>
                </a:solidFill>
                <a:latin typeface="Calibri" panose="020F0502020204030204" pitchFamily="34" charset="0"/>
              </a:rPr>
              <a:t>st</a:t>
            </a:r>
            <a:r>
              <a:rPr lang="en-US" sz="1050" dirty="0">
                <a:solidFill>
                  <a:schemeClr val="bg1"/>
                </a:solidFill>
                <a:latin typeface="Calibri" panose="020F0502020204030204" pitchFamily="34" charset="0"/>
              </a:rPr>
              <a:t>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VM-ASCS1</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10.0.0.5/24</a:t>
            </a:r>
          </a:p>
        </p:txBody>
      </p:sp>
      <p:sp>
        <p:nvSpPr>
          <p:cNvPr id="71" name="Rectangle 70"/>
          <p:cNvSpPr/>
          <p:nvPr/>
        </p:nvSpPr>
        <p:spPr>
          <a:xfrm>
            <a:off x="7676210" y="1910793"/>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ASCS 2</a:t>
            </a:r>
            <a:r>
              <a:rPr lang="en-US" sz="1050" baseline="30000" dirty="0">
                <a:solidFill>
                  <a:schemeClr val="bg1"/>
                </a:solidFill>
                <a:latin typeface="Calibri" panose="020F0502020204030204" pitchFamily="34" charset="0"/>
              </a:rPr>
              <a:t>nd</a:t>
            </a:r>
            <a:r>
              <a:rPr lang="en-US" sz="1050" dirty="0">
                <a:solidFill>
                  <a:schemeClr val="bg1"/>
                </a:solidFill>
                <a:latin typeface="Calibri" panose="020F0502020204030204" pitchFamily="34" charset="0"/>
              </a:rPr>
              <a:t> : VM-ASCS2</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10.0.0.6/24</a:t>
            </a:r>
          </a:p>
        </p:txBody>
      </p:sp>
      <p:sp>
        <p:nvSpPr>
          <p:cNvPr id="91" name="TextBox 90"/>
          <p:cNvSpPr txBox="1"/>
          <p:nvPr/>
        </p:nvSpPr>
        <p:spPr>
          <a:xfrm>
            <a:off x="3022260" y="6097074"/>
            <a:ext cx="5114160" cy="461665"/>
          </a:xfrm>
          <a:prstGeom prst="rect">
            <a:avLst/>
          </a:prstGeom>
          <a:noFill/>
        </p:spPr>
        <p:txBody>
          <a:bodyPr wrap="square" rtlCol="0">
            <a:spAutoFit/>
          </a:bodyPr>
          <a:lstStyle/>
          <a:p>
            <a:pPr algn="ctr"/>
            <a:r>
              <a:rPr lang="en-US" sz="1200" dirty="0">
                <a:solidFill>
                  <a:schemeClr val="bg1"/>
                </a:solidFill>
                <a:latin typeface="Calibri" panose="020F0502020204030204" pitchFamily="34" charset="0"/>
              </a:rPr>
              <a:t>Cloud Service Name (Domain Name) : CLD-SQL(.cloudapp.net)</a:t>
            </a:r>
          </a:p>
          <a:p>
            <a:pPr algn="ctr"/>
            <a:r>
              <a:rPr lang="en-US" sz="1200" dirty="0">
                <a:solidFill>
                  <a:schemeClr val="bg1"/>
                </a:solidFill>
                <a:latin typeface="Calibri" panose="020F0502020204030204" pitchFamily="34" charset="0"/>
              </a:rPr>
              <a:t>Availability Set Name : AVS-SQL</a:t>
            </a:r>
          </a:p>
        </p:txBody>
      </p:sp>
      <p:cxnSp>
        <p:nvCxnSpPr>
          <p:cNvPr id="92" name="Straight Arrow Connector 91"/>
          <p:cNvCxnSpPr/>
          <p:nvPr/>
        </p:nvCxnSpPr>
        <p:spPr>
          <a:xfrm>
            <a:off x="5344879" y="2625453"/>
            <a:ext cx="0" cy="522514"/>
          </a:xfrm>
          <a:prstGeom prst="straightConnector1">
            <a:avLst/>
          </a:prstGeom>
          <a:ln>
            <a:solidFill>
              <a:srgbClr val="002060"/>
            </a:solidFill>
            <a:headEnd type="arrow" w="lg" len="lg"/>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661220" y="1305299"/>
            <a:ext cx="0" cy="370114"/>
          </a:xfrm>
          <a:prstGeom prst="straightConnector1">
            <a:avLst/>
          </a:prstGeom>
          <a:ln>
            <a:headEnd type="arrow" w="lg" len="lg"/>
            <a:tailEnd type="triangle"/>
          </a:ln>
        </p:spPr>
        <p:style>
          <a:lnRef idx="1">
            <a:schemeClr val="accent1"/>
          </a:lnRef>
          <a:fillRef idx="0">
            <a:schemeClr val="accent1"/>
          </a:fillRef>
          <a:effectRef idx="0">
            <a:schemeClr val="accent1"/>
          </a:effectRef>
          <a:fontRef idx="minor">
            <a:schemeClr val="tx1"/>
          </a:fontRef>
        </p:style>
      </p:cxnSp>
      <p:sp>
        <p:nvSpPr>
          <p:cNvPr id="14" name="Flowchart: Manual Operation 13"/>
          <p:cNvSpPr/>
          <p:nvPr/>
        </p:nvSpPr>
        <p:spPr>
          <a:xfrm flipV="1">
            <a:off x="2540477" y="2972434"/>
            <a:ext cx="5731237" cy="265184"/>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50" name="Flowchart: Manual Operation 49"/>
          <p:cNvSpPr/>
          <p:nvPr/>
        </p:nvSpPr>
        <p:spPr>
          <a:xfrm flipV="1">
            <a:off x="6851751" y="1563156"/>
            <a:ext cx="1618938" cy="141852"/>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44" name="TextBox 43"/>
          <p:cNvSpPr txBox="1"/>
          <p:nvPr/>
        </p:nvSpPr>
        <p:spPr>
          <a:xfrm>
            <a:off x="3106648" y="2958151"/>
            <a:ext cx="4646638" cy="276999"/>
          </a:xfrm>
          <a:prstGeom prst="rect">
            <a:avLst/>
          </a:prstGeom>
          <a:noFill/>
        </p:spPr>
        <p:txBody>
          <a:bodyPr wrap="square" rtlCol="0">
            <a:spAutoFit/>
          </a:bodyPr>
          <a:lstStyle/>
          <a:p>
            <a:pPr algn="ctr"/>
            <a:r>
              <a:rPr lang="en-US" sz="1200" dirty="0">
                <a:latin typeface="Calibri" panose="020F0502020204030204" pitchFamily="34" charset="0"/>
              </a:rPr>
              <a:t>Internal Load Balancer Name : ILB-SQL | 10.0.0.12/24</a:t>
            </a:r>
          </a:p>
        </p:txBody>
      </p:sp>
      <p:graphicFrame>
        <p:nvGraphicFramePr>
          <p:cNvPr id="58" name="Diagram 57"/>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0" name="Flowchart: Magnetic Disk 59"/>
          <p:cNvSpPr/>
          <p:nvPr/>
        </p:nvSpPr>
        <p:spPr>
          <a:xfrm>
            <a:off x="2884626" y="5104083"/>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62" name="Flowchart: Magnetic Disk 61"/>
          <p:cNvSpPr/>
          <p:nvPr/>
        </p:nvSpPr>
        <p:spPr>
          <a:xfrm>
            <a:off x="3468612" y="5104082"/>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64" name="Flowchart: Magnetic Disk 63"/>
          <p:cNvSpPr/>
          <p:nvPr/>
        </p:nvSpPr>
        <p:spPr>
          <a:xfrm>
            <a:off x="4052598" y="5104082"/>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74" name="Flowchart: Magnetic Disk 73"/>
          <p:cNvSpPr/>
          <p:nvPr/>
        </p:nvSpPr>
        <p:spPr>
          <a:xfrm>
            <a:off x="4704039" y="5104082"/>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tx1"/>
                </a:solidFill>
                <a:latin typeface="Calibri" panose="020F0502020204030204" pitchFamily="34" charset="0"/>
              </a:rPr>
              <a:t>G</a:t>
            </a:r>
          </a:p>
        </p:txBody>
      </p:sp>
      <p:sp>
        <p:nvSpPr>
          <p:cNvPr id="75" name="Flowchart: Magnetic Disk 74"/>
          <p:cNvSpPr/>
          <p:nvPr/>
        </p:nvSpPr>
        <p:spPr>
          <a:xfrm>
            <a:off x="5894211" y="5119870"/>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76" name="Flowchart: Magnetic Disk 75"/>
          <p:cNvSpPr/>
          <p:nvPr/>
        </p:nvSpPr>
        <p:spPr>
          <a:xfrm>
            <a:off x="6478197" y="5119869"/>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sp>
        <p:nvSpPr>
          <p:cNvPr id="77" name="Flowchart: Magnetic Disk 76"/>
          <p:cNvSpPr/>
          <p:nvPr/>
        </p:nvSpPr>
        <p:spPr>
          <a:xfrm>
            <a:off x="7062183" y="5119869"/>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latin typeface="Calibri" panose="020F0502020204030204" pitchFamily="34" charset="0"/>
            </a:endParaRPr>
          </a:p>
        </p:txBody>
      </p:sp>
      <p:cxnSp>
        <p:nvCxnSpPr>
          <p:cNvPr id="78" name="Straight Connector 77"/>
          <p:cNvCxnSpPr/>
          <p:nvPr/>
        </p:nvCxnSpPr>
        <p:spPr>
          <a:xfrm>
            <a:off x="3139146"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3718765"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4310567"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957641"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6153418"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6733037"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324839" y="490741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2822306" y="5055260"/>
            <a:ext cx="1775866"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99" name="Rectangle 98"/>
          <p:cNvSpPr/>
          <p:nvPr/>
        </p:nvSpPr>
        <p:spPr>
          <a:xfrm>
            <a:off x="4676864" y="5059130"/>
            <a:ext cx="591815"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00" name="Rectangle 99"/>
          <p:cNvSpPr/>
          <p:nvPr/>
        </p:nvSpPr>
        <p:spPr>
          <a:xfrm>
            <a:off x="5838639" y="5059130"/>
            <a:ext cx="1775866"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01" name="Flowchart: Magnetic Disk 100"/>
          <p:cNvSpPr/>
          <p:nvPr/>
        </p:nvSpPr>
        <p:spPr>
          <a:xfrm>
            <a:off x="7694592" y="5113978"/>
            <a:ext cx="504671" cy="3734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tx1"/>
                </a:solidFill>
                <a:latin typeface="Calibri" panose="020F0502020204030204" pitchFamily="34" charset="0"/>
              </a:rPr>
              <a:t>G</a:t>
            </a:r>
          </a:p>
        </p:txBody>
      </p:sp>
      <p:cxnSp>
        <p:nvCxnSpPr>
          <p:cNvPr id="102" name="Straight Connector 101"/>
          <p:cNvCxnSpPr/>
          <p:nvPr/>
        </p:nvCxnSpPr>
        <p:spPr>
          <a:xfrm>
            <a:off x="7948194" y="4917313"/>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7667417" y="5069026"/>
            <a:ext cx="591815"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2" name="Rectangle 11"/>
          <p:cNvSpPr/>
          <p:nvPr/>
        </p:nvSpPr>
        <p:spPr>
          <a:xfrm>
            <a:off x="2914606"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DB : SQL Server 2014</a:t>
            </a:r>
          </a:p>
          <a:p>
            <a:pPr algn="ctr"/>
            <a:r>
              <a:rPr lang="en-US" sz="1200" dirty="0">
                <a:solidFill>
                  <a:schemeClr val="bg1"/>
                </a:solidFill>
                <a:latin typeface="Calibri" panose="020F0502020204030204" pitchFamily="34" charset="0"/>
              </a:rPr>
              <a:t>VM Name : VM-SQL1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10.0.0.9/24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DS11</a:t>
            </a:r>
          </a:p>
        </p:txBody>
      </p:sp>
      <p:sp>
        <p:nvSpPr>
          <p:cNvPr id="13" name="Rectangle 12"/>
          <p:cNvSpPr/>
          <p:nvPr/>
        </p:nvSpPr>
        <p:spPr>
          <a:xfrm>
            <a:off x="5932922"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DB : SQL Server 2014</a:t>
            </a:r>
          </a:p>
          <a:p>
            <a:pPr lvl="0" algn="ctr"/>
            <a:r>
              <a:rPr lang="en-US" sz="1200" dirty="0">
                <a:solidFill>
                  <a:schemeClr val="bg1"/>
                </a:solidFill>
                <a:latin typeface="Calibri" panose="020F0502020204030204" pitchFamily="34" charset="0"/>
              </a:rPr>
              <a:t>VM Name : VM-SQL2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10.0.0.10/24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DS11</a:t>
            </a:r>
            <a:endParaRPr lang="en-US" sz="1400" dirty="0">
              <a:solidFill>
                <a:schemeClr val="bg1"/>
              </a:solidFill>
              <a:latin typeface="Calibri" panose="020F0502020204030204" pitchFamily="34" charset="0"/>
            </a:endParaRPr>
          </a:p>
        </p:txBody>
      </p:sp>
      <p:pic>
        <p:nvPicPr>
          <p:cNvPr id="82" name="Picture 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375953" y="1710361"/>
            <a:ext cx="490423" cy="250117"/>
          </a:xfrm>
          <a:prstGeom prst="rect">
            <a:avLst/>
          </a:prstGeom>
        </p:spPr>
      </p:pic>
      <p:pic>
        <p:nvPicPr>
          <p:cNvPr id="83" name="Picture 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81866" y="1719678"/>
            <a:ext cx="490423" cy="250117"/>
          </a:xfrm>
          <a:prstGeom prst="rect">
            <a:avLst/>
          </a:prstGeom>
        </p:spPr>
      </p:pic>
      <p:sp>
        <p:nvSpPr>
          <p:cNvPr id="104" name="Rectangular Callout 103"/>
          <p:cNvSpPr/>
          <p:nvPr/>
        </p:nvSpPr>
        <p:spPr>
          <a:xfrm>
            <a:off x="795586" y="2967099"/>
            <a:ext cx="1630820" cy="750492"/>
          </a:xfrm>
          <a:prstGeom prst="wedgeRectCallout">
            <a:avLst>
              <a:gd name="adj1" fmla="val 143465"/>
              <a:gd name="adj2" fmla="val 39901"/>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latin typeface="Calibri" panose="020F0502020204030204" pitchFamily="34" charset="0"/>
              </a:rPr>
              <a:t>Endpoints</a:t>
            </a:r>
            <a:br>
              <a:rPr lang="en-US" sz="1200" dirty="0">
                <a:solidFill>
                  <a:prstClr val="white"/>
                </a:solidFill>
                <a:latin typeface="Calibri" panose="020F0502020204030204" pitchFamily="34" charset="0"/>
              </a:rPr>
            </a:br>
            <a:r>
              <a:rPr lang="en-US" sz="1200" dirty="0">
                <a:solidFill>
                  <a:prstClr val="white"/>
                </a:solidFill>
                <a:latin typeface="Calibri" panose="020F0502020204030204" pitchFamily="34" charset="0"/>
              </a:rPr>
              <a:t>TCP 1433</a:t>
            </a:r>
          </a:p>
          <a:p>
            <a:pPr algn="ctr"/>
            <a:r>
              <a:rPr lang="en-US" sz="1200" dirty="0">
                <a:latin typeface="Calibri" panose="020F0502020204030204" pitchFamily="34" charset="0"/>
              </a:rPr>
              <a:t>Probe port : TCP 59999</a:t>
            </a:r>
          </a:p>
        </p:txBody>
      </p:sp>
      <p:sp>
        <p:nvSpPr>
          <p:cNvPr id="105" name="Rectangular Callout 104"/>
          <p:cNvSpPr/>
          <p:nvPr/>
        </p:nvSpPr>
        <p:spPr>
          <a:xfrm>
            <a:off x="271911" y="3845824"/>
            <a:ext cx="1630820" cy="1460540"/>
          </a:xfrm>
          <a:prstGeom prst="wedgeRectCallout">
            <a:avLst>
              <a:gd name="adj1" fmla="val 117582"/>
              <a:gd name="adj2" fmla="val 48278"/>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chemeClr val="bg1"/>
                </a:solidFill>
                <a:latin typeface="Calibri" panose="020F0502020204030204" pitchFamily="34" charset="0"/>
              </a:rPr>
              <a:t>Disks for DB files</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Storage Type : Premium Storage P20</a:t>
            </a:r>
          </a:p>
          <a:p>
            <a:pPr lvl="0" algn="ctr"/>
            <a:r>
              <a:rPr lang="en-US" sz="1200" dirty="0">
                <a:solidFill>
                  <a:schemeClr val="bg1"/>
                </a:solidFill>
                <a:latin typeface="Calibri" panose="020F0502020204030204" pitchFamily="34" charset="0"/>
              </a:rPr>
              <a:t># of disks : 3</a:t>
            </a:r>
          </a:p>
          <a:p>
            <a:pPr lvl="0" algn="ctr"/>
            <a:r>
              <a:rPr lang="en-US" sz="1200" dirty="0">
                <a:solidFill>
                  <a:schemeClr val="bg1"/>
                </a:solidFill>
                <a:latin typeface="Calibri" panose="020F0502020204030204" pitchFamily="34" charset="0"/>
              </a:rPr>
              <a:t>Total disk size : 1.5TB</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Host Cache : Read Only</a:t>
            </a:r>
          </a:p>
          <a:p>
            <a:pPr lvl="0" algn="ctr"/>
            <a:r>
              <a:rPr lang="en-US" sz="1200" dirty="0">
                <a:solidFill>
                  <a:schemeClr val="bg1"/>
                </a:solidFill>
                <a:latin typeface="Calibri" panose="020F0502020204030204" pitchFamily="34" charset="0"/>
              </a:rPr>
              <a:t>Type : Storage Pool</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Drive letter : F</a:t>
            </a:r>
          </a:p>
        </p:txBody>
      </p:sp>
      <p:sp>
        <p:nvSpPr>
          <p:cNvPr id="106" name="Rectangular Callout 105"/>
          <p:cNvSpPr/>
          <p:nvPr/>
        </p:nvSpPr>
        <p:spPr>
          <a:xfrm>
            <a:off x="988208" y="5394746"/>
            <a:ext cx="1630820" cy="1460540"/>
          </a:xfrm>
          <a:prstGeom prst="wedgeRectCallout">
            <a:avLst>
              <a:gd name="adj1" fmla="val 177939"/>
              <a:gd name="adj2" fmla="val -4618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chemeClr val="bg1"/>
                </a:solidFill>
                <a:latin typeface="Calibri" panose="020F0502020204030204" pitchFamily="34" charset="0"/>
              </a:rPr>
              <a:t>Disks for DB Log files</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Storage Type : Premium Storage P20</a:t>
            </a:r>
          </a:p>
          <a:p>
            <a:pPr lvl="0" algn="ctr"/>
            <a:r>
              <a:rPr lang="en-US" sz="1200" dirty="0">
                <a:solidFill>
                  <a:schemeClr val="bg1"/>
                </a:solidFill>
                <a:latin typeface="Calibri" panose="020F0502020204030204" pitchFamily="34" charset="0"/>
              </a:rPr>
              <a:t># of disks : 1</a:t>
            </a:r>
          </a:p>
          <a:p>
            <a:pPr lvl="0" algn="ctr"/>
            <a:r>
              <a:rPr lang="en-US" sz="1200" dirty="0">
                <a:solidFill>
                  <a:schemeClr val="bg1"/>
                </a:solidFill>
                <a:latin typeface="Calibri" panose="020F0502020204030204" pitchFamily="34" charset="0"/>
              </a:rPr>
              <a:t>Total Disk size : 500 GB</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Host Cache : None</a:t>
            </a:r>
          </a:p>
          <a:p>
            <a:pPr lvl="0" algn="ctr"/>
            <a:r>
              <a:rPr lang="en-US" sz="1200" dirty="0">
                <a:solidFill>
                  <a:schemeClr val="bg1"/>
                </a:solidFill>
                <a:latin typeface="Calibri" panose="020F0502020204030204" pitchFamily="34" charset="0"/>
              </a:rPr>
              <a:t>Type : Simple Volume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Drive letter : G</a:t>
            </a:r>
          </a:p>
        </p:txBody>
      </p:sp>
      <p:pic>
        <p:nvPicPr>
          <p:cNvPr id="84" name="Picture 83"/>
          <p:cNvPicPr>
            <a:picLocks noChangeAspect="1"/>
          </p:cNvPicPr>
          <p:nvPr/>
        </p:nvPicPr>
        <p:blipFill rotWithShape="1">
          <a:blip r:embed="rId8" cstate="email">
            <a:extLst>
              <a:ext uri="{28A0092B-C50C-407E-A947-70E740481C1C}">
                <a14:useLocalDpi xmlns:a14="http://schemas.microsoft.com/office/drawing/2010/main"/>
              </a:ext>
            </a:extLst>
          </a:blip>
          <a:srcRect t="-8298"/>
          <a:stretch/>
        </p:blipFill>
        <p:spPr>
          <a:xfrm>
            <a:off x="4636433" y="3917720"/>
            <a:ext cx="643132" cy="177865"/>
          </a:xfrm>
          <a:prstGeom prst="rect">
            <a:avLst/>
          </a:prstGeom>
          <a:solidFill>
            <a:srgbClr val="FFFFFF"/>
          </a:solidFill>
        </p:spPr>
      </p:pic>
      <p:pic>
        <p:nvPicPr>
          <p:cNvPr id="85" name="Picture 84"/>
          <p:cNvPicPr>
            <a:picLocks noChangeAspect="1"/>
          </p:cNvPicPr>
          <p:nvPr/>
        </p:nvPicPr>
        <p:blipFill rotWithShape="1">
          <a:blip r:embed="rId8" cstate="email">
            <a:extLst>
              <a:ext uri="{28A0092B-C50C-407E-A947-70E740481C1C}">
                <a14:useLocalDpi xmlns:a14="http://schemas.microsoft.com/office/drawing/2010/main"/>
              </a:ext>
            </a:extLst>
          </a:blip>
          <a:srcRect t="-8298"/>
          <a:stretch/>
        </p:blipFill>
        <p:spPr>
          <a:xfrm>
            <a:off x="7694592" y="3906990"/>
            <a:ext cx="643132" cy="177865"/>
          </a:xfrm>
          <a:prstGeom prst="rect">
            <a:avLst/>
          </a:prstGeom>
          <a:solidFill>
            <a:srgbClr val="FFFFFF"/>
          </a:solidFill>
        </p:spPr>
      </p:pic>
      <p:sp>
        <p:nvSpPr>
          <p:cNvPr id="107" name="TextBox 106"/>
          <p:cNvSpPr txBox="1"/>
          <p:nvPr/>
        </p:nvSpPr>
        <p:spPr>
          <a:xfrm>
            <a:off x="6401165" y="1500863"/>
            <a:ext cx="2557533" cy="276999"/>
          </a:xfrm>
          <a:prstGeom prst="rect">
            <a:avLst/>
          </a:prstGeom>
          <a:noFill/>
        </p:spPr>
        <p:txBody>
          <a:bodyPr wrap="square" rtlCol="0">
            <a:spAutoFit/>
          </a:bodyPr>
          <a:lstStyle/>
          <a:p>
            <a:pPr algn="ctr"/>
            <a:r>
              <a:rPr lang="en-US" sz="1200" dirty="0">
                <a:latin typeface="Calibri" panose="020F0502020204030204" pitchFamily="34" charset="0"/>
              </a:rPr>
              <a:t>VIR-ASCS | 10.0.0.8/24</a:t>
            </a:r>
          </a:p>
        </p:txBody>
      </p:sp>
      <p:sp>
        <p:nvSpPr>
          <p:cNvPr id="109" name="Rectangle 108"/>
          <p:cNvSpPr/>
          <p:nvPr/>
        </p:nvSpPr>
        <p:spPr>
          <a:xfrm>
            <a:off x="9894867" y="3313437"/>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110" name="Rectangle 109"/>
          <p:cNvSpPr/>
          <p:nvPr/>
        </p:nvSpPr>
        <p:spPr>
          <a:xfrm>
            <a:off x="10517284" y="3313645"/>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111" name="Rectangle 110"/>
          <p:cNvSpPr/>
          <p:nvPr/>
        </p:nvSpPr>
        <p:spPr>
          <a:xfrm>
            <a:off x="9894867" y="3738849"/>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112" name="Rectangle 111"/>
          <p:cNvSpPr/>
          <p:nvPr/>
        </p:nvSpPr>
        <p:spPr>
          <a:xfrm>
            <a:off x="10517284" y="3763908"/>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113" name="Rectangle 112"/>
          <p:cNvSpPr/>
          <p:nvPr/>
        </p:nvSpPr>
        <p:spPr>
          <a:xfrm>
            <a:off x="9894867" y="4213344"/>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Blob</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114" name="Rectangle 113"/>
          <p:cNvSpPr/>
          <p:nvPr/>
        </p:nvSpPr>
        <p:spPr>
          <a:xfrm>
            <a:off x="10517284" y="4238403"/>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115" name="Rectangle 114"/>
          <p:cNvSpPr/>
          <p:nvPr/>
        </p:nvSpPr>
        <p:spPr>
          <a:xfrm>
            <a:off x="9894867" y="4687839"/>
            <a:ext cx="535185" cy="334003"/>
          </a:xfrm>
          <a:prstGeom prst="rect">
            <a:avLst/>
          </a:prstGeom>
          <a:solidFill>
            <a:schemeClr val="bg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File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Share</a:t>
            </a:r>
          </a:p>
        </p:txBody>
      </p:sp>
      <p:sp>
        <p:nvSpPr>
          <p:cNvPr id="116" name="Rectangle 115"/>
          <p:cNvSpPr/>
          <p:nvPr/>
        </p:nvSpPr>
        <p:spPr>
          <a:xfrm>
            <a:off x="2028634" y="4157901"/>
            <a:ext cx="1205100" cy="58670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 Account : Contoso\SQLSvc1</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VM-SQL1\</a:t>
            </a:r>
            <a:r>
              <a:rPr lang="en-US" sz="1100" dirty="0" err="1">
                <a:solidFill>
                  <a:schemeClr val="bg1"/>
                </a:solidFill>
                <a:latin typeface="Calibri" panose="020F0502020204030204" pitchFamily="34" charset="0"/>
              </a:rPr>
              <a:t>sapadm</a:t>
            </a:r>
            <a:endParaRPr lang="en-US" sz="1100" dirty="0">
              <a:solidFill>
                <a:schemeClr val="bg1"/>
              </a:solidFill>
              <a:latin typeface="Calibri" panose="020F0502020204030204" pitchFamily="34" charset="0"/>
            </a:endParaRPr>
          </a:p>
        </p:txBody>
      </p:sp>
      <p:sp>
        <p:nvSpPr>
          <p:cNvPr id="118" name="Rectangle 117"/>
          <p:cNvSpPr/>
          <p:nvPr/>
        </p:nvSpPr>
        <p:spPr>
          <a:xfrm>
            <a:off x="10517283" y="4679926"/>
            <a:ext cx="535185" cy="334003"/>
          </a:xfrm>
          <a:prstGeom prst="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Account</a:t>
            </a:r>
          </a:p>
        </p:txBody>
      </p:sp>
      <p:sp>
        <p:nvSpPr>
          <p:cNvPr id="72" name="Rectangle 71"/>
          <p:cNvSpPr/>
          <p:nvPr/>
        </p:nvSpPr>
        <p:spPr>
          <a:xfrm>
            <a:off x="9891765" y="2837671"/>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sp>
        <p:nvSpPr>
          <p:cNvPr id="2" name="Rounded Rectangle 1"/>
          <p:cNvSpPr/>
          <p:nvPr/>
        </p:nvSpPr>
        <p:spPr>
          <a:xfrm>
            <a:off x="3004207" y="5306364"/>
            <a:ext cx="1438327" cy="121707"/>
          </a:xfrm>
          <a:prstGeom prst="round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latin typeface="Calibri" panose="020F0502020204030204" pitchFamily="34" charset="0"/>
              </a:rPr>
              <a:t>F</a:t>
            </a:r>
          </a:p>
        </p:txBody>
      </p:sp>
      <p:sp>
        <p:nvSpPr>
          <p:cNvPr id="73" name="Rounded Rectangle 72"/>
          <p:cNvSpPr/>
          <p:nvPr/>
        </p:nvSpPr>
        <p:spPr>
          <a:xfrm>
            <a:off x="6015450" y="5323071"/>
            <a:ext cx="1438327" cy="121707"/>
          </a:xfrm>
          <a:prstGeom prst="round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1"/>
                </a:solidFill>
                <a:latin typeface="Calibri" panose="020F0502020204030204" pitchFamily="34" charset="0"/>
              </a:rPr>
              <a:t>F</a:t>
            </a:r>
          </a:p>
        </p:txBody>
      </p:sp>
      <p:sp>
        <p:nvSpPr>
          <p:cNvPr id="86" name="Rectangle 85"/>
          <p:cNvSpPr/>
          <p:nvPr/>
        </p:nvSpPr>
        <p:spPr>
          <a:xfrm>
            <a:off x="7802244" y="4168208"/>
            <a:ext cx="1205100" cy="58670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 Account : Contoso\SQLSvc2</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VM-SQL2\</a:t>
            </a:r>
            <a:r>
              <a:rPr lang="en-US" sz="1100" dirty="0" err="1">
                <a:solidFill>
                  <a:schemeClr val="bg1"/>
                </a:solidFill>
                <a:latin typeface="Calibri" panose="020F0502020204030204" pitchFamily="34" charset="0"/>
              </a:rPr>
              <a:t>sapadm</a:t>
            </a:r>
            <a:endParaRPr lang="en-US" sz="1100" dirty="0">
              <a:solidFill>
                <a:schemeClr val="bg1"/>
              </a:solidFill>
              <a:latin typeface="Calibri" panose="020F0502020204030204" pitchFamily="34" charset="0"/>
            </a:endParaRPr>
          </a:p>
        </p:txBody>
      </p:sp>
      <p:sp>
        <p:nvSpPr>
          <p:cNvPr id="87" name="Rectangle 86"/>
          <p:cNvSpPr/>
          <p:nvPr/>
        </p:nvSpPr>
        <p:spPr>
          <a:xfrm>
            <a:off x="1115669" y="1622212"/>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DC + DNS :</a:t>
            </a:r>
          </a:p>
          <a:p>
            <a:pPr algn="ctr"/>
            <a:r>
              <a:rPr lang="en-US" sz="1100" dirty="0">
                <a:solidFill>
                  <a:schemeClr val="bg1"/>
                </a:solidFill>
                <a:latin typeface="Calibri" panose="020F0502020204030204" pitchFamily="34" charset="0"/>
              </a:rPr>
              <a:t>VM Name : VM-DC1</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IP : 10.0.0.4/24</a:t>
            </a:r>
          </a:p>
          <a:p>
            <a:pPr algn="ctr"/>
            <a:r>
              <a:rPr lang="en-US" sz="1100" dirty="0">
                <a:solidFill>
                  <a:schemeClr val="bg1"/>
                </a:solidFill>
                <a:latin typeface="Calibri" panose="020F0502020204030204" pitchFamily="34" charset="0"/>
              </a:rPr>
              <a:t>Domain : </a:t>
            </a:r>
            <a:r>
              <a:rPr lang="en-US" sz="1100" dirty="0" err="1">
                <a:solidFill>
                  <a:schemeClr val="bg1"/>
                </a:solidFill>
                <a:latin typeface="Calibri" panose="020F0502020204030204" pitchFamily="34" charset="0"/>
              </a:rPr>
              <a:t>Contoso.local</a:t>
            </a:r>
            <a:endParaRPr lang="en-US" sz="1100" dirty="0">
              <a:solidFill>
                <a:schemeClr val="bg1"/>
              </a:solidFill>
              <a:latin typeface="Calibri" panose="020F0502020204030204" pitchFamily="34" charset="0"/>
            </a:endParaRPr>
          </a:p>
        </p:txBody>
      </p:sp>
      <p:sp>
        <p:nvSpPr>
          <p:cNvPr id="45" name="Rounded Rectangle 44"/>
          <p:cNvSpPr/>
          <p:nvPr/>
        </p:nvSpPr>
        <p:spPr>
          <a:xfrm>
            <a:off x="1493705" y="2342688"/>
            <a:ext cx="964991" cy="441657"/>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solidFill>
                  <a:schemeClr val="tx1"/>
                </a:solidFill>
                <a:latin typeface="Calibri" panose="020F0502020204030204" pitchFamily="34" charset="0"/>
              </a:rPr>
              <a:t>Share : </a:t>
            </a:r>
            <a:r>
              <a:rPr lang="en-US" sz="1000" dirty="0" err="1">
                <a:solidFill>
                  <a:schemeClr val="tx1"/>
                </a:solidFill>
                <a:latin typeface="Calibri" panose="020F0502020204030204" pitchFamily="34" charset="0"/>
              </a:rPr>
              <a:t>SQLFileWitness</a:t>
            </a:r>
            <a:endParaRPr lang="en-US" sz="10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166036430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335674"/>
            <a:ext cx="10515600" cy="4841290"/>
          </a:xfrm>
        </p:spPr>
        <p:txBody>
          <a:bodyPr>
            <a:noAutofit/>
          </a:bodyPr>
          <a:lstStyle/>
          <a:p>
            <a:pPr>
              <a:buFont typeface="+mj-lt"/>
              <a:buAutoNum type="arabicPeriod"/>
            </a:pPr>
            <a:r>
              <a:rPr lang="en-US" sz="2400" dirty="0"/>
              <a:t>Deploy 2 VMs for SAP DB, Configure OS</a:t>
            </a:r>
          </a:p>
          <a:p>
            <a:pPr lvl="1"/>
            <a:r>
              <a:rPr lang="en-US" sz="2000" dirty="0"/>
              <a:t>Deploy VMs</a:t>
            </a:r>
          </a:p>
          <a:p>
            <a:pPr lvl="2"/>
            <a:r>
              <a:rPr lang="en-US" sz="1800" dirty="0"/>
              <a:t>Deployment model : Classic, VM Name : VM-SQL1, VM-SQL2, Pricing Tier : DS11, Availability Set : AVS-SQL (Create new)</a:t>
            </a:r>
          </a:p>
          <a:p>
            <a:pPr lvl="2"/>
            <a:r>
              <a:rPr lang="en-US" sz="1800" dirty="0"/>
              <a:t>Virtual Network : VNT-USWEST, Subnet : Subnet-1, Domain </a:t>
            </a:r>
            <a:r>
              <a:rPr lang="en-US" altLang="ja-JP" sz="1800" dirty="0"/>
              <a:t>Name (Cloud Service Name) : CLD-SQL (Create new), </a:t>
            </a:r>
            <a:r>
              <a:rPr lang="en-US" sz="1800" dirty="0"/>
              <a:t>IP Address : Static - 10.0.0.9, 10.0.0.10</a:t>
            </a:r>
          </a:p>
          <a:p>
            <a:pPr lvl="2"/>
            <a:r>
              <a:rPr lang="en-US" sz="1800" dirty="0"/>
              <a:t>Storage Account : </a:t>
            </a:r>
            <a:r>
              <a:rPr lang="en-US" sz="1800" dirty="0" err="1"/>
              <a:t>struswestprem</a:t>
            </a:r>
            <a:r>
              <a:rPr lang="en-US" sz="1800" dirty="0"/>
              <a:t> (Create new), Storage Pricing Tier : Premium-LRS (Premium Storage), Diagnostics : On, Resource Group : RSG-USWEST</a:t>
            </a:r>
          </a:p>
          <a:p>
            <a:pPr lvl="1"/>
            <a:r>
              <a:rPr lang="en-US" sz="2000" dirty="0"/>
              <a:t>Configure OS within each VM</a:t>
            </a:r>
          </a:p>
          <a:p>
            <a:pPr lvl="2"/>
            <a:r>
              <a:rPr lang="en-US" sz="1800" dirty="0"/>
              <a:t>Turn off IE Enhanced Security </a:t>
            </a:r>
            <a:r>
              <a:rPr lang="en-US" sz="1800" dirty="0" err="1"/>
              <a:t>Config</a:t>
            </a:r>
            <a:r>
              <a:rPr lang="en-US" sz="1800" dirty="0"/>
              <a:t>, Add .NET Framework 3.5 Features, Power Options : High Performance</a:t>
            </a:r>
          </a:p>
          <a:p>
            <a:pPr lvl="2"/>
            <a:r>
              <a:rPr lang="en-US" sz="1800" dirty="0"/>
              <a:t>Windows Update and reboot, Join in </a:t>
            </a:r>
            <a:r>
              <a:rPr lang="en-US" sz="1800" dirty="0" err="1"/>
              <a:t>Contoso.local</a:t>
            </a:r>
            <a:r>
              <a:rPr lang="en-US" sz="1800" dirty="0"/>
              <a:t> and reboot, Turn off Windows firewalls</a:t>
            </a:r>
          </a:p>
          <a:p>
            <a:pPr>
              <a:buFont typeface="+mj-lt"/>
              <a:buAutoNum type="arabicPeriod"/>
            </a:pPr>
            <a:r>
              <a:rPr lang="en-US" sz="2400" dirty="0"/>
              <a:t>Attach disks to each VM, Create Volume for DB files</a:t>
            </a:r>
          </a:p>
          <a:p>
            <a:pPr lvl="1"/>
            <a:r>
              <a:rPr lang="en-US" sz="2000" dirty="0"/>
              <a:t>Attach 3 x P20 Premium Storage disks to each VM, Size : 512 GB (P20) x 3, Host Caching : Read Only </a:t>
            </a:r>
          </a:p>
          <a:p>
            <a:pPr lvl="1"/>
            <a:r>
              <a:rPr lang="en-US" sz="2000" dirty="0"/>
              <a:t>Initialize disks with GPT, Create a Storage Pool, Create a Virtual Disk </a:t>
            </a:r>
          </a:p>
          <a:p>
            <a:pPr lvl="2"/>
            <a:r>
              <a:rPr lang="en-US" sz="1800" dirty="0"/>
              <a:t>Layout : Simple, Provisioning Type : Fixed, Drive Letter : F, 64KB allocation unit size</a:t>
            </a:r>
            <a:endParaRPr lang="en-US" sz="2400" dirty="0"/>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17379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335674"/>
            <a:ext cx="10515600" cy="4841290"/>
          </a:xfrm>
        </p:spPr>
        <p:txBody>
          <a:bodyPr>
            <a:noAutofit/>
          </a:bodyPr>
          <a:lstStyle/>
          <a:p>
            <a:pPr marL="342900" indent="-342900">
              <a:buFont typeface="+mj-lt"/>
              <a:buAutoNum type="arabicPeriod" startAt="3"/>
            </a:pPr>
            <a:r>
              <a:rPr lang="en-US" sz="2800" dirty="0"/>
              <a:t>Attach a disk to each VM, Create Volume for DB Log file(s)</a:t>
            </a:r>
          </a:p>
          <a:p>
            <a:pPr lvl="1"/>
            <a:r>
              <a:rPr lang="en-US" sz="2400" dirty="0"/>
              <a:t>Attach 1 x P20 Premium Storage disk to each VM, Size : 512 GB (P20) x 1, Host Caching : None</a:t>
            </a:r>
          </a:p>
          <a:p>
            <a:pPr lvl="1"/>
            <a:r>
              <a:rPr lang="en-US" sz="2400" dirty="0"/>
              <a:t>Initialize disks with GPT, Create a Simple Volume</a:t>
            </a:r>
          </a:p>
          <a:p>
            <a:pPr lvl="2"/>
            <a:r>
              <a:rPr lang="en-US" sz="2000" dirty="0"/>
              <a:t>Drive Letter : G, 64KB allocation unit size</a:t>
            </a:r>
          </a:p>
          <a:p>
            <a:pPr>
              <a:buFont typeface="+mj-lt"/>
              <a:buAutoNum type="arabicPeriod" startAt="3"/>
            </a:pPr>
            <a:r>
              <a:rPr lang="en-US" sz="2800" dirty="0"/>
              <a:t>Install SQL Server and Cluster Service</a:t>
            </a:r>
          </a:p>
          <a:p>
            <a:pPr lvl="1"/>
            <a:r>
              <a:rPr lang="en-US" sz="2400" dirty="0"/>
              <a:t>New SQL Server stand-alone installation, Add “Database Engine Services” and “Management Tools – Basic”, Change collocation – “SQL_Latin1_General_CP850_BIN2” </a:t>
            </a:r>
          </a:p>
          <a:p>
            <a:pPr lvl="1"/>
            <a:r>
              <a:rPr lang="en-US" sz="2400" dirty="0"/>
              <a:t>Add Failover Clustering Service </a:t>
            </a:r>
          </a:p>
          <a:p>
            <a:endParaRPr lang="en-US" sz="2800" dirty="0"/>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28801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335674"/>
            <a:ext cx="10515600" cy="5279136"/>
          </a:xfrm>
        </p:spPr>
        <p:txBody>
          <a:bodyPr>
            <a:noAutofit/>
          </a:bodyPr>
          <a:lstStyle/>
          <a:p>
            <a:pPr marL="342900" indent="-342900">
              <a:buFont typeface="+mj-lt"/>
              <a:buAutoNum type="arabicPeriod" startAt="5"/>
            </a:pPr>
            <a:r>
              <a:rPr lang="en-US" sz="2000" dirty="0"/>
              <a:t>Set up a Cluster, Configure file share witness (</a:t>
            </a:r>
            <a:r>
              <a:rPr lang="en-US" sz="2000" dirty="0">
                <a:hlinkClick r:id="rId2"/>
              </a:rPr>
              <a:t>Check</a:t>
            </a:r>
            <a:r>
              <a:rPr lang="en-US" sz="2000" dirty="0"/>
              <a:t>)</a:t>
            </a:r>
          </a:p>
          <a:p>
            <a:pPr lvl="1"/>
            <a:r>
              <a:rPr lang="en-US" sz="1800" dirty="0"/>
              <a:t>Set up a Cluster</a:t>
            </a:r>
          </a:p>
          <a:p>
            <a:pPr lvl="2"/>
            <a:r>
              <a:rPr lang="en-US" sz="1600" dirty="0"/>
              <a:t>Cluster Name : CLS-SQL, Check off “Add all eligible storage to the cluster” </a:t>
            </a:r>
          </a:p>
          <a:p>
            <a:pPr lvl="2"/>
            <a:r>
              <a:rPr lang="en-US" sz="1600" dirty="0"/>
              <a:t>Change IP address resource to use static IP address 10.0.0.11, Bring IP address resource online</a:t>
            </a:r>
          </a:p>
          <a:p>
            <a:pPr lvl="1"/>
            <a:r>
              <a:rPr lang="en-US" sz="1800" dirty="0"/>
              <a:t>Configure file share witness</a:t>
            </a:r>
          </a:p>
          <a:p>
            <a:pPr lvl="2"/>
            <a:r>
              <a:rPr lang="en-US" sz="1600" dirty="0"/>
              <a:t>Create a file share “</a:t>
            </a:r>
            <a:r>
              <a:rPr lang="en-US" sz="1600" dirty="0" err="1"/>
              <a:t>SQLFileWitness</a:t>
            </a:r>
            <a:r>
              <a:rPr lang="en-US" sz="1600" dirty="0"/>
              <a:t>”, Check off “Allow caching of share”, Add compute account “CLS-SQL” and allow to modify and change to the share</a:t>
            </a:r>
          </a:p>
          <a:p>
            <a:pPr lvl="2"/>
            <a:r>
              <a:rPr lang="en-US" sz="1600" dirty="0"/>
              <a:t>Configure Cluster to use file share witness (</a:t>
            </a:r>
            <a:r>
              <a:rPr lang="en-US" sz="1600" dirty="0">
                <a:hlinkClick r:id="rId3" action="ppaction://hlinkfile"/>
              </a:rPr>
              <a:t>\\VM-DC1\</a:t>
            </a:r>
            <a:r>
              <a:rPr lang="en-US" sz="1600" dirty="0" err="1">
                <a:hlinkClick r:id="rId3" action="ppaction://hlinkfile"/>
              </a:rPr>
              <a:t>SQLFileWitness</a:t>
            </a:r>
            <a:r>
              <a:rPr lang="en-US" sz="1600" dirty="0"/>
              <a:t> )</a:t>
            </a:r>
          </a:p>
          <a:p>
            <a:pPr marL="342900" indent="-342900">
              <a:buFont typeface="+mj-lt"/>
              <a:buAutoNum type="arabicPeriod" startAt="5"/>
            </a:pPr>
            <a:r>
              <a:rPr lang="en-US" sz="2000" dirty="0"/>
              <a:t>Set up SAP database instance and full database backup on 1</a:t>
            </a:r>
            <a:r>
              <a:rPr lang="en-US" sz="2000" baseline="30000" dirty="0"/>
              <a:t>st</a:t>
            </a:r>
            <a:r>
              <a:rPr lang="en-US" sz="2000" dirty="0"/>
              <a:t> node</a:t>
            </a:r>
          </a:p>
          <a:p>
            <a:pPr lvl="1"/>
            <a:r>
              <a:rPr lang="en-US" sz="1800" dirty="0"/>
              <a:t>Make sure SAP ASCS is up and running - Test access </a:t>
            </a:r>
            <a:r>
              <a:rPr lang="en-US" sz="1800" dirty="0">
                <a:hlinkClick r:id="rId4" action="ppaction://hlinkfile"/>
              </a:rPr>
              <a:t>\\VIR-ASCS\sapmnt</a:t>
            </a:r>
            <a:r>
              <a:rPr lang="en-US" sz="1800" dirty="0"/>
              <a:t> </a:t>
            </a:r>
          </a:p>
          <a:p>
            <a:pPr lvl="1"/>
            <a:r>
              <a:rPr lang="en-US" sz="1800" dirty="0"/>
              <a:t>Create folders for SAP database files (F drive) and SAP database log files (G drive)</a:t>
            </a:r>
          </a:p>
          <a:p>
            <a:pPr lvl="1"/>
            <a:r>
              <a:rPr lang="en-US" sz="1800" dirty="0"/>
              <a:t>Run SAPINST</a:t>
            </a:r>
          </a:p>
          <a:p>
            <a:pPr lvl="2"/>
            <a:r>
              <a:rPr lang="en-US" sz="1600" dirty="0"/>
              <a:t>Run SAPINST of SWPM, Log off once and log in as Domain Administrator (* Or create all user/service accounts as stated in SAP </a:t>
            </a:r>
            <a:r>
              <a:rPr lang="en-US" sz="1600" dirty="0" err="1"/>
              <a:t>inst</a:t>
            </a:r>
            <a:r>
              <a:rPr lang="en-US" sz="1600" dirty="0"/>
              <a:t> guide in advance)</a:t>
            </a:r>
          </a:p>
          <a:p>
            <a:pPr lvl="2"/>
            <a:r>
              <a:rPr lang="en-US" sz="1600" dirty="0"/>
              <a:t>Profile Directory : </a:t>
            </a:r>
            <a:r>
              <a:rPr lang="en-US" sz="1600" dirty="0">
                <a:hlinkClick r:id="rId5" action="ppaction://hlinkfile"/>
              </a:rPr>
              <a:t>\\VIR-ASCS\sapmnt\XXX\SYS\Profile</a:t>
            </a:r>
            <a:r>
              <a:rPr lang="en-US" sz="1600" dirty="0"/>
              <a:t>, Give master password, Domain Model : Domain of current user, Give passwords for VM-SQL1\</a:t>
            </a:r>
            <a:r>
              <a:rPr lang="en-US" sz="1600" dirty="0" err="1"/>
              <a:t>sapadm</a:t>
            </a:r>
            <a:r>
              <a:rPr lang="en-US" sz="1600" dirty="0"/>
              <a:t>, SQL Server login and user “xxx”</a:t>
            </a:r>
          </a:p>
          <a:p>
            <a:pPr lvl="2"/>
            <a:r>
              <a:rPr lang="en-US" sz="1600" dirty="0"/>
              <a:t># of Database files : 8, Location of Data : F:\XXXDATA1 – F:\XXXDATA8, Location of Log : G:\XXXLOG1, Location of </a:t>
            </a:r>
            <a:r>
              <a:rPr lang="en-US" sz="1600" dirty="0" err="1"/>
              <a:t>TempDB</a:t>
            </a:r>
            <a:r>
              <a:rPr lang="en-US" sz="1600" dirty="0"/>
              <a:t> : F:\TEMPDB, # of parallel jobs : 3</a:t>
            </a:r>
          </a:p>
          <a:p>
            <a:pPr lvl="1"/>
            <a:r>
              <a:rPr lang="en-US" sz="1800" dirty="0"/>
              <a:t>Take full DB backup (on 1</a:t>
            </a:r>
            <a:r>
              <a:rPr lang="en-US" sz="1800" baseline="30000" dirty="0"/>
              <a:t>st</a:t>
            </a:r>
            <a:r>
              <a:rPr lang="en-US" sz="1800" dirty="0"/>
              <a:t> node)</a:t>
            </a:r>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874152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335674"/>
            <a:ext cx="10515600" cy="5279136"/>
          </a:xfrm>
        </p:spPr>
        <p:txBody>
          <a:bodyPr>
            <a:noAutofit/>
          </a:bodyPr>
          <a:lstStyle/>
          <a:p>
            <a:pPr marL="342900" indent="-342900">
              <a:buFont typeface="+mj-lt"/>
              <a:buAutoNum type="arabicPeriod" startAt="7"/>
            </a:pPr>
            <a:r>
              <a:rPr lang="en-US" sz="2400" dirty="0"/>
              <a:t>Restore database on 2</a:t>
            </a:r>
            <a:r>
              <a:rPr lang="en-US" sz="2400" baseline="30000" dirty="0"/>
              <a:t>nd</a:t>
            </a:r>
            <a:r>
              <a:rPr lang="en-US" sz="2400" dirty="0"/>
              <a:t> node (</a:t>
            </a:r>
            <a:r>
              <a:rPr lang="en-US" sz="2400" dirty="0">
                <a:hlinkClick r:id="rId2"/>
              </a:rPr>
              <a:t>Check</a:t>
            </a:r>
            <a:r>
              <a:rPr lang="en-US" sz="2400" dirty="0"/>
              <a:t>)</a:t>
            </a:r>
          </a:p>
          <a:p>
            <a:pPr lvl="1"/>
            <a:r>
              <a:rPr lang="en-US" sz="2000" dirty="0"/>
              <a:t>Create folders with same structure as 1</a:t>
            </a:r>
            <a:r>
              <a:rPr lang="en-US" sz="2000" baseline="30000" dirty="0"/>
              <a:t>st</a:t>
            </a:r>
            <a:r>
              <a:rPr lang="en-US" sz="2000" dirty="0"/>
              <a:t> node</a:t>
            </a:r>
          </a:p>
          <a:p>
            <a:pPr lvl="1"/>
            <a:r>
              <a:rPr lang="en-US" sz="2000" dirty="0"/>
              <a:t>Restore database </a:t>
            </a:r>
          </a:p>
          <a:p>
            <a:pPr lvl="2"/>
            <a:r>
              <a:rPr lang="en-US" sz="1800" dirty="0"/>
              <a:t>Allocating database files in F drive and database log files in G drive, Restore state : RESTORE WITH NORECOVERY</a:t>
            </a:r>
          </a:p>
          <a:p>
            <a:pPr marL="342900" indent="-342900">
              <a:buFont typeface="+mj-lt"/>
              <a:buAutoNum type="arabicPeriod" startAt="7"/>
            </a:pPr>
            <a:r>
              <a:rPr lang="en-US" sz="2400" dirty="0"/>
              <a:t>Security Settings before SQL </a:t>
            </a:r>
            <a:r>
              <a:rPr lang="en-US" sz="2400" dirty="0" err="1"/>
              <a:t>ALwaysOn</a:t>
            </a:r>
            <a:r>
              <a:rPr lang="en-US" sz="2400" dirty="0"/>
              <a:t> Setup (</a:t>
            </a:r>
            <a:r>
              <a:rPr lang="en-US" sz="2400" dirty="0">
                <a:hlinkClick r:id="rId2"/>
              </a:rPr>
              <a:t>Check</a:t>
            </a:r>
            <a:r>
              <a:rPr lang="en-US" sz="2400" dirty="0"/>
              <a:t>)</a:t>
            </a:r>
          </a:p>
          <a:p>
            <a:pPr lvl="1"/>
            <a:r>
              <a:rPr lang="en-US" sz="2000" dirty="0"/>
              <a:t>Grant permission to “NT AUTHORITY\SYSTEM” </a:t>
            </a:r>
          </a:p>
          <a:p>
            <a:pPr lvl="2"/>
            <a:r>
              <a:rPr lang="en-US" sz="1800" dirty="0"/>
              <a:t>Alter any availability group, Connect SQL, View server state</a:t>
            </a:r>
          </a:p>
          <a:p>
            <a:endParaRPr lang="en-US" sz="2400" dirty="0"/>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15512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461541"/>
            <a:ext cx="10515600" cy="4782878"/>
          </a:xfrm>
        </p:spPr>
        <p:txBody>
          <a:bodyPr>
            <a:noAutofit/>
          </a:bodyPr>
          <a:lstStyle/>
          <a:p>
            <a:pPr marL="514350" indent="-514350">
              <a:buFont typeface="+mj-lt"/>
              <a:buAutoNum type="arabicPeriod" startAt="9"/>
            </a:pPr>
            <a:r>
              <a:rPr lang="en-US" sz="2400" dirty="0"/>
              <a:t>Set up SQL Server </a:t>
            </a:r>
            <a:r>
              <a:rPr lang="en-US" sz="2400" dirty="0" err="1"/>
              <a:t>AlwaysOn</a:t>
            </a:r>
            <a:r>
              <a:rPr lang="en-US" sz="2400" dirty="0"/>
              <a:t> (</a:t>
            </a:r>
            <a:r>
              <a:rPr lang="en-US" sz="2400" dirty="0">
                <a:hlinkClick r:id="rId2"/>
              </a:rPr>
              <a:t>Check</a:t>
            </a:r>
            <a:r>
              <a:rPr lang="en-US" sz="2400" dirty="0"/>
              <a:t>)</a:t>
            </a:r>
          </a:p>
          <a:p>
            <a:pPr lvl="1"/>
            <a:r>
              <a:rPr lang="en-US" sz="2000" dirty="0"/>
              <a:t>SQL Server Configuration Manager</a:t>
            </a:r>
          </a:p>
          <a:p>
            <a:pPr lvl="2"/>
            <a:r>
              <a:rPr lang="en-US" sz="1800" dirty="0"/>
              <a:t>Enable </a:t>
            </a:r>
            <a:r>
              <a:rPr lang="en-US" sz="1800" dirty="0" err="1"/>
              <a:t>AlwaysOn</a:t>
            </a:r>
            <a:r>
              <a:rPr lang="en-US" sz="1800" dirty="0"/>
              <a:t> Availability Groups, Change account to start service – Contoso\SQLSvc1, Contoso\SQLSvc2</a:t>
            </a:r>
          </a:p>
          <a:p>
            <a:pPr lvl="1"/>
            <a:r>
              <a:rPr lang="en-US" sz="2000" dirty="0"/>
              <a:t>Create a new Availability Group</a:t>
            </a:r>
          </a:p>
          <a:p>
            <a:pPr lvl="2"/>
            <a:r>
              <a:rPr lang="en-US" sz="1800" dirty="0"/>
              <a:t>Availability Group Name : AVG-SQL, Connect both VM-SQL1 and VM-SQL2</a:t>
            </a:r>
          </a:p>
          <a:p>
            <a:pPr lvl="2"/>
            <a:r>
              <a:rPr lang="en-US" sz="1800" dirty="0"/>
              <a:t>Turn on - Automatic Failover, Synchronous Commit, Readable Secondary, Data Synchronization Performance : Join Only</a:t>
            </a:r>
          </a:p>
          <a:p>
            <a:pPr marL="514350" indent="-514350">
              <a:buFont typeface="+mj-lt"/>
              <a:buAutoNum type="arabicPeriod" startAt="9"/>
            </a:pPr>
            <a:r>
              <a:rPr lang="en-US" sz="2400" dirty="0"/>
              <a:t>Listener Settings for SQL Server </a:t>
            </a:r>
            <a:r>
              <a:rPr lang="en-US" sz="2400" dirty="0" err="1"/>
              <a:t>AlwaysOn</a:t>
            </a:r>
            <a:r>
              <a:rPr lang="en-US" sz="2400" dirty="0"/>
              <a:t> (</a:t>
            </a:r>
            <a:r>
              <a:rPr lang="en-US" sz="2400" dirty="0">
                <a:hlinkClick r:id="rId3"/>
              </a:rPr>
              <a:t>Check</a:t>
            </a:r>
            <a:r>
              <a:rPr lang="en-US" sz="2400" dirty="0"/>
              <a:t>) </a:t>
            </a:r>
          </a:p>
          <a:p>
            <a:pPr lvl="1"/>
            <a:r>
              <a:rPr lang="en-US" sz="2000" dirty="0"/>
              <a:t>Create an Internal Load Balancer to Cloud Service and Endpoints to each VM (-&gt; PowerShell)</a:t>
            </a:r>
          </a:p>
          <a:p>
            <a:pPr lvl="1"/>
            <a:r>
              <a:rPr lang="en-US" sz="2000" dirty="0"/>
              <a:t>Add cluster resource in AVG-SQL – Client Access Point “LSN-SQL”</a:t>
            </a:r>
          </a:p>
          <a:p>
            <a:pPr lvl="1"/>
            <a:r>
              <a:rPr lang="en-US" sz="2000" dirty="0"/>
              <a:t>Assign 10.0.0.12 to IP address resource (IP Address 10.0.0.0, under LSN-SQL) , add Probe port TCP 59999 to each VM (-&gt; PowerShell) and bring it online</a:t>
            </a:r>
          </a:p>
          <a:p>
            <a:pPr lvl="1"/>
            <a:r>
              <a:rPr lang="en-US" sz="2000" dirty="0"/>
              <a:t>Complete Listener Settings – set a dependency between AVG-SQL and LSG-SQL</a:t>
            </a:r>
            <a:endParaRPr lang="en-US" sz="2400" dirty="0"/>
          </a:p>
          <a:p>
            <a:endParaRPr lang="en-US" sz="2400" dirty="0"/>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1205" y="3994214"/>
            <a:ext cx="416995" cy="375765"/>
          </a:xfrm>
          <a:prstGeom prst="rect">
            <a:avLst/>
          </a:prstGeom>
        </p:spPr>
      </p:pic>
    </p:spTree>
    <p:extLst>
      <p:ext uri="{BB962C8B-B14F-4D97-AF65-F5344CB8AC3E}">
        <p14:creationId xmlns:p14="http://schemas.microsoft.com/office/powerpoint/2010/main" val="13248031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dirty="0">
                <a:cs typeface="Segoe UI Light" panose="020B0502040204020203" pitchFamily="34" charset="0"/>
              </a:rPr>
              <a:t>Learn How to set up SAP on SQL Server 2014 (or Oracle) </a:t>
            </a:r>
            <a:br>
              <a:rPr lang="en-US" sz="3200" dirty="0">
                <a:cs typeface="Segoe UI Light" panose="020B0502040204020203" pitchFamily="34" charset="0"/>
              </a:rPr>
            </a:br>
            <a:r>
              <a:rPr lang="en-US" sz="3200" dirty="0">
                <a:cs typeface="Segoe UI Light" panose="020B0502040204020203" pitchFamily="34" charset="0"/>
              </a:rPr>
              <a:t>High Availability and SSD Performance on Microsoft Azure</a:t>
            </a:r>
          </a:p>
        </p:txBody>
      </p:sp>
      <p:sp>
        <p:nvSpPr>
          <p:cNvPr id="3" name="Content Placeholder 2"/>
          <p:cNvSpPr>
            <a:spLocks noGrp="1"/>
          </p:cNvSpPr>
          <p:nvPr>
            <p:ph idx="4294967295"/>
          </p:nvPr>
        </p:nvSpPr>
        <p:spPr>
          <a:xfrm>
            <a:off x="238836" y="928049"/>
            <a:ext cx="11953164" cy="5771488"/>
          </a:xfrm>
        </p:spPr>
        <p:txBody>
          <a:bodyPr>
            <a:noAutofit/>
          </a:bodyPr>
          <a:lstStyle/>
          <a:p>
            <a:pPr marL="342900" indent="-342900">
              <a:buFont typeface="+mj-lt"/>
              <a:buAutoNum type="arabicPeriod"/>
            </a:pPr>
            <a:r>
              <a:rPr lang="en-US" sz="1600" dirty="0">
                <a:cs typeface="Segoe UI Light" panose="020B0502040204020203" pitchFamily="34" charset="0"/>
              </a:rPr>
              <a:t>Using SAP on Azure Virtual Machines (VMs) Technical Whitepapers</a:t>
            </a:r>
          </a:p>
          <a:p>
            <a:pPr lvl="1"/>
            <a:r>
              <a:rPr lang="en-US" sz="1400" dirty="0">
                <a:cs typeface="Segoe UI Light" panose="020B0502040204020203" pitchFamily="34" charset="0"/>
                <a:hlinkClick r:id="rId2"/>
              </a:rPr>
              <a:t>https://msdn.microsoft.com/en-us/library/azure/dn745892.aspx</a:t>
            </a:r>
            <a:r>
              <a:rPr lang="en-US" sz="1400" dirty="0">
                <a:cs typeface="Segoe UI Light" panose="020B0502040204020203" pitchFamily="34" charset="0"/>
              </a:rPr>
              <a:t>  </a:t>
            </a:r>
          </a:p>
          <a:p>
            <a:pPr marL="342900" indent="-342900">
              <a:buFont typeface="+mj-lt"/>
              <a:buAutoNum type="arabicPeriod"/>
            </a:pPr>
            <a:r>
              <a:rPr lang="en-US" sz="1600" dirty="0">
                <a:cs typeface="Segoe UI Light" panose="020B0502040204020203" pitchFamily="34" charset="0"/>
              </a:rPr>
              <a:t>Top 10 Key Considerations for Deploying SAP Applications on Azure</a:t>
            </a:r>
          </a:p>
          <a:p>
            <a:pPr lvl="1"/>
            <a:r>
              <a:rPr lang="en-US" sz="1400" dirty="0">
                <a:cs typeface="Segoe UI Light" panose="020B0502040204020203" pitchFamily="34" charset="0"/>
                <a:hlinkClick r:id="rId3"/>
              </a:rPr>
              <a:t>http://blogs.msdn.com/b/saponsqlserver/archive/2015/05/25/top-10-key-considerations-for-deploying-sap-applications-on-azure.aspx</a:t>
            </a:r>
            <a:r>
              <a:rPr lang="en-US" sz="1400" dirty="0">
                <a:cs typeface="Segoe UI Light" panose="020B0502040204020203" pitchFamily="34" charset="0"/>
              </a:rPr>
              <a:t> </a:t>
            </a:r>
          </a:p>
          <a:p>
            <a:pPr marL="342900" indent="-342900">
              <a:buFont typeface="+mj-lt"/>
              <a:buAutoNum type="arabicPeriod"/>
            </a:pPr>
            <a:r>
              <a:rPr lang="en-US" sz="1600" dirty="0">
                <a:cs typeface="Segoe UI Light" panose="020B0502040204020203" pitchFamily="34" charset="0"/>
              </a:rPr>
              <a:t>Performance best practices for SQL Server in Azure Virtual Machines</a:t>
            </a:r>
          </a:p>
          <a:p>
            <a:pPr lvl="1"/>
            <a:r>
              <a:rPr lang="en-US" sz="1400" dirty="0">
                <a:cs typeface="Segoe UI Light" panose="020B0502040204020203" pitchFamily="34" charset="0"/>
                <a:hlinkClick r:id="rId4"/>
              </a:rPr>
              <a:t>https://azure.microsoft.com/en-us/documentation/articles/virtual-machines-sql-server-performance-best-practices/</a:t>
            </a:r>
            <a:r>
              <a:rPr lang="en-US" sz="1400" dirty="0">
                <a:cs typeface="Segoe UI Light" panose="020B0502040204020203" pitchFamily="34" charset="0"/>
              </a:rPr>
              <a:t> </a:t>
            </a:r>
          </a:p>
          <a:p>
            <a:pPr marL="342900" indent="-342900">
              <a:buFont typeface="+mj-lt"/>
              <a:buAutoNum type="arabicPeriod"/>
            </a:pPr>
            <a:r>
              <a:rPr lang="en-US" sz="1600" dirty="0">
                <a:cs typeface="Segoe UI Light" panose="020B0502040204020203" pitchFamily="34" charset="0"/>
              </a:rPr>
              <a:t>SQL Server 2012 </a:t>
            </a:r>
            <a:r>
              <a:rPr lang="en-US" sz="1600" dirty="0" err="1">
                <a:cs typeface="Segoe UI Light" panose="020B0502040204020203" pitchFamily="34" charset="0"/>
              </a:rPr>
              <a:t>AlwaysOn</a:t>
            </a:r>
            <a:r>
              <a:rPr lang="en-US" sz="1600" dirty="0">
                <a:cs typeface="Segoe UI Light" panose="020B0502040204020203" pitchFamily="34" charset="0"/>
              </a:rPr>
              <a:t> – Part 5 – Preparing to build an </a:t>
            </a:r>
            <a:r>
              <a:rPr lang="en-US" sz="1600" dirty="0" err="1">
                <a:cs typeface="Segoe UI Light" panose="020B0502040204020203" pitchFamily="34" charset="0"/>
              </a:rPr>
              <a:t>AlwaysOn</a:t>
            </a:r>
            <a:r>
              <a:rPr lang="en-US" sz="1600" dirty="0">
                <a:cs typeface="Segoe UI Light" panose="020B0502040204020203" pitchFamily="34" charset="0"/>
              </a:rPr>
              <a:t> Availability Group</a:t>
            </a:r>
          </a:p>
          <a:p>
            <a:pPr lvl="1"/>
            <a:r>
              <a:rPr lang="en-US" sz="1400" dirty="0">
                <a:cs typeface="Segoe UI Light" panose="020B0502040204020203" pitchFamily="34" charset="0"/>
                <a:hlinkClick r:id="rId5"/>
              </a:rPr>
              <a:t>http://blogs.msdn.com/b/saponsqlserver/archive/2012/03/29/sql-server-2012-alwayson-part-5-preparing-to-build-an-alwayson-availability-group.aspx</a:t>
            </a:r>
            <a:endParaRPr lang="en-US" sz="1400" dirty="0">
              <a:cs typeface="Segoe UI Light" panose="020B0502040204020203" pitchFamily="34" charset="0"/>
            </a:endParaRPr>
          </a:p>
          <a:p>
            <a:pPr marL="342900" indent="-342900">
              <a:buFont typeface="+mj-lt"/>
              <a:buAutoNum type="arabicPeriod"/>
            </a:pPr>
            <a:r>
              <a:rPr lang="en-US" sz="1600" dirty="0">
                <a:cs typeface="Segoe UI Light" panose="020B0502040204020203" pitchFamily="34" charset="0"/>
              </a:rPr>
              <a:t>Clustering SAP ASCS Instance using Windows Server Failover Cluster on Microsoft Azure with SIOS </a:t>
            </a:r>
            <a:r>
              <a:rPr lang="en-US" sz="1600" dirty="0" err="1">
                <a:cs typeface="Segoe UI Light" panose="020B0502040204020203" pitchFamily="34" charset="0"/>
              </a:rPr>
              <a:t>DataKeeper</a:t>
            </a:r>
            <a:r>
              <a:rPr lang="en-US" sz="1600" dirty="0">
                <a:cs typeface="Segoe UI Light" panose="020B0502040204020203" pitchFamily="34" charset="0"/>
              </a:rPr>
              <a:t> and Azure Internal Load Balancer</a:t>
            </a:r>
          </a:p>
          <a:p>
            <a:pPr lvl="1"/>
            <a:r>
              <a:rPr lang="en-US" sz="1400" dirty="0">
                <a:cs typeface="Segoe UI Light" panose="020B0502040204020203" pitchFamily="34" charset="0"/>
                <a:hlinkClick r:id="rId6"/>
              </a:rPr>
              <a:t>http://blogs.msdn.com/b/saponsqlserver/archive/2015/05/20/clustering-sap-ascs-instance-using-windows-server-failover-cluster-on-microsoft-azure-with-sios-datakeeper-and-azure-internal-load-balancer.aspx</a:t>
            </a:r>
            <a:endParaRPr lang="en-US" sz="1400" dirty="0">
              <a:cs typeface="Segoe UI Light" panose="020B0502040204020203" pitchFamily="34" charset="0"/>
            </a:endParaRPr>
          </a:p>
          <a:p>
            <a:pPr marL="342900" indent="-342900">
              <a:buFont typeface="+mj-lt"/>
              <a:buAutoNum type="arabicPeriod"/>
            </a:pPr>
            <a:r>
              <a:rPr lang="en-US" sz="1600" dirty="0">
                <a:cs typeface="Segoe UI Light" panose="020B0502040204020203" pitchFamily="34" charset="0"/>
              </a:rPr>
              <a:t>Windows Server 2012 Clustering Step-by-step</a:t>
            </a:r>
          </a:p>
          <a:p>
            <a:pPr lvl="1"/>
            <a:r>
              <a:rPr lang="en-US" sz="1400" dirty="0">
                <a:cs typeface="Segoe UI Light" panose="020B0502040204020203" pitchFamily="34" charset="0"/>
                <a:hlinkClick r:id="rId7"/>
              </a:rPr>
              <a:t>http://clusteringformeremortals.com/2012/12/31/windows-server-2012-clustering-step-by-step/</a:t>
            </a:r>
            <a:r>
              <a:rPr lang="en-US" sz="1400" dirty="0">
                <a:cs typeface="Segoe UI Light" panose="020B0502040204020203" pitchFamily="34" charset="0"/>
              </a:rPr>
              <a:t> </a:t>
            </a:r>
          </a:p>
          <a:p>
            <a:pPr marL="342900" indent="-342900">
              <a:buFont typeface="+mj-lt"/>
              <a:buAutoNum type="arabicPeriod"/>
            </a:pPr>
            <a:r>
              <a:rPr lang="en-US" sz="1600" dirty="0">
                <a:cs typeface="Segoe UI Light" panose="020B0502040204020203" pitchFamily="34" charset="0"/>
              </a:rPr>
              <a:t>Configure </a:t>
            </a:r>
            <a:r>
              <a:rPr lang="en-US" sz="1600" dirty="0" err="1">
                <a:cs typeface="Segoe UI Light" panose="020B0502040204020203" pitchFamily="34" charset="0"/>
              </a:rPr>
              <a:t>AlwaysOn</a:t>
            </a:r>
            <a:r>
              <a:rPr lang="en-US" sz="1600" dirty="0">
                <a:cs typeface="Segoe UI Light" panose="020B0502040204020203" pitchFamily="34" charset="0"/>
              </a:rPr>
              <a:t> Availability Groups in Azure VM (GUI)</a:t>
            </a:r>
          </a:p>
          <a:p>
            <a:pPr lvl="1"/>
            <a:r>
              <a:rPr lang="en-US" sz="1400" dirty="0">
                <a:cs typeface="Segoe UI Light" panose="020B0502040204020203" pitchFamily="34" charset="0"/>
                <a:hlinkClick r:id="rId8"/>
              </a:rPr>
              <a:t>https://azure.microsoft.com/en-us/documentation/articles/virtual-machines-sql-server-alwayson-availability-groups-gui/</a:t>
            </a:r>
            <a:r>
              <a:rPr lang="en-US" sz="1400" dirty="0">
                <a:cs typeface="Segoe UI Light" panose="020B0502040204020203" pitchFamily="34" charset="0"/>
              </a:rPr>
              <a:t>  </a:t>
            </a:r>
          </a:p>
          <a:p>
            <a:pPr marL="342900" indent="-342900">
              <a:buFont typeface="+mj-lt"/>
              <a:buAutoNum type="arabicPeriod"/>
            </a:pPr>
            <a:r>
              <a:rPr lang="en-US" sz="1600" dirty="0">
                <a:cs typeface="Segoe UI Light" panose="020B0502040204020203" pitchFamily="34" charset="0"/>
              </a:rPr>
              <a:t>Configure an ILB listener for </a:t>
            </a:r>
            <a:r>
              <a:rPr lang="en-US" sz="1600" dirty="0" err="1">
                <a:cs typeface="Segoe UI Light" panose="020B0502040204020203" pitchFamily="34" charset="0"/>
              </a:rPr>
              <a:t>AlwaysOn</a:t>
            </a:r>
            <a:r>
              <a:rPr lang="en-US" sz="1600" dirty="0">
                <a:cs typeface="Segoe UI Light" panose="020B0502040204020203" pitchFamily="34" charset="0"/>
              </a:rPr>
              <a:t> Availability Groups in Azure</a:t>
            </a:r>
          </a:p>
          <a:p>
            <a:pPr lvl="1"/>
            <a:r>
              <a:rPr lang="en-US" sz="1400" dirty="0">
                <a:cs typeface="Segoe UI Light" panose="020B0502040204020203" pitchFamily="34" charset="0"/>
                <a:hlinkClick r:id="rId9"/>
              </a:rPr>
              <a:t>https://azure.microsoft.com/en-us/documentation/articles/virtual-machines-sql-server-configure-ilb-alwayson-availability-group-listener/</a:t>
            </a:r>
            <a:r>
              <a:rPr lang="en-US" sz="1400" dirty="0">
                <a:cs typeface="Segoe UI Light" panose="020B0502040204020203" pitchFamily="34" charset="0"/>
              </a:rPr>
              <a:t> </a:t>
            </a:r>
          </a:p>
          <a:p>
            <a:pPr>
              <a:buFont typeface="+mj-lt"/>
              <a:buAutoNum type="arabicPeriod"/>
            </a:pPr>
            <a:r>
              <a:rPr lang="en-US" sz="1600" dirty="0">
                <a:cs typeface="Segoe UI Light" panose="020B0502040204020203" pitchFamily="34" charset="0"/>
              </a:rPr>
              <a:t>   Azure Enhanced Monitoring for SAP</a:t>
            </a:r>
          </a:p>
          <a:p>
            <a:pPr lvl="1"/>
            <a:r>
              <a:rPr lang="en-US" altLang="ja-JP" sz="1400" dirty="0">
                <a:cs typeface="Segoe UI Light" panose="020B0502040204020203" pitchFamily="34" charset="0"/>
                <a:hlinkClick r:id="rId10"/>
              </a:rPr>
              <a:t>Https://azure.microsoft.com/en-us/blog/azure-enhanced-monitoring-for-sap/</a:t>
            </a:r>
            <a:r>
              <a:rPr lang="en-US" altLang="ja-JP" sz="1400" dirty="0">
                <a:cs typeface="Segoe UI Light" panose="020B0502040204020203" pitchFamily="34" charset="0"/>
              </a:rPr>
              <a:t> </a:t>
            </a:r>
            <a:endParaRPr lang="en-US" sz="1400" dirty="0">
              <a:cs typeface="Segoe UI Light" panose="020B0502040204020203" pitchFamily="34" charset="0"/>
            </a:endParaRPr>
          </a:p>
          <a:p>
            <a:r>
              <a:rPr lang="en-US" sz="1600" dirty="0">
                <a:cs typeface="Segoe UI Light" panose="020B0502040204020203" pitchFamily="34" charset="0"/>
              </a:rPr>
              <a:t>(*) Configuring Oracle Data Guard for Azure</a:t>
            </a:r>
          </a:p>
          <a:p>
            <a:pPr lvl="1"/>
            <a:r>
              <a:rPr lang="en-US" sz="1400" dirty="0">
                <a:cs typeface="Segoe UI Light" panose="020B0502040204020203" pitchFamily="34" charset="0"/>
                <a:hlinkClick r:id="rId11"/>
              </a:rPr>
              <a:t>https://azure.microsoft.com/en-in/documentation/articles/virtual-machines-configuring-oracle-data-guard/</a:t>
            </a:r>
            <a:r>
              <a:rPr lang="en-US" sz="1400" dirty="0">
                <a:cs typeface="Segoe UI Light" panose="020B0502040204020203" pitchFamily="34" charset="0"/>
              </a:rPr>
              <a:t> </a:t>
            </a:r>
          </a:p>
        </p:txBody>
      </p:sp>
    </p:spTree>
    <p:extLst>
      <p:ext uri="{BB962C8B-B14F-4D97-AF65-F5344CB8AC3E}">
        <p14:creationId xmlns:p14="http://schemas.microsoft.com/office/powerpoint/2010/main" val="36492096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0" y="1461541"/>
            <a:ext cx="10515600" cy="4782878"/>
          </a:xfrm>
        </p:spPr>
        <p:txBody>
          <a:bodyPr>
            <a:noAutofit/>
          </a:bodyPr>
          <a:lstStyle/>
          <a:p>
            <a:pPr marL="514350" indent="-514350">
              <a:buFont typeface="+mj-lt"/>
              <a:buAutoNum type="arabicPeriod" startAt="11"/>
            </a:pPr>
            <a:r>
              <a:rPr lang="en-US" sz="2400" dirty="0"/>
              <a:t>Copy SQL logins from 1</a:t>
            </a:r>
            <a:r>
              <a:rPr lang="en-US" sz="2400" baseline="30000" dirty="0"/>
              <a:t>st</a:t>
            </a:r>
            <a:r>
              <a:rPr lang="en-US" sz="2400" dirty="0"/>
              <a:t> node to 2</a:t>
            </a:r>
            <a:r>
              <a:rPr lang="en-US" sz="2400" baseline="30000" dirty="0"/>
              <a:t>nd</a:t>
            </a:r>
            <a:r>
              <a:rPr lang="en-US" sz="2400" dirty="0"/>
              <a:t> (</a:t>
            </a:r>
            <a:r>
              <a:rPr lang="en-US" sz="2400" dirty="0">
                <a:hlinkClick r:id="rId2"/>
              </a:rPr>
              <a:t>Check</a:t>
            </a:r>
            <a:r>
              <a:rPr lang="en-US" sz="2400" dirty="0"/>
              <a:t>) </a:t>
            </a:r>
          </a:p>
          <a:p>
            <a:pPr lvl="1"/>
            <a:r>
              <a:rPr lang="en-US" sz="2000" dirty="0"/>
              <a:t>Run sp_help_revlogin2.sql on 1</a:t>
            </a:r>
            <a:r>
              <a:rPr lang="en-US" sz="2000" baseline="30000" dirty="0"/>
              <a:t>st</a:t>
            </a:r>
            <a:r>
              <a:rPr lang="en-US" sz="2000" dirty="0"/>
              <a:t> node (to create a stored procedure)</a:t>
            </a:r>
          </a:p>
          <a:p>
            <a:pPr lvl="1"/>
            <a:r>
              <a:rPr lang="en-US" sz="2000" dirty="0"/>
              <a:t>Run stored procedure “execute </a:t>
            </a:r>
            <a:r>
              <a:rPr lang="en-US" sz="2000" dirty="0" err="1"/>
              <a:t>sp_help_revlogin</a:t>
            </a:r>
            <a:r>
              <a:rPr lang="en-US" sz="2000" dirty="0"/>
              <a:t>” on 1</a:t>
            </a:r>
            <a:r>
              <a:rPr lang="en-US" sz="2000" baseline="30000" dirty="0"/>
              <a:t>st</a:t>
            </a:r>
            <a:r>
              <a:rPr lang="en-US" sz="2000" dirty="0"/>
              <a:t> node and copy return message and store it as </a:t>
            </a:r>
            <a:r>
              <a:rPr lang="en-US" sz="2000" dirty="0" err="1"/>
              <a:t>sql</a:t>
            </a:r>
            <a:r>
              <a:rPr lang="en-US" sz="2000" dirty="0"/>
              <a:t> command</a:t>
            </a:r>
          </a:p>
          <a:p>
            <a:pPr lvl="1"/>
            <a:r>
              <a:rPr lang="en-US" sz="2000" dirty="0"/>
              <a:t>Run the </a:t>
            </a:r>
            <a:r>
              <a:rPr lang="en-US" sz="2000" dirty="0" err="1"/>
              <a:t>sql</a:t>
            </a:r>
            <a:r>
              <a:rPr lang="en-US" sz="2000" dirty="0"/>
              <a:t> command on 2</a:t>
            </a:r>
            <a:r>
              <a:rPr lang="en-US" sz="2000" baseline="30000" dirty="0"/>
              <a:t>nd</a:t>
            </a:r>
            <a:r>
              <a:rPr lang="en-US" sz="2000" dirty="0"/>
              <a:t> node (then SQL logins are copied to 2</a:t>
            </a:r>
            <a:r>
              <a:rPr lang="en-US" sz="2000" baseline="30000" dirty="0"/>
              <a:t>nd</a:t>
            </a:r>
            <a:r>
              <a:rPr lang="en-US" sz="2000" dirty="0"/>
              <a:t> node)</a:t>
            </a:r>
          </a:p>
          <a:p>
            <a:pPr marL="514350" indent="-514350">
              <a:buFont typeface="+mj-lt"/>
              <a:buAutoNum type="arabicPeriod" startAt="11"/>
            </a:pPr>
            <a:r>
              <a:rPr lang="en-US" sz="2400" dirty="0"/>
              <a:t>SQL Server Buffer Pool Extension setup (on Azure DS Series local SSD)</a:t>
            </a:r>
          </a:p>
          <a:p>
            <a:pPr lvl="1"/>
            <a:r>
              <a:rPr lang="en-US" sz="2000" dirty="0"/>
              <a:t>Adding SQLSvc1, SQLSv2 to local administrators group of each of VM-SQL1 and VM-SQL2</a:t>
            </a:r>
          </a:p>
          <a:p>
            <a:pPr lvl="1"/>
            <a:r>
              <a:rPr lang="en-US" sz="2000" dirty="0"/>
              <a:t>ALTER SERVER CONFIGURATION SET BUFFER POOL EXTENSION ON ( FILENAME = 'D:\XXX.BPE' , SIZE = 20 GB )</a:t>
            </a:r>
          </a:p>
          <a:p>
            <a:pPr marL="514350" indent="-514350">
              <a:buFont typeface="+mj-lt"/>
              <a:buAutoNum type="arabicPeriod" startAt="11"/>
            </a:pPr>
            <a:r>
              <a:rPr lang="en-US" sz="2400" dirty="0"/>
              <a:t>Change SAP Default Profile parameter @ SAP ASCS</a:t>
            </a:r>
          </a:p>
          <a:p>
            <a:pPr lvl="1"/>
            <a:r>
              <a:rPr lang="en-US" sz="2000" dirty="0"/>
              <a:t>F:\usr\sap\XXX\SYS\Profile\Default.pfl - </a:t>
            </a:r>
            <a:r>
              <a:rPr lang="en-US" sz="2000" dirty="0" err="1"/>
              <a:t>Dbs</a:t>
            </a:r>
            <a:r>
              <a:rPr lang="en-US" sz="2000" dirty="0"/>
              <a:t>/</a:t>
            </a:r>
            <a:r>
              <a:rPr lang="en-US" sz="2000" dirty="0" err="1"/>
              <a:t>mss</a:t>
            </a:r>
            <a:r>
              <a:rPr lang="en-US" sz="2000" dirty="0"/>
              <a:t>/server = LSN-SQL</a:t>
            </a:r>
          </a:p>
          <a:p>
            <a:pPr lvl="1"/>
            <a:r>
              <a:rPr lang="en-US" sz="2000" dirty="0"/>
              <a:t>Restart SAP ASCS role – SAP XXX </a:t>
            </a:r>
          </a:p>
          <a:p>
            <a:pPr lvl="1"/>
            <a:endParaRPr lang="en-US" sz="2000" dirty="0"/>
          </a:p>
          <a:p>
            <a:endParaRPr lang="en-US" sz="2400" dirty="0"/>
          </a:p>
          <a:p>
            <a:endParaRPr lang="en-US" sz="2400" dirty="0"/>
          </a:p>
        </p:txBody>
      </p:sp>
      <p:graphicFrame>
        <p:nvGraphicFramePr>
          <p:cNvPr id="5" name="Diagram 4"/>
          <p:cNvGraphicFramePr/>
          <p:nvPr>
            <p:extLst/>
          </p:nvPr>
        </p:nvGraphicFramePr>
        <p:xfrm>
          <a:off x="381000" y="224854"/>
          <a:ext cx="11363325" cy="1110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205" y="1461541"/>
            <a:ext cx="416995" cy="375765"/>
          </a:xfrm>
          <a:prstGeom prst="rect">
            <a:avLst/>
          </a:prstGeom>
        </p:spPr>
      </p:pic>
    </p:spTree>
    <p:extLst>
      <p:ext uri="{BB962C8B-B14F-4D97-AF65-F5344CB8AC3E}">
        <p14:creationId xmlns:p14="http://schemas.microsoft.com/office/powerpoint/2010/main" val="34487379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199" y="1417557"/>
            <a:ext cx="10515601" cy="531353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 name="Rectangle 3"/>
          <p:cNvSpPr/>
          <p:nvPr/>
        </p:nvSpPr>
        <p:spPr>
          <a:xfrm>
            <a:off x="1751620" y="2807739"/>
            <a:ext cx="7610092" cy="3812555"/>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8" name="Rectangle 7"/>
          <p:cNvSpPr/>
          <p:nvPr/>
        </p:nvSpPr>
        <p:spPr>
          <a:xfrm>
            <a:off x="6556944" y="1497577"/>
            <a:ext cx="2238532" cy="1106401"/>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panose="020F0502020204030204" pitchFamily="34" charset="0"/>
            </a:endParaRPr>
          </a:p>
        </p:txBody>
      </p:sp>
      <p:sp>
        <p:nvSpPr>
          <p:cNvPr id="41" name="Flowchart: Magnetic Disk 40"/>
          <p:cNvSpPr/>
          <p:nvPr/>
        </p:nvSpPr>
        <p:spPr>
          <a:xfrm>
            <a:off x="3552825" y="1563155"/>
            <a:ext cx="1297272" cy="1038029"/>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Calibri" panose="020F0502020204030204" pitchFamily="34" charset="0"/>
              </a:rPr>
              <a:t>Blob Storage (LRS)</a:t>
            </a:r>
          </a:p>
          <a:p>
            <a:pPr algn="ctr"/>
            <a:r>
              <a:rPr lang="en-US" sz="1200" dirty="0">
                <a:latin typeface="Calibri" panose="020F0502020204030204" pitchFamily="34" charset="0"/>
              </a:rPr>
              <a:t>Storage account name : </a:t>
            </a:r>
            <a:r>
              <a:rPr lang="en-US" sz="1200" dirty="0" err="1">
                <a:latin typeface="Calibri" panose="020F0502020204030204" pitchFamily="34" charset="0"/>
              </a:rPr>
              <a:t>struswestblob</a:t>
            </a:r>
            <a:br>
              <a:rPr lang="en-US" sz="1200" dirty="0">
                <a:latin typeface="Calibri" panose="020F0502020204030204" pitchFamily="34" charset="0"/>
              </a:rPr>
            </a:br>
            <a:endParaRPr lang="en-US" sz="1200" dirty="0">
              <a:latin typeface="Calibri" panose="020F0502020204030204" pitchFamily="34" charset="0"/>
            </a:endParaRPr>
          </a:p>
        </p:txBody>
      </p:sp>
      <p:sp>
        <p:nvSpPr>
          <p:cNvPr id="49" name="Rectangle 48"/>
          <p:cNvSpPr/>
          <p:nvPr/>
        </p:nvSpPr>
        <p:spPr>
          <a:xfrm>
            <a:off x="6851751" y="1798704"/>
            <a:ext cx="1618938" cy="721474"/>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57" name="Rectangle 56"/>
          <p:cNvSpPr/>
          <p:nvPr/>
        </p:nvSpPr>
        <p:spPr>
          <a:xfrm>
            <a:off x="970933" y="1504695"/>
            <a:ext cx="2382491" cy="1095568"/>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69" name="Flowchart: Magnetic Disk 68"/>
          <p:cNvSpPr/>
          <p:nvPr/>
        </p:nvSpPr>
        <p:spPr>
          <a:xfrm>
            <a:off x="5056755" y="1592495"/>
            <a:ext cx="1272126" cy="959620"/>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bg1"/>
                </a:solidFill>
                <a:latin typeface="Calibri" panose="020F0502020204030204" pitchFamily="34" charset="0"/>
              </a:rPr>
              <a:t>Premium Storage (LRS)</a:t>
            </a:r>
          </a:p>
          <a:p>
            <a:pPr algn="ctr"/>
            <a:r>
              <a:rPr lang="en-US" sz="1200" dirty="0">
                <a:solidFill>
                  <a:schemeClr val="bg1"/>
                </a:solidFill>
                <a:latin typeface="Calibri" panose="020F0502020204030204" pitchFamily="34" charset="0"/>
              </a:rPr>
              <a:t>Storage account name : </a:t>
            </a:r>
            <a:r>
              <a:rPr lang="en-US" sz="1200" dirty="0" err="1">
                <a:solidFill>
                  <a:schemeClr val="bg1"/>
                </a:solidFill>
                <a:latin typeface="Calibri" panose="020F0502020204030204" pitchFamily="34" charset="0"/>
              </a:rPr>
              <a:t>struswestprem</a:t>
            </a:r>
            <a:br>
              <a:rPr lang="en-US" sz="1200" dirty="0">
                <a:solidFill>
                  <a:schemeClr val="bg1"/>
                </a:solidFill>
                <a:latin typeface="Calibri" panose="020F0502020204030204" pitchFamily="34" charset="0"/>
              </a:rPr>
            </a:br>
            <a:endParaRPr lang="en-US" sz="1200" dirty="0">
              <a:solidFill>
                <a:schemeClr val="bg1"/>
              </a:solidFill>
              <a:latin typeface="Calibri" panose="020F0502020204030204" pitchFamily="34" charset="0"/>
            </a:endParaRPr>
          </a:p>
        </p:txBody>
      </p:sp>
      <p:sp>
        <p:nvSpPr>
          <p:cNvPr id="70" name="Rectangle 69"/>
          <p:cNvSpPr/>
          <p:nvPr/>
        </p:nvSpPr>
        <p:spPr>
          <a:xfrm>
            <a:off x="6926079" y="1908172"/>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ASCS 1</a:t>
            </a:r>
            <a:r>
              <a:rPr lang="en-US" sz="1050" baseline="30000" dirty="0">
                <a:solidFill>
                  <a:schemeClr val="bg1"/>
                </a:solidFill>
                <a:latin typeface="Calibri" panose="020F0502020204030204" pitchFamily="34" charset="0"/>
              </a:rPr>
              <a:t>st</a:t>
            </a:r>
            <a:r>
              <a:rPr lang="en-US" sz="1050" dirty="0">
                <a:solidFill>
                  <a:schemeClr val="bg1"/>
                </a:solidFill>
                <a:latin typeface="Calibri" panose="020F0502020204030204" pitchFamily="34" charset="0"/>
              </a:rPr>
              <a:t>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VM-ASCS1</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10.0.0.5/24</a:t>
            </a:r>
          </a:p>
        </p:txBody>
      </p:sp>
      <p:sp>
        <p:nvSpPr>
          <p:cNvPr id="71" name="Rectangle 70"/>
          <p:cNvSpPr/>
          <p:nvPr/>
        </p:nvSpPr>
        <p:spPr>
          <a:xfrm>
            <a:off x="7676210" y="1910793"/>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ASCS 2</a:t>
            </a:r>
            <a:r>
              <a:rPr lang="en-US" sz="1050" baseline="30000" dirty="0">
                <a:solidFill>
                  <a:schemeClr val="bg1"/>
                </a:solidFill>
                <a:latin typeface="Calibri" panose="020F0502020204030204" pitchFamily="34" charset="0"/>
              </a:rPr>
              <a:t>nd</a:t>
            </a:r>
            <a:r>
              <a:rPr lang="en-US" sz="1050" dirty="0">
                <a:solidFill>
                  <a:schemeClr val="bg1"/>
                </a:solidFill>
                <a:latin typeface="Calibri" panose="020F0502020204030204" pitchFamily="34" charset="0"/>
              </a:rPr>
              <a:t> : VM-ASCS2</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10.0.0.6/24</a:t>
            </a:r>
          </a:p>
        </p:txBody>
      </p:sp>
      <p:sp>
        <p:nvSpPr>
          <p:cNvPr id="91" name="TextBox 90"/>
          <p:cNvSpPr txBox="1"/>
          <p:nvPr/>
        </p:nvSpPr>
        <p:spPr>
          <a:xfrm>
            <a:off x="3022260" y="6097074"/>
            <a:ext cx="5114160" cy="461665"/>
          </a:xfrm>
          <a:prstGeom prst="rect">
            <a:avLst/>
          </a:prstGeom>
          <a:noFill/>
        </p:spPr>
        <p:txBody>
          <a:bodyPr wrap="square" rtlCol="0">
            <a:spAutoFit/>
          </a:bodyPr>
          <a:lstStyle/>
          <a:p>
            <a:pPr algn="ctr"/>
            <a:r>
              <a:rPr lang="en-US" sz="1200" dirty="0">
                <a:latin typeface="Calibri" panose="020F0502020204030204" pitchFamily="34" charset="0"/>
              </a:rPr>
              <a:t>Cloud Service Name (Domain Name) : CLD-APP(.cloudapp.net)</a:t>
            </a:r>
          </a:p>
          <a:p>
            <a:pPr algn="ctr"/>
            <a:r>
              <a:rPr lang="en-US" sz="1200" dirty="0">
                <a:latin typeface="Calibri" panose="020F0502020204030204" pitchFamily="34" charset="0"/>
              </a:rPr>
              <a:t>Availability Set Name : AVS-APP</a:t>
            </a:r>
          </a:p>
        </p:txBody>
      </p:sp>
      <p:cxnSp>
        <p:nvCxnSpPr>
          <p:cNvPr id="93" name="Straight Arrow Connector 92"/>
          <p:cNvCxnSpPr/>
          <p:nvPr/>
        </p:nvCxnSpPr>
        <p:spPr>
          <a:xfrm>
            <a:off x="7661220" y="1305299"/>
            <a:ext cx="0" cy="370114"/>
          </a:xfrm>
          <a:prstGeom prst="straightConnector1">
            <a:avLst/>
          </a:prstGeom>
          <a:ln>
            <a:headEnd type="arrow" w="lg" len="lg"/>
            <a:tailEnd type="triangle"/>
          </a:ln>
        </p:spPr>
        <p:style>
          <a:lnRef idx="1">
            <a:schemeClr val="accent1"/>
          </a:lnRef>
          <a:fillRef idx="0">
            <a:schemeClr val="accent1"/>
          </a:fillRef>
          <a:effectRef idx="0">
            <a:schemeClr val="accent1"/>
          </a:effectRef>
          <a:fontRef idx="minor">
            <a:schemeClr val="tx1"/>
          </a:fontRef>
        </p:style>
      </p:cxnSp>
      <p:sp>
        <p:nvSpPr>
          <p:cNvPr id="50" name="Flowchart: Manual Operation 49"/>
          <p:cNvSpPr/>
          <p:nvPr/>
        </p:nvSpPr>
        <p:spPr>
          <a:xfrm flipV="1">
            <a:off x="6851751" y="1563156"/>
            <a:ext cx="1618938" cy="141852"/>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2" name="Rectangle 11"/>
          <p:cNvSpPr/>
          <p:nvPr/>
        </p:nvSpPr>
        <p:spPr>
          <a:xfrm>
            <a:off x="2914606"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App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OS : Win2012 R2</a:t>
            </a:r>
          </a:p>
          <a:p>
            <a:pPr algn="ctr"/>
            <a:r>
              <a:rPr lang="en-US" sz="1200" dirty="0">
                <a:solidFill>
                  <a:schemeClr val="bg1"/>
                </a:solidFill>
                <a:latin typeface="Calibri" panose="020F0502020204030204" pitchFamily="34" charset="0"/>
              </a:rPr>
              <a:t>VM Name : VM-APP1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10.0.0.13/24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D11</a:t>
            </a:r>
          </a:p>
        </p:txBody>
      </p:sp>
      <p:sp>
        <p:nvSpPr>
          <p:cNvPr id="13" name="Rectangle 12"/>
          <p:cNvSpPr/>
          <p:nvPr/>
        </p:nvSpPr>
        <p:spPr>
          <a:xfrm>
            <a:off x="5932922"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en-US" sz="1200" dirty="0">
                <a:solidFill>
                  <a:schemeClr val="bg1"/>
                </a:solidFill>
                <a:latin typeface="Calibri" panose="020F0502020204030204" pitchFamily="34" charset="0"/>
              </a:rPr>
              <a:t>SAP App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OS : Win2012 R2</a:t>
            </a:r>
          </a:p>
          <a:p>
            <a:pPr lvl="0" algn="ctr"/>
            <a:r>
              <a:rPr lang="en-US" sz="1200" dirty="0">
                <a:solidFill>
                  <a:schemeClr val="bg1"/>
                </a:solidFill>
                <a:latin typeface="Calibri" panose="020F0502020204030204" pitchFamily="34" charset="0"/>
              </a:rPr>
              <a:t>VM Name : VM-APP2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10.0.0.14/24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D11</a:t>
            </a:r>
            <a:endParaRPr lang="en-US" sz="1400" dirty="0">
              <a:solidFill>
                <a:schemeClr val="bg1"/>
              </a:solidFill>
              <a:latin typeface="Calibri" panose="020F0502020204030204" pitchFamily="34" charset="0"/>
            </a:endParaRPr>
          </a:p>
        </p:txBody>
      </p:sp>
      <p:pic>
        <p:nvPicPr>
          <p:cNvPr id="82"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75953" y="1710361"/>
            <a:ext cx="490423" cy="250117"/>
          </a:xfrm>
          <a:prstGeom prst="rect">
            <a:avLst/>
          </a:prstGeom>
        </p:spPr>
      </p:pic>
      <p:pic>
        <p:nvPicPr>
          <p:cNvPr id="83"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81866" y="1719678"/>
            <a:ext cx="490423" cy="250117"/>
          </a:xfrm>
          <a:prstGeom prst="rect">
            <a:avLst/>
          </a:prstGeom>
        </p:spPr>
      </p:pic>
      <p:sp>
        <p:nvSpPr>
          <p:cNvPr id="63" name="Rectangle 62"/>
          <p:cNvSpPr/>
          <p:nvPr/>
        </p:nvSpPr>
        <p:spPr>
          <a:xfrm>
            <a:off x="8970652" y="1497577"/>
            <a:ext cx="2238532" cy="1106401"/>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atin typeface="Calibri" panose="020F0502020204030204" pitchFamily="34" charset="0"/>
            </a:endParaRPr>
          </a:p>
        </p:txBody>
      </p:sp>
      <p:sp>
        <p:nvSpPr>
          <p:cNvPr id="65" name="Rectangle 64"/>
          <p:cNvSpPr/>
          <p:nvPr/>
        </p:nvSpPr>
        <p:spPr>
          <a:xfrm>
            <a:off x="9265459" y="1798704"/>
            <a:ext cx="1618938" cy="721474"/>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66" name="Rectangle 65"/>
          <p:cNvSpPr/>
          <p:nvPr/>
        </p:nvSpPr>
        <p:spPr>
          <a:xfrm>
            <a:off x="9339787" y="1908172"/>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SQL 1</a:t>
            </a:r>
            <a:r>
              <a:rPr lang="en-US" sz="1050" baseline="30000" dirty="0">
                <a:solidFill>
                  <a:schemeClr val="bg1"/>
                </a:solidFill>
                <a:latin typeface="Calibri" panose="020F0502020204030204" pitchFamily="34" charset="0"/>
              </a:rPr>
              <a:t>st</a:t>
            </a:r>
            <a:r>
              <a:rPr lang="en-US" sz="1050" dirty="0">
                <a:solidFill>
                  <a:schemeClr val="bg1"/>
                </a:solidFill>
                <a:latin typeface="Calibri" panose="020F0502020204030204" pitchFamily="34" charset="0"/>
              </a:rPr>
              <a:t>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VM-SQL1</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10.0.0.9/24</a:t>
            </a:r>
          </a:p>
        </p:txBody>
      </p:sp>
      <p:sp>
        <p:nvSpPr>
          <p:cNvPr id="67" name="Rectangle 66"/>
          <p:cNvSpPr/>
          <p:nvPr/>
        </p:nvSpPr>
        <p:spPr>
          <a:xfrm>
            <a:off x="10089918" y="1910793"/>
            <a:ext cx="706083" cy="53012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050" dirty="0">
                <a:solidFill>
                  <a:schemeClr val="bg1"/>
                </a:solidFill>
                <a:latin typeface="Calibri" panose="020F0502020204030204" pitchFamily="34" charset="0"/>
              </a:rPr>
              <a:t>SQL 2</a:t>
            </a:r>
            <a:r>
              <a:rPr lang="en-US" sz="1050" baseline="30000" dirty="0">
                <a:solidFill>
                  <a:schemeClr val="bg1"/>
                </a:solidFill>
                <a:latin typeface="Calibri" panose="020F0502020204030204" pitchFamily="34" charset="0"/>
              </a:rPr>
              <a:t>nd</a:t>
            </a:r>
            <a:r>
              <a:rPr lang="en-US" sz="1050" dirty="0">
                <a:solidFill>
                  <a:schemeClr val="bg1"/>
                </a:solidFill>
                <a:latin typeface="Calibri" panose="020F0502020204030204" pitchFamily="34" charset="0"/>
              </a:rPr>
              <a:t> : VM-SQL2</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10.0.0.10/24</a:t>
            </a:r>
          </a:p>
        </p:txBody>
      </p:sp>
      <p:cxnSp>
        <p:nvCxnSpPr>
          <p:cNvPr id="68" name="Straight Arrow Connector 67"/>
          <p:cNvCxnSpPr/>
          <p:nvPr/>
        </p:nvCxnSpPr>
        <p:spPr>
          <a:xfrm>
            <a:off x="10074928" y="1305299"/>
            <a:ext cx="0" cy="370114"/>
          </a:xfrm>
          <a:prstGeom prst="straightConnector1">
            <a:avLst/>
          </a:prstGeom>
          <a:ln>
            <a:headEnd type="arrow" w="lg" len="lg"/>
            <a:tailEnd type="triangle"/>
          </a:ln>
        </p:spPr>
        <p:style>
          <a:lnRef idx="1">
            <a:schemeClr val="accent1"/>
          </a:lnRef>
          <a:fillRef idx="0">
            <a:schemeClr val="accent1"/>
          </a:fillRef>
          <a:effectRef idx="0">
            <a:schemeClr val="accent1"/>
          </a:effectRef>
          <a:fontRef idx="minor">
            <a:schemeClr val="tx1"/>
          </a:fontRef>
        </p:style>
      </p:cxnSp>
      <p:sp>
        <p:nvSpPr>
          <p:cNvPr id="90" name="Flowchart: Manual Operation 89"/>
          <p:cNvSpPr/>
          <p:nvPr/>
        </p:nvSpPr>
        <p:spPr>
          <a:xfrm flipV="1">
            <a:off x="9265459" y="1563156"/>
            <a:ext cx="1618938" cy="141852"/>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pic>
        <p:nvPicPr>
          <p:cNvPr id="108" name="Picture 107"/>
          <p:cNvPicPr>
            <a:picLocks noChangeAspect="1"/>
          </p:cNvPicPr>
          <p:nvPr/>
        </p:nvPicPr>
        <p:blipFill rotWithShape="1">
          <a:blip r:embed="rId3" cstate="email">
            <a:extLst>
              <a:ext uri="{28A0092B-C50C-407E-A947-70E740481C1C}">
                <a14:useLocalDpi xmlns:a14="http://schemas.microsoft.com/office/drawing/2010/main"/>
              </a:ext>
            </a:extLst>
          </a:blip>
          <a:srcRect t="-8298"/>
          <a:stretch/>
        </p:blipFill>
        <p:spPr>
          <a:xfrm>
            <a:off x="9456866" y="1755433"/>
            <a:ext cx="643132" cy="177865"/>
          </a:xfrm>
          <a:prstGeom prst="rect">
            <a:avLst/>
          </a:prstGeom>
          <a:solidFill>
            <a:srgbClr val="FFFFFF"/>
          </a:solidFill>
        </p:spPr>
      </p:pic>
      <p:pic>
        <p:nvPicPr>
          <p:cNvPr id="109" name="Picture 108"/>
          <p:cNvPicPr>
            <a:picLocks noChangeAspect="1"/>
          </p:cNvPicPr>
          <p:nvPr/>
        </p:nvPicPr>
        <p:blipFill rotWithShape="1">
          <a:blip r:embed="rId3" cstate="email">
            <a:extLst>
              <a:ext uri="{28A0092B-C50C-407E-A947-70E740481C1C}">
                <a14:useLocalDpi xmlns:a14="http://schemas.microsoft.com/office/drawing/2010/main"/>
              </a:ext>
            </a:extLst>
          </a:blip>
          <a:srcRect t="-8298"/>
          <a:stretch/>
        </p:blipFill>
        <p:spPr>
          <a:xfrm>
            <a:off x="10170631" y="1746766"/>
            <a:ext cx="643132" cy="177865"/>
          </a:xfrm>
          <a:prstGeom prst="rect">
            <a:avLst/>
          </a:prstGeom>
          <a:solidFill>
            <a:srgbClr val="FFFFFF"/>
          </a:solidFill>
        </p:spPr>
      </p:pic>
      <p:sp>
        <p:nvSpPr>
          <p:cNvPr id="110" name="TextBox 109"/>
          <p:cNvSpPr txBox="1"/>
          <p:nvPr/>
        </p:nvSpPr>
        <p:spPr>
          <a:xfrm>
            <a:off x="8801465" y="1500863"/>
            <a:ext cx="2557533" cy="276999"/>
          </a:xfrm>
          <a:prstGeom prst="rect">
            <a:avLst/>
          </a:prstGeom>
          <a:noFill/>
        </p:spPr>
        <p:txBody>
          <a:bodyPr wrap="square" rtlCol="0">
            <a:spAutoFit/>
          </a:bodyPr>
          <a:lstStyle/>
          <a:p>
            <a:pPr algn="ctr"/>
            <a:r>
              <a:rPr lang="en-US" sz="1200" dirty="0">
                <a:latin typeface="Calibri" panose="020F0502020204030204" pitchFamily="34" charset="0"/>
              </a:rPr>
              <a:t>LSN-SQL | 10.0.0.12/24</a:t>
            </a:r>
          </a:p>
        </p:txBody>
      </p:sp>
      <p:sp>
        <p:nvSpPr>
          <p:cNvPr id="111" name="TextBox 110"/>
          <p:cNvSpPr txBox="1"/>
          <p:nvPr/>
        </p:nvSpPr>
        <p:spPr>
          <a:xfrm>
            <a:off x="6401165" y="1500863"/>
            <a:ext cx="2557533" cy="276999"/>
          </a:xfrm>
          <a:prstGeom prst="rect">
            <a:avLst/>
          </a:prstGeom>
          <a:noFill/>
        </p:spPr>
        <p:txBody>
          <a:bodyPr wrap="square" rtlCol="0">
            <a:spAutoFit/>
          </a:bodyPr>
          <a:lstStyle/>
          <a:p>
            <a:pPr algn="ctr"/>
            <a:r>
              <a:rPr lang="en-US" sz="1200" dirty="0">
                <a:latin typeface="Calibri" panose="020F0502020204030204" pitchFamily="34" charset="0"/>
              </a:rPr>
              <a:t>VIR-ASCS | 10.0.0.8/24</a:t>
            </a:r>
          </a:p>
        </p:txBody>
      </p:sp>
      <p:pic>
        <p:nvPicPr>
          <p:cNvPr id="112"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52720" y="3949265"/>
            <a:ext cx="490423" cy="250117"/>
          </a:xfrm>
          <a:prstGeom prst="rect">
            <a:avLst/>
          </a:prstGeom>
        </p:spPr>
      </p:pic>
      <p:pic>
        <p:nvPicPr>
          <p:cNvPr id="113"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16242" y="3952466"/>
            <a:ext cx="490423" cy="250117"/>
          </a:xfrm>
          <a:prstGeom prst="rect">
            <a:avLst/>
          </a:prstGeom>
        </p:spPr>
      </p:pic>
      <p:sp>
        <p:nvSpPr>
          <p:cNvPr id="42" name="TextBox 41"/>
          <p:cNvSpPr txBox="1"/>
          <p:nvPr/>
        </p:nvSpPr>
        <p:spPr>
          <a:xfrm>
            <a:off x="8985661" y="5057615"/>
            <a:ext cx="2313011" cy="1569660"/>
          </a:xfrm>
          <a:prstGeom prst="rect">
            <a:avLst/>
          </a:prstGeom>
          <a:noFill/>
        </p:spPr>
        <p:txBody>
          <a:bodyPr wrap="square" rtlCol="0">
            <a:spAutoFit/>
          </a:bodyPr>
          <a:lstStyle/>
          <a:p>
            <a:pPr algn="r"/>
            <a:r>
              <a:rPr lang="en-US" sz="1200" dirty="0">
                <a:solidFill>
                  <a:schemeClr val="bg1"/>
                </a:solidFill>
                <a:latin typeface="Calibri" panose="020F0502020204030204" pitchFamily="34" charset="0"/>
              </a:rPr>
              <a:t>Virtual Network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VNT-USWEST </a:t>
            </a:r>
          </a:p>
          <a:p>
            <a:pPr algn="r"/>
            <a:r>
              <a:rPr lang="en-US" sz="1200" dirty="0">
                <a:solidFill>
                  <a:schemeClr val="bg1"/>
                </a:solidFill>
                <a:latin typeface="Calibri" panose="020F0502020204030204" pitchFamily="34" charset="0"/>
              </a:rPr>
              <a:t>IP range : 10.0.0.0/16 </a:t>
            </a:r>
          </a:p>
          <a:p>
            <a:pPr algn="r"/>
            <a:r>
              <a:rPr lang="en-US" sz="1200" dirty="0">
                <a:solidFill>
                  <a:schemeClr val="bg1"/>
                </a:solidFill>
                <a:latin typeface="Calibri" panose="020F0502020204030204" pitchFamily="34" charset="0"/>
              </a:rPr>
              <a:t>DNS : 10.0.0.4</a:t>
            </a:r>
          </a:p>
          <a:p>
            <a:pPr algn="r"/>
            <a:r>
              <a:rPr lang="en-US" sz="1200" dirty="0">
                <a:solidFill>
                  <a:schemeClr val="bg1"/>
                </a:solidFill>
                <a:latin typeface="Calibri" panose="020F0502020204030204" pitchFamily="34" charset="0"/>
              </a:rPr>
              <a:t>Subnet : Subnet-1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10.0.0.0/24</a:t>
            </a:r>
          </a:p>
          <a:p>
            <a:pPr algn="r"/>
            <a:r>
              <a:rPr lang="en-US" sz="1200" dirty="0">
                <a:solidFill>
                  <a:schemeClr val="bg1"/>
                </a:solidFill>
                <a:latin typeface="Calibri" panose="020F0502020204030204" pitchFamily="34" charset="0"/>
              </a:rPr>
              <a:t>Resource Group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RSG-USWEST</a:t>
            </a:r>
          </a:p>
        </p:txBody>
      </p:sp>
      <p:sp>
        <p:nvSpPr>
          <p:cNvPr id="43" name="Rectangle 42"/>
          <p:cNvSpPr/>
          <p:nvPr/>
        </p:nvSpPr>
        <p:spPr>
          <a:xfrm>
            <a:off x="9894867" y="3313437"/>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44" name="Rectangle 43"/>
          <p:cNvSpPr/>
          <p:nvPr/>
        </p:nvSpPr>
        <p:spPr>
          <a:xfrm>
            <a:off x="10517284" y="3313645"/>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45" name="Rectangle 44"/>
          <p:cNvSpPr/>
          <p:nvPr/>
        </p:nvSpPr>
        <p:spPr>
          <a:xfrm>
            <a:off x="9894867" y="3738849"/>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46" name="Rectangle 45"/>
          <p:cNvSpPr/>
          <p:nvPr/>
        </p:nvSpPr>
        <p:spPr>
          <a:xfrm>
            <a:off x="10517284" y="3738849"/>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47" name="Rectangle 46"/>
          <p:cNvSpPr/>
          <p:nvPr/>
        </p:nvSpPr>
        <p:spPr>
          <a:xfrm>
            <a:off x="9894867" y="4213344"/>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Blob</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51" name="Rectangle 50"/>
          <p:cNvSpPr/>
          <p:nvPr/>
        </p:nvSpPr>
        <p:spPr>
          <a:xfrm>
            <a:off x="10517284" y="4213344"/>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52" name="Rectangle 51"/>
          <p:cNvSpPr/>
          <p:nvPr/>
        </p:nvSpPr>
        <p:spPr>
          <a:xfrm>
            <a:off x="9894867" y="4687839"/>
            <a:ext cx="535185" cy="334003"/>
          </a:xfrm>
          <a:prstGeom prst="rect">
            <a:avLst/>
          </a:prstGeom>
          <a:solidFill>
            <a:schemeClr val="bg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File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Share</a:t>
            </a:r>
          </a:p>
        </p:txBody>
      </p:sp>
      <p:sp>
        <p:nvSpPr>
          <p:cNvPr id="53" name="Rectangle 52"/>
          <p:cNvSpPr/>
          <p:nvPr/>
        </p:nvSpPr>
        <p:spPr>
          <a:xfrm>
            <a:off x="10517283" y="4679926"/>
            <a:ext cx="535185" cy="334003"/>
          </a:xfrm>
          <a:prstGeom prst="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Account</a:t>
            </a:r>
          </a:p>
        </p:txBody>
      </p:sp>
      <p:sp>
        <p:nvSpPr>
          <p:cNvPr id="54" name="Rectangle 53"/>
          <p:cNvSpPr/>
          <p:nvPr/>
        </p:nvSpPr>
        <p:spPr>
          <a:xfrm>
            <a:off x="9891765" y="2837671"/>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sp>
        <p:nvSpPr>
          <p:cNvPr id="55" name="Rectangle 54"/>
          <p:cNvSpPr/>
          <p:nvPr/>
        </p:nvSpPr>
        <p:spPr>
          <a:xfrm>
            <a:off x="1115669" y="1622212"/>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DC + DNS :</a:t>
            </a:r>
          </a:p>
          <a:p>
            <a:pPr algn="ctr"/>
            <a:r>
              <a:rPr lang="en-US" sz="1100" dirty="0">
                <a:solidFill>
                  <a:schemeClr val="bg1"/>
                </a:solidFill>
                <a:latin typeface="Calibri" panose="020F0502020204030204" pitchFamily="34" charset="0"/>
              </a:rPr>
              <a:t>VM Name : VM-DC1</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IP : 10.0.0.4/24</a:t>
            </a:r>
          </a:p>
          <a:p>
            <a:pPr algn="ctr"/>
            <a:r>
              <a:rPr lang="en-US" sz="1100" dirty="0">
                <a:solidFill>
                  <a:schemeClr val="bg1"/>
                </a:solidFill>
                <a:latin typeface="Calibri" panose="020F0502020204030204" pitchFamily="34" charset="0"/>
              </a:rPr>
              <a:t>Domain : </a:t>
            </a:r>
            <a:r>
              <a:rPr lang="en-US" sz="1100" dirty="0" err="1">
                <a:solidFill>
                  <a:schemeClr val="bg1"/>
                </a:solidFill>
                <a:latin typeface="Calibri" panose="020F0502020204030204" pitchFamily="34" charset="0"/>
              </a:rPr>
              <a:t>Contoso.local</a:t>
            </a:r>
            <a:endParaRPr lang="en-US" sz="1100" dirty="0">
              <a:solidFill>
                <a:schemeClr val="bg1"/>
              </a:solidFill>
              <a:latin typeface="Calibri" panose="020F0502020204030204" pitchFamily="34" charset="0"/>
            </a:endParaRPr>
          </a:p>
        </p:txBody>
      </p:sp>
      <p:graphicFrame>
        <p:nvGraphicFramePr>
          <p:cNvPr id="56" name="Diagram 55"/>
          <p:cNvGraphicFramePr/>
          <p:nvPr>
            <p:extLst/>
          </p:nvPr>
        </p:nvGraphicFramePr>
        <p:xfrm>
          <a:off x="0" y="30337"/>
          <a:ext cx="12192000" cy="13325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199479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199" y="1251678"/>
            <a:ext cx="11192301" cy="5606322"/>
          </a:xfrm>
        </p:spPr>
        <p:txBody>
          <a:bodyPr>
            <a:noAutofit/>
          </a:bodyPr>
          <a:lstStyle/>
          <a:p>
            <a:pPr>
              <a:buFont typeface="+mj-lt"/>
              <a:buAutoNum type="arabicPeriod"/>
            </a:pPr>
            <a:r>
              <a:rPr lang="en-US" sz="2400" dirty="0"/>
              <a:t>Deploy 2 VMs for SAP DB, Configure OS</a:t>
            </a:r>
          </a:p>
          <a:p>
            <a:pPr lvl="1"/>
            <a:r>
              <a:rPr lang="en-US" sz="2000" dirty="0"/>
              <a:t>Deploy VMs</a:t>
            </a:r>
          </a:p>
          <a:p>
            <a:pPr lvl="2"/>
            <a:r>
              <a:rPr lang="en-US" sz="1800" dirty="0"/>
              <a:t>Deployment model : Classic, VM Name : VM-APP1, VM-APP2, Pricing Tier : D11, Availability Set : AVS-APP (Create new)</a:t>
            </a:r>
          </a:p>
          <a:p>
            <a:pPr lvl="2"/>
            <a:r>
              <a:rPr lang="en-US" sz="1800" dirty="0"/>
              <a:t>Virtual Network : VNT-USWEST, Subnet : Subnet-1, Domain </a:t>
            </a:r>
            <a:r>
              <a:rPr lang="en-US" altLang="ja-JP" sz="1800" dirty="0"/>
              <a:t>Name (Cloud Service Name) : CLD-APP (Create new), </a:t>
            </a:r>
            <a:r>
              <a:rPr lang="en-US" sz="1800" dirty="0"/>
              <a:t>IP Address : Static - 10.0.0.13, 10.0.0.14</a:t>
            </a:r>
          </a:p>
          <a:p>
            <a:pPr lvl="2"/>
            <a:r>
              <a:rPr lang="en-US" sz="1800" dirty="0"/>
              <a:t>Storage Account : </a:t>
            </a:r>
            <a:r>
              <a:rPr lang="en-US" sz="1800" dirty="0" err="1"/>
              <a:t>struswestblob</a:t>
            </a:r>
            <a:r>
              <a:rPr lang="en-US" sz="1800" dirty="0"/>
              <a:t>, Diagnostics : On, Resource Group : RSG-USWEST</a:t>
            </a:r>
          </a:p>
          <a:p>
            <a:pPr lvl="1"/>
            <a:r>
              <a:rPr lang="en-US" sz="2000" dirty="0"/>
              <a:t>Configure OS within each VM</a:t>
            </a:r>
          </a:p>
          <a:p>
            <a:pPr lvl="2"/>
            <a:r>
              <a:rPr lang="en-US" sz="1800" dirty="0"/>
              <a:t>Turn off IE Enhanced Security </a:t>
            </a:r>
            <a:r>
              <a:rPr lang="en-US" sz="1800" dirty="0" err="1"/>
              <a:t>Config</a:t>
            </a:r>
            <a:r>
              <a:rPr lang="en-US" sz="1800" dirty="0"/>
              <a:t>, Add .NET Framework 3.5 Features, Power Options : High Performance</a:t>
            </a:r>
          </a:p>
          <a:p>
            <a:pPr lvl="2"/>
            <a:r>
              <a:rPr lang="en-US" sz="1800" dirty="0"/>
              <a:t>Windows Update and reboot, Join in </a:t>
            </a:r>
            <a:r>
              <a:rPr lang="en-US" sz="1800" dirty="0" err="1"/>
              <a:t>Contoso.local</a:t>
            </a:r>
            <a:r>
              <a:rPr lang="en-US" sz="1800" dirty="0"/>
              <a:t> and reboot, Turn off Windows firewalls</a:t>
            </a:r>
          </a:p>
          <a:p>
            <a:pPr marL="342900" indent="-342900">
              <a:buFont typeface="+mj-lt"/>
              <a:buAutoNum type="arabicPeriod"/>
            </a:pPr>
            <a:r>
              <a:rPr lang="en-US" sz="2400" dirty="0"/>
              <a:t>Install SQL Server client </a:t>
            </a:r>
          </a:p>
          <a:p>
            <a:pPr lvl="1"/>
            <a:r>
              <a:rPr lang="en-US" sz="2000" dirty="0"/>
              <a:t>SQL Server Feature Installation – Management Tools – Basic </a:t>
            </a:r>
          </a:p>
          <a:p>
            <a:pPr lvl="1"/>
            <a:r>
              <a:rPr lang="en-US" sz="2000" dirty="0"/>
              <a:t>Test access LSN-SQL</a:t>
            </a:r>
          </a:p>
        </p:txBody>
      </p:sp>
      <p:graphicFrame>
        <p:nvGraphicFramePr>
          <p:cNvPr id="5" name="Diagram 4"/>
          <p:cNvGraphicFramePr/>
          <p:nvPr>
            <p:extLst/>
          </p:nvPr>
        </p:nvGraphicFramePr>
        <p:xfrm>
          <a:off x="0" y="30337"/>
          <a:ext cx="12192000" cy="1332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2390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199" y="1251678"/>
            <a:ext cx="11192301" cy="5606322"/>
          </a:xfrm>
        </p:spPr>
        <p:txBody>
          <a:bodyPr>
            <a:noAutofit/>
          </a:bodyPr>
          <a:lstStyle/>
          <a:p>
            <a:pPr marL="342900" indent="-342900">
              <a:buFont typeface="+mj-lt"/>
              <a:buAutoNum type="arabicPeriod" startAt="3"/>
            </a:pPr>
            <a:r>
              <a:rPr lang="en-US" sz="2400" dirty="0"/>
              <a:t>Set up Primary Application Server Instance</a:t>
            </a:r>
          </a:p>
          <a:p>
            <a:pPr lvl="1"/>
            <a:r>
              <a:rPr lang="en-US" sz="2000" dirty="0"/>
              <a:t>Run SAPINST of SWPM, NetWeaver 7.40 SR2 – SQL Server – SAP Systems – Application Server ABAP – High Availability System – Primary App Server Instance</a:t>
            </a:r>
          </a:p>
          <a:p>
            <a:pPr lvl="1"/>
            <a:r>
              <a:rPr lang="en-US" sz="2000" dirty="0"/>
              <a:t>Log off once and Log in as Domain Administrator</a:t>
            </a:r>
          </a:p>
          <a:p>
            <a:pPr lvl="1"/>
            <a:r>
              <a:rPr lang="en-US" sz="2000" dirty="0"/>
              <a:t>Profile Directory : VIR-ASCS\</a:t>
            </a:r>
            <a:r>
              <a:rPr lang="en-US" sz="2000" dirty="0" err="1"/>
              <a:t>sapmnt</a:t>
            </a:r>
            <a:r>
              <a:rPr lang="en-US" sz="2000" dirty="0"/>
              <a:t>\XXX\SYS\profile </a:t>
            </a:r>
          </a:p>
          <a:p>
            <a:pPr lvl="1"/>
            <a:r>
              <a:rPr lang="en-US" sz="2000" dirty="0"/>
              <a:t>Domain model : Domain of current user</a:t>
            </a:r>
          </a:p>
          <a:p>
            <a:pPr lvl="1"/>
            <a:r>
              <a:rPr lang="en-US" sz="2000" dirty="0"/>
              <a:t>Set passwords for user/service accounts - VM-APP1\</a:t>
            </a:r>
            <a:r>
              <a:rPr lang="en-US" sz="2000" dirty="0" err="1"/>
              <a:t>sapadm</a:t>
            </a:r>
            <a:r>
              <a:rPr lang="en-US" sz="2000" dirty="0"/>
              <a:t>, VM-APP2\</a:t>
            </a:r>
            <a:r>
              <a:rPr lang="en-US" sz="2000" dirty="0" err="1"/>
              <a:t>sapadm</a:t>
            </a:r>
            <a:endParaRPr lang="en-US" sz="2000" dirty="0"/>
          </a:p>
          <a:p>
            <a:pPr lvl="1"/>
            <a:r>
              <a:rPr lang="en-US" sz="2000" dirty="0"/>
              <a:t>P</a:t>
            </a:r>
            <a:r>
              <a:rPr lang="en-US" altLang="ja-JP" sz="2000" dirty="0"/>
              <a:t>AS Instance Virtual Host : VM-APP1, VM-APP2</a:t>
            </a:r>
          </a:p>
          <a:p>
            <a:pPr lvl="1"/>
            <a:r>
              <a:rPr lang="en-US" sz="2000" dirty="0"/>
              <a:t>Host with Transport Directory : VIR-ASCS</a:t>
            </a:r>
          </a:p>
          <a:p>
            <a:pPr marL="342900" indent="-342900">
              <a:buFont typeface="+mj-lt"/>
              <a:buAutoNum type="arabicPeriod" startAt="3"/>
            </a:pPr>
            <a:r>
              <a:rPr lang="en-US" sz="2400" dirty="0"/>
              <a:t>Azure </a:t>
            </a:r>
            <a:r>
              <a:rPr lang="en-US" sz="2400" dirty="0" err="1"/>
              <a:t>AutoScale</a:t>
            </a:r>
            <a:r>
              <a:rPr lang="en-US" sz="2400" dirty="0"/>
              <a:t> setup</a:t>
            </a:r>
          </a:p>
          <a:p>
            <a:pPr marL="342900" indent="-342900">
              <a:buFont typeface="+mj-lt"/>
              <a:buAutoNum type="arabicPeriod" startAt="3"/>
            </a:pPr>
            <a:r>
              <a:rPr lang="en-US" sz="2400" dirty="0"/>
              <a:t>Azure Enhanced Monitoring Extension for SAP setup (</a:t>
            </a:r>
            <a:r>
              <a:rPr lang="en-US" sz="2400" dirty="0">
                <a:hlinkClick r:id="rId2"/>
              </a:rPr>
              <a:t>Check</a:t>
            </a:r>
            <a:r>
              <a:rPr lang="en-US" sz="2400" dirty="0"/>
              <a:t>)</a:t>
            </a:r>
          </a:p>
          <a:p>
            <a:pPr lvl="1"/>
            <a:r>
              <a:rPr lang="en-US" sz="1400" dirty="0"/>
              <a:t>VM-APP1, VM-APP2, VM-ASCS1, VM-ASCS2</a:t>
            </a:r>
          </a:p>
          <a:p>
            <a:pPr marL="342900" indent="-342900">
              <a:buFont typeface="+mj-lt"/>
              <a:buAutoNum type="arabicPeriod" startAt="3"/>
            </a:pPr>
            <a:r>
              <a:rPr lang="en-US" sz="2400" dirty="0"/>
              <a:t>SAP GUI setup and connect</a:t>
            </a:r>
          </a:p>
        </p:txBody>
      </p:sp>
      <p:graphicFrame>
        <p:nvGraphicFramePr>
          <p:cNvPr id="5" name="Diagram 4"/>
          <p:cNvGraphicFramePr/>
          <p:nvPr>
            <p:extLst/>
          </p:nvPr>
        </p:nvGraphicFramePr>
        <p:xfrm>
          <a:off x="0" y="30337"/>
          <a:ext cx="12192000" cy="13325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833805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5381032" y="3658590"/>
            <a:ext cx="1381218" cy="1178632"/>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SG" sz="1600" dirty="0" err="1">
                <a:solidFill>
                  <a:schemeClr val="tx1"/>
                </a:solidFill>
                <a:latin typeface="Calibri" panose="020F0502020204030204" pitchFamily="34" charset="0"/>
                <a:ea typeface="Segoe UI" pitchFamily="34" charset="0"/>
                <a:cs typeface="Segoe UI" pitchFamily="34" charset="0"/>
              </a:rPr>
              <a:t>Vnet</a:t>
            </a:r>
            <a:r>
              <a:rPr lang="en-SG" sz="1600" dirty="0">
                <a:solidFill>
                  <a:schemeClr val="tx1"/>
                </a:solidFill>
                <a:latin typeface="Calibri" panose="020F0502020204030204" pitchFamily="34" charset="0"/>
                <a:ea typeface="Segoe UI" pitchFamily="34" charset="0"/>
                <a:cs typeface="Segoe UI" pitchFamily="34" charset="0"/>
              </a:rPr>
              <a:t> to </a:t>
            </a:r>
            <a:r>
              <a:rPr lang="en-SG" sz="1600" dirty="0" err="1">
                <a:solidFill>
                  <a:schemeClr val="tx1"/>
                </a:solidFill>
                <a:latin typeface="Calibri" panose="020F0502020204030204" pitchFamily="34" charset="0"/>
                <a:ea typeface="Segoe UI" pitchFamily="34" charset="0"/>
                <a:cs typeface="Segoe UI" pitchFamily="34" charset="0"/>
              </a:rPr>
              <a:t>Vnet</a:t>
            </a:r>
            <a:endParaRPr lang="en-US" sz="1600" dirty="0" err="1">
              <a:solidFill>
                <a:schemeClr val="tx1"/>
              </a:solidFill>
              <a:latin typeface="Calibri" panose="020F0502020204030204" pitchFamily="34" charset="0"/>
              <a:ea typeface="Segoe UI" pitchFamily="34" charset="0"/>
              <a:cs typeface="Segoe UI" pitchFamily="34" charset="0"/>
            </a:endParaRPr>
          </a:p>
        </p:txBody>
      </p:sp>
      <p:sp>
        <p:nvSpPr>
          <p:cNvPr id="4" name="Rectangle 3"/>
          <p:cNvSpPr/>
          <p:nvPr/>
        </p:nvSpPr>
        <p:spPr>
          <a:xfrm>
            <a:off x="416099" y="1191717"/>
            <a:ext cx="5217827" cy="5539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30" name="Rectangle 29"/>
          <p:cNvSpPr/>
          <p:nvPr/>
        </p:nvSpPr>
        <p:spPr>
          <a:xfrm>
            <a:off x="4761977" y="3160966"/>
            <a:ext cx="692687" cy="3363124"/>
          </a:xfrm>
          <a:prstGeom prst="rect">
            <a:avLst/>
          </a:prstGeom>
          <a:solidFill>
            <a:schemeClr val="bg1">
              <a:lumMod val="50000"/>
              <a:lumOff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endParaRPr lang="en-US" sz="1100" dirty="0">
              <a:solidFill>
                <a:schemeClr val="tx1"/>
              </a:solidFill>
              <a:latin typeface="Calibri" panose="020F0502020204030204" pitchFamily="34" charset="0"/>
            </a:endParaRPr>
          </a:p>
          <a:p>
            <a:pPr algn="ctr"/>
            <a:r>
              <a:rPr lang="en-US" sz="1100" dirty="0">
                <a:solidFill>
                  <a:schemeClr val="tx1"/>
                </a:solidFill>
                <a:latin typeface="Calibri" panose="020F0502020204030204" pitchFamily="34" charset="0"/>
              </a:rPr>
              <a:t>Local</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Network Name : LNT-USWEST2EAST</a:t>
            </a:r>
          </a:p>
        </p:txBody>
      </p:sp>
      <p:sp>
        <p:nvSpPr>
          <p:cNvPr id="33" name="Rectangle 32"/>
          <p:cNvSpPr/>
          <p:nvPr/>
        </p:nvSpPr>
        <p:spPr>
          <a:xfrm>
            <a:off x="6469506" y="1191718"/>
            <a:ext cx="5217827" cy="5539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45" name="Rectangle 44"/>
          <p:cNvSpPr/>
          <p:nvPr/>
        </p:nvSpPr>
        <p:spPr>
          <a:xfrm>
            <a:off x="6645742" y="3160966"/>
            <a:ext cx="692687" cy="3363124"/>
          </a:xfrm>
          <a:prstGeom prst="rect">
            <a:avLst/>
          </a:prstGeom>
          <a:solidFill>
            <a:schemeClr val="bg1">
              <a:lumMod val="50000"/>
              <a:lumOff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Local</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Network Name : LNT-USEAST2WEST</a:t>
            </a:r>
          </a:p>
          <a:p>
            <a:pPr algn="ctr"/>
            <a:endParaRPr lang="en-US" dirty="0">
              <a:solidFill>
                <a:schemeClr val="tx1"/>
              </a:solidFill>
              <a:latin typeface="Calibri" panose="020F0502020204030204" pitchFamily="34" charset="0"/>
            </a:endParaRPr>
          </a:p>
        </p:txBody>
      </p:sp>
      <p:sp>
        <p:nvSpPr>
          <p:cNvPr id="76" name="Rectangle 75"/>
          <p:cNvSpPr/>
          <p:nvPr/>
        </p:nvSpPr>
        <p:spPr>
          <a:xfrm>
            <a:off x="594994" y="3160966"/>
            <a:ext cx="4025566" cy="3363124"/>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br>
              <a:rPr lang="en-US" dirty="0">
                <a:latin typeface="Calibri" panose="020F0502020204030204" pitchFamily="34" charset="0"/>
              </a:rPr>
            </a:br>
            <a:br>
              <a:rPr lang="en-US" dirty="0">
                <a:latin typeface="Calibri" panose="020F0502020204030204" pitchFamily="34" charset="0"/>
              </a:rPr>
            </a:b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r>
              <a:rPr lang="en-US" sz="1200" dirty="0">
                <a:latin typeface="Calibri" panose="020F0502020204030204" pitchFamily="34" charset="0"/>
              </a:rPr>
              <a:t>Cloud Service Name (Domain Name) : CLD-SQL(.cloudapp.net)</a:t>
            </a:r>
          </a:p>
          <a:p>
            <a:pPr algn="ctr"/>
            <a:r>
              <a:rPr lang="en-US" sz="1200" dirty="0">
                <a:latin typeface="Calibri" panose="020F0502020204030204" pitchFamily="34" charset="0"/>
              </a:rPr>
              <a:t>Availability Set Name : AVS-SQL</a:t>
            </a:r>
          </a:p>
        </p:txBody>
      </p:sp>
      <p:sp>
        <p:nvSpPr>
          <p:cNvPr id="77" name="Flowchart: Manual Operation 76"/>
          <p:cNvSpPr/>
          <p:nvPr/>
        </p:nvSpPr>
        <p:spPr>
          <a:xfrm flipV="1">
            <a:off x="685869" y="3228617"/>
            <a:ext cx="3742540" cy="155003"/>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78" name="TextBox 77"/>
          <p:cNvSpPr txBox="1"/>
          <p:nvPr/>
        </p:nvSpPr>
        <p:spPr>
          <a:xfrm>
            <a:off x="1054701" y="3192127"/>
            <a:ext cx="3006852" cy="230832"/>
          </a:xfrm>
          <a:prstGeom prst="rect">
            <a:avLst/>
          </a:prstGeom>
          <a:noFill/>
        </p:spPr>
        <p:txBody>
          <a:bodyPr wrap="square" rtlCol="0">
            <a:spAutoFit/>
          </a:bodyPr>
          <a:lstStyle/>
          <a:p>
            <a:pPr algn="ctr"/>
            <a:r>
              <a:rPr lang="en-US" sz="900" dirty="0">
                <a:latin typeface="Calibri" panose="020F0502020204030204" pitchFamily="34" charset="0"/>
              </a:rPr>
              <a:t>Internal Load Balancer Name : ILB-ASCS | 10.0.0.8/24</a:t>
            </a:r>
          </a:p>
        </p:txBody>
      </p:sp>
      <p:sp>
        <p:nvSpPr>
          <p:cNvPr id="79" name="Rectangle 78"/>
          <p:cNvSpPr/>
          <p:nvPr/>
        </p:nvSpPr>
        <p:spPr>
          <a:xfrm>
            <a:off x="705472" y="3472753"/>
            <a:ext cx="3806428" cy="2560447"/>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endParaRPr lang="en-US" sz="1200" dirty="0">
              <a:solidFill>
                <a:schemeClr val="bg1"/>
              </a:solidFill>
              <a:latin typeface="Calibri" panose="020F0502020204030204" pitchFamily="34" charset="0"/>
            </a:endParaRPr>
          </a:p>
          <a:p>
            <a:pPr algn="ct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Cluster Name : CLS-SQL | 10.0.0.11/24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SQL Cluster Listener Name : LSN-SQL | 10.0.0.12/24</a:t>
            </a:r>
          </a:p>
        </p:txBody>
      </p:sp>
      <p:sp>
        <p:nvSpPr>
          <p:cNvPr id="80" name="Rectangle 79"/>
          <p:cNvSpPr/>
          <p:nvPr/>
        </p:nvSpPr>
        <p:spPr>
          <a:xfrm>
            <a:off x="941686" y="3672186"/>
            <a:ext cx="1590502" cy="1628044"/>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DB : SQL Server 2014</a:t>
            </a:r>
          </a:p>
          <a:p>
            <a:pPr algn="ctr"/>
            <a:r>
              <a:rPr lang="en-US" sz="1200" dirty="0">
                <a:solidFill>
                  <a:schemeClr val="bg1"/>
                </a:solidFill>
                <a:latin typeface="Calibri" panose="020F0502020204030204" pitchFamily="34" charset="0"/>
              </a:rPr>
              <a:t>VM Name : VM-SQL1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10.0.0.9/24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DS11</a:t>
            </a:r>
          </a:p>
        </p:txBody>
      </p:sp>
      <p:sp>
        <p:nvSpPr>
          <p:cNvPr id="81" name="Rectangle 80"/>
          <p:cNvSpPr/>
          <p:nvPr/>
        </p:nvSpPr>
        <p:spPr>
          <a:xfrm>
            <a:off x="2680415" y="3683614"/>
            <a:ext cx="1590502" cy="1628044"/>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DB : SQL Server 2014</a:t>
            </a:r>
          </a:p>
          <a:p>
            <a:pPr lvl="0" algn="ctr"/>
            <a:r>
              <a:rPr lang="en-US" sz="1200" dirty="0">
                <a:solidFill>
                  <a:schemeClr val="bg1"/>
                </a:solidFill>
                <a:latin typeface="Calibri" panose="020F0502020204030204" pitchFamily="34" charset="0"/>
              </a:rPr>
              <a:t>VM Name : VM-SQL2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10.0.0.10/24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DS11</a:t>
            </a:r>
          </a:p>
        </p:txBody>
      </p:sp>
      <p:sp>
        <p:nvSpPr>
          <p:cNvPr id="90" name="Flowchart: Magnetic Disk 89"/>
          <p:cNvSpPr/>
          <p:nvPr/>
        </p:nvSpPr>
        <p:spPr>
          <a:xfrm>
            <a:off x="2101389"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1" name="Flowchart: Magnetic Disk 90"/>
          <p:cNvSpPr/>
          <p:nvPr/>
        </p:nvSpPr>
        <p:spPr>
          <a:xfrm>
            <a:off x="3844268"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2" name="Flowchart: Magnetic Disk 91"/>
          <p:cNvSpPr/>
          <p:nvPr/>
        </p:nvSpPr>
        <p:spPr>
          <a:xfrm>
            <a:off x="1769435"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3" name="Flowchart: Magnetic Disk 92"/>
          <p:cNvSpPr/>
          <p:nvPr/>
        </p:nvSpPr>
        <p:spPr>
          <a:xfrm>
            <a:off x="3512314"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4" name="Flowchart: Magnetic Disk 93"/>
          <p:cNvSpPr/>
          <p:nvPr/>
        </p:nvSpPr>
        <p:spPr>
          <a:xfrm>
            <a:off x="1440537" y="5252737"/>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5" name="Flowchart: Magnetic Disk 94"/>
          <p:cNvSpPr/>
          <p:nvPr/>
        </p:nvSpPr>
        <p:spPr>
          <a:xfrm>
            <a:off x="3183416" y="5252737"/>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6" name="Flowchart: Magnetic Disk 95"/>
          <p:cNvSpPr/>
          <p:nvPr/>
        </p:nvSpPr>
        <p:spPr>
          <a:xfrm>
            <a:off x="1094992"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7" name="Flowchart: Magnetic Disk 96"/>
          <p:cNvSpPr/>
          <p:nvPr/>
        </p:nvSpPr>
        <p:spPr>
          <a:xfrm>
            <a:off x="2837871" y="5249162"/>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8" name="Oval 97"/>
          <p:cNvSpPr/>
          <p:nvPr/>
        </p:nvSpPr>
        <p:spPr>
          <a:xfrm>
            <a:off x="1668063" y="3541606"/>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99" name="Oval 98"/>
          <p:cNvSpPr/>
          <p:nvPr/>
        </p:nvSpPr>
        <p:spPr>
          <a:xfrm>
            <a:off x="3363902" y="3544647"/>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24" name="Rectangle 123"/>
          <p:cNvSpPr/>
          <p:nvPr/>
        </p:nvSpPr>
        <p:spPr>
          <a:xfrm>
            <a:off x="9962627" y="697195"/>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125" name="Rectangle 124"/>
          <p:cNvSpPr/>
          <p:nvPr/>
        </p:nvSpPr>
        <p:spPr>
          <a:xfrm>
            <a:off x="9342082" y="689429"/>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126" name="Rectangle 125"/>
          <p:cNvSpPr/>
          <p:nvPr/>
        </p:nvSpPr>
        <p:spPr>
          <a:xfrm>
            <a:off x="10585045" y="230845"/>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127" name="Rectangle 126"/>
          <p:cNvSpPr/>
          <p:nvPr/>
        </p:nvSpPr>
        <p:spPr>
          <a:xfrm>
            <a:off x="11207462" y="230845"/>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128" name="Rectangle 127"/>
          <p:cNvSpPr/>
          <p:nvPr/>
        </p:nvSpPr>
        <p:spPr>
          <a:xfrm>
            <a:off x="10585045" y="705340"/>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Blob</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129" name="Rectangle 128"/>
          <p:cNvSpPr/>
          <p:nvPr/>
        </p:nvSpPr>
        <p:spPr>
          <a:xfrm>
            <a:off x="11207462" y="705340"/>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132" name="Rectangle 131"/>
          <p:cNvSpPr/>
          <p:nvPr/>
        </p:nvSpPr>
        <p:spPr>
          <a:xfrm>
            <a:off x="9962628" y="241514"/>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pic>
        <p:nvPicPr>
          <p:cNvPr id="142" name="Picture 14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82404" y="1224467"/>
            <a:ext cx="1934118" cy="444925"/>
          </a:xfrm>
          <a:prstGeom prst="rect">
            <a:avLst/>
          </a:prstGeom>
        </p:spPr>
      </p:pic>
      <p:pic>
        <p:nvPicPr>
          <p:cNvPr id="143" name="Picture 14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64540" y="1213824"/>
            <a:ext cx="1934118" cy="444925"/>
          </a:xfrm>
          <a:prstGeom prst="rect">
            <a:avLst/>
          </a:prstGeom>
        </p:spPr>
      </p:pic>
      <p:sp>
        <p:nvSpPr>
          <p:cNvPr id="144" name="Rectangle 143"/>
          <p:cNvSpPr/>
          <p:nvPr/>
        </p:nvSpPr>
        <p:spPr>
          <a:xfrm>
            <a:off x="9339962" y="232517"/>
            <a:ext cx="535185" cy="334003"/>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Virtual</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Network</a:t>
            </a:r>
          </a:p>
        </p:txBody>
      </p:sp>
      <p:sp>
        <p:nvSpPr>
          <p:cNvPr id="159" name="Rectangle 158"/>
          <p:cNvSpPr/>
          <p:nvPr/>
        </p:nvSpPr>
        <p:spPr>
          <a:xfrm>
            <a:off x="4805800" y="3658590"/>
            <a:ext cx="598296" cy="1178632"/>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VPN</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Gate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Way</a:t>
            </a: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IP to be assigned</a:t>
            </a:r>
          </a:p>
        </p:txBody>
      </p:sp>
      <p:sp>
        <p:nvSpPr>
          <p:cNvPr id="108" name="Rectangle 107"/>
          <p:cNvSpPr/>
          <p:nvPr/>
        </p:nvSpPr>
        <p:spPr>
          <a:xfrm>
            <a:off x="6641525" y="1686665"/>
            <a:ext cx="2382491" cy="1269242"/>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111" name="TextBox 110"/>
          <p:cNvSpPr txBox="1"/>
          <p:nvPr/>
        </p:nvSpPr>
        <p:spPr>
          <a:xfrm>
            <a:off x="6532606" y="2533154"/>
            <a:ext cx="2600327" cy="430887"/>
          </a:xfrm>
          <a:prstGeom prst="rect">
            <a:avLst/>
          </a:prstGeom>
          <a:noFill/>
        </p:spPr>
        <p:txBody>
          <a:bodyPr wrap="square" rtlCol="0">
            <a:spAutoFit/>
          </a:bodyPr>
          <a:lstStyle/>
          <a:p>
            <a:pPr algn="ctr"/>
            <a:r>
              <a:rPr lang="en-US" sz="1100" dirty="0">
                <a:latin typeface="Calibri" panose="020F0502020204030204" pitchFamily="34" charset="0"/>
              </a:rPr>
              <a:t>Cloud Service Name (Domain Name) :</a:t>
            </a:r>
            <a:br>
              <a:rPr lang="en-US" sz="1100" dirty="0">
                <a:latin typeface="Calibri" panose="020F0502020204030204" pitchFamily="34" charset="0"/>
              </a:rPr>
            </a:br>
            <a:r>
              <a:rPr lang="en-US" sz="1100" dirty="0">
                <a:latin typeface="Calibri" panose="020F0502020204030204" pitchFamily="34" charset="0"/>
              </a:rPr>
              <a:t> CLD-DC-USEAST(.cloudapp.net)</a:t>
            </a:r>
          </a:p>
        </p:txBody>
      </p:sp>
      <p:sp>
        <p:nvSpPr>
          <p:cNvPr id="113" name="Rectangle 112"/>
          <p:cNvSpPr/>
          <p:nvPr/>
        </p:nvSpPr>
        <p:spPr>
          <a:xfrm>
            <a:off x="6786261" y="1804182"/>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DC + DNS :</a:t>
            </a:r>
          </a:p>
          <a:p>
            <a:pPr algn="ctr"/>
            <a:r>
              <a:rPr lang="en-US" sz="1100" dirty="0">
                <a:solidFill>
                  <a:schemeClr val="bg1"/>
                </a:solidFill>
                <a:latin typeface="Calibri" panose="020F0502020204030204" pitchFamily="34" charset="0"/>
              </a:rPr>
              <a:t>VM Name : VM-DC2</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IP : 10.1.0.4/24</a:t>
            </a:r>
          </a:p>
          <a:p>
            <a:pPr algn="ctr"/>
            <a:r>
              <a:rPr lang="en-US" sz="1100" dirty="0">
                <a:solidFill>
                  <a:schemeClr val="bg1"/>
                </a:solidFill>
                <a:latin typeface="Calibri" panose="020F0502020204030204" pitchFamily="34" charset="0"/>
              </a:rPr>
              <a:t>Domain : </a:t>
            </a:r>
            <a:r>
              <a:rPr lang="en-US" sz="1100" dirty="0" err="1">
                <a:solidFill>
                  <a:schemeClr val="bg1"/>
                </a:solidFill>
                <a:latin typeface="Calibri" panose="020F0502020204030204" pitchFamily="34" charset="0"/>
              </a:rPr>
              <a:t>Contoso.local</a:t>
            </a:r>
            <a:endParaRPr lang="en-US" sz="1100" dirty="0">
              <a:solidFill>
                <a:schemeClr val="bg1"/>
              </a:solidFill>
              <a:latin typeface="Calibri" panose="020F0502020204030204" pitchFamily="34" charset="0"/>
            </a:endParaRPr>
          </a:p>
        </p:txBody>
      </p:sp>
      <p:sp>
        <p:nvSpPr>
          <p:cNvPr id="115" name="Rectangle 114"/>
          <p:cNvSpPr/>
          <p:nvPr/>
        </p:nvSpPr>
        <p:spPr>
          <a:xfrm>
            <a:off x="599978" y="1701696"/>
            <a:ext cx="2382491" cy="1269242"/>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116" name="TextBox 115"/>
          <p:cNvSpPr txBox="1"/>
          <p:nvPr/>
        </p:nvSpPr>
        <p:spPr>
          <a:xfrm>
            <a:off x="491059" y="2548185"/>
            <a:ext cx="2600327" cy="430887"/>
          </a:xfrm>
          <a:prstGeom prst="rect">
            <a:avLst/>
          </a:prstGeom>
          <a:noFill/>
        </p:spPr>
        <p:txBody>
          <a:bodyPr wrap="square" rtlCol="0">
            <a:spAutoFit/>
          </a:bodyPr>
          <a:lstStyle/>
          <a:p>
            <a:pPr algn="ctr"/>
            <a:r>
              <a:rPr lang="en-US" sz="1100" dirty="0">
                <a:latin typeface="Calibri" panose="020F0502020204030204" pitchFamily="34" charset="0"/>
              </a:rPr>
              <a:t>Cloud Service Name (Domain Name) :</a:t>
            </a:r>
            <a:br>
              <a:rPr lang="en-US" sz="1100" dirty="0">
                <a:latin typeface="Calibri" panose="020F0502020204030204" pitchFamily="34" charset="0"/>
              </a:rPr>
            </a:br>
            <a:r>
              <a:rPr lang="en-US" sz="1100" dirty="0">
                <a:latin typeface="Calibri" panose="020F0502020204030204" pitchFamily="34" charset="0"/>
              </a:rPr>
              <a:t> CLD-DC(.cloudapp.net)</a:t>
            </a:r>
          </a:p>
        </p:txBody>
      </p:sp>
      <p:sp>
        <p:nvSpPr>
          <p:cNvPr id="117" name="Rectangle 116"/>
          <p:cNvSpPr/>
          <p:nvPr/>
        </p:nvSpPr>
        <p:spPr>
          <a:xfrm>
            <a:off x="744714" y="1819213"/>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DC + DNS :</a:t>
            </a:r>
          </a:p>
          <a:p>
            <a:pPr algn="ctr"/>
            <a:r>
              <a:rPr lang="en-US" sz="1100" dirty="0">
                <a:solidFill>
                  <a:schemeClr val="bg1"/>
                </a:solidFill>
                <a:latin typeface="Calibri" panose="020F0502020204030204" pitchFamily="34" charset="0"/>
              </a:rPr>
              <a:t>VM Name : VM-DC1</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IP : 10.0.0.4/24</a:t>
            </a:r>
          </a:p>
          <a:p>
            <a:pPr algn="ctr"/>
            <a:r>
              <a:rPr lang="en-US" sz="1100" dirty="0">
                <a:solidFill>
                  <a:schemeClr val="bg1"/>
                </a:solidFill>
                <a:latin typeface="Calibri" panose="020F0502020204030204" pitchFamily="34" charset="0"/>
              </a:rPr>
              <a:t>Domain : </a:t>
            </a:r>
            <a:r>
              <a:rPr lang="en-US" sz="1100" dirty="0" err="1">
                <a:solidFill>
                  <a:schemeClr val="bg1"/>
                </a:solidFill>
                <a:latin typeface="Calibri" panose="020F0502020204030204" pitchFamily="34" charset="0"/>
              </a:rPr>
              <a:t>Contoso.local</a:t>
            </a:r>
            <a:endParaRPr lang="en-US" sz="1100" dirty="0">
              <a:solidFill>
                <a:schemeClr val="bg1"/>
              </a:solidFill>
              <a:latin typeface="Calibri" panose="020F0502020204030204" pitchFamily="34" charset="0"/>
            </a:endParaRPr>
          </a:p>
        </p:txBody>
      </p:sp>
      <p:sp>
        <p:nvSpPr>
          <p:cNvPr id="118" name="Rectangular Callout 117"/>
          <p:cNvSpPr/>
          <p:nvPr/>
        </p:nvSpPr>
        <p:spPr>
          <a:xfrm>
            <a:off x="120510" y="3910138"/>
            <a:ext cx="723351" cy="1470428"/>
          </a:xfrm>
          <a:prstGeom prst="wedgeRectCallout">
            <a:avLst>
              <a:gd name="adj1" fmla="val 114244"/>
              <a:gd name="adj2" fmla="val 3891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chemeClr val="bg1"/>
                </a:solidFill>
                <a:latin typeface="Calibri" panose="020F0502020204030204" pitchFamily="34" charset="0"/>
              </a:rPr>
              <a:t>DB files</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1.5TB</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F Drive &amp;</a:t>
            </a:r>
          </a:p>
          <a:p>
            <a:pPr lvl="0" algn="ctr"/>
            <a:r>
              <a:rPr lang="en-US" sz="1200" dirty="0">
                <a:solidFill>
                  <a:schemeClr val="bg1"/>
                </a:solidFill>
                <a:latin typeface="Calibri" panose="020F0502020204030204" pitchFamily="34" charset="0"/>
              </a:rPr>
              <a:t>DB Log Files  500GB</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G Drive</a:t>
            </a:r>
          </a:p>
        </p:txBody>
      </p:sp>
      <p:sp>
        <p:nvSpPr>
          <p:cNvPr id="120" name="Rectangular Callout 119"/>
          <p:cNvSpPr/>
          <p:nvPr/>
        </p:nvSpPr>
        <p:spPr>
          <a:xfrm>
            <a:off x="54204" y="2940954"/>
            <a:ext cx="943027" cy="750492"/>
          </a:xfrm>
          <a:prstGeom prst="wedgeRectCallout">
            <a:avLst>
              <a:gd name="adj1" fmla="val 107512"/>
              <a:gd name="adj2" fmla="val 37163"/>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latin typeface="Calibri" panose="020F0502020204030204" pitchFamily="34" charset="0"/>
              </a:rPr>
              <a:t>Endpoints</a:t>
            </a:r>
            <a:br>
              <a:rPr lang="en-US" sz="1200" dirty="0">
                <a:solidFill>
                  <a:prstClr val="white"/>
                </a:solidFill>
                <a:latin typeface="Calibri" panose="020F0502020204030204" pitchFamily="34" charset="0"/>
              </a:rPr>
            </a:br>
            <a:r>
              <a:rPr lang="en-US" sz="1200" dirty="0">
                <a:solidFill>
                  <a:prstClr val="white"/>
                </a:solidFill>
                <a:latin typeface="Calibri" panose="020F0502020204030204" pitchFamily="34" charset="0"/>
              </a:rPr>
              <a:t>TCP 1433</a:t>
            </a:r>
          </a:p>
          <a:p>
            <a:pPr algn="ctr"/>
            <a:r>
              <a:rPr lang="en-US" sz="1200" dirty="0">
                <a:latin typeface="Calibri" panose="020F0502020204030204" pitchFamily="34" charset="0"/>
              </a:rPr>
              <a:t>Probe port : TCP 59999</a:t>
            </a:r>
          </a:p>
        </p:txBody>
      </p:sp>
      <p:sp>
        <p:nvSpPr>
          <p:cNvPr id="121" name="Rectangle 120"/>
          <p:cNvSpPr/>
          <p:nvPr/>
        </p:nvSpPr>
        <p:spPr>
          <a:xfrm>
            <a:off x="7479550" y="3167237"/>
            <a:ext cx="4025566" cy="3363124"/>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br>
              <a:rPr lang="en-US" dirty="0">
                <a:latin typeface="Calibri" panose="020F0502020204030204" pitchFamily="34" charset="0"/>
              </a:rPr>
            </a:br>
            <a:br>
              <a:rPr lang="en-US" dirty="0">
                <a:latin typeface="Calibri" panose="020F0502020204030204" pitchFamily="34" charset="0"/>
              </a:rPr>
            </a:b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endParaRPr lang="en-US" sz="1200" dirty="0">
              <a:latin typeface="Calibri" panose="020F0502020204030204" pitchFamily="34" charset="0"/>
            </a:endParaRPr>
          </a:p>
          <a:p>
            <a:pPr algn="ctr"/>
            <a:r>
              <a:rPr lang="en-US" sz="1200" dirty="0">
                <a:latin typeface="Calibri" panose="020F0502020204030204" pitchFamily="34" charset="0"/>
              </a:rPr>
              <a:t>Cloud Service Name (Domain Name) : </a:t>
            </a:r>
            <a:br>
              <a:rPr lang="en-US" sz="1200" dirty="0">
                <a:latin typeface="Calibri" panose="020F0502020204030204" pitchFamily="34" charset="0"/>
              </a:rPr>
            </a:br>
            <a:r>
              <a:rPr lang="en-US" sz="1200" dirty="0">
                <a:latin typeface="Calibri" panose="020F0502020204030204" pitchFamily="34" charset="0"/>
              </a:rPr>
              <a:t>CLD-SQL-USEAST(.cloudapp.net)</a:t>
            </a:r>
          </a:p>
        </p:txBody>
      </p:sp>
      <p:sp>
        <p:nvSpPr>
          <p:cNvPr id="130" name="Rectangle 129"/>
          <p:cNvSpPr/>
          <p:nvPr/>
        </p:nvSpPr>
        <p:spPr>
          <a:xfrm>
            <a:off x="7590028" y="3479024"/>
            <a:ext cx="3806428" cy="2560447"/>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Cluster Name : CLS-SQL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SQL Cluster Listener IP : 10.1.0.6/24</a:t>
            </a:r>
          </a:p>
        </p:txBody>
      </p:sp>
      <p:sp>
        <p:nvSpPr>
          <p:cNvPr id="131" name="Rectangle 130"/>
          <p:cNvSpPr/>
          <p:nvPr/>
        </p:nvSpPr>
        <p:spPr>
          <a:xfrm>
            <a:off x="8705545" y="3679843"/>
            <a:ext cx="1590502" cy="1628044"/>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3</a:t>
            </a:r>
            <a:r>
              <a:rPr lang="en-US" sz="1200" baseline="30000" dirty="0">
                <a:solidFill>
                  <a:schemeClr val="bg1"/>
                </a:solidFill>
                <a:latin typeface="Calibri" panose="020F0502020204030204" pitchFamily="34" charset="0"/>
              </a:rPr>
              <a:t>rd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DB : SQL Server 2014</a:t>
            </a:r>
          </a:p>
          <a:p>
            <a:pPr algn="ctr"/>
            <a:r>
              <a:rPr lang="en-US" sz="1200" dirty="0">
                <a:solidFill>
                  <a:schemeClr val="bg1"/>
                </a:solidFill>
                <a:latin typeface="Calibri" panose="020F0502020204030204" pitchFamily="34" charset="0"/>
              </a:rPr>
              <a:t>VM Name : VM-SQL3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10.1.0.5/24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D11</a:t>
            </a:r>
          </a:p>
        </p:txBody>
      </p:sp>
      <p:sp>
        <p:nvSpPr>
          <p:cNvPr id="135" name="Flowchart: Magnetic Disk 134"/>
          <p:cNvSpPr/>
          <p:nvPr/>
        </p:nvSpPr>
        <p:spPr>
          <a:xfrm>
            <a:off x="9865248" y="5256819"/>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37" name="Flowchart: Magnetic Disk 136"/>
          <p:cNvSpPr/>
          <p:nvPr/>
        </p:nvSpPr>
        <p:spPr>
          <a:xfrm>
            <a:off x="9533294" y="5256819"/>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39" name="Flowchart: Magnetic Disk 138"/>
          <p:cNvSpPr/>
          <p:nvPr/>
        </p:nvSpPr>
        <p:spPr>
          <a:xfrm>
            <a:off x="9204396" y="5260394"/>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41" name="Flowchart: Magnetic Disk 140"/>
          <p:cNvSpPr/>
          <p:nvPr/>
        </p:nvSpPr>
        <p:spPr>
          <a:xfrm>
            <a:off x="8858851" y="5256819"/>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47" name="Oval 146"/>
          <p:cNvSpPr/>
          <p:nvPr/>
        </p:nvSpPr>
        <p:spPr>
          <a:xfrm>
            <a:off x="9431922" y="3549263"/>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49" name="Rectangular Callout 148"/>
          <p:cNvSpPr/>
          <p:nvPr/>
        </p:nvSpPr>
        <p:spPr>
          <a:xfrm>
            <a:off x="10529361" y="4070899"/>
            <a:ext cx="723351" cy="1470428"/>
          </a:xfrm>
          <a:prstGeom prst="wedgeRectCallout">
            <a:avLst>
              <a:gd name="adj1" fmla="val -108752"/>
              <a:gd name="adj2" fmla="val 34029"/>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chemeClr val="tx1"/>
                </a:solidFill>
                <a:latin typeface="Calibri" panose="020F0502020204030204" pitchFamily="34" charset="0"/>
              </a:rPr>
              <a:t>DB files</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1.5TB</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F Drive &amp;</a:t>
            </a:r>
          </a:p>
          <a:p>
            <a:pPr lvl="0" algn="ctr"/>
            <a:r>
              <a:rPr lang="en-US" sz="1200" dirty="0">
                <a:solidFill>
                  <a:schemeClr val="tx1"/>
                </a:solidFill>
                <a:latin typeface="Calibri" panose="020F0502020204030204" pitchFamily="34" charset="0"/>
              </a:rPr>
              <a:t>DB Log Files  500GB</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G Drive</a:t>
            </a:r>
          </a:p>
        </p:txBody>
      </p:sp>
      <p:sp>
        <p:nvSpPr>
          <p:cNvPr id="178" name="Flowchart: Magnetic Disk 177"/>
          <p:cNvSpPr/>
          <p:nvPr/>
        </p:nvSpPr>
        <p:spPr>
          <a:xfrm>
            <a:off x="9105863" y="1664898"/>
            <a:ext cx="1089047" cy="1342838"/>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Calibri" panose="020F0502020204030204" pitchFamily="34" charset="0"/>
              </a:rPr>
              <a:t>Blob Storage (LRS)</a:t>
            </a:r>
          </a:p>
          <a:p>
            <a:pPr algn="ctr"/>
            <a:r>
              <a:rPr lang="en-US" sz="1200" dirty="0">
                <a:latin typeface="Calibri" panose="020F0502020204030204" pitchFamily="34" charset="0"/>
              </a:rPr>
              <a:t>Storage account name  </a:t>
            </a:r>
            <a:r>
              <a:rPr lang="en-US" sz="1200" dirty="0" err="1">
                <a:latin typeface="Calibri" panose="020F0502020204030204" pitchFamily="34" charset="0"/>
              </a:rPr>
              <a:t>struseastblob</a:t>
            </a:r>
            <a:br>
              <a:rPr lang="en-US" sz="1200" dirty="0">
                <a:latin typeface="Calibri" panose="020F0502020204030204" pitchFamily="34" charset="0"/>
              </a:rPr>
            </a:br>
            <a:endParaRPr lang="en-US" sz="1200" dirty="0">
              <a:latin typeface="Calibri" panose="020F0502020204030204" pitchFamily="34" charset="0"/>
            </a:endParaRPr>
          </a:p>
        </p:txBody>
      </p:sp>
      <p:sp>
        <p:nvSpPr>
          <p:cNvPr id="179" name="Rectangle 178"/>
          <p:cNvSpPr/>
          <p:nvPr/>
        </p:nvSpPr>
        <p:spPr>
          <a:xfrm>
            <a:off x="1926571" y="3498900"/>
            <a:ext cx="865449" cy="4309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bg1"/>
                </a:solidFill>
                <a:latin typeface="Calibri" panose="020F0502020204030204" pitchFamily="34" charset="0"/>
              </a:rPr>
              <a:t>Service Account : Contoso\SQLSvc1</a:t>
            </a:r>
            <a:br>
              <a:rPr lang="en-US" sz="900" dirty="0">
                <a:solidFill>
                  <a:schemeClr val="bg1"/>
                </a:solidFill>
                <a:latin typeface="Calibri" panose="020F0502020204030204" pitchFamily="34" charset="0"/>
              </a:rPr>
            </a:br>
            <a:r>
              <a:rPr lang="en-US" sz="900" dirty="0">
                <a:solidFill>
                  <a:schemeClr val="bg1"/>
                </a:solidFill>
                <a:latin typeface="Calibri" panose="020F0502020204030204" pitchFamily="34" charset="0"/>
              </a:rPr>
              <a:t>VM-SQL1\</a:t>
            </a:r>
            <a:r>
              <a:rPr lang="en-US" sz="900" dirty="0" err="1">
                <a:solidFill>
                  <a:schemeClr val="bg1"/>
                </a:solidFill>
                <a:latin typeface="Calibri" panose="020F0502020204030204" pitchFamily="34" charset="0"/>
              </a:rPr>
              <a:t>sapadm</a:t>
            </a:r>
            <a:endParaRPr lang="en-US" sz="900" dirty="0">
              <a:solidFill>
                <a:schemeClr val="bg1"/>
              </a:solidFill>
              <a:latin typeface="Calibri" panose="020F0502020204030204" pitchFamily="34" charset="0"/>
            </a:endParaRPr>
          </a:p>
        </p:txBody>
      </p:sp>
      <p:sp>
        <p:nvSpPr>
          <p:cNvPr id="180" name="Rectangle 179"/>
          <p:cNvSpPr/>
          <p:nvPr/>
        </p:nvSpPr>
        <p:spPr>
          <a:xfrm>
            <a:off x="3610476" y="3498900"/>
            <a:ext cx="865449" cy="4309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bg1"/>
                </a:solidFill>
                <a:latin typeface="Calibri" panose="020F0502020204030204" pitchFamily="34" charset="0"/>
              </a:rPr>
              <a:t>Service Account : Contoso\SQLSvc2</a:t>
            </a:r>
            <a:br>
              <a:rPr lang="en-US" sz="900" dirty="0">
                <a:solidFill>
                  <a:schemeClr val="bg1"/>
                </a:solidFill>
                <a:latin typeface="Calibri" panose="020F0502020204030204" pitchFamily="34" charset="0"/>
              </a:rPr>
            </a:br>
            <a:r>
              <a:rPr lang="en-US" sz="900" dirty="0">
                <a:solidFill>
                  <a:schemeClr val="bg1"/>
                </a:solidFill>
                <a:latin typeface="Calibri" panose="020F0502020204030204" pitchFamily="34" charset="0"/>
              </a:rPr>
              <a:t>VM-SQL2\</a:t>
            </a:r>
            <a:r>
              <a:rPr lang="en-US" sz="900" dirty="0" err="1">
                <a:solidFill>
                  <a:schemeClr val="bg1"/>
                </a:solidFill>
                <a:latin typeface="Calibri" panose="020F0502020204030204" pitchFamily="34" charset="0"/>
              </a:rPr>
              <a:t>sapadm</a:t>
            </a:r>
            <a:endParaRPr lang="en-US" sz="900" dirty="0">
              <a:solidFill>
                <a:schemeClr val="bg1"/>
              </a:solidFill>
              <a:latin typeface="Calibri" panose="020F0502020204030204" pitchFamily="34" charset="0"/>
            </a:endParaRPr>
          </a:p>
        </p:txBody>
      </p:sp>
      <p:sp>
        <p:nvSpPr>
          <p:cNvPr id="181" name="Rectangle 180"/>
          <p:cNvSpPr/>
          <p:nvPr/>
        </p:nvSpPr>
        <p:spPr>
          <a:xfrm>
            <a:off x="9718193" y="3498900"/>
            <a:ext cx="865449" cy="43093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bg1"/>
                </a:solidFill>
                <a:latin typeface="Calibri" panose="020F0502020204030204" pitchFamily="34" charset="0"/>
              </a:rPr>
              <a:t>Service Account : Contoso\SQLSvc3</a:t>
            </a:r>
            <a:br>
              <a:rPr lang="en-US" sz="900" dirty="0">
                <a:solidFill>
                  <a:schemeClr val="bg1"/>
                </a:solidFill>
                <a:latin typeface="Calibri" panose="020F0502020204030204" pitchFamily="34" charset="0"/>
              </a:rPr>
            </a:br>
            <a:r>
              <a:rPr lang="en-US" sz="900" dirty="0">
                <a:solidFill>
                  <a:schemeClr val="bg1"/>
                </a:solidFill>
                <a:latin typeface="Calibri" panose="020F0502020204030204" pitchFamily="34" charset="0"/>
              </a:rPr>
              <a:t>VM-SQL3\</a:t>
            </a:r>
            <a:r>
              <a:rPr lang="en-US" sz="900" dirty="0" err="1">
                <a:solidFill>
                  <a:schemeClr val="bg1"/>
                </a:solidFill>
                <a:latin typeface="Calibri" panose="020F0502020204030204" pitchFamily="34" charset="0"/>
              </a:rPr>
              <a:t>sapadm</a:t>
            </a:r>
            <a:endParaRPr lang="en-US" sz="900" dirty="0">
              <a:solidFill>
                <a:schemeClr val="bg1"/>
              </a:solidFill>
              <a:latin typeface="Calibri" panose="020F0502020204030204" pitchFamily="34" charset="0"/>
            </a:endParaRPr>
          </a:p>
        </p:txBody>
      </p:sp>
      <p:sp>
        <p:nvSpPr>
          <p:cNvPr id="182" name="TextBox 181"/>
          <p:cNvSpPr txBox="1"/>
          <p:nvPr/>
        </p:nvSpPr>
        <p:spPr>
          <a:xfrm>
            <a:off x="9341975" y="1655452"/>
            <a:ext cx="2313011" cy="1384995"/>
          </a:xfrm>
          <a:prstGeom prst="rect">
            <a:avLst/>
          </a:prstGeom>
          <a:noFill/>
        </p:spPr>
        <p:txBody>
          <a:bodyPr wrap="square" rtlCol="0">
            <a:spAutoFit/>
          </a:bodyPr>
          <a:lstStyle/>
          <a:p>
            <a:pPr algn="r"/>
            <a:r>
              <a:rPr lang="en-US" sz="1050" dirty="0">
                <a:solidFill>
                  <a:schemeClr val="bg1"/>
                </a:solidFill>
                <a:latin typeface="Calibri" panose="020F0502020204030204" pitchFamily="34" charset="0"/>
              </a:rPr>
              <a:t>Virtual Network Name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VNT-USEAST </a:t>
            </a:r>
          </a:p>
          <a:p>
            <a:pPr algn="r"/>
            <a:r>
              <a:rPr lang="en-US" sz="1050" dirty="0">
                <a:solidFill>
                  <a:schemeClr val="bg1"/>
                </a:solidFill>
                <a:latin typeface="Calibri" panose="020F0502020204030204" pitchFamily="34" charset="0"/>
              </a:rPr>
              <a:t>IP range : 10.1.0.0/16 </a:t>
            </a:r>
          </a:p>
          <a:p>
            <a:pPr algn="r"/>
            <a:r>
              <a:rPr lang="en-US" sz="1050" dirty="0">
                <a:solidFill>
                  <a:schemeClr val="bg1"/>
                </a:solidFill>
                <a:latin typeface="Calibri" panose="020F0502020204030204" pitchFamily="34" charset="0"/>
              </a:rPr>
              <a:t>DNS : 10.0.0.4</a:t>
            </a:r>
          </a:p>
          <a:p>
            <a:pPr algn="r"/>
            <a:r>
              <a:rPr lang="en-US" sz="1050" dirty="0">
                <a:solidFill>
                  <a:schemeClr val="bg1"/>
                </a:solidFill>
                <a:latin typeface="Calibri" panose="020F0502020204030204" pitchFamily="34" charset="0"/>
              </a:rPr>
              <a:t>Subnet : Subnet-1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 10.1.0.0/24</a:t>
            </a:r>
          </a:p>
          <a:p>
            <a:pPr algn="r"/>
            <a:r>
              <a:rPr lang="en-US" sz="1050" dirty="0">
                <a:solidFill>
                  <a:schemeClr val="bg1"/>
                </a:solidFill>
                <a:latin typeface="Calibri" panose="020F0502020204030204" pitchFamily="34" charset="0"/>
              </a:rPr>
              <a:t>Resource Group Name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RSG-USEAST</a:t>
            </a:r>
          </a:p>
        </p:txBody>
      </p:sp>
      <p:sp>
        <p:nvSpPr>
          <p:cNvPr id="183" name="TextBox 182"/>
          <p:cNvSpPr txBox="1"/>
          <p:nvPr/>
        </p:nvSpPr>
        <p:spPr>
          <a:xfrm>
            <a:off x="3285683" y="1675228"/>
            <a:ext cx="2313011" cy="1384995"/>
          </a:xfrm>
          <a:prstGeom prst="rect">
            <a:avLst/>
          </a:prstGeom>
          <a:noFill/>
        </p:spPr>
        <p:txBody>
          <a:bodyPr wrap="square" rtlCol="0">
            <a:spAutoFit/>
          </a:bodyPr>
          <a:lstStyle/>
          <a:p>
            <a:pPr algn="r"/>
            <a:r>
              <a:rPr lang="en-US" sz="1050" dirty="0">
                <a:solidFill>
                  <a:schemeClr val="bg1"/>
                </a:solidFill>
                <a:latin typeface="Calibri" panose="020F0502020204030204" pitchFamily="34" charset="0"/>
              </a:rPr>
              <a:t>Virtual Network Name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VNT-USWEST </a:t>
            </a:r>
          </a:p>
          <a:p>
            <a:pPr algn="r"/>
            <a:r>
              <a:rPr lang="en-US" sz="1050" dirty="0">
                <a:solidFill>
                  <a:schemeClr val="bg1"/>
                </a:solidFill>
                <a:latin typeface="Calibri" panose="020F0502020204030204" pitchFamily="34" charset="0"/>
              </a:rPr>
              <a:t>IP range : 10.0.0.0/16 </a:t>
            </a:r>
          </a:p>
          <a:p>
            <a:pPr algn="r"/>
            <a:r>
              <a:rPr lang="en-US" sz="1050" dirty="0">
                <a:solidFill>
                  <a:schemeClr val="bg1"/>
                </a:solidFill>
                <a:latin typeface="Calibri" panose="020F0502020204030204" pitchFamily="34" charset="0"/>
              </a:rPr>
              <a:t>DNS : 10.0.0.4</a:t>
            </a:r>
          </a:p>
          <a:p>
            <a:pPr algn="r"/>
            <a:r>
              <a:rPr lang="en-US" sz="1050" dirty="0">
                <a:solidFill>
                  <a:schemeClr val="bg1"/>
                </a:solidFill>
                <a:latin typeface="Calibri" panose="020F0502020204030204" pitchFamily="34" charset="0"/>
              </a:rPr>
              <a:t>Subnet : Subnet-1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 10.0.0.0/24</a:t>
            </a:r>
          </a:p>
          <a:p>
            <a:pPr algn="r"/>
            <a:r>
              <a:rPr lang="en-US" sz="1050" dirty="0">
                <a:solidFill>
                  <a:schemeClr val="bg1"/>
                </a:solidFill>
                <a:latin typeface="Calibri" panose="020F0502020204030204" pitchFamily="34" charset="0"/>
              </a:rPr>
              <a:t>Resource Group Name : </a:t>
            </a:r>
            <a:br>
              <a:rPr lang="en-US" sz="1050" dirty="0">
                <a:solidFill>
                  <a:schemeClr val="bg1"/>
                </a:solidFill>
                <a:latin typeface="Calibri" panose="020F0502020204030204" pitchFamily="34" charset="0"/>
              </a:rPr>
            </a:br>
            <a:r>
              <a:rPr lang="en-US" sz="1050" dirty="0">
                <a:solidFill>
                  <a:schemeClr val="bg1"/>
                </a:solidFill>
                <a:latin typeface="Calibri" panose="020F0502020204030204" pitchFamily="34" charset="0"/>
              </a:rPr>
              <a:t>RSG-USWEST</a:t>
            </a:r>
          </a:p>
        </p:txBody>
      </p:sp>
      <p:sp>
        <p:nvSpPr>
          <p:cNvPr id="184" name="Rectangle 183"/>
          <p:cNvSpPr/>
          <p:nvPr/>
        </p:nvSpPr>
        <p:spPr>
          <a:xfrm>
            <a:off x="6710593" y="3668934"/>
            <a:ext cx="598296" cy="1178632"/>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VPN</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Gate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Way</a:t>
            </a:r>
            <a:br>
              <a:rPr lang="en-US" sz="1100" dirty="0">
                <a:solidFill>
                  <a:schemeClr val="tx1"/>
                </a:solidFill>
                <a:latin typeface="Calibri" panose="020F0502020204030204" pitchFamily="34" charset="0"/>
              </a:rPr>
            </a:b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IP to be assigned</a:t>
            </a:r>
          </a:p>
        </p:txBody>
      </p:sp>
      <p:cxnSp>
        <p:nvCxnSpPr>
          <p:cNvPr id="9" name="Elbow Connector 8"/>
          <p:cNvCxnSpPr/>
          <p:nvPr/>
        </p:nvCxnSpPr>
        <p:spPr>
          <a:xfrm flipV="1">
            <a:off x="5306974" y="4744506"/>
            <a:ext cx="1403619" cy="1387847"/>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Elbow Connector 184"/>
          <p:cNvCxnSpPr/>
          <p:nvPr/>
        </p:nvCxnSpPr>
        <p:spPr>
          <a:xfrm flipV="1">
            <a:off x="5291392" y="2213216"/>
            <a:ext cx="5052935" cy="391913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Elbow Connector 185"/>
          <p:cNvCxnSpPr/>
          <p:nvPr/>
        </p:nvCxnSpPr>
        <p:spPr>
          <a:xfrm rot="10800000">
            <a:off x="5432846" y="4645355"/>
            <a:ext cx="1286360" cy="1139968"/>
          </a:xfrm>
          <a:prstGeom prst="bentConnector3">
            <a:avLst>
              <a:gd name="adj1" fmla="val 69698"/>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p:cNvCxnSpPr>
            <a:endCxn id="183" idx="3"/>
          </p:cNvCxnSpPr>
          <p:nvPr/>
        </p:nvCxnSpPr>
        <p:spPr>
          <a:xfrm rot="16200000" flipV="1">
            <a:off x="4207313" y="3759107"/>
            <a:ext cx="3417598" cy="634836"/>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0" name="Rectangle 189"/>
          <p:cNvSpPr/>
          <p:nvPr/>
        </p:nvSpPr>
        <p:spPr>
          <a:xfrm>
            <a:off x="8714140" y="686908"/>
            <a:ext cx="535185" cy="334003"/>
          </a:xfrm>
          <a:prstGeom prst="rect">
            <a:avLst/>
          </a:prstGeom>
          <a:solidFill>
            <a:schemeClr val="bg1">
              <a:lumMod val="50000"/>
              <a:lumOff val="5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Gateway</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Subnet</a:t>
            </a:r>
          </a:p>
        </p:txBody>
      </p:sp>
      <p:graphicFrame>
        <p:nvGraphicFramePr>
          <p:cNvPr id="2" name="Diagram 1"/>
          <p:cNvGraphicFramePr/>
          <p:nvPr>
            <p:extLst/>
          </p:nvPr>
        </p:nvGraphicFramePr>
        <p:xfrm>
          <a:off x="378188" y="-1"/>
          <a:ext cx="8128000" cy="127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005109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68288" y="1398397"/>
            <a:ext cx="11542503" cy="6260175"/>
          </a:xfrm>
        </p:spPr>
        <p:txBody>
          <a:bodyPr/>
          <a:lstStyle/>
          <a:p>
            <a:pPr marL="514350" lvl="0" indent="-514350">
              <a:buFont typeface="+mj-lt"/>
              <a:buAutoNum type="arabicPeriod"/>
            </a:pPr>
            <a:r>
              <a:rPr lang="en-US" sz="2800" dirty="0"/>
              <a:t>Create a new Virtual Network</a:t>
            </a:r>
          </a:p>
          <a:p>
            <a:pPr marL="514350" lvl="0" indent="-514350">
              <a:buFont typeface="+mj-lt"/>
              <a:buAutoNum type="arabicPeriod"/>
            </a:pPr>
            <a:r>
              <a:rPr lang="en-US" sz="2800" dirty="0"/>
              <a:t>Create Local Networks, Gateways</a:t>
            </a:r>
          </a:p>
          <a:p>
            <a:pPr marL="514350" lvl="0" indent="-514350">
              <a:buFont typeface="+mj-lt"/>
              <a:buAutoNum type="arabicPeriod"/>
            </a:pPr>
            <a:r>
              <a:rPr lang="en-US" sz="2800" dirty="0"/>
              <a:t>Establish </a:t>
            </a:r>
            <a:r>
              <a:rPr lang="en-US" sz="2800" dirty="0" err="1"/>
              <a:t>Vnet</a:t>
            </a:r>
            <a:r>
              <a:rPr lang="en-US" sz="2800" dirty="0"/>
              <a:t>-to-</a:t>
            </a:r>
            <a:r>
              <a:rPr lang="en-US" sz="2800" dirty="0" err="1"/>
              <a:t>Vnet</a:t>
            </a:r>
            <a:r>
              <a:rPr lang="en-US" sz="2800" dirty="0"/>
              <a:t> connection</a:t>
            </a:r>
          </a:p>
          <a:p>
            <a:pPr marL="514350" lvl="0" indent="-514350">
              <a:buFont typeface="+mj-lt"/>
              <a:buAutoNum type="arabicPeriod"/>
            </a:pPr>
            <a:r>
              <a:rPr lang="en-US" sz="2800" dirty="0"/>
              <a:t>Deploy 2</a:t>
            </a:r>
            <a:r>
              <a:rPr lang="en-US" sz="2800" baseline="30000" dirty="0"/>
              <a:t>nd</a:t>
            </a:r>
            <a:r>
              <a:rPr lang="en-US" sz="2800" dirty="0"/>
              <a:t> Domain Controller VM</a:t>
            </a:r>
          </a:p>
          <a:p>
            <a:pPr marL="514350" lvl="0" indent="-514350">
              <a:buFont typeface="+mj-lt"/>
              <a:buAutoNum type="arabicPeriod"/>
            </a:pPr>
            <a:r>
              <a:rPr lang="en-US" sz="2800" dirty="0"/>
              <a:t>Deploy 3</a:t>
            </a:r>
            <a:r>
              <a:rPr lang="en-US" sz="2800" baseline="30000" dirty="0"/>
              <a:t>rd</a:t>
            </a:r>
            <a:r>
              <a:rPr lang="en-US" sz="2800" dirty="0"/>
              <a:t> SQL Server VM</a:t>
            </a:r>
          </a:p>
          <a:p>
            <a:pPr marL="514350" lvl="0" indent="-514350">
              <a:buFont typeface="+mj-lt"/>
              <a:buAutoNum type="arabicPeriod"/>
            </a:pPr>
            <a:r>
              <a:rPr lang="en-US" sz="2800" dirty="0"/>
              <a:t>Add disks to SQL VM and create Volumes</a:t>
            </a:r>
          </a:p>
          <a:p>
            <a:pPr marL="514350" lvl="0" indent="-514350">
              <a:buFont typeface="+mj-lt"/>
              <a:buAutoNum type="arabicPeriod"/>
            </a:pPr>
            <a:r>
              <a:rPr lang="en-US" sz="2800" dirty="0"/>
              <a:t>Install SQL Server and Cluster Service</a:t>
            </a:r>
          </a:p>
          <a:p>
            <a:pPr marL="514350" lvl="0" indent="-514350">
              <a:buFont typeface="+mj-lt"/>
              <a:buAutoNum type="arabicPeriod"/>
            </a:pPr>
            <a:r>
              <a:rPr lang="en-US" sz="2800" dirty="0"/>
              <a:t>Add 3</a:t>
            </a:r>
            <a:r>
              <a:rPr lang="en-US" sz="2800" baseline="30000" dirty="0"/>
              <a:t>rd</a:t>
            </a:r>
            <a:r>
              <a:rPr lang="en-US" sz="2800" dirty="0"/>
              <a:t> SQL to current Cluster</a:t>
            </a:r>
          </a:p>
          <a:p>
            <a:pPr marL="514350" lvl="0" indent="-514350">
              <a:buFont typeface="+mj-lt"/>
              <a:buAutoNum type="arabicPeriod"/>
            </a:pPr>
            <a:r>
              <a:rPr lang="en-US" sz="2800" dirty="0"/>
              <a:t>Full DB Backup @ 1</a:t>
            </a:r>
            <a:r>
              <a:rPr lang="en-US" sz="2800" baseline="30000" dirty="0"/>
              <a:t>st</a:t>
            </a:r>
            <a:r>
              <a:rPr lang="en-US" sz="2800" dirty="0"/>
              <a:t> SQL and restore @ 3</a:t>
            </a:r>
            <a:r>
              <a:rPr lang="en-US" sz="2800" baseline="30000" dirty="0"/>
              <a:t>rd</a:t>
            </a:r>
            <a:r>
              <a:rPr lang="en-US" sz="2800" dirty="0"/>
              <a:t> SQL</a:t>
            </a:r>
          </a:p>
          <a:p>
            <a:pPr marL="514350" lvl="0" indent="-514350">
              <a:buFont typeface="+mj-lt"/>
              <a:buAutoNum type="arabicPeriod"/>
            </a:pPr>
            <a:r>
              <a:rPr lang="en-US" sz="2800" dirty="0"/>
              <a:t>Security settings + add 3</a:t>
            </a:r>
            <a:r>
              <a:rPr lang="en-US" sz="2800" baseline="30000" dirty="0"/>
              <a:t>rd</a:t>
            </a:r>
            <a:r>
              <a:rPr lang="en-US" sz="2800" dirty="0"/>
              <a:t> SQL to current </a:t>
            </a:r>
            <a:r>
              <a:rPr lang="en-US" sz="2800" dirty="0" err="1"/>
              <a:t>AlwaysOn</a:t>
            </a:r>
            <a:endParaRPr lang="en-US" sz="2800" dirty="0"/>
          </a:p>
          <a:p>
            <a:pPr marL="514350" lvl="0" indent="-514350">
              <a:buFont typeface="+mj-lt"/>
              <a:buAutoNum type="arabicPeriod"/>
            </a:pPr>
            <a:r>
              <a:rPr lang="en-US" sz="2800" dirty="0"/>
              <a:t>Copy </a:t>
            </a:r>
            <a:r>
              <a:rPr lang="en-US" sz="2800" dirty="0" err="1"/>
              <a:t>sql</a:t>
            </a:r>
            <a:r>
              <a:rPr lang="en-US" sz="2800" dirty="0"/>
              <a:t> logins from 1</a:t>
            </a:r>
            <a:r>
              <a:rPr lang="en-US" sz="2800" baseline="30000" dirty="0"/>
              <a:t>st</a:t>
            </a:r>
            <a:r>
              <a:rPr lang="en-US" sz="2800" dirty="0"/>
              <a:t> SQL to 3</a:t>
            </a:r>
            <a:r>
              <a:rPr lang="en-US" sz="2800" baseline="30000" dirty="0"/>
              <a:t>rd</a:t>
            </a:r>
            <a:r>
              <a:rPr lang="en-US" sz="2800" dirty="0"/>
              <a:t> SQL</a:t>
            </a:r>
          </a:p>
          <a:p>
            <a:pPr marL="514350" indent="-514350">
              <a:buFont typeface="+mj-lt"/>
              <a:buAutoNum type="arabicPeriod"/>
            </a:pPr>
            <a:endParaRPr lang="en-US" sz="2800" dirty="0"/>
          </a:p>
          <a:p>
            <a:endParaRPr lang="en-US" sz="2800" dirty="0"/>
          </a:p>
        </p:txBody>
      </p:sp>
      <p:sp>
        <p:nvSpPr>
          <p:cNvPr id="4" name="Content Placeholder 2"/>
          <p:cNvSpPr txBox="1">
            <a:spLocks/>
          </p:cNvSpPr>
          <p:nvPr/>
        </p:nvSpPr>
        <p:spPr>
          <a:xfrm>
            <a:off x="0" y="0"/>
            <a:ext cx="0" cy="0"/>
          </a:xfrm>
          <a:prstGeom prst="rect">
            <a:avLst/>
          </a:prstGeom>
        </p:spPr>
        <p:txBody>
          <a:bodyPr vert="horz" wrap="square" lIns="146304" tIns="91440" rIns="146304" bIns="9144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Segoe UI" panose="020B0502040204020203" pitchFamily="34" charset="0"/>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Segoe UI" panose="020B0502040204020203" pitchFamily="34" charset="0"/>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j-lt"/>
                <a:ea typeface="+mn-ea"/>
                <a:cs typeface="Segoe UI" panose="020B0502040204020203" pitchFamily="34" charset="0"/>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800" kern="1200" spc="0" baseline="0">
                <a:gradFill>
                  <a:gsLst>
                    <a:gs pos="1250">
                      <a:schemeClr val="tx1"/>
                    </a:gs>
                    <a:gs pos="100000">
                      <a:schemeClr val="tx1"/>
                    </a:gs>
                  </a:gsLst>
                  <a:lin ang="5400000" scaled="0"/>
                </a:gradFill>
                <a:latin typeface="+mj-lt"/>
                <a:ea typeface="+mn-ea"/>
                <a:cs typeface="Segoe UI" panose="020B0502040204020203" pitchFamily="34" charset="0"/>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Segoe UI" panose="020B0502040204020203" pitchFamily="34" charset="0"/>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514350" indent="-514350">
              <a:buFont typeface="+mj-lt"/>
              <a:buAutoNum type="arabicPeriod"/>
            </a:pPr>
            <a:r>
              <a:rPr lang="en-US" sz="2000">
                <a:latin typeface="Calibri" panose="020F0502020204030204" pitchFamily="34" charset="0"/>
              </a:rPr>
              <a:t>Create a new Virtual Network</a:t>
            </a:r>
          </a:p>
          <a:p>
            <a:pPr marL="514350" indent="-514350">
              <a:buFont typeface="+mj-lt"/>
              <a:buAutoNum type="arabicPeriod"/>
            </a:pPr>
            <a:r>
              <a:rPr lang="en-US" sz="2000">
                <a:latin typeface="Calibri" panose="020F0502020204030204" pitchFamily="34" charset="0"/>
              </a:rPr>
              <a:t>Create Local Networks, Gateways</a:t>
            </a:r>
          </a:p>
          <a:p>
            <a:pPr marL="514350" indent="-514350">
              <a:buFont typeface="+mj-lt"/>
              <a:buAutoNum type="arabicPeriod"/>
            </a:pPr>
            <a:r>
              <a:rPr lang="en-US" sz="2000">
                <a:latin typeface="Calibri" panose="020F0502020204030204" pitchFamily="34" charset="0"/>
              </a:rPr>
              <a:t>Establish Vnet-to-Vnet connection</a:t>
            </a:r>
          </a:p>
          <a:p>
            <a:pPr marL="514350" indent="-514350">
              <a:buFont typeface="+mj-lt"/>
              <a:buAutoNum type="arabicPeriod"/>
            </a:pPr>
            <a:r>
              <a:rPr lang="en-US" sz="2000">
                <a:latin typeface="Calibri" panose="020F0502020204030204" pitchFamily="34" charset="0"/>
              </a:rPr>
              <a:t>Deploy 2</a:t>
            </a:r>
            <a:r>
              <a:rPr lang="en-US" sz="2000" baseline="30000">
                <a:latin typeface="Calibri" panose="020F0502020204030204" pitchFamily="34" charset="0"/>
              </a:rPr>
              <a:t>nd</a:t>
            </a:r>
            <a:r>
              <a:rPr lang="en-US" sz="2000">
                <a:latin typeface="Calibri" panose="020F0502020204030204" pitchFamily="34" charset="0"/>
              </a:rPr>
              <a:t> Domain Controller VM</a:t>
            </a:r>
          </a:p>
          <a:p>
            <a:pPr marL="514350" indent="-514350">
              <a:buFont typeface="+mj-lt"/>
              <a:buAutoNum type="arabicPeriod"/>
            </a:pPr>
            <a:r>
              <a:rPr lang="en-US" sz="2000">
                <a:latin typeface="Calibri" panose="020F0502020204030204" pitchFamily="34" charset="0"/>
              </a:rPr>
              <a:t>Deploy 3</a:t>
            </a:r>
            <a:r>
              <a:rPr lang="en-US" sz="2000" baseline="30000">
                <a:latin typeface="Calibri" panose="020F0502020204030204" pitchFamily="34" charset="0"/>
              </a:rPr>
              <a:t>rd</a:t>
            </a:r>
            <a:r>
              <a:rPr lang="en-US" sz="2000">
                <a:latin typeface="Calibri" panose="020F0502020204030204" pitchFamily="34" charset="0"/>
              </a:rPr>
              <a:t> SQL Server VM</a:t>
            </a:r>
          </a:p>
          <a:p>
            <a:pPr marL="514350" indent="-514350">
              <a:buFont typeface="+mj-lt"/>
              <a:buAutoNum type="arabicPeriod"/>
            </a:pPr>
            <a:r>
              <a:rPr lang="en-US" sz="2000">
                <a:latin typeface="Calibri" panose="020F0502020204030204" pitchFamily="34" charset="0"/>
              </a:rPr>
              <a:t>Add disks to SQL VM and create Volumes</a:t>
            </a:r>
          </a:p>
          <a:p>
            <a:pPr marL="514350" indent="-514350">
              <a:buFont typeface="+mj-lt"/>
              <a:buAutoNum type="arabicPeriod"/>
            </a:pPr>
            <a:r>
              <a:rPr lang="en-US" sz="2000">
                <a:latin typeface="Calibri" panose="020F0502020204030204" pitchFamily="34" charset="0"/>
              </a:rPr>
              <a:t>Install SQL Server and Cluster Service</a:t>
            </a:r>
          </a:p>
          <a:p>
            <a:pPr marL="514350" indent="-514350">
              <a:buFont typeface="+mj-lt"/>
              <a:buAutoNum type="arabicPeriod"/>
            </a:pPr>
            <a:r>
              <a:rPr lang="en-US" sz="2000">
                <a:latin typeface="Calibri" panose="020F0502020204030204" pitchFamily="34" charset="0"/>
              </a:rPr>
              <a:t>Add 3</a:t>
            </a:r>
            <a:r>
              <a:rPr lang="en-US" sz="2000" baseline="30000">
                <a:latin typeface="Calibri" panose="020F0502020204030204" pitchFamily="34" charset="0"/>
              </a:rPr>
              <a:t>rd</a:t>
            </a:r>
            <a:r>
              <a:rPr lang="en-US" sz="2000">
                <a:latin typeface="Calibri" panose="020F0502020204030204" pitchFamily="34" charset="0"/>
              </a:rPr>
              <a:t> SQL to current Cluster</a:t>
            </a:r>
          </a:p>
          <a:p>
            <a:pPr marL="514350" indent="-514350">
              <a:buFont typeface="+mj-lt"/>
              <a:buAutoNum type="arabicPeriod"/>
            </a:pPr>
            <a:r>
              <a:rPr lang="en-US" sz="2000">
                <a:latin typeface="Calibri" panose="020F0502020204030204" pitchFamily="34" charset="0"/>
              </a:rPr>
              <a:t>Full DB Backup @ 1</a:t>
            </a:r>
            <a:r>
              <a:rPr lang="en-US" sz="2000" baseline="30000">
                <a:latin typeface="Calibri" panose="020F0502020204030204" pitchFamily="34" charset="0"/>
              </a:rPr>
              <a:t>st</a:t>
            </a:r>
            <a:r>
              <a:rPr lang="en-US" sz="2000">
                <a:latin typeface="Calibri" panose="020F0502020204030204" pitchFamily="34" charset="0"/>
              </a:rPr>
              <a:t> SQL and restore @ 3</a:t>
            </a:r>
            <a:r>
              <a:rPr lang="en-US" sz="2000" baseline="30000">
                <a:latin typeface="Calibri" panose="020F0502020204030204" pitchFamily="34" charset="0"/>
              </a:rPr>
              <a:t>rd</a:t>
            </a:r>
            <a:r>
              <a:rPr lang="en-US" sz="2000">
                <a:latin typeface="Calibri" panose="020F0502020204030204" pitchFamily="34" charset="0"/>
              </a:rPr>
              <a:t> SQL</a:t>
            </a:r>
          </a:p>
          <a:p>
            <a:pPr marL="514350" indent="-514350">
              <a:buFont typeface="+mj-lt"/>
              <a:buAutoNum type="arabicPeriod"/>
            </a:pPr>
            <a:r>
              <a:rPr lang="en-US" sz="2000">
                <a:latin typeface="Calibri" panose="020F0502020204030204" pitchFamily="34" charset="0"/>
              </a:rPr>
              <a:t>Security settings + add 3</a:t>
            </a:r>
            <a:r>
              <a:rPr lang="en-US" sz="2000" baseline="30000">
                <a:latin typeface="Calibri" panose="020F0502020204030204" pitchFamily="34" charset="0"/>
              </a:rPr>
              <a:t>rd</a:t>
            </a:r>
            <a:r>
              <a:rPr lang="en-US" sz="2000">
                <a:latin typeface="Calibri" panose="020F0502020204030204" pitchFamily="34" charset="0"/>
              </a:rPr>
              <a:t> SQL to current AlwaysOn</a:t>
            </a:r>
          </a:p>
          <a:p>
            <a:pPr marL="514350" indent="-514350">
              <a:buFont typeface="+mj-lt"/>
              <a:buAutoNum type="arabicPeriod"/>
            </a:pPr>
            <a:r>
              <a:rPr lang="en-US" sz="2000">
                <a:latin typeface="Calibri" panose="020F0502020204030204" pitchFamily="34" charset="0"/>
              </a:rPr>
              <a:t>Copy sql logins from 1</a:t>
            </a:r>
            <a:r>
              <a:rPr lang="en-US" sz="2000" baseline="30000">
                <a:latin typeface="Calibri" panose="020F0502020204030204" pitchFamily="34" charset="0"/>
              </a:rPr>
              <a:t>st</a:t>
            </a:r>
            <a:r>
              <a:rPr lang="en-US" sz="2000">
                <a:latin typeface="Calibri" panose="020F0502020204030204" pitchFamily="34" charset="0"/>
              </a:rPr>
              <a:t> SQL to 3</a:t>
            </a:r>
            <a:r>
              <a:rPr lang="en-US" sz="2000" baseline="30000">
                <a:latin typeface="Calibri" panose="020F0502020204030204" pitchFamily="34" charset="0"/>
              </a:rPr>
              <a:t>rd</a:t>
            </a:r>
            <a:r>
              <a:rPr lang="en-US" sz="2000">
                <a:latin typeface="Calibri" panose="020F0502020204030204" pitchFamily="34" charset="0"/>
              </a:rPr>
              <a:t> SQL</a:t>
            </a:r>
          </a:p>
          <a:p>
            <a:pPr marL="514350" indent="-514350">
              <a:buFont typeface="+mj-lt"/>
              <a:buAutoNum type="arabicPeriod"/>
            </a:pPr>
            <a:endParaRPr lang="en-US" sz="2000" dirty="0">
              <a:latin typeface="Calibri" panose="020F0502020204030204" pitchFamily="34" charset="0"/>
            </a:endParaRPr>
          </a:p>
        </p:txBody>
      </p:sp>
      <p:graphicFrame>
        <p:nvGraphicFramePr>
          <p:cNvPr id="5" name="Diagram 4"/>
          <p:cNvGraphicFramePr/>
          <p:nvPr>
            <p:extLst/>
          </p:nvPr>
        </p:nvGraphicFramePr>
        <p:xfrm>
          <a:off x="378187" y="-1"/>
          <a:ext cx="11432603" cy="1273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42830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Thank You</a:t>
            </a:r>
          </a:p>
        </p:txBody>
      </p:sp>
      <p:sp>
        <p:nvSpPr>
          <p:cNvPr id="3" name="Text Box 3"/>
          <p:cNvSpPr txBox="1">
            <a:spLocks noChangeArrowheads="1"/>
          </p:cNvSpPr>
          <p:nvPr/>
        </p:nvSpPr>
        <p:spPr bwMode="blackWhite">
          <a:xfrm>
            <a:off x="325560" y="6506121"/>
            <a:ext cx="8170526" cy="523162"/>
          </a:xfrm>
          <a:prstGeom prst="rect">
            <a:avLst/>
          </a:prstGeom>
          <a:noFill/>
          <a:ln w="12700">
            <a:noFill/>
            <a:miter lim="800000"/>
            <a:headEnd type="none" w="sm" len="sm"/>
            <a:tailEnd type="none" w="sm" len="sm"/>
          </a:ln>
          <a:effectLst/>
        </p:spPr>
        <p:txBody>
          <a:bodyPr vert="horz" wrap="square" lIns="91380" tIns="45691" rIns="91380" bIns="45691" numCol="1" anchor="t" anchorCtr="0" compatLnSpc="1">
            <a:prstTxWarp prst="textNoShape">
              <a:avLst/>
            </a:prstTxWarp>
            <a:spAutoFit/>
          </a:bodyPr>
          <a:lstStyle/>
          <a:p>
            <a:pPr marL="0" marR="0" lvl="0" indent="0" defTabSz="913599" eaLnBrk="0" fontAlgn="auto" latinLnBrk="0" hangingPunct="0">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cs typeface="Arial" charset="0"/>
              </a:rPr>
              <a:t>© 2013 Microsoft Corporation. All rights reserved. Microsoft, Windows, and other product names are or may be registered trademarks and/or trademarks in the U.S. and/or other countries.</a:t>
            </a:r>
          </a:p>
          <a:p>
            <a:pPr marL="0" marR="0" lvl="0" indent="0" defTabSz="913599" eaLnBrk="0" fontAlgn="auto" latinLnBrk="0" hangingPunct="0">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rgbClr val="FFFFFF"/>
                </a:solidFill>
                <a:effectLst/>
                <a:uLnTx/>
                <a:uFillTx/>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955479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46747"/>
          </a:xfrm>
        </p:spPr>
        <p:txBody>
          <a:bodyPr/>
          <a:lstStyle/>
          <a:p>
            <a:r>
              <a:rPr lang="en-US" dirty="0"/>
              <a:t>Azure Information Resources</a:t>
            </a:r>
          </a:p>
        </p:txBody>
      </p:sp>
      <p:sp>
        <p:nvSpPr>
          <p:cNvPr id="3" name="Content Placeholder 2"/>
          <p:cNvSpPr>
            <a:spLocks noGrp="1"/>
          </p:cNvSpPr>
          <p:nvPr>
            <p:ph idx="4294967295"/>
          </p:nvPr>
        </p:nvSpPr>
        <p:spPr>
          <a:xfrm>
            <a:off x="327547" y="968544"/>
            <a:ext cx="11423176" cy="5351490"/>
          </a:xfrm>
        </p:spPr>
        <p:txBody>
          <a:bodyPr>
            <a:noAutofit/>
          </a:bodyPr>
          <a:lstStyle/>
          <a:p>
            <a:r>
              <a:rPr lang="en-US" sz="1800" dirty="0"/>
              <a:t>How to </a:t>
            </a:r>
            <a:r>
              <a:rPr lang="en-US" sz="1800" dirty="0" err="1"/>
              <a:t>Autoscale</a:t>
            </a:r>
            <a:r>
              <a:rPr lang="en-US" sz="1800" dirty="0"/>
              <a:t> an Application</a:t>
            </a:r>
          </a:p>
          <a:p>
            <a:pPr lvl="1"/>
            <a:r>
              <a:rPr lang="en-US" sz="1600" dirty="0">
                <a:hlinkClick r:id="rId2"/>
              </a:rPr>
              <a:t>https://azure.microsoft.com/en-us/documentation/articles/cloud-services-how-to-scale/</a:t>
            </a:r>
            <a:r>
              <a:rPr lang="en-US" sz="1600" dirty="0"/>
              <a:t> </a:t>
            </a:r>
          </a:p>
          <a:p>
            <a:r>
              <a:rPr lang="en-US" sz="1800" dirty="0"/>
              <a:t>Buffer Pool Extension to SSDs in SQL Server 2014</a:t>
            </a:r>
          </a:p>
          <a:p>
            <a:pPr lvl="1"/>
            <a:r>
              <a:rPr lang="en-US" sz="1600" dirty="0">
                <a:hlinkClick r:id="rId3"/>
              </a:rPr>
              <a:t>http://blogs.technet.com/b/dataplatforminsider/archive/2013/07/25/buffer-pool-extension-to-ssds-in-sql-server-2014.aspx</a:t>
            </a:r>
            <a:r>
              <a:rPr lang="en-US" sz="1600" dirty="0"/>
              <a:t> </a:t>
            </a:r>
          </a:p>
          <a:p>
            <a:r>
              <a:rPr lang="en-US" sz="1800" dirty="0"/>
              <a:t>Premium Storage: High-Performance Storage for Azure Virtual Machine Workloads</a:t>
            </a:r>
          </a:p>
          <a:p>
            <a:pPr lvl="1"/>
            <a:r>
              <a:rPr lang="en-US" altLang="ja-JP" sz="1600" dirty="0">
                <a:hlinkClick r:id="rId4"/>
              </a:rPr>
              <a:t>https://azure.microsoft.com/en-us/documentation/articles/storage-premium-storage-preview-portal/</a:t>
            </a:r>
            <a:r>
              <a:rPr lang="en-US" altLang="ja-JP" sz="1600" dirty="0"/>
              <a:t> </a:t>
            </a:r>
            <a:endParaRPr lang="en-US" sz="1600" dirty="0"/>
          </a:p>
          <a:p>
            <a:r>
              <a:rPr lang="en-US" sz="1800" dirty="0"/>
              <a:t>Getting Started with the </a:t>
            </a:r>
            <a:r>
              <a:rPr lang="en-US" sz="1800" dirty="0" err="1"/>
              <a:t>AzCopy</a:t>
            </a:r>
            <a:r>
              <a:rPr lang="en-US" sz="1800" dirty="0"/>
              <a:t> Command-Line Utility</a:t>
            </a:r>
          </a:p>
          <a:p>
            <a:pPr lvl="1"/>
            <a:r>
              <a:rPr lang="en-US" sz="1600" dirty="0">
                <a:hlinkClick r:id="rId5"/>
              </a:rPr>
              <a:t>https://azure.microsoft.com/en-us/documentation/articles/storage-use-azcopy/#known-issues-and-best-practices</a:t>
            </a:r>
            <a:endParaRPr lang="en-US" sz="1600" dirty="0"/>
          </a:p>
          <a:p>
            <a:r>
              <a:rPr lang="en-US" sz="1800" dirty="0"/>
              <a:t>Migrating to Azure Premium Storage</a:t>
            </a:r>
          </a:p>
          <a:p>
            <a:pPr lvl="1"/>
            <a:r>
              <a:rPr lang="en-US" sz="1600" dirty="0">
                <a:hlinkClick r:id="rId6"/>
              </a:rPr>
              <a:t>https://azure.microsoft.com/en-us/documentation/articles/storage-migration-to-premium-storage/</a:t>
            </a:r>
            <a:r>
              <a:rPr lang="en-US" sz="1600" dirty="0"/>
              <a:t> </a:t>
            </a:r>
          </a:p>
          <a:p>
            <a:r>
              <a:rPr lang="en-US" sz="1800" dirty="0"/>
              <a:t>Configure a </a:t>
            </a:r>
            <a:r>
              <a:rPr lang="en-US" sz="1800" dirty="0" err="1"/>
              <a:t>VNet</a:t>
            </a:r>
            <a:r>
              <a:rPr lang="en-US" sz="1800" dirty="0"/>
              <a:t>-to-</a:t>
            </a:r>
            <a:r>
              <a:rPr lang="en-US" sz="1800" dirty="0" err="1"/>
              <a:t>VNet</a:t>
            </a:r>
            <a:r>
              <a:rPr lang="en-US" sz="1800" dirty="0"/>
              <a:t> connection in the Azure Portal</a:t>
            </a:r>
          </a:p>
          <a:p>
            <a:pPr lvl="1"/>
            <a:r>
              <a:rPr lang="en-US" sz="1600" dirty="0">
                <a:hlinkClick r:id="rId7"/>
              </a:rPr>
              <a:t>https://azure.microsoft.com/en-us/documentation/articles/virtual-networks-configure-vnet-to-vnet-connection/</a:t>
            </a:r>
            <a:r>
              <a:rPr lang="en-US" sz="1600" dirty="0"/>
              <a:t> </a:t>
            </a:r>
          </a:p>
          <a:p>
            <a:r>
              <a:rPr lang="en-US" sz="1800" dirty="0"/>
              <a:t>Configure a point-to-site VPN connection to an Azure Virtual Network</a:t>
            </a:r>
          </a:p>
          <a:p>
            <a:pPr lvl="1"/>
            <a:r>
              <a:rPr lang="en-US" sz="1600" dirty="0">
                <a:hlinkClick r:id="rId8"/>
              </a:rPr>
              <a:t>https://azure.microsoft.com/en-us/documentation/articles/vpn-gateway-point-to-site-create/</a:t>
            </a:r>
            <a:r>
              <a:rPr lang="en-US" sz="1600" dirty="0"/>
              <a:t> </a:t>
            </a:r>
          </a:p>
          <a:p>
            <a:r>
              <a:rPr lang="en-US" sz="1800" dirty="0"/>
              <a:t>Azure Backup introduces backup of SQL, Hyper-V VMs and more </a:t>
            </a:r>
          </a:p>
          <a:p>
            <a:pPr lvl="1"/>
            <a:r>
              <a:rPr lang="en-US" sz="1600" dirty="0">
                <a:hlinkClick r:id="rId9"/>
              </a:rPr>
              <a:t>https://azure.microsoft.com/en-us/documentation/articles/backup-azure-microsoft-azure-backup/</a:t>
            </a:r>
            <a:r>
              <a:rPr lang="en-US" sz="1600" dirty="0"/>
              <a:t> </a:t>
            </a:r>
          </a:p>
          <a:p>
            <a:r>
              <a:rPr lang="en-US" sz="1800" dirty="0"/>
              <a:t>Azure Backup - Announcing support for backup of Azure IaaS VMs</a:t>
            </a:r>
          </a:p>
          <a:p>
            <a:pPr lvl="1"/>
            <a:r>
              <a:rPr lang="en-US" sz="1600" dirty="0">
                <a:hlinkClick r:id="rId10"/>
              </a:rPr>
              <a:t>https://azure.microsoft.com/en-us/blog/azure-backup-announcing-support-for-backup-of-azure-iaas-vms/</a:t>
            </a:r>
            <a:endParaRPr lang="en-US" sz="1600" dirty="0"/>
          </a:p>
          <a:p>
            <a:r>
              <a:rPr lang="en-US" sz="1800" dirty="0"/>
              <a:t>Azure speed </a:t>
            </a:r>
          </a:p>
          <a:p>
            <a:pPr lvl="1"/>
            <a:r>
              <a:rPr lang="en-US" sz="1600" dirty="0">
                <a:hlinkClick r:id="rId11"/>
              </a:rPr>
              <a:t>http://www.azurespeed.com/</a:t>
            </a:r>
            <a:r>
              <a:rPr lang="en-US" sz="1600" dirty="0"/>
              <a:t> </a:t>
            </a:r>
          </a:p>
          <a:p>
            <a:pPr lvl="1"/>
            <a:endParaRPr lang="en-US" sz="1600" dirty="0"/>
          </a:p>
        </p:txBody>
      </p:sp>
    </p:spTree>
    <p:extLst>
      <p:ext uri="{BB962C8B-B14F-4D97-AF65-F5344CB8AC3E}">
        <p14:creationId xmlns:p14="http://schemas.microsoft.com/office/powerpoint/2010/main" val="15817725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Notes</a:t>
            </a:r>
          </a:p>
        </p:txBody>
      </p:sp>
      <p:sp>
        <p:nvSpPr>
          <p:cNvPr id="3" name="Content Placeholder 2"/>
          <p:cNvSpPr>
            <a:spLocks noGrp="1"/>
          </p:cNvSpPr>
          <p:nvPr>
            <p:ph idx="4294967295"/>
          </p:nvPr>
        </p:nvSpPr>
        <p:spPr>
          <a:xfrm>
            <a:off x="388961" y="1618938"/>
            <a:ext cx="11421830" cy="4558025"/>
          </a:xfrm>
        </p:spPr>
        <p:txBody>
          <a:bodyPr>
            <a:noAutofit/>
          </a:bodyPr>
          <a:lstStyle/>
          <a:p>
            <a:r>
              <a:rPr lang="en-US" sz="2800" dirty="0">
                <a:hlinkClick r:id="rId2" tooltip="1928533  - SAP Applications on Azure: Supported Products and Azure VM types"/>
              </a:rPr>
              <a:t>1928533 - SAP Applications on Azure: Supported Products and Azure VM types </a:t>
            </a:r>
            <a:endParaRPr lang="en-US" sz="2800" dirty="0"/>
          </a:p>
          <a:p>
            <a:r>
              <a:rPr lang="en-US" sz="2800" dirty="0">
                <a:hlinkClick r:id="rId3" tooltip="2015553  - SAP on Microsoft Azure: Support prerequisites"/>
              </a:rPr>
              <a:t>2015553 - SAP on Microsoft Azure: Support prerequisites </a:t>
            </a:r>
            <a:endParaRPr lang="en-US" sz="2800" dirty="0"/>
          </a:p>
          <a:p>
            <a:r>
              <a:rPr lang="en-US" sz="2800" dirty="0">
                <a:hlinkClick r:id="rId4" tooltip="2035875  - SAP on Microsoft Azure: Necessary Adaption of your SAP License"/>
              </a:rPr>
              <a:t>2035875 - SAP on Microsoft Azure: Necessary Adaption of your SAP License </a:t>
            </a:r>
            <a:endParaRPr lang="en-US" sz="2800" dirty="0">
              <a:hlinkClick r:id=""/>
            </a:endParaRPr>
          </a:p>
          <a:p>
            <a:r>
              <a:rPr lang="en-US" sz="2800" dirty="0">
                <a:hlinkClick r:id=""/>
              </a:rPr>
              <a:t>2178632 </a:t>
            </a:r>
            <a:r>
              <a:rPr lang="en-US" sz="2800" dirty="0">
                <a:hlinkClick r:id="rId5" tooltip="2178632  - Key Monitoring Metrics for SAP on Microsoft Azure"/>
              </a:rPr>
              <a:t>- Key Monitoring Metrics for SAP on Microsoft Azure </a:t>
            </a:r>
            <a:endParaRPr lang="en-US" sz="2800" dirty="0"/>
          </a:p>
          <a:p>
            <a:r>
              <a:rPr lang="en-US" sz="2800" dirty="0">
                <a:hlinkClick r:id="rId6" tooltip="1999351  - Troubleshooting Enhanced Azure Monitoring for SAP"/>
              </a:rPr>
              <a:t>1999351 - Troubleshooting Enhanced Azure Monitoring for SAP </a:t>
            </a:r>
            <a:endParaRPr lang="en-US" sz="2800" dirty="0"/>
          </a:p>
          <a:p>
            <a:r>
              <a:rPr lang="en-US" sz="2800" dirty="0">
                <a:hlinkClick r:id="rId7" tooltip="1409604  - Virtualization on Windows: Enhanced monitoring"/>
              </a:rPr>
              <a:t>1409604 - Virtualization on Windows: Enhanced monitoring </a:t>
            </a:r>
            <a:endParaRPr lang="en-US" sz="2800" dirty="0"/>
          </a:p>
          <a:p>
            <a:r>
              <a:rPr lang="en-US" sz="2800" dirty="0">
                <a:hlinkClick r:id="rId8" tooltip="2039619  - SAP Applications on Microsoft Azure using the Oracle Database:  Supported Products and Versions"/>
              </a:rPr>
              <a:t>2039619 - SAP Applications on Microsoft Azure using the Oracle Database: Supported Products and Versions </a:t>
            </a:r>
            <a:endParaRPr lang="en-US" sz="2800" dirty="0"/>
          </a:p>
        </p:txBody>
      </p:sp>
    </p:spTree>
    <p:extLst>
      <p:ext uri="{BB962C8B-B14F-4D97-AF65-F5344CB8AC3E}">
        <p14:creationId xmlns:p14="http://schemas.microsoft.com/office/powerpoint/2010/main" val="268214484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5381032" y="3658590"/>
            <a:ext cx="1381218" cy="1178632"/>
          </a:xfrm>
          <a:prstGeom prst="rect">
            <a:avLst/>
          </a:prstGeom>
          <a:solidFill>
            <a:schemeClr val="tx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SG" sz="1600" dirty="0" err="1">
                <a:solidFill>
                  <a:schemeClr val="tx1"/>
                </a:solidFill>
                <a:latin typeface="Calibri" panose="020F0502020204030204" pitchFamily="34" charset="0"/>
                <a:ea typeface="Segoe UI" pitchFamily="34" charset="0"/>
                <a:cs typeface="Segoe UI" pitchFamily="34" charset="0"/>
              </a:rPr>
              <a:t>Vnet</a:t>
            </a:r>
            <a:r>
              <a:rPr lang="en-SG" sz="1600" dirty="0">
                <a:solidFill>
                  <a:schemeClr val="tx1"/>
                </a:solidFill>
                <a:latin typeface="Calibri" panose="020F0502020204030204" pitchFamily="34" charset="0"/>
                <a:ea typeface="Segoe UI" pitchFamily="34" charset="0"/>
                <a:cs typeface="Segoe UI" pitchFamily="34" charset="0"/>
              </a:rPr>
              <a:t> to </a:t>
            </a:r>
            <a:r>
              <a:rPr lang="en-SG" sz="1600" dirty="0" err="1">
                <a:solidFill>
                  <a:schemeClr val="tx1"/>
                </a:solidFill>
                <a:latin typeface="Calibri" panose="020F0502020204030204" pitchFamily="34" charset="0"/>
                <a:ea typeface="Segoe UI" pitchFamily="34" charset="0"/>
                <a:cs typeface="Segoe UI" pitchFamily="34" charset="0"/>
              </a:rPr>
              <a:t>Vnet</a:t>
            </a:r>
            <a:endParaRPr lang="en-US" sz="1600" dirty="0" err="1">
              <a:solidFill>
                <a:schemeClr val="tx1"/>
              </a:solidFill>
              <a:latin typeface="Calibri" panose="020F0502020204030204" pitchFamily="34" charset="0"/>
              <a:ea typeface="Segoe UI" pitchFamily="34" charset="0"/>
              <a:cs typeface="Segoe UI" pitchFamily="34" charset="0"/>
            </a:endParaRPr>
          </a:p>
        </p:txBody>
      </p:sp>
      <p:sp>
        <p:nvSpPr>
          <p:cNvPr id="4" name="Rectangle 3"/>
          <p:cNvSpPr/>
          <p:nvPr/>
        </p:nvSpPr>
        <p:spPr>
          <a:xfrm>
            <a:off x="416099" y="1191717"/>
            <a:ext cx="5217827" cy="5539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5" name="Flowchart: Magnetic Disk 4"/>
          <p:cNvSpPr/>
          <p:nvPr/>
        </p:nvSpPr>
        <p:spPr>
          <a:xfrm>
            <a:off x="3926497" y="1727356"/>
            <a:ext cx="702744" cy="909202"/>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Calibri" panose="020F0502020204030204" pitchFamily="34" charset="0"/>
              </a:rPr>
              <a:t>Blob Storage (LRS)</a:t>
            </a:r>
          </a:p>
        </p:txBody>
      </p:sp>
      <p:sp>
        <p:nvSpPr>
          <p:cNvPr id="6" name="Rectangle 5"/>
          <p:cNvSpPr/>
          <p:nvPr/>
        </p:nvSpPr>
        <p:spPr>
          <a:xfrm>
            <a:off x="603674" y="1707059"/>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7" name="Rectangle 6"/>
          <p:cNvSpPr/>
          <p:nvPr/>
        </p:nvSpPr>
        <p:spPr>
          <a:xfrm>
            <a:off x="725925" y="1824577"/>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Domain Controller + DNS</a:t>
            </a:r>
          </a:p>
        </p:txBody>
      </p:sp>
      <p:sp>
        <p:nvSpPr>
          <p:cNvPr id="19" name="Rectangle 18"/>
          <p:cNvSpPr/>
          <p:nvPr/>
        </p:nvSpPr>
        <p:spPr>
          <a:xfrm>
            <a:off x="603675" y="2775381"/>
            <a:ext cx="4025566" cy="1310606"/>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22" name="Flowchart: Magnetic Disk 21"/>
          <p:cNvSpPr/>
          <p:nvPr/>
        </p:nvSpPr>
        <p:spPr>
          <a:xfrm>
            <a:off x="4751920" y="1744057"/>
            <a:ext cx="702744" cy="9092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solidFill>
                  <a:schemeClr val="bg1"/>
                </a:solidFill>
                <a:latin typeface="Calibri" panose="020F0502020204030204" pitchFamily="34" charset="0"/>
              </a:rPr>
              <a:t>Premium Storage (LRS)</a:t>
            </a:r>
          </a:p>
        </p:txBody>
      </p:sp>
      <p:sp>
        <p:nvSpPr>
          <p:cNvPr id="25" name="Rectangle 24"/>
          <p:cNvSpPr/>
          <p:nvPr/>
        </p:nvSpPr>
        <p:spPr>
          <a:xfrm>
            <a:off x="603676" y="5641503"/>
            <a:ext cx="4025566" cy="961664"/>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26" name="Rectangle 25"/>
          <p:cNvSpPr/>
          <p:nvPr/>
        </p:nvSpPr>
        <p:spPr>
          <a:xfrm>
            <a:off x="1701217" y="1714749"/>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27" name="Rectangle 26"/>
          <p:cNvSpPr/>
          <p:nvPr/>
        </p:nvSpPr>
        <p:spPr>
          <a:xfrm>
            <a:off x="2787160" y="1716678"/>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28" name="Rectangle 27"/>
          <p:cNvSpPr/>
          <p:nvPr/>
        </p:nvSpPr>
        <p:spPr>
          <a:xfrm>
            <a:off x="1809099" y="1833997"/>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Azure </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Backup</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Server</a:t>
            </a:r>
          </a:p>
        </p:txBody>
      </p:sp>
      <p:sp>
        <p:nvSpPr>
          <p:cNvPr id="29" name="Rectangle 28"/>
          <p:cNvSpPr/>
          <p:nvPr/>
        </p:nvSpPr>
        <p:spPr>
          <a:xfrm>
            <a:off x="2887852" y="1835926"/>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System Center Operation Manager</a:t>
            </a:r>
          </a:p>
        </p:txBody>
      </p:sp>
      <p:sp>
        <p:nvSpPr>
          <p:cNvPr id="30" name="Rectangle 29"/>
          <p:cNvSpPr/>
          <p:nvPr/>
        </p:nvSpPr>
        <p:spPr>
          <a:xfrm>
            <a:off x="4761977" y="2771659"/>
            <a:ext cx="692687" cy="3831507"/>
          </a:xfrm>
          <a:prstGeom prst="rect">
            <a:avLst/>
          </a:prstGeom>
          <a:solidFill>
            <a:schemeClr val="bg1">
              <a:lumMod val="65000"/>
              <a:lumOff val="3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33" name="Rectangle 32"/>
          <p:cNvSpPr/>
          <p:nvPr/>
        </p:nvSpPr>
        <p:spPr>
          <a:xfrm>
            <a:off x="6469506" y="1191718"/>
            <a:ext cx="5217827" cy="5539373"/>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34" name="Flowchart: Magnetic Disk 33"/>
          <p:cNvSpPr/>
          <p:nvPr/>
        </p:nvSpPr>
        <p:spPr>
          <a:xfrm>
            <a:off x="9968565" y="1743232"/>
            <a:ext cx="702744" cy="909202"/>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latin typeface="Calibri" panose="020F0502020204030204" pitchFamily="34" charset="0"/>
              </a:rPr>
              <a:t>Blob Storage (LRS)</a:t>
            </a:r>
          </a:p>
        </p:txBody>
      </p:sp>
      <p:sp>
        <p:nvSpPr>
          <p:cNvPr id="35" name="Rectangle 34"/>
          <p:cNvSpPr/>
          <p:nvPr/>
        </p:nvSpPr>
        <p:spPr>
          <a:xfrm>
            <a:off x="6645742" y="1722935"/>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36" name="Rectangle 35"/>
          <p:cNvSpPr/>
          <p:nvPr/>
        </p:nvSpPr>
        <p:spPr>
          <a:xfrm>
            <a:off x="6767993" y="1840453"/>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Domain Controller + DNS</a:t>
            </a:r>
          </a:p>
        </p:txBody>
      </p:sp>
      <p:sp>
        <p:nvSpPr>
          <p:cNvPr id="38" name="Flowchart: Magnetic Disk 37"/>
          <p:cNvSpPr/>
          <p:nvPr/>
        </p:nvSpPr>
        <p:spPr>
          <a:xfrm>
            <a:off x="10793988" y="1759933"/>
            <a:ext cx="702744" cy="909202"/>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solidFill>
                  <a:schemeClr val="bg1"/>
                </a:solidFill>
                <a:latin typeface="Calibri" panose="020F0502020204030204" pitchFamily="34" charset="0"/>
              </a:rPr>
              <a:t>Premium Storage (LRS)</a:t>
            </a:r>
          </a:p>
        </p:txBody>
      </p:sp>
      <p:sp>
        <p:nvSpPr>
          <p:cNvPr id="40" name="Rectangle 39"/>
          <p:cNvSpPr/>
          <p:nvPr/>
        </p:nvSpPr>
        <p:spPr>
          <a:xfrm>
            <a:off x="7486657" y="5641503"/>
            <a:ext cx="4025566" cy="961664"/>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41" name="Rectangle 40"/>
          <p:cNvSpPr/>
          <p:nvPr/>
        </p:nvSpPr>
        <p:spPr>
          <a:xfrm>
            <a:off x="7743285" y="1730625"/>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42" name="Rectangle 41"/>
          <p:cNvSpPr/>
          <p:nvPr/>
        </p:nvSpPr>
        <p:spPr>
          <a:xfrm>
            <a:off x="8829228" y="1732554"/>
            <a:ext cx="982869" cy="938511"/>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43" name="Rectangle 42"/>
          <p:cNvSpPr/>
          <p:nvPr/>
        </p:nvSpPr>
        <p:spPr>
          <a:xfrm>
            <a:off x="7851167" y="1849873"/>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Azure </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Backup</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Server</a:t>
            </a:r>
          </a:p>
        </p:txBody>
      </p:sp>
      <p:sp>
        <p:nvSpPr>
          <p:cNvPr id="44" name="Rectangle 43"/>
          <p:cNvSpPr/>
          <p:nvPr/>
        </p:nvSpPr>
        <p:spPr>
          <a:xfrm>
            <a:off x="8929920" y="1851802"/>
            <a:ext cx="758768" cy="762162"/>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System Center Operation Manager</a:t>
            </a:r>
          </a:p>
        </p:txBody>
      </p:sp>
      <p:sp>
        <p:nvSpPr>
          <p:cNvPr id="45" name="Rectangle 44"/>
          <p:cNvSpPr/>
          <p:nvPr/>
        </p:nvSpPr>
        <p:spPr>
          <a:xfrm>
            <a:off x="6645742" y="2771659"/>
            <a:ext cx="692687" cy="3831507"/>
          </a:xfrm>
          <a:prstGeom prst="rect">
            <a:avLst/>
          </a:prstGeom>
          <a:solidFill>
            <a:schemeClr val="bg1">
              <a:lumMod val="65000"/>
              <a:lumOff val="3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47" name="Flowchart: Manual Operation 46"/>
          <p:cNvSpPr/>
          <p:nvPr/>
        </p:nvSpPr>
        <p:spPr>
          <a:xfrm flipV="1">
            <a:off x="694550" y="2843031"/>
            <a:ext cx="3742540" cy="155003"/>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65" name="TextBox 64"/>
          <p:cNvSpPr txBox="1"/>
          <p:nvPr/>
        </p:nvSpPr>
        <p:spPr>
          <a:xfrm>
            <a:off x="1544203" y="2771659"/>
            <a:ext cx="2083282" cy="276999"/>
          </a:xfrm>
          <a:prstGeom prst="rect">
            <a:avLst/>
          </a:prstGeom>
          <a:noFill/>
        </p:spPr>
        <p:txBody>
          <a:bodyPr wrap="square" rtlCol="0">
            <a:spAutoFit/>
          </a:bodyPr>
          <a:lstStyle/>
          <a:p>
            <a:pPr algn="ctr"/>
            <a:r>
              <a:rPr lang="en-US" sz="1200" dirty="0">
                <a:latin typeface="Calibri" panose="020F0502020204030204" pitchFamily="34" charset="0"/>
              </a:rPr>
              <a:t>Internal Load Balancer</a:t>
            </a:r>
          </a:p>
        </p:txBody>
      </p:sp>
      <p:sp>
        <p:nvSpPr>
          <p:cNvPr id="75" name="Rectangle 74"/>
          <p:cNvSpPr/>
          <p:nvPr/>
        </p:nvSpPr>
        <p:spPr>
          <a:xfrm>
            <a:off x="714153" y="3087167"/>
            <a:ext cx="3806428" cy="932707"/>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tx1"/>
              </a:solidFill>
              <a:latin typeface="Calibri" panose="020F0502020204030204" pitchFamily="34" charset="0"/>
            </a:endParaRPr>
          </a:p>
        </p:txBody>
      </p:sp>
      <p:sp>
        <p:nvSpPr>
          <p:cNvPr id="49" name="Rectangle 48"/>
          <p:cNvSpPr/>
          <p:nvPr/>
        </p:nvSpPr>
        <p:spPr>
          <a:xfrm>
            <a:off x="919545" y="3286600"/>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ASCS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Windows Cluster and SIOS </a:t>
            </a:r>
            <a:r>
              <a:rPr lang="en-US" sz="1200" dirty="0" err="1">
                <a:solidFill>
                  <a:schemeClr val="bg1"/>
                </a:solidFill>
                <a:latin typeface="Calibri" panose="020F0502020204030204" pitchFamily="34" charset="0"/>
              </a:rPr>
              <a:t>DataKeeper</a:t>
            </a:r>
            <a:endParaRPr lang="en-US" sz="1200" dirty="0">
              <a:solidFill>
                <a:schemeClr val="bg1"/>
              </a:solidFill>
              <a:latin typeface="Calibri" panose="020F0502020204030204" pitchFamily="34" charset="0"/>
            </a:endParaRPr>
          </a:p>
        </p:txBody>
      </p:sp>
      <p:sp>
        <p:nvSpPr>
          <p:cNvPr id="50" name="Rectangle 49"/>
          <p:cNvSpPr/>
          <p:nvPr/>
        </p:nvSpPr>
        <p:spPr>
          <a:xfrm>
            <a:off x="2658274" y="3298028"/>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ASCS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Windows Cluster and SIOS </a:t>
            </a:r>
            <a:r>
              <a:rPr lang="en-US" sz="1200" dirty="0" err="1">
                <a:solidFill>
                  <a:schemeClr val="bg1"/>
                </a:solidFill>
                <a:latin typeface="Calibri" panose="020F0502020204030204" pitchFamily="34" charset="0"/>
              </a:rPr>
              <a:t>DataKeeper</a:t>
            </a:r>
            <a:endParaRPr lang="en-US" sz="1200" dirty="0">
              <a:solidFill>
                <a:schemeClr val="bg1"/>
              </a:solidFill>
              <a:latin typeface="Calibri" panose="020F0502020204030204" pitchFamily="34" charset="0"/>
            </a:endParaRPr>
          </a:p>
        </p:txBody>
      </p:sp>
      <p:sp>
        <p:nvSpPr>
          <p:cNvPr id="51" name="Flowchart: Magnetic Disk 50"/>
          <p:cNvSpPr/>
          <p:nvPr/>
        </p:nvSpPr>
        <p:spPr>
          <a:xfrm>
            <a:off x="2372549" y="3739906"/>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52" name="Flowchart: Magnetic Disk 51"/>
          <p:cNvSpPr/>
          <p:nvPr/>
        </p:nvSpPr>
        <p:spPr>
          <a:xfrm>
            <a:off x="4133388" y="3739906"/>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67" name="Oval 66"/>
          <p:cNvSpPr/>
          <p:nvPr/>
        </p:nvSpPr>
        <p:spPr>
          <a:xfrm>
            <a:off x="1095108" y="3162673"/>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8" name="Oval 67"/>
          <p:cNvSpPr/>
          <p:nvPr/>
        </p:nvSpPr>
        <p:spPr>
          <a:xfrm>
            <a:off x="1344686" y="3158947"/>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9" name="Oval 68"/>
          <p:cNvSpPr/>
          <p:nvPr/>
        </p:nvSpPr>
        <p:spPr>
          <a:xfrm>
            <a:off x="2142545" y="3154499"/>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0" name="Oval 69"/>
          <p:cNvSpPr/>
          <p:nvPr/>
        </p:nvSpPr>
        <p:spPr>
          <a:xfrm>
            <a:off x="2852112" y="3158225"/>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1" name="Oval 70"/>
          <p:cNvSpPr/>
          <p:nvPr/>
        </p:nvSpPr>
        <p:spPr>
          <a:xfrm>
            <a:off x="3101690" y="3154499"/>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2" name="Oval 71"/>
          <p:cNvSpPr/>
          <p:nvPr/>
        </p:nvSpPr>
        <p:spPr>
          <a:xfrm>
            <a:off x="3899549" y="3150051"/>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76" name="Rectangle 75"/>
          <p:cNvSpPr/>
          <p:nvPr/>
        </p:nvSpPr>
        <p:spPr>
          <a:xfrm>
            <a:off x="603675" y="4221637"/>
            <a:ext cx="4025566" cy="1310606"/>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77" name="Flowchart: Manual Operation 76"/>
          <p:cNvSpPr/>
          <p:nvPr/>
        </p:nvSpPr>
        <p:spPr>
          <a:xfrm flipV="1">
            <a:off x="694550" y="4289287"/>
            <a:ext cx="3742540" cy="155003"/>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78" name="TextBox 77"/>
          <p:cNvSpPr txBox="1"/>
          <p:nvPr/>
        </p:nvSpPr>
        <p:spPr>
          <a:xfrm>
            <a:off x="1544203" y="4217915"/>
            <a:ext cx="2083282" cy="276999"/>
          </a:xfrm>
          <a:prstGeom prst="rect">
            <a:avLst/>
          </a:prstGeom>
          <a:noFill/>
        </p:spPr>
        <p:txBody>
          <a:bodyPr wrap="square" rtlCol="0">
            <a:spAutoFit/>
          </a:bodyPr>
          <a:lstStyle/>
          <a:p>
            <a:pPr algn="ctr"/>
            <a:r>
              <a:rPr lang="en-US" sz="1200" dirty="0">
                <a:latin typeface="Calibri" panose="020F0502020204030204" pitchFamily="34" charset="0"/>
              </a:rPr>
              <a:t>Internal Load Balancer</a:t>
            </a:r>
          </a:p>
        </p:txBody>
      </p:sp>
      <p:sp>
        <p:nvSpPr>
          <p:cNvPr id="79" name="Rectangle 78"/>
          <p:cNvSpPr/>
          <p:nvPr/>
        </p:nvSpPr>
        <p:spPr>
          <a:xfrm>
            <a:off x="714153" y="4533423"/>
            <a:ext cx="3806428" cy="932707"/>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tx1"/>
              </a:solidFill>
              <a:latin typeface="Calibri" panose="020F0502020204030204" pitchFamily="34" charset="0"/>
            </a:endParaRPr>
          </a:p>
        </p:txBody>
      </p:sp>
      <p:sp>
        <p:nvSpPr>
          <p:cNvPr id="80" name="Rectangle 79"/>
          <p:cNvSpPr/>
          <p:nvPr/>
        </p:nvSpPr>
        <p:spPr>
          <a:xfrm>
            <a:off x="919545" y="4732856"/>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endParaRPr lang="en-US" sz="1200" dirty="0">
              <a:solidFill>
                <a:schemeClr val="bg1"/>
              </a:solidFill>
              <a:latin typeface="Calibri" panose="020F0502020204030204" pitchFamily="34" charset="0"/>
            </a:endParaRPr>
          </a:p>
        </p:txBody>
      </p:sp>
      <p:sp>
        <p:nvSpPr>
          <p:cNvPr id="81" name="Rectangle 80"/>
          <p:cNvSpPr/>
          <p:nvPr/>
        </p:nvSpPr>
        <p:spPr>
          <a:xfrm>
            <a:off x="2658274" y="4744284"/>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endParaRPr lang="en-US" sz="1200" dirty="0">
              <a:solidFill>
                <a:schemeClr val="bg1"/>
              </a:solidFill>
              <a:latin typeface="Calibri" panose="020F0502020204030204" pitchFamily="34" charset="0"/>
            </a:endParaRPr>
          </a:p>
        </p:txBody>
      </p:sp>
      <p:sp>
        <p:nvSpPr>
          <p:cNvPr id="90" name="Flowchart: Magnetic Disk 89"/>
          <p:cNvSpPr/>
          <p:nvPr/>
        </p:nvSpPr>
        <p:spPr>
          <a:xfrm>
            <a:off x="2082404"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1" name="Flowchart: Magnetic Disk 90"/>
          <p:cNvSpPr/>
          <p:nvPr/>
        </p:nvSpPr>
        <p:spPr>
          <a:xfrm>
            <a:off x="3825283"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2" name="Flowchart: Magnetic Disk 91"/>
          <p:cNvSpPr/>
          <p:nvPr/>
        </p:nvSpPr>
        <p:spPr>
          <a:xfrm>
            <a:off x="1750450"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3" name="Flowchart: Magnetic Disk 92"/>
          <p:cNvSpPr/>
          <p:nvPr/>
        </p:nvSpPr>
        <p:spPr>
          <a:xfrm>
            <a:off x="3493329"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4" name="Flowchart: Magnetic Disk 93"/>
          <p:cNvSpPr/>
          <p:nvPr/>
        </p:nvSpPr>
        <p:spPr>
          <a:xfrm>
            <a:off x="1421552" y="5208698"/>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5" name="Flowchart: Magnetic Disk 94"/>
          <p:cNvSpPr/>
          <p:nvPr/>
        </p:nvSpPr>
        <p:spPr>
          <a:xfrm>
            <a:off x="3164431" y="5208698"/>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6" name="Flowchart: Magnetic Disk 95"/>
          <p:cNvSpPr/>
          <p:nvPr/>
        </p:nvSpPr>
        <p:spPr>
          <a:xfrm>
            <a:off x="1076007"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7" name="Flowchart: Magnetic Disk 96"/>
          <p:cNvSpPr/>
          <p:nvPr/>
        </p:nvSpPr>
        <p:spPr>
          <a:xfrm>
            <a:off x="2818886" y="5205123"/>
            <a:ext cx="245765" cy="234413"/>
          </a:xfrm>
          <a:prstGeom prst="flowChartMagneticDisk">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98" name="Oval 97"/>
          <p:cNvSpPr/>
          <p:nvPr/>
        </p:nvSpPr>
        <p:spPr>
          <a:xfrm>
            <a:off x="1645922" y="4602276"/>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99" name="Oval 98"/>
          <p:cNvSpPr/>
          <p:nvPr/>
        </p:nvSpPr>
        <p:spPr>
          <a:xfrm>
            <a:off x="3341761" y="4605317"/>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00" name="TextBox 99"/>
          <p:cNvSpPr txBox="1"/>
          <p:nvPr/>
        </p:nvSpPr>
        <p:spPr>
          <a:xfrm>
            <a:off x="1512430" y="2987919"/>
            <a:ext cx="745550" cy="369332"/>
          </a:xfrm>
          <a:prstGeom prst="rect">
            <a:avLst/>
          </a:prstGeom>
          <a:noFill/>
        </p:spPr>
        <p:txBody>
          <a:bodyPr wrap="square" rtlCol="0">
            <a:spAutoFit/>
          </a:bodyPr>
          <a:lstStyle/>
          <a:p>
            <a:r>
              <a:rPr lang="en-US" dirty="0">
                <a:latin typeface="Calibri" panose="020F0502020204030204" pitchFamily="34" charset="0"/>
              </a:rPr>
              <a:t>……...</a:t>
            </a:r>
          </a:p>
        </p:txBody>
      </p:sp>
      <p:sp>
        <p:nvSpPr>
          <p:cNvPr id="101" name="TextBox 100"/>
          <p:cNvSpPr txBox="1"/>
          <p:nvPr/>
        </p:nvSpPr>
        <p:spPr>
          <a:xfrm>
            <a:off x="3236859" y="2987919"/>
            <a:ext cx="745550" cy="369332"/>
          </a:xfrm>
          <a:prstGeom prst="rect">
            <a:avLst/>
          </a:prstGeom>
          <a:noFill/>
        </p:spPr>
        <p:txBody>
          <a:bodyPr wrap="square" rtlCol="0">
            <a:spAutoFit/>
          </a:bodyPr>
          <a:lstStyle/>
          <a:p>
            <a:r>
              <a:rPr lang="en-US" dirty="0">
                <a:latin typeface="Calibri" panose="020F0502020204030204" pitchFamily="34" charset="0"/>
              </a:rPr>
              <a:t>……...</a:t>
            </a:r>
          </a:p>
        </p:txBody>
      </p:sp>
      <p:sp>
        <p:nvSpPr>
          <p:cNvPr id="102" name="Rectangle 101"/>
          <p:cNvSpPr/>
          <p:nvPr/>
        </p:nvSpPr>
        <p:spPr>
          <a:xfrm>
            <a:off x="928407" y="5777916"/>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Application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p>
        </p:txBody>
      </p:sp>
      <p:sp>
        <p:nvSpPr>
          <p:cNvPr id="103" name="Rectangle 102"/>
          <p:cNvSpPr/>
          <p:nvPr/>
        </p:nvSpPr>
        <p:spPr>
          <a:xfrm>
            <a:off x="2667136" y="5789344"/>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Application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p>
        </p:txBody>
      </p:sp>
      <p:sp>
        <p:nvSpPr>
          <p:cNvPr id="104" name="Rectangle 103"/>
          <p:cNvSpPr/>
          <p:nvPr/>
        </p:nvSpPr>
        <p:spPr>
          <a:xfrm>
            <a:off x="7486657" y="2775381"/>
            <a:ext cx="4025566" cy="1310606"/>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105" name="Rectangle 104"/>
          <p:cNvSpPr/>
          <p:nvPr/>
        </p:nvSpPr>
        <p:spPr>
          <a:xfrm>
            <a:off x="7486657" y="4221637"/>
            <a:ext cx="4025566" cy="1310606"/>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106" name="Rectangle 105"/>
          <p:cNvSpPr/>
          <p:nvPr/>
        </p:nvSpPr>
        <p:spPr>
          <a:xfrm>
            <a:off x="7618209" y="4506829"/>
            <a:ext cx="3806428" cy="932707"/>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200" dirty="0">
              <a:solidFill>
                <a:schemeClr val="tx1"/>
              </a:solidFill>
              <a:latin typeface="Calibri" panose="020F0502020204030204" pitchFamily="34" charset="0"/>
            </a:endParaRPr>
          </a:p>
        </p:txBody>
      </p:sp>
      <p:sp>
        <p:nvSpPr>
          <p:cNvPr id="107" name="Rectangle 106"/>
          <p:cNvSpPr/>
          <p:nvPr/>
        </p:nvSpPr>
        <p:spPr>
          <a:xfrm>
            <a:off x="8708016" y="4706262"/>
            <a:ext cx="1590502"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SQL Server 3</a:t>
            </a:r>
            <a:r>
              <a:rPr lang="en-US" sz="1200" baseline="30000" dirty="0">
                <a:solidFill>
                  <a:schemeClr val="bg1"/>
                </a:solidFill>
                <a:latin typeface="Calibri" panose="020F0502020204030204" pitchFamily="34" charset="0"/>
              </a:rPr>
              <a:t>rd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with SQL </a:t>
            </a:r>
            <a:r>
              <a:rPr lang="en-US" sz="1200" dirty="0" err="1">
                <a:solidFill>
                  <a:schemeClr val="bg1"/>
                </a:solidFill>
                <a:latin typeface="Calibri" panose="020F0502020204030204" pitchFamily="34" charset="0"/>
              </a:rPr>
              <a:t>AlwaysOn</a:t>
            </a:r>
            <a:br>
              <a:rPr lang="en-US" sz="1200" dirty="0">
                <a:solidFill>
                  <a:schemeClr val="bg1"/>
                </a:solidFill>
                <a:latin typeface="Calibri" panose="020F0502020204030204" pitchFamily="34" charset="0"/>
              </a:rPr>
            </a:br>
            <a:endParaRPr lang="en-US" sz="1200" dirty="0">
              <a:solidFill>
                <a:schemeClr val="bg1"/>
              </a:solidFill>
              <a:latin typeface="Calibri" panose="020F0502020204030204" pitchFamily="34" charset="0"/>
            </a:endParaRPr>
          </a:p>
        </p:txBody>
      </p:sp>
      <p:sp>
        <p:nvSpPr>
          <p:cNvPr id="109" name="Flowchart: Magnetic Disk 108"/>
          <p:cNvSpPr/>
          <p:nvPr/>
        </p:nvSpPr>
        <p:spPr>
          <a:xfrm>
            <a:off x="9223417" y="5178080"/>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10" name="Flowchart: Magnetic Disk 109"/>
          <p:cNvSpPr/>
          <p:nvPr/>
        </p:nvSpPr>
        <p:spPr>
          <a:xfrm>
            <a:off x="8894519" y="5181655"/>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112" name="Oval 111"/>
          <p:cNvSpPr/>
          <p:nvPr/>
        </p:nvSpPr>
        <p:spPr>
          <a:xfrm>
            <a:off x="9437931" y="4575682"/>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24" name="Rectangle 123"/>
          <p:cNvSpPr/>
          <p:nvPr/>
        </p:nvSpPr>
        <p:spPr>
          <a:xfrm>
            <a:off x="9962627" y="697195"/>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125" name="Rectangle 124"/>
          <p:cNvSpPr/>
          <p:nvPr/>
        </p:nvSpPr>
        <p:spPr>
          <a:xfrm>
            <a:off x="9342082" y="689429"/>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126" name="Rectangle 125"/>
          <p:cNvSpPr/>
          <p:nvPr/>
        </p:nvSpPr>
        <p:spPr>
          <a:xfrm>
            <a:off x="10585045" y="230845"/>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127" name="Rectangle 126"/>
          <p:cNvSpPr/>
          <p:nvPr/>
        </p:nvSpPr>
        <p:spPr>
          <a:xfrm>
            <a:off x="11207462" y="230845"/>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128" name="Rectangle 127"/>
          <p:cNvSpPr/>
          <p:nvPr/>
        </p:nvSpPr>
        <p:spPr>
          <a:xfrm>
            <a:off x="10585045" y="705340"/>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Blob</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129" name="Rectangle 128"/>
          <p:cNvSpPr/>
          <p:nvPr/>
        </p:nvSpPr>
        <p:spPr>
          <a:xfrm>
            <a:off x="11207462" y="705340"/>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132" name="Rectangle 131"/>
          <p:cNvSpPr/>
          <p:nvPr/>
        </p:nvSpPr>
        <p:spPr>
          <a:xfrm>
            <a:off x="9962628" y="241514"/>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cxnSp>
        <p:nvCxnSpPr>
          <p:cNvPr id="134" name="Elbow Connector 133"/>
          <p:cNvCxnSpPr>
            <a:stCxn id="51" idx="3"/>
            <a:endCxn id="52" idx="3"/>
          </p:cNvCxnSpPr>
          <p:nvPr/>
        </p:nvCxnSpPr>
        <p:spPr>
          <a:xfrm rot="16200000" flipH="1">
            <a:off x="3375851" y="3093899"/>
            <a:ext cx="12700" cy="1760839"/>
          </a:xfrm>
          <a:prstGeom prst="bentConnector3">
            <a:avLst>
              <a:gd name="adj1" fmla="val 126885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2" name="Picture 14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82404" y="1224467"/>
            <a:ext cx="1934118" cy="444925"/>
          </a:xfrm>
          <a:prstGeom prst="rect">
            <a:avLst/>
          </a:prstGeom>
        </p:spPr>
      </p:pic>
      <p:pic>
        <p:nvPicPr>
          <p:cNvPr id="143" name="Picture 14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64540" y="1213824"/>
            <a:ext cx="1934118" cy="444925"/>
          </a:xfrm>
          <a:prstGeom prst="rect">
            <a:avLst/>
          </a:prstGeom>
        </p:spPr>
      </p:pic>
      <p:sp>
        <p:nvSpPr>
          <p:cNvPr id="144" name="Rectangle 143"/>
          <p:cNvSpPr/>
          <p:nvPr/>
        </p:nvSpPr>
        <p:spPr>
          <a:xfrm>
            <a:off x="9339962" y="232517"/>
            <a:ext cx="535185" cy="334003"/>
          </a:xfrm>
          <a:prstGeom prst="rect">
            <a:avLst/>
          </a:prstGeom>
          <a:solidFill>
            <a:schemeClr val="accent2">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Virtual</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Network</a:t>
            </a:r>
          </a:p>
        </p:txBody>
      </p:sp>
      <p:cxnSp>
        <p:nvCxnSpPr>
          <p:cNvPr id="150" name="Elbow Connector 149"/>
          <p:cNvCxnSpPr>
            <a:stCxn id="80" idx="2"/>
            <a:endCxn id="81" idx="2"/>
          </p:cNvCxnSpPr>
          <p:nvPr/>
        </p:nvCxnSpPr>
        <p:spPr>
          <a:xfrm rot="16200000" flipH="1">
            <a:off x="2578446" y="4519954"/>
            <a:ext cx="11428" cy="1738729"/>
          </a:xfrm>
          <a:prstGeom prst="bentConnector3">
            <a:avLst>
              <a:gd name="adj1" fmla="val 190358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7628611" y="5817401"/>
            <a:ext cx="974905"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QA</a:t>
            </a:r>
          </a:p>
        </p:txBody>
      </p:sp>
      <p:sp>
        <p:nvSpPr>
          <p:cNvPr id="155" name="Rectangle 154"/>
          <p:cNvSpPr/>
          <p:nvPr/>
        </p:nvSpPr>
        <p:spPr>
          <a:xfrm>
            <a:off x="8698771" y="5829278"/>
            <a:ext cx="974905"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Dev/Test</a:t>
            </a:r>
          </a:p>
        </p:txBody>
      </p:sp>
      <p:sp>
        <p:nvSpPr>
          <p:cNvPr id="156" name="Rectangle 155"/>
          <p:cNvSpPr/>
          <p:nvPr/>
        </p:nvSpPr>
        <p:spPr>
          <a:xfrm>
            <a:off x="10449732" y="5829278"/>
            <a:ext cx="974905" cy="650749"/>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Sandbox</a:t>
            </a:r>
          </a:p>
        </p:txBody>
      </p:sp>
      <p:sp>
        <p:nvSpPr>
          <p:cNvPr id="157" name="TextBox 156"/>
          <p:cNvSpPr txBox="1"/>
          <p:nvPr/>
        </p:nvSpPr>
        <p:spPr>
          <a:xfrm>
            <a:off x="9722534" y="5937669"/>
            <a:ext cx="745550" cy="369332"/>
          </a:xfrm>
          <a:prstGeom prst="rect">
            <a:avLst/>
          </a:prstGeom>
          <a:noFill/>
        </p:spPr>
        <p:txBody>
          <a:bodyPr wrap="square" rtlCol="0">
            <a:spAutoFit/>
          </a:bodyPr>
          <a:lstStyle/>
          <a:p>
            <a:r>
              <a:rPr lang="en-US" dirty="0">
                <a:latin typeface="Calibri" panose="020F0502020204030204" pitchFamily="34" charset="0"/>
              </a:rPr>
              <a:t>……...</a:t>
            </a:r>
          </a:p>
        </p:txBody>
      </p:sp>
      <p:sp>
        <p:nvSpPr>
          <p:cNvPr id="158" name="Title 1"/>
          <p:cNvSpPr>
            <a:spLocks noGrp="1"/>
          </p:cNvSpPr>
          <p:nvPr>
            <p:ph type="title"/>
          </p:nvPr>
        </p:nvSpPr>
        <p:spPr>
          <a:xfrm>
            <a:off x="0" y="22486"/>
            <a:ext cx="9140284" cy="1137562"/>
          </a:xfrm>
        </p:spPr>
        <p:txBody>
          <a:bodyPr>
            <a:noAutofit/>
          </a:bodyPr>
          <a:lstStyle/>
          <a:p>
            <a:pPr algn="ctr"/>
            <a:r>
              <a:rPr lang="en-US" sz="2400" dirty="0">
                <a:latin typeface="Segoe UI Light" panose="020B0502040204020203" pitchFamily="34" charset="0"/>
                <a:cs typeface="Segoe UI Light" panose="020B0502040204020203" pitchFamily="34" charset="0"/>
              </a:rPr>
              <a:t>SAP on SQL Server 2014 High Availability, Disaster Recovery, </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SSD Performance and Auto-Scale on Microsoft Azure</a:t>
            </a:r>
            <a:br>
              <a:rPr lang="en-US" sz="2400" dirty="0">
                <a:latin typeface="Segoe UI Light" panose="020B0502040204020203" pitchFamily="34" charset="0"/>
                <a:cs typeface="Segoe UI Light" panose="020B0502040204020203" pitchFamily="34" charset="0"/>
              </a:rPr>
            </a:br>
            <a:r>
              <a:rPr lang="en-US" sz="2400" dirty="0">
                <a:latin typeface="Segoe UI Light" panose="020B0502040204020203" pitchFamily="34" charset="0"/>
                <a:cs typeface="Segoe UI Light" panose="020B0502040204020203" pitchFamily="34" charset="0"/>
              </a:rPr>
              <a:t>Check out : </a:t>
            </a:r>
            <a:r>
              <a:rPr lang="en-US" sz="2400" dirty="0">
                <a:latin typeface="Segoe UI Light" panose="020B0502040204020203" pitchFamily="34" charset="0"/>
                <a:cs typeface="Segoe UI Light" panose="020B0502040204020203" pitchFamily="34" charset="0"/>
                <a:hlinkClick r:id="rId3"/>
              </a:rPr>
              <a:t>http://1drv.ms/1NOKQb3</a:t>
            </a:r>
            <a:r>
              <a:rPr lang="en-US" sz="2400" dirty="0">
                <a:latin typeface="Segoe UI Light" panose="020B0502040204020203" pitchFamily="34" charset="0"/>
                <a:cs typeface="Segoe UI Light" panose="020B0502040204020203" pitchFamily="34" charset="0"/>
              </a:rPr>
              <a:t> </a:t>
            </a:r>
          </a:p>
        </p:txBody>
      </p:sp>
      <p:sp>
        <p:nvSpPr>
          <p:cNvPr id="159" name="Rectangle 158"/>
          <p:cNvSpPr/>
          <p:nvPr/>
        </p:nvSpPr>
        <p:spPr>
          <a:xfrm>
            <a:off x="4816817" y="3658590"/>
            <a:ext cx="598296" cy="1178632"/>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latin typeface="Calibri" panose="020F0502020204030204" pitchFamily="34" charset="0"/>
              </a:rPr>
              <a:t>VPN</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Gate</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Way</a:t>
            </a:r>
          </a:p>
        </p:txBody>
      </p:sp>
      <p:sp>
        <p:nvSpPr>
          <p:cNvPr id="160" name="Rectangle 159"/>
          <p:cNvSpPr/>
          <p:nvPr/>
        </p:nvSpPr>
        <p:spPr>
          <a:xfrm>
            <a:off x="6692937" y="3666084"/>
            <a:ext cx="598296" cy="1178632"/>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tx1"/>
                </a:solidFill>
                <a:latin typeface="Calibri" panose="020F0502020204030204" pitchFamily="34" charset="0"/>
              </a:rPr>
              <a:t>VPN</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Gate</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Way</a:t>
            </a:r>
          </a:p>
        </p:txBody>
      </p:sp>
      <p:cxnSp>
        <p:nvCxnSpPr>
          <p:cNvPr id="145" name="Elbow Connector 144"/>
          <p:cNvCxnSpPr>
            <a:stCxn id="80" idx="0"/>
            <a:endCxn id="107" idx="1"/>
          </p:cNvCxnSpPr>
          <p:nvPr/>
        </p:nvCxnSpPr>
        <p:spPr>
          <a:xfrm rot="16200000" flipH="1">
            <a:off x="5062015" y="1385636"/>
            <a:ext cx="298781" cy="6993220"/>
          </a:xfrm>
          <a:prstGeom prst="bentConnector4">
            <a:avLst>
              <a:gd name="adj1" fmla="val -84036"/>
              <a:gd name="adj2" fmla="val 544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Flowchart: Magnetic Disk 85"/>
          <p:cNvSpPr/>
          <p:nvPr/>
        </p:nvSpPr>
        <p:spPr>
          <a:xfrm>
            <a:off x="9885477" y="5172800"/>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87" name="Flowchart: Magnetic Disk 86"/>
          <p:cNvSpPr/>
          <p:nvPr/>
        </p:nvSpPr>
        <p:spPr>
          <a:xfrm>
            <a:off x="9556579" y="5176375"/>
            <a:ext cx="245765" cy="234413"/>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100" dirty="0">
              <a:latin typeface="Calibri" panose="020F0502020204030204" pitchFamily="34" charset="0"/>
            </a:endParaRPr>
          </a:p>
        </p:txBody>
      </p:sp>
      <p:sp>
        <p:nvSpPr>
          <p:cNvPr id="88" name="Rectangle 87"/>
          <p:cNvSpPr/>
          <p:nvPr/>
        </p:nvSpPr>
        <p:spPr>
          <a:xfrm>
            <a:off x="8714140" y="686908"/>
            <a:ext cx="535185" cy="334003"/>
          </a:xfrm>
          <a:prstGeom prst="rect">
            <a:avLst/>
          </a:prstGeom>
          <a:solidFill>
            <a:schemeClr val="bg1">
              <a:lumMod val="65000"/>
              <a:lumOff val="3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Gateway</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Subnet</a:t>
            </a:r>
          </a:p>
        </p:txBody>
      </p:sp>
    </p:spTree>
    <p:extLst>
      <p:ext uri="{BB962C8B-B14F-4D97-AF65-F5344CB8AC3E}">
        <p14:creationId xmlns:p14="http://schemas.microsoft.com/office/powerpoint/2010/main" val="8360051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199" y="1417557"/>
            <a:ext cx="10515601" cy="531353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Magnetic Disk 40"/>
          <p:cNvSpPr/>
          <p:nvPr/>
        </p:nvSpPr>
        <p:spPr>
          <a:xfrm>
            <a:off x="3552825" y="1563155"/>
            <a:ext cx="1297272" cy="1038029"/>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Blob Storage (LRS)</a:t>
            </a:r>
          </a:p>
          <a:p>
            <a:pPr algn="ctr"/>
            <a:r>
              <a:rPr lang="en-US" sz="1200" dirty="0"/>
              <a:t>Storage account name : </a:t>
            </a:r>
            <a:r>
              <a:rPr lang="en-US" sz="1200" dirty="0" err="1"/>
              <a:t>struswestblob</a:t>
            </a:r>
            <a:br>
              <a:rPr lang="en-US" sz="1200" dirty="0"/>
            </a:br>
            <a:endParaRPr lang="en-US" sz="1200" dirty="0"/>
          </a:p>
        </p:txBody>
      </p:sp>
      <p:sp>
        <p:nvSpPr>
          <p:cNvPr id="57" name="Rectangle 56"/>
          <p:cNvSpPr/>
          <p:nvPr/>
        </p:nvSpPr>
        <p:spPr>
          <a:xfrm>
            <a:off x="970933" y="1504695"/>
            <a:ext cx="2382491" cy="1269242"/>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0" name="TextBox 59"/>
          <p:cNvSpPr txBox="1"/>
          <p:nvPr/>
        </p:nvSpPr>
        <p:spPr>
          <a:xfrm>
            <a:off x="8985661" y="5057615"/>
            <a:ext cx="2313011" cy="1569660"/>
          </a:xfrm>
          <a:prstGeom prst="rect">
            <a:avLst/>
          </a:prstGeom>
          <a:noFill/>
        </p:spPr>
        <p:txBody>
          <a:bodyPr wrap="square" rtlCol="0">
            <a:spAutoFit/>
          </a:bodyPr>
          <a:lstStyle/>
          <a:p>
            <a:pPr algn="r"/>
            <a:r>
              <a:rPr lang="en-US" sz="1200" dirty="0">
                <a:solidFill>
                  <a:schemeClr val="bg1"/>
                </a:solidFill>
                <a:latin typeface="Calibri" panose="020F0502020204030204" pitchFamily="34" charset="0"/>
              </a:rPr>
              <a:t>Virtual Network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VNT-USWEST </a:t>
            </a:r>
          </a:p>
          <a:p>
            <a:pPr algn="r"/>
            <a:r>
              <a:rPr lang="en-US" sz="1200" dirty="0">
                <a:solidFill>
                  <a:schemeClr val="bg1"/>
                </a:solidFill>
                <a:latin typeface="Calibri" panose="020F0502020204030204" pitchFamily="34" charset="0"/>
              </a:rPr>
              <a:t>IP range : 10.0.0.0/16 </a:t>
            </a:r>
          </a:p>
          <a:p>
            <a:pPr algn="r"/>
            <a:r>
              <a:rPr lang="en-US" sz="1200" dirty="0">
                <a:solidFill>
                  <a:schemeClr val="bg1"/>
                </a:solidFill>
                <a:latin typeface="Calibri" panose="020F0502020204030204" pitchFamily="34" charset="0"/>
              </a:rPr>
              <a:t>DNS : 10.0.0.4</a:t>
            </a:r>
          </a:p>
          <a:p>
            <a:pPr algn="r"/>
            <a:r>
              <a:rPr lang="en-US" sz="1200" dirty="0">
                <a:solidFill>
                  <a:schemeClr val="bg1"/>
                </a:solidFill>
                <a:latin typeface="Calibri" panose="020F0502020204030204" pitchFamily="34" charset="0"/>
              </a:rPr>
              <a:t>Subnet : Subnet-1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10.0.0.0/24</a:t>
            </a:r>
          </a:p>
          <a:p>
            <a:pPr algn="r"/>
            <a:r>
              <a:rPr lang="en-US" sz="1200" dirty="0">
                <a:solidFill>
                  <a:schemeClr val="bg1"/>
                </a:solidFill>
                <a:latin typeface="Calibri" panose="020F0502020204030204" pitchFamily="34" charset="0"/>
              </a:rPr>
              <a:t>Resource Group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RSG-USWEST</a:t>
            </a:r>
          </a:p>
        </p:txBody>
      </p:sp>
      <p:sp>
        <p:nvSpPr>
          <p:cNvPr id="62" name="Rectangle 61"/>
          <p:cNvSpPr/>
          <p:nvPr/>
        </p:nvSpPr>
        <p:spPr>
          <a:xfrm>
            <a:off x="9894867" y="3313437"/>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64" name="Rectangle 63"/>
          <p:cNvSpPr/>
          <p:nvPr/>
        </p:nvSpPr>
        <p:spPr>
          <a:xfrm>
            <a:off x="10517284" y="3313645"/>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69" name="Rectangle 68"/>
          <p:cNvSpPr/>
          <p:nvPr/>
        </p:nvSpPr>
        <p:spPr>
          <a:xfrm>
            <a:off x="9894867" y="3738849"/>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70" name="Rectangle 69"/>
          <p:cNvSpPr/>
          <p:nvPr/>
        </p:nvSpPr>
        <p:spPr>
          <a:xfrm>
            <a:off x="10517284" y="3738849"/>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71" name="Rectangle 70"/>
          <p:cNvSpPr/>
          <p:nvPr/>
        </p:nvSpPr>
        <p:spPr>
          <a:xfrm>
            <a:off x="9894867" y="4213344"/>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Blob</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72" name="Rectangle 71"/>
          <p:cNvSpPr/>
          <p:nvPr/>
        </p:nvSpPr>
        <p:spPr>
          <a:xfrm>
            <a:off x="10517284" y="4213344"/>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73" name="Rectangle 72"/>
          <p:cNvSpPr/>
          <p:nvPr/>
        </p:nvSpPr>
        <p:spPr>
          <a:xfrm>
            <a:off x="9894867" y="4687839"/>
            <a:ext cx="535185" cy="334003"/>
          </a:xfrm>
          <a:prstGeom prst="rect">
            <a:avLst/>
          </a:prstGeom>
          <a:solidFill>
            <a:schemeClr val="bg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File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Share</a:t>
            </a:r>
          </a:p>
        </p:txBody>
      </p:sp>
      <p:sp>
        <p:nvSpPr>
          <p:cNvPr id="74" name="Rectangle 73"/>
          <p:cNvSpPr/>
          <p:nvPr/>
        </p:nvSpPr>
        <p:spPr>
          <a:xfrm>
            <a:off x="10517283" y="4679926"/>
            <a:ext cx="535185" cy="334003"/>
          </a:xfrm>
          <a:prstGeom prst="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Account</a:t>
            </a:r>
          </a:p>
        </p:txBody>
      </p:sp>
      <p:sp>
        <p:nvSpPr>
          <p:cNvPr id="75" name="Rectangle 74"/>
          <p:cNvSpPr/>
          <p:nvPr/>
        </p:nvSpPr>
        <p:spPr>
          <a:xfrm>
            <a:off x="9891765" y="2837671"/>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graphicFrame>
        <p:nvGraphicFramePr>
          <p:cNvPr id="58" name="Diagram 57"/>
          <p:cNvGraphicFramePr/>
          <p:nvPr>
            <p:extLst/>
          </p:nvPr>
        </p:nvGraphicFramePr>
        <p:xfrm>
          <a:off x="-85170" y="129047"/>
          <a:ext cx="12277169" cy="133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6" name="TextBox 75"/>
          <p:cNvSpPr txBox="1"/>
          <p:nvPr/>
        </p:nvSpPr>
        <p:spPr>
          <a:xfrm>
            <a:off x="862014" y="2351184"/>
            <a:ext cx="2600327" cy="430887"/>
          </a:xfrm>
          <a:prstGeom prst="rect">
            <a:avLst/>
          </a:prstGeom>
          <a:noFill/>
        </p:spPr>
        <p:txBody>
          <a:bodyPr wrap="square" rtlCol="0">
            <a:spAutoFit/>
          </a:bodyPr>
          <a:lstStyle/>
          <a:p>
            <a:pPr algn="ctr"/>
            <a:r>
              <a:rPr lang="en-US" sz="1100" dirty="0"/>
              <a:t>Cloud Service Name (Domain Name) :</a:t>
            </a:r>
            <a:br>
              <a:rPr lang="en-US" sz="1100" dirty="0"/>
            </a:br>
            <a:r>
              <a:rPr lang="en-US" sz="1100" dirty="0"/>
              <a:t> CLD-DC(.cloudapp.net)</a:t>
            </a:r>
          </a:p>
        </p:txBody>
      </p:sp>
      <p:sp>
        <p:nvSpPr>
          <p:cNvPr id="19" name="Rectangle 18"/>
          <p:cNvSpPr/>
          <p:nvPr/>
        </p:nvSpPr>
        <p:spPr>
          <a:xfrm>
            <a:off x="1115669" y="1622212"/>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rPr>
              <a:t>DC + DNS :</a:t>
            </a:r>
          </a:p>
          <a:p>
            <a:pPr algn="ctr"/>
            <a:r>
              <a:rPr lang="en-US" sz="1100" dirty="0">
                <a:solidFill>
                  <a:schemeClr val="bg1"/>
                </a:solidFill>
              </a:rPr>
              <a:t>VM Name : VM-DC1</a:t>
            </a:r>
            <a:br>
              <a:rPr lang="en-US" sz="1100" dirty="0">
                <a:solidFill>
                  <a:schemeClr val="bg1"/>
                </a:solidFill>
              </a:rPr>
            </a:br>
            <a:r>
              <a:rPr lang="en-US" sz="1100" dirty="0">
                <a:solidFill>
                  <a:schemeClr val="bg1"/>
                </a:solidFill>
              </a:rPr>
              <a:t>IP : 10.0.0.4/24</a:t>
            </a:r>
          </a:p>
          <a:p>
            <a:pPr algn="ctr"/>
            <a:r>
              <a:rPr lang="en-US" sz="1100" dirty="0">
                <a:solidFill>
                  <a:schemeClr val="bg1"/>
                </a:solidFill>
              </a:rPr>
              <a:t>Domain : </a:t>
            </a:r>
            <a:r>
              <a:rPr lang="en-US" sz="1100" dirty="0" err="1">
                <a:solidFill>
                  <a:schemeClr val="bg1"/>
                </a:solidFill>
              </a:rPr>
              <a:t>Contoso.local</a:t>
            </a:r>
            <a:endParaRPr lang="en-US" sz="1100" dirty="0">
              <a:solidFill>
                <a:schemeClr val="bg1"/>
              </a:solidFill>
            </a:endParaRPr>
          </a:p>
        </p:txBody>
      </p:sp>
    </p:spTree>
    <p:extLst>
      <p:ext uri="{BB962C8B-B14F-4D97-AF65-F5344CB8AC3E}">
        <p14:creationId xmlns:p14="http://schemas.microsoft.com/office/powerpoint/2010/main" val="28896770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68288" y="1398397"/>
            <a:ext cx="11542503" cy="5133713"/>
          </a:xfrm>
        </p:spPr>
        <p:txBody>
          <a:bodyPr/>
          <a:lstStyle/>
          <a:p>
            <a:pPr>
              <a:buFont typeface="+mj-lt"/>
              <a:buAutoNum type="arabicPeriod"/>
            </a:pPr>
            <a:r>
              <a:rPr lang="en-US" sz="2400" dirty="0"/>
              <a:t>Deploy one VM for Domain Controller</a:t>
            </a:r>
          </a:p>
          <a:p>
            <a:pPr lvl="1"/>
            <a:r>
              <a:rPr lang="en-US" sz="2000" dirty="0"/>
              <a:t>VM name : VM-DC1, Deployment model : Classic, OS : Windows Server 2012 R2 Datacenter Edition, Pricing Tier : A2</a:t>
            </a:r>
          </a:p>
          <a:p>
            <a:pPr lvl="1"/>
            <a:r>
              <a:rPr lang="en-US" sz="2000" dirty="0"/>
              <a:t>Create a Virtual Network “VNT-USWEST”</a:t>
            </a:r>
          </a:p>
          <a:p>
            <a:pPr lvl="2"/>
            <a:r>
              <a:rPr lang="en-US" sz="1800" dirty="0"/>
              <a:t>IP range : 10.0.0.0/16</a:t>
            </a:r>
          </a:p>
          <a:p>
            <a:pPr lvl="1"/>
            <a:r>
              <a:rPr lang="en-US" sz="2000" dirty="0"/>
              <a:t>Create a Storage Account “</a:t>
            </a:r>
            <a:r>
              <a:rPr lang="en-US" sz="2000" dirty="0" err="1"/>
              <a:t>struswestblob</a:t>
            </a:r>
            <a:r>
              <a:rPr lang="en-US" sz="2000" dirty="0"/>
              <a:t>”</a:t>
            </a:r>
          </a:p>
          <a:p>
            <a:pPr lvl="2"/>
            <a:r>
              <a:rPr lang="en-US" sz="1800" dirty="0"/>
              <a:t>Type : Standard LRS (Blob)</a:t>
            </a:r>
          </a:p>
          <a:p>
            <a:pPr lvl="1"/>
            <a:r>
              <a:rPr lang="en-US" sz="2000" dirty="0"/>
              <a:t>Create a Domain Name (= Cloud Service Name) “CLD-DC”, IP Address : Static – 10.0.0.4, Diagnostics : On, Create a new </a:t>
            </a:r>
            <a:r>
              <a:rPr lang="en-US" altLang="ja-JP" sz="2000" dirty="0"/>
              <a:t>Resource</a:t>
            </a:r>
            <a:r>
              <a:rPr lang="ja-JP" altLang="en-US" sz="2000" dirty="0"/>
              <a:t> </a:t>
            </a:r>
            <a:r>
              <a:rPr lang="en-US" altLang="ja-JP" sz="2000" dirty="0"/>
              <a:t>Group “RSG-USWEST”</a:t>
            </a:r>
          </a:p>
          <a:p>
            <a:pPr>
              <a:buFont typeface="+mj-lt"/>
              <a:buAutoNum type="arabicPeriod"/>
            </a:pPr>
            <a:r>
              <a:rPr lang="en-US" sz="2400" dirty="0"/>
              <a:t>Set up and configure Domain Controller</a:t>
            </a:r>
          </a:p>
          <a:p>
            <a:pPr lvl="1"/>
            <a:r>
              <a:rPr lang="en-US" sz="2000" dirty="0"/>
              <a:t>Add Active Directory Domain Service and .NET Framework 3.5 Features</a:t>
            </a:r>
          </a:p>
          <a:p>
            <a:pPr lvl="1"/>
            <a:r>
              <a:rPr lang="en-US" sz="2000" dirty="0"/>
              <a:t>Do Post-deployment Configuration </a:t>
            </a:r>
          </a:p>
          <a:p>
            <a:pPr lvl="1"/>
            <a:r>
              <a:rPr lang="en-US" sz="2000" dirty="0"/>
              <a:t>Add a new forest “</a:t>
            </a:r>
            <a:r>
              <a:rPr lang="en-US" sz="2000" dirty="0" err="1"/>
              <a:t>Contoso.local</a:t>
            </a:r>
            <a:r>
              <a:rPr lang="en-US" sz="2000" dirty="0"/>
              <a:t>”</a:t>
            </a:r>
          </a:p>
          <a:p>
            <a:pPr lvl="1"/>
            <a:r>
              <a:rPr lang="en-US" sz="2000" dirty="0"/>
              <a:t>Set domain administrator “Password Never Expires”</a:t>
            </a:r>
          </a:p>
          <a:p>
            <a:pPr lvl="1"/>
            <a:r>
              <a:rPr lang="en-US" sz="2000" dirty="0"/>
              <a:t>Create service accounts “SQLSvc1”, “SQLSvc2”, “</a:t>
            </a:r>
            <a:r>
              <a:rPr lang="en-US" sz="2000" dirty="0" err="1"/>
              <a:t>DataKeeperSvc</a:t>
            </a:r>
            <a:r>
              <a:rPr lang="en-US" sz="2000" dirty="0"/>
              <a:t>” - “Password Never Expires”</a:t>
            </a:r>
          </a:p>
        </p:txBody>
      </p:sp>
      <p:graphicFrame>
        <p:nvGraphicFramePr>
          <p:cNvPr id="4" name="Diagram 3"/>
          <p:cNvGraphicFramePr/>
          <p:nvPr>
            <p:extLst/>
          </p:nvPr>
        </p:nvGraphicFramePr>
        <p:xfrm>
          <a:off x="-85170" y="129047"/>
          <a:ext cx="12277169" cy="133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9649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68288" y="1398397"/>
            <a:ext cx="11542503" cy="3674852"/>
          </a:xfrm>
        </p:spPr>
        <p:txBody>
          <a:bodyPr/>
          <a:lstStyle/>
          <a:p>
            <a:pPr marL="342900" indent="-342900">
              <a:buFont typeface="+mj-lt"/>
              <a:buAutoNum type="arabicPeriod" startAt="3"/>
            </a:pPr>
            <a:r>
              <a:rPr lang="en-US" sz="2800" dirty="0"/>
              <a:t>Add a DNS Server in Virtual Network</a:t>
            </a:r>
          </a:p>
          <a:p>
            <a:pPr lvl="1"/>
            <a:r>
              <a:rPr lang="en-US" sz="2400" dirty="0"/>
              <a:t>10.0.0.4 in “VNT-USWEST”</a:t>
            </a:r>
          </a:p>
          <a:p>
            <a:pPr>
              <a:buFont typeface="+mj-lt"/>
              <a:buAutoNum type="arabicPeriod" startAt="3"/>
            </a:pPr>
            <a:r>
              <a:rPr lang="en-US" sz="2800" dirty="0"/>
              <a:t>Download SQL Server </a:t>
            </a:r>
          </a:p>
          <a:p>
            <a:pPr lvl="1"/>
            <a:r>
              <a:rPr lang="en-US" sz="2400" dirty="0"/>
              <a:t>SQL Server 2014 Enterprise Edition Service Pack (x64) DVD English from MSDN Subscriptions Download Site</a:t>
            </a:r>
          </a:p>
          <a:p>
            <a:pPr>
              <a:buFont typeface="+mj-lt"/>
              <a:buAutoNum type="arabicPeriod" startAt="3"/>
            </a:pPr>
            <a:r>
              <a:rPr lang="en-US" sz="2800" dirty="0"/>
              <a:t>Download SAP</a:t>
            </a:r>
          </a:p>
          <a:p>
            <a:pPr lvl="1"/>
            <a:r>
              <a:rPr lang="en-US" sz="2400" dirty="0"/>
              <a:t>SAPCAR 7.21 Win X64, Software Provisioning Manager (SWPM) 1.0 Win X64, SAP NetWeaver 7.4 Windows – SQL Server from SA</a:t>
            </a:r>
            <a:r>
              <a:rPr lang="en-US" altLang="ja-JP" sz="2400" dirty="0"/>
              <a:t>P Software Download Center</a:t>
            </a:r>
          </a:p>
          <a:p>
            <a:pPr lvl="2"/>
            <a:r>
              <a:rPr lang="en-US" sz="1800" dirty="0"/>
              <a:t>Presentation 7.40 Compilation, NW 7.4 SR2 Installation Export, SAP Kernel 7.42 Windows Server X64</a:t>
            </a:r>
            <a:endParaRPr lang="en-US" sz="6000" dirty="0"/>
          </a:p>
        </p:txBody>
      </p:sp>
      <p:graphicFrame>
        <p:nvGraphicFramePr>
          <p:cNvPr id="4" name="Diagram 3"/>
          <p:cNvGraphicFramePr/>
          <p:nvPr>
            <p:extLst/>
          </p:nvPr>
        </p:nvGraphicFramePr>
        <p:xfrm>
          <a:off x="-85170" y="129047"/>
          <a:ext cx="12277169" cy="1338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99887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38199" y="1417557"/>
            <a:ext cx="10515601" cy="531353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 name="Rectangle 3"/>
          <p:cNvSpPr/>
          <p:nvPr/>
        </p:nvSpPr>
        <p:spPr>
          <a:xfrm>
            <a:off x="1751620" y="2807739"/>
            <a:ext cx="7610092" cy="3812555"/>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11" name="Rectangle 10"/>
          <p:cNvSpPr/>
          <p:nvPr/>
        </p:nvSpPr>
        <p:spPr>
          <a:xfrm>
            <a:off x="2480516" y="3388365"/>
            <a:ext cx="6097243" cy="2678258"/>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Calibri" panose="020F0502020204030204" pitchFamily="34" charset="0"/>
            </a:endParaRPr>
          </a:p>
        </p:txBody>
      </p:sp>
      <p:sp>
        <p:nvSpPr>
          <p:cNvPr id="19" name="Flowchart: Magnetic Disk 18"/>
          <p:cNvSpPr/>
          <p:nvPr/>
        </p:nvSpPr>
        <p:spPr>
          <a:xfrm>
            <a:off x="3799365" y="5075526"/>
            <a:ext cx="504671" cy="373402"/>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tx1"/>
                </a:solidFill>
                <a:latin typeface="Calibri" panose="020F0502020204030204" pitchFamily="34" charset="0"/>
              </a:rPr>
              <a:t>F</a:t>
            </a:r>
          </a:p>
        </p:txBody>
      </p:sp>
      <p:cxnSp>
        <p:nvCxnSpPr>
          <p:cNvPr id="25" name="Straight Connector 24"/>
          <p:cNvCxnSpPr/>
          <p:nvPr/>
        </p:nvCxnSpPr>
        <p:spPr>
          <a:xfrm>
            <a:off x="3205041" y="3591673"/>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3131026" y="3548838"/>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cxnSp>
        <p:nvCxnSpPr>
          <p:cNvPr id="30" name="Straight Connector 29"/>
          <p:cNvCxnSpPr/>
          <p:nvPr/>
        </p:nvCxnSpPr>
        <p:spPr>
          <a:xfrm>
            <a:off x="4848963" y="3592035"/>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774948" y="3549200"/>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cxnSp>
        <p:nvCxnSpPr>
          <p:cNvPr id="35" name="Straight Connector 34"/>
          <p:cNvCxnSpPr/>
          <p:nvPr/>
        </p:nvCxnSpPr>
        <p:spPr>
          <a:xfrm>
            <a:off x="4052967" y="4878861"/>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914606"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solidFill>
                  <a:schemeClr val="bg1"/>
                </a:solidFill>
                <a:latin typeface="Calibri" panose="020F0502020204030204" pitchFamily="34" charset="0"/>
              </a:rPr>
              <a:t>SAP ASCS 1</a:t>
            </a:r>
            <a:r>
              <a:rPr lang="en-US" sz="1200" baseline="30000" dirty="0">
                <a:solidFill>
                  <a:schemeClr val="bg1"/>
                </a:solidFill>
                <a:latin typeface="Calibri" panose="020F0502020204030204" pitchFamily="34" charset="0"/>
              </a:rPr>
              <a:t>st</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SIOS </a:t>
            </a:r>
            <a:r>
              <a:rPr lang="en-US" sz="1200" dirty="0" err="1">
                <a:solidFill>
                  <a:schemeClr val="bg1"/>
                </a:solidFill>
                <a:latin typeface="Calibri" panose="020F0502020204030204" pitchFamily="34" charset="0"/>
              </a:rPr>
              <a:t>DataKeeper</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OS : Win2012 R2 Cluster</a:t>
            </a:r>
          </a:p>
          <a:p>
            <a:pPr algn="ctr"/>
            <a:r>
              <a:rPr lang="en-US" sz="1200" dirty="0">
                <a:solidFill>
                  <a:schemeClr val="bg1"/>
                </a:solidFill>
                <a:latin typeface="Calibri" panose="020F0502020204030204" pitchFamily="34" charset="0"/>
              </a:rPr>
              <a:t>VM Name : VM-ASCS1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10.0.0.5/24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D11</a:t>
            </a:r>
          </a:p>
        </p:txBody>
      </p:sp>
      <p:sp>
        <p:nvSpPr>
          <p:cNvPr id="40" name="TextBox 39"/>
          <p:cNvSpPr txBox="1"/>
          <p:nvPr/>
        </p:nvSpPr>
        <p:spPr>
          <a:xfrm>
            <a:off x="3419277" y="3548838"/>
            <a:ext cx="1247287" cy="369332"/>
          </a:xfrm>
          <a:prstGeom prst="rect">
            <a:avLst/>
          </a:prstGeom>
          <a:noFill/>
        </p:spPr>
        <p:txBody>
          <a:bodyPr wrap="square" rtlCol="0">
            <a:spAutoFit/>
          </a:bodyPr>
          <a:lstStyle/>
          <a:p>
            <a:pPr algn="ctr"/>
            <a:r>
              <a:rPr lang="en-US" dirty="0">
                <a:solidFill>
                  <a:schemeClr val="bg1"/>
                </a:solidFill>
                <a:latin typeface="Calibri" panose="020F0502020204030204" pitchFamily="34" charset="0"/>
              </a:rPr>
              <a:t>*********</a:t>
            </a:r>
          </a:p>
        </p:txBody>
      </p:sp>
      <p:sp>
        <p:nvSpPr>
          <p:cNvPr id="41" name="Flowchart: Magnetic Disk 40"/>
          <p:cNvSpPr/>
          <p:nvPr/>
        </p:nvSpPr>
        <p:spPr>
          <a:xfrm>
            <a:off x="3552825" y="1563155"/>
            <a:ext cx="1297272" cy="1038029"/>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latin typeface="Calibri" panose="020F0502020204030204" pitchFamily="34" charset="0"/>
              </a:rPr>
              <a:t>Blob Storage (LRS)</a:t>
            </a:r>
          </a:p>
          <a:p>
            <a:pPr algn="ctr"/>
            <a:r>
              <a:rPr lang="en-US" sz="1200" dirty="0">
                <a:latin typeface="Calibri" panose="020F0502020204030204" pitchFamily="34" charset="0"/>
              </a:rPr>
              <a:t>Storage account name : </a:t>
            </a:r>
            <a:r>
              <a:rPr lang="en-US" sz="1200" dirty="0" err="1">
                <a:latin typeface="Calibri" panose="020F0502020204030204" pitchFamily="34" charset="0"/>
              </a:rPr>
              <a:t>struswestblob</a:t>
            </a:r>
            <a:br>
              <a:rPr lang="en-US" sz="1200" dirty="0">
                <a:latin typeface="Calibri" panose="020F0502020204030204" pitchFamily="34" charset="0"/>
              </a:rPr>
            </a:br>
            <a:endParaRPr lang="en-US" sz="1200" dirty="0">
              <a:latin typeface="Calibri" panose="020F0502020204030204" pitchFamily="34" charset="0"/>
            </a:endParaRPr>
          </a:p>
        </p:txBody>
      </p:sp>
      <p:sp>
        <p:nvSpPr>
          <p:cNvPr id="43" name="TextBox 42"/>
          <p:cNvSpPr txBox="1"/>
          <p:nvPr/>
        </p:nvSpPr>
        <p:spPr>
          <a:xfrm>
            <a:off x="3082776" y="5462887"/>
            <a:ext cx="4646638" cy="646331"/>
          </a:xfrm>
          <a:prstGeom prst="rect">
            <a:avLst/>
          </a:prstGeom>
          <a:noFill/>
        </p:spPr>
        <p:txBody>
          <a:bodyPr wrap="square" rtlCol="0">
            <a:spAutoFit/>
          </a:bodyPr>
          <a:lstStyle/>
          <a:p>
            <a:pPr algn="ctr"/>
            <a:r>
              <a:rPr lang="en-US" sz="1200" dirty="0">
                <a:solidFill>
                  <a:schemeClr val="bg1"/>
                </a:solidFill>
                <a:latin typeface="Calibri" panose="020F0502020204030204" pitchFamily="34" charset="0"/>
              </a:rPr>
              <a:t>Cluster Name : CLS-ASCS | 10.0.0.7/24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SAP </a:t>
            </a:r>
            <a:r>
              <a:rPr lang="en-US" altLang="ja-JP" sz="1200" dirty="0">
                <a:solidFill>
                  <a:schemeClr val="bg1"/>
                </a:solidFill>
                <a:latin typeface="Calibri" panose="020F0502020204030204" pitchFamily="34" charset="0"/>
              </a:rPr>
              <a:t>ASCS </a:t>
            </a:r>
            <a:r>
              <a:rPr lang="en-US" sz="1200" dirty="0">
                <a:solidFill>
                  <a:schemeClr val="bg1"/>
                </a:solidFill>
                <a:latin typeface="Calibri" panose="020F0502020204030204" pitchFamily="34" charset="0"/>
              </a:rPr>
              <a:t>Cluster Name : VIR-ASCS | 10.0.0.8/24</a:t>
            </a:r>
          </a:p>
          <a:p>
            <a:pPr algn="ctr"/>
            <a:r>
              <a:rPr lang="en-US" sz="1200" dirty="0">
                <a:solidFill>
                  <a:schemeClr val="bg1"/>
                </a:solidFill>
                <a:latin typeface="Calibri" panose="020F0502020204030204" pitchFamily="34" charset="0"/>
              </a:rPr>
              <a:t>SAP System ID : XXX </a:t>
            </a:r>
          </a:p>
        </p:txBody>
      </p:sp>
      <p:sp>
        <p:nvSpPr>
          <p:cNvPr id="46" name="Rounded Rectangle 45"/>
          <p:cNvSpPr/>
          <p:nvPr/>
        </p:nvSpPr>
        <p:spPr>
          <a:xfrm>
            <a:off x="8256338" y="3514317"/>
            <a:ext cx="964991" cy="231318"/>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solidFill>
                  <a:schemeClr val="tx1"/>
                </a:solidFill>
                <a:latin typeface="Calibri" panose="020F0502020204030204" pitchFamily="34" charset="0"/>
              </a:rPr>
              <a:t>Share : </a:t>
            </a:r>
            <a:r>
              <a:rPr lang="en-US" sz="1000" dirty="0" err="1">
                <a:solidFill>
                  <a:schemeClr val="tx1"/>
                </a:solidFill>
                <a:latin typeface="Calibri" panose="020F0502020204030204" pitchFamily="34" charset="0"/>
              </a:rPr>
              <a:t>sapmnt</a:t>
            </a:r>
            <a:endParaRPr lang="en-US" sz="1000" dirty="0">
              <a:solidFill>
                <a:schemeClr val="tx1"/>
              </a:solidFill>
              <a:latin typeface="Calibri" panose="020F0502020204030204" pitchFamily="34" charset="0"/>
            </a:endParaRPr>
          </a:p>
        </p:txBody>
      </p:sp>
      <p:sp>
        <p:nvSpPr>
          <p:cNvPr id="47" name="Rounded Rectangle 46"/>
          <p:cNvSpPr/>
          <p:nvPr/>
        </p:nvSpPr>
        <p:spPr>
          <a:xfrm>
            <a:off x="8261187" y="3833739"/>
            <a:ext cx="964991" cy="231318"/>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solidFill>
                  <a:schemeClr val="tx1"/>
                </a:solidFill>
                <a:latin typeface="Calibri" panose="020F0502020204030204" pitchFamily="34" charset="0"/>
              </a:rPr>
              <a:t>Share : </a:t>
            </a:r>
            <a:r>
              <a:rPr lang="en-US" sz="1000" dirty="0" err="1">
                <a:solidFill>
                  <a:schemeClr val="tx1"/>
                </a:solidFill>
                <a:latin typeface="Calibri" panose="020F0502020204030204" pitchFamily="34" charset="0"/>
              </a:rPr>
              <a:t>saploc</a:t>
            </a:r>
            <a:endParaRPr lang="en-US" sz="1000" dirty="0">
              <a:solidFill>
                <a:schemeClr val="tx1"/>
              </a:solidFill>
              <a:latin typeface="Calibri" panose="020F0502020204030204" pitchFamily="34" charset="0"/>
            </a:endParaRPr>
          </a:p>
        </p:txBody>
      </p:sp>
      <p:cxnSp>
        <p:nvCxnSpPr>
          <p:cNvPr id="52" name="Straight Connector 51"/>
          <p:cNvCxnSpPr/>
          <p:nvPr/>
        </p:nvCxnSpPr>
        <p:spPr>
          <a:xfrm>
            <a:off x="6258971" y="359164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6184956" y="3548812"/>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cxnSp>
        <p:nvCxnSpPr>
          <p:cNvPr id="54" name="Straight Connector 53"/>
          <p:cNvCxnSpPr/>
          <p:nvPr/>
        </p:nvCxnSpPr>
        <p:spPr>
          <a:xfrm>
            <a:off x="7902893" y="3592009"/>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7828878" y="3549174"/>
            <a:ext cx="148030" cy="17276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56" name="TextBox 55"/>
          <p:cNvSpPr txBox="1"/>
          <p:nvPr/>
        </p:nvSpPr>
        <p:spPr>
          <a:xfrm>
            <a:off x="6473207" y="3548812"/>
            <a:ext cx="1247287" cy="369332"/>
          </a:xfrm>
          <a:prstGeom prst="rect">
            <a:avLst/>
          </a:prstGeom>
          <a:noFill/>
        </p:spPr>
        <p:txBody>
          <a:bodyPr wrap="square" rtlCol="0">
            <a:spAutoFit/>
          </a:bodyPr>
          <a:lstStyle/>
          <a:p>
            <a:pPr algn="ctr"/>
            <a:r>
              <a:rPr lang="en-US" dirty="0">
                <a:solidFill>
                  <a:schemeClr val="bg1"/>
                </a:solidFill>
                <a:latin typeface="Calibri" panose="020F0502020204030204" pitchFamily="34" charset="0"/>
              </a:rPr>
              <a:t>*********</a:t>
            </a:r>
          </a:p>
        </p:txBody>
      </p:sp>
      <p:sp>
        <p:nvSpPr>
          <p:cNvPr id="57" name="Rectangle 56"/>
          <p:cNvSpPr/>
          <p:nvPr/>
        </p:nvSpPr>
        <p:spPr>
          <a:xfrm>
            <a:off x="970933" y="1504695"/>
            <a:ext cx="2382491" cy="1095568"/>
          </a:xfrm>
          <a:prstGeom prst="rect">
            <a:avLst/>
          </a:pr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Calibri" panose="020F0502020204030204" pitchFamily="34" charset="0"/>
            </a:endParaRPr>
          </a:p>
        </p:txBody>
      </p:sp>
      <p:sp>
        <p:nvSpPr>
          <p:cNvPr id="5" name="Rectangle 4"/>
          <p:cNvSpPr/>
          <p:nvPr/>
        </p:nvSpPr>
        <p:spPr>
          <a:xfrm>
            <a:off x="1115669" y="1622212"/>
            <a:ext cx="2089371" cy="733158"/>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DC + DNS :</a:t>
            </a:r>
          </a:p>
          <a:p>
            <a:pPr algn="ctr"/>
            <a:r>
              <a:rPr lang="en-US" sz="1100" dirty="0">
                <a:solidFill>
                  <a:schemeClr val="bg1"/>
                </a:solidFill>
                <a:latin typeface="Calibri" panose="020F0502020204030204" pitchFamily="34" charset="0"/>
              </a:rPr>
              <a:t>VM Name : VM-DC1</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IP : 10.0.0.4/24</a:t>
            </a:r>
          </a:p>
          <a:p>
            <a:pPr algn="ctr"/>
            <a:r>
              <a:rPr lang="en-US" sz="1100" dirty="0">
                <a:solidFill>
                  <a:schemeClr val="bg1"/>
                </a:solidFill>
                <a:latin typeface="Calibri" panose="020F0502020204030204" pitchFamily="34" charset="0"/>
              </a:rPr>
              <a:t>Domain : </a:t>
            </a:r>
            <a:r>
              <a:rPr lang="en-US" sz="1100" dirty="0" err="1">
                <a:solidFill>
                  <a:schemeClr val="bg1"/>
                </a:solidFill>
                <a:latin typeface="Calibri" panose="020F0502020204030204" pitchFamily="34" charset="0"/>
              </a:rPr>
              <a:t>Contoso.local</a:t>
            </a:r>
            <a:endParaRPr lang="en-US" sz="1100" dirty="0">
              <a:solidFill>
                <a:schemeClr val="bg1"/>
              </a:solidFill>
              <a:latin typeface="Calibri" panose="020F0502020204030204" pitchFamily="34" charset="0"/>
            </a:endParaRPr>
          </a:p>
        </p:txBody>
      </p:sp>
      <p:sp>
        <p:nvSpPr>
          <p:cNvPr id="45" name="Rounded Rectangle 44"/>
          <p:cNvSpPr/>
          <p:nvPr/>
        </p:nvSpPr>
        <p:spPr>
          <a:xfrm>
            <a:off x="1493705" y="2342688"/>
            <a:ext cx="964991" cy="441657"/>
          </a:xfrm>
          <a:prstGeom prst="round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000" dirty="0">
                <a:solidFill>
                  <a:schemeClr val="tx1"/>
                </a:solidFill>
                <a:latin typeface="Calibri" panose="020F0502020204030204" pitchFamily="34" charset="0"/>
              </a:rPr>
              <a:t>Share : </a:t>
            </a:r>
            <a:r>
              <a:rPr lang="en-US" sz="1000" dirty="0" err="1">
                <a:solidFill>
                  <a:schemeClr val="tx1"/>
                </a:solidFill>
                <a:latin typeface="Calibri" panose="020F0502020204030204" pitchFamily="34" charset="0"/>
              </a:rPr>
              <a:t>ASCSFileWitness</a:t>
            </a:r>
            <a:endParaRPr lang="en-US" sz="1000" dirty="0">
              <a:solidFill>
                <a:schemeClr val="tx1"/>
              </a:solidFill>
              <a:latin typeface="Calibri" panose="020F0502020204030204" pitchFamily="34" charset="0"/>
            </a:endParaRPr>
          </a:p>
        </p:txBody>
      </p:sp>
      <p:sp>
        <p:nvSpPr>
          <p:cNvPr id="59" name="Rectangular Callout 58"/>
          <p:cNvSpPr/>
          <p:nvPr/>
        </p:nvSpPr>
        <p:spPr>
          <a:xfrm>
            <a:off x="458381" y="3104268"/>
            <a:ext cx="1630820" cy="1142614"/>
          </a:xfrm>
          <a:prstGeom prst="wedgeRectCallout">
            <a:avLst>
              <a:gd name="adj1" fmla="val 108335"/>
              <a:gd name="adj2" fmla="val -596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prstClr val="white"/>
                </a:solidFill>
                <a:latin typeface="Calibri" panose="020F0502020204030204" pitchFamily="34" charset="0"/>
              </a:rPr>
              <a:t>Endpoints</a:t>
            </a:r>
            <a:br>
              <a:rPr lang="en-US" sz="1200" dirty="0">
                <a:solidFill>
                  <a:prstClr val="white"/>
                </a:solidFill>
                <a:latin typeface="Calibri" panose="020F0502020204030204" pitchFamily="34" charset="0"/>
              </a:rPr>
            </a:br>
            <a:r>
              <a:rPr lang="en-US" sz="1200" dirty="0">
                <a:solidFill>
                  <a:prstClr val="white"/>
                </a:solidFill>
                <a:latin typeface="Calibri" panose="020F0502020204030204" pitchFamily="34" charset="0"/>
              </a:rPr>
              <a:t>TCP 3200, 3600, 3900, 8100, 50013, 50014, 50016, 51013, 51014, 5985, 445</a:t>
            </a:r>
          </a:p>
          <a:p>
            <a:pPr algn="ctr"/>
            <a:r>
              <a:rPr lang="en-US" sz="1200" dirty="0">
                <a:latin typeface="Calibri" panose="020F0502020204030204" pitchFamily="34" charset="0"/>
              </a:rPr>
              <a:t>Probe port : TCP 59999</a:t>
            </a:r>
          </a:p>
        </p:txBody>
      </p:sp>
      <p:sp>
        <p:nvSpPr>
          <p:cNvPr id="61" name="Rectangle 60"/>
          <p:cNvSpPr/>
          <p:nvPr/>
        </p:nvSpPr>
        <p:spPr>
          <a:xfrm>
            <a:off x="3076982" y="3467545"/>
            <a:ext cx="1886271" cy="34138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3" name="Rectangle 62"/>
          <p:cNvSpPr/>
          <p:nvPr/>
        </p:nvSpPr>
        <p:spPr>
          <a:xfrm>
            <a:off x="3772190" y="5030574"/>
            <a:ext cx="591815"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65" name="Flowchart: Magnetic Disk 64"/>
          <p:cNvSpPr/>
          <p:nvPr/>
        </p:nvSpPr>
        <p:spPr>
          <a:xfrm>
            <a:off x="6789918" y="5085422"/>
            <a:ext cx="504671" cy="373402"/>
          </a:xfrm>
          <a:prstGeom prst="flowChartMagneticDisk">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tx1"/>
                </a:solidFill>
                <a:latin typeface="Calibri" panose="020F0502020204030204" pitchFamily="34" charset="0"/>
              </a:rPr>
              <a:t>F</a:t>
            </a:r>
          </a:p>
        </p:txBody>
      </p:sp>
      <p:cxnSp>
        <p:nvCxnSpPr>
          <p:cNvPr id="66" name="Straight Connector 65"/>
          <p:cNvCxnSpPr/>
          <p:nvPr/>
        </p:nvCxnSpPr>
        <p:spPr>
          <a:xfrm>
            <a:off x="7043520" y="4888757"/>
            <a:ext cx="0" cy="276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762743" y="5040470"/>
            <a:ext cx="591815" cy="46330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3" name="Rectangle 12"/>
          <p:cNvSpPr/>
          <p:nvPr/>
        </p:nvSpPr>
        <p:spPr>
          <a:xfrm>
            <a:off x="5932922" y="3864532"/>
            <a:ext cx="2228537" cy="1079391"/>
          </a:xfrm>
          <a:prstGeom prst="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lvl="0" algn="ctr"/>
            <a:r>
              <a:rPr lang="en-US" sz="1200" dirty="0">
                <a:solidFill>
                  <a:schemeClr val="bg1"/>
                </a:solidFill>
                <a:latin typeface="Calibri" panose="020F0502020204030204" pitchFamily="34" charset="0"/>
              </a:rPr>
              <a:t>SAP ASCS 2</a:t>
            </a:r>
            <a:r>
              <a:rPr lang="en-US" sz="1200" baseline="30000" dirty="0">
                <a:solidFill>
                  <a:schemeClr val="bg1"/>
                </a:solidFill>
                <a:latin typeface="Calibri" panose="020F0502020204030204" pitchFamily="34" charset="0"/>
              </a:rPr>
              <a:t>nd</a:t>
            </a:r>
            <a:r>
              <a:rPr lang="en-US" sz="1200" dirty="0">
                <a:solidFill>
                  <a:schemeClr val="bg1"/>
                </a:solidFill>
                <a:latin typeface="Calibri" panose="020F0502020204030204" pitchFamily="34" charset="0"/>
              </a:rPr>
              <a:t> node</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SIOS </a:t>
            </a:r>
            <a:r>
              <a:rPr lang="en-US" sz="1200" dirty="0" err="1">
                <a:solidFill>
                  <a:schemeClr val="bg1"/>
                </a:solidFill>
                <a:latin typeface="Calibri" panose="020F0502020204030204" pitchFamily="34" charset="0"/>
              </a:rPr>
              <a:t>DataKeeper</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OS : Win2012 R2 Cluster</a:t>
            </a:r>
          </a:p>
          <a:p>
            <a:pPr lvl="0" algn="ctr"/>
            <a:r>
              <a:rPr lang="en-US" sz="1200" dirty="0">
                <a:solidFill>
                  <a:schemeClr val="bg1"/>
                </a:solidFill>
                <a:latin typeface="Calibri" panose="020F0502020204030204" pitchFamily="34" charset="0"/>
              </a:rPr>
              <a:t>VM Name : VM-ASCS2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IP : 10.0.0.6/24</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VM type : D11</a:t>
            </a:r>
            <a:endParaRPr lang="en-US" sz="1400" dirty="0">
              <a:solidFill>
                <a:schemeClr val="bg1"/>
              </a:solidFill>
              <a:latin typeface="Calibri" panose="020F0502020204030204" pitchFamily="34" charset="0"/>
            </a:endParaRPr>
          </a:p>
        </p:txBody>
      </p:sp>
      <p:sp>
        <p:nvSpPr>
          <p:cNvPr id="68" name="Rectangular Callout 67"/>
          <p:cNvSpPr/>
          <p:nvPr/>
        </p:nvSpPr>
        <p:spPr>
          <a:xfrm>
            <a:off x="756120" y="5493881"/>
            <a:ext cx="1630820" cy="1126414"/>
          </a:xfrm>
          <a:prstGeom prst="wedgeRectCallout">
            <a:avLst>
              <a:gd name="adj1" fmla="val 136469"/>
              <a:gd name="adj2" fmla="val -6526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200" dirty="0">
                <a:solidFill>
                  <a:schemeClr val="tx1"/>
                </a:solidFill>
                <a:latin typeface="Calibri" panose="020F0502020204030204" pitchFamily="34" charset="0"/>
              </a:rPr>
              <a:t>Disks for SAP </a:t>
            </a:r>
            <a:r>
              <a:rPr lang="en-US" sz="1200" dirty="0" err="1">
                <a:solidFill>
                  <a:schemeClr val="tx1"/>
                </a:solidFill>
                <a:latin typeface="Calibri" panose="020F0502020204030204" pitchFamily="34" charset="0"/>
              </a:rPr>
              <a:t>usr</a:t>
            </a:r>
            <a:r>
              <a:rPr lang="en-US" sz="1200" dirty="0">
                <a:solidFill>
                  <a:schemeClr val="tx1"/>
                </a:solidFill>
                <a:latin typeface="Calibri" panose="020F0502020204030204" pitchFamily="34" charset="0"/>
              </a:rPr>
              <a:t>/sap</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Storage Type : Blob LRS</a:t>
            </a:r>
            <a:br>
              <a:rPr lang="en-US" sz="1200" dirty="0">
                <a:solidFill>
                  <a:schemeClr val="tx1"/>
                </a:solidFill>
                <a:latin typeface="Calibri" panose="020F0502020204030204" pitchFamily="34" charset="0"/>
              </a:rPr>
            </a:br>
            <a:r>
              <a:rPr lang="en-US" sz="1200" dirty="0">
                <a:solidFill>
                  <a:schemeClr val="tx1"/>
                </a:solidFill>
                <a:latin typeface="Calibri" panose="020F0502020204030204" pitchFamily="34" charset="0"/>
              </a:rPr>
              <a:t># of disks : 1</a:t>
            </a:r>
          </a:p>
          <a:p>
            <a:pPr lvl="0" algn="ctr"/>
            <a:r>
              <a:rPr lang="en-US" sz="1200" dirty="0">
                <a:solidFill>
                  <a:schemeClr val="tx1"/>
                </a:solidFill>
                <a:latin typeface="Calibri" panose="020F0502020204030204" pitchFamily="34" charset="0"/>
              </a:rPr>
              <a:t>Disk size : 100 GB</a:t>
            </a:r>
          </a:p>
          <a:p>
            <a:pPr lvl="0" algn="ctr"/>
            <a:r>
              <a:rPr lang="en-US" sz="1200" dirty="0">
                <a:solidFill>
                  <a:schemeClr val="tx1"/>
                </a:solidFill>
                <a:latin typeface="Calibri" panose="020F0502020204030204" pitchFamily="34" charset="0"/>
              </a:rPr>
              <a:t>Host cache : None</a:t>
            </a:r>
          </a:p>
          <a:p>
            <a:pPr lvl="0" algn="ctr"/>
            <a:r>
              <a:rPr lang="en-US" sz="1200" dirty="0">
                <a:solidFill>
                  <a:schemeClr val="tx1"/>
                </a:solidFill>
                <a:latin typeface="Calibri" panose="020F0502020204030204" pitchFamily="34" charset="0"/>
              </a:rPr>
              <a:t>Drive letter : F</a:t>
            </a:r>
          </a:p>
        </p:txBody>
      </p:sp>
      <p:pic>
        <p:nvPicPr>
          <p:cNvPr id="82"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95485" y="3911055"/>
            <a:ext cx="490423" cy="250117"/>
          </a:xfrm>
          <a:prstGeom prst="rect">
            <a:avLst/>
          </a:prstGeom>
        </p:spPr>
      </p:pic>
      <p:pic>
        <p:nvPicPr>
          <p:cNvPr id="83"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76703" y="3921334"/>
            <a:ext cx="490423" cy="250117"/>
          </a:xfrm>
          <a:prstGeom prst="rect">
            <a:avLst/>
          </a:prstGeom>
        </p:spPr>
      </p:pic>
      <p:sp>
        <p:nvSpPr>
          <p:cNvPr id="90" name="Right Arrow 89"/>
          <p:cNvSpPr/>
          <p:nvPr/>
        </p:nvSpPr>
        <p:spPr>
          <a:xfrm>
            <a:off x="4527297" y="5085422"/>
            <a:ext cx="2175477" cy="36350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Disk sync</a:t>
            </a:r>
          </a:p>
        </p:txBody>
      </p:sp>
      <p:sp>
        <p:nvSpPr>
          <p:cNvPr id="91" name="TextBox 90"/>
          <p:cNvSpPr txBox="1"/>
          <p:nvPr/>
        </p:nvSpPr>
        <p:spPr>
          <a:xfrm>
            <a:off x="3022260" y="6097074"/>
            <a:ext cx="5114160" cy="461665"/>
          </a:xfrm>
          <a:prstGeom prst="rect">
            <a:avLst/>
          </a:prstGeom>
          <a:noFill/>
        </p:spPr>
        <p:txBody>
          <a:bodyPr wrap="square" rtlCol="0">
            <a:spAutoFit/>
          </a:bodyPr>
          <a:lstStyle/>
          <a:p>
            <a:pPr algn="ctr"/>
            <a:r>
              <a:rPr lang="en-US" sz="1200" dirty="0">
                <a:solidFill>
                  <a:schemeClr val="bg1"/>
                </a:solidFill>
                <a:latin typeface="Calibri" panose="020F0502020204030204" pitchFamily="34" charset="0"/>
              </a:rPr>
              <a:t>Cloud Service Name (Domain Name) : CLD-ASCS(.cloudapp.net)</a:t>
            </a:r>
          </a:p>
          <a:p>
            <a:pPr algn="ctr"/>
            <a:r>
              <a:rPr lang="en-US" sz="1200" dirty="0">
                <a:solidFill>
                  <a:schemeClr val="bg1"/>
                </a:solidFill>
                <a:latin typeface="Calibri" panose="020F0502020204030204" pitchFamily="34" charset="0"/>
              </a:rPr>
              <a:t>Availability Set Name : AVS-ASCS</a:t>
            </a:r>
          </a:p>
        </p:txBody>
      </p:sp>
      <p:cxnSp>
        <p:nvCxnSpPr>
          <p:cNvPr id="92" name="Straight Arrow Connector 91"/>
          <p:cNvCxnSpPr/>
          <p:nvPr/>
        </p:nvCxnSpPr>
        <p:spPr>
          <a:xfrm>
            <a:off x="5344879" y="2625453"/>
            <a:ext cx="0" cy="522514"/>
          </a:xfrm>
          <a:prstGeom prst="straightConnector1">
            <a:avLst/>
          </a:prstGeom>
          <a:ln>
            <a:solidFill>
              <a:srgbClr val="002060"/>
            </a:solidFill>
            <a:headEnd type="arrow" w="lg" len="lg"/>
            <a:tailEnd type="none"/>
          </a:ln>
        </p:spPr>
        <p:style>
          <a:lnRef idx="1">
            <a:schemeClr val="accent1"/>
          </a:lnRef>
          <a:fillRef idx="0">
            <a:schemeClr val="accent1"/>
          </a:fillRef>
          <a:effectRef idx="0">
            <a:schemeClr val="accent1"/>
          </a:effectRef>
          <a:fontRef idx="minor">
            <a:schemeClr val="tx1"/>
          </a:fontRef>
        </p:style>
      </p:cxnSp>
      <p:sp>
        <p:nvSpPr>
          <p:cNvPr id="14" name="Flowchart: Manual Operation 13"/>
          <p:cNvSpPr/>
          <p:nvPr/>
        </p:nvSpPr>
        <p:spPr>
          <a:xfrm flipV="1">
            <a:off x="2540477" y="2972434"/>
            <a:ext cx="5731237" cy="265184"/>
          </a:xfrm>
          <a:prstGeom prst="flowChartManualOperatio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44" name="TextBox 43"/>
          <p:cNvSpPr txBox="1"/>
          <p:nvPr/>
        </p:nvSpPr>
        <p:spPr>
          <a:xfrm>
            <a:off x="3106648" y="2958151"/>
            <a:ext cx="4646638" cy="276999"/>
          </a:xfrm>
          <a:prstGeom prst="rect">
            <a:avLst/>
          </a:prstGeom>
          <a:noFill/>
        </p:spPr>
        <p:txBody>
          <a:bodyPr wrap="square" rtlCol="0">
            <a:spAutoFit/>
          </a:bodyPr>
          <a:lstStyle/>
          <a:p>
            <a:pPr algn="ctr"/>
            <a:r>
              <a:rPr lang="en-US" sz="1200" dirty="0">
                <a:latin typeface="Calibri" panose="020F0502020204030204" pitchFamily="34" charset="0"/>
              </a:rPr>
              <a:t>Internal Load Balancer Name : ILB-ASCS | 10.0.0.8/24</a:t>
            </a:r>
          </a:p>
        </p:txBody>
      </p:sp>
      <p:graphicFrame>
        <p:nvGraphicFramePr>
          <p:cNvPr id="94" name="Diagram 93"/>
          <p:cNvGraphicFramePr/>
          <p:nvPr>
            <p:extLst/>
          </p:nvPr>
        </p:nvGraphicFramePr>
        <p:xfrm>
          <a:off x="571500" y="112566"/>
          <a:ext cx="11162118" cy="12098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3" name="Rectangle 102"/>
          <p:cNvSpPr/>
          <p:nvPr/>
        </p:nvSpPr>
        <p:spPr>
          <a:xfrm>
            <a:off x="1556768" y="4289917"/>
            <a:ext cx="1648273" cy="996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Calibri" panose="020F0502020204030204" pitchFamily="34" charset="0"/>
              </a:rPr>
              <a:t>Service Accounts : Contoso\</a:t>
            </a:r>
            <a:r>
              <a:rPr lang="en-US" sz="1100" dirty="0" err="1">
                <a:solidFill>
                  <a:schemeClr val="bg1"/>
                </a:solidFill>
                <a:latin typeface="Calibri" panose="020F0502020204030204" pitchFamily="34" charset="0"/>
              </a:rPr>
              <a:t>DataKeeperSvc</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Contoso\</a:t>
            </a:r>
            <a:r>
              <a:rPr lang="en-US" sz="1100" dirty="0" err="1">
                <a:solidFill>
                  <a:schemeClr val="bg1"/>
                </a:solidFill>
                <a:latin typeface="Calibri" panose="020F0502020204030204" pitchFamily="34" charset="0"/>
              </a:rPr>
              <a:t>SAPServiceXXX</a:t>
            </a:r>
            <a:endParaRPr lang="en-US" sz="1100" dirty="0">
              <a:solidFill>
                <a:schemeClr val="bg1"/>
              </a:solidFill>
              <a:latin typeface="Calibri" panose="020F0502020204030204" pitchFamily="34" charset="0"/>
            </a:endParaRPr>
          </a:p>
          <a:p>
            <a:pPr algn="ctr"/>
            <a:r>
              <a:rPr lang="en-US" sz="1100" dirty="0">
                <a:solidFill>
                  <a:schemeClr val="bg1"/>
                </a:solidFill>
                <a:latin typeface="Calibri" panose="020F0502020204030204" pitchFamily="34" charset="0"/>
              </a:rPr>
              <a:t>User accounts : </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Contoso\</a:t>
            </a:r>
            <a:r>
              <a:rPr lang="en-US" sz="1100" dirty="0" err="1">
                <a:solidFill>
                  <a:schemeClr val="bg1"/>
                </a:solidFill>
                <a:latin typeface="Calibri" panose="020F0502020204030204" pitchFamily="34" charset="0"/>
              </a:rPr>
              <a:t>xxxadm</a:t>
            </a:r>
            <a:endParaRPr lang="en-US" sz="1100" dirty="0">
              <a:solidFill>
                <a:schemeClr val="bg1"/>
              </a:solidFill>
              <a:latin typeface="Calibri" panose="020F0502020204030204" pitchFamily="34" charset="0"/>
            </a:endParaRPr>
          </a:p>
          <a:p>
            <a:pPr algn="ctr"/>
            <a:r>
              <a:rPr lang="en-US" sz="1100" dirty="0">
                <a:solidFill>
                  <a:schemeClr val="bg1"/>
                </a:solidFill>
                <a:latin typeface="Calibri" panose="020F0502020204030204" pitchFamily="34" charset="0"/>
              </a:rPr>
              <a:t>VM-ASCS1\</a:t>
            </a:r>
            <a:r>
              <a:rPr lang="en-US" sz="1100" dirty="0" err="1">
                <a:solidFill>
                  <a:schemeClr val="bg1"/>
                </a:solidFill>
                <a:latin typeface="Calibri" panose="020F0502020204030204" pitchFamily="34" charset="0"/>
              </a:rPr>
              <a:t>sapadm</a:t>
            </a:r>
            <a:endParaRPr lang="en-US" sz="1100" dirty="0">
              <a:solidFill>
                <a:schemeClr val="bg1"/>
              </a:solidFill>
              <a:latin typeface="Calibri" panose="020F0502020204030204" pitchFamily="34" charset="0"/>
            </a:endParaRPr>
          </a:p>
        </p:txBody>
      </p:sp>
      <p:sp>
        <p:nvSpPr>
          <p:cNvPr id="60" name="TextBox 59"/>
          <p:cNvSpPr txBox="1"/>
          <p:nvPr/>
        </p:nvSpPr>
        <p:spPr>
          <a:xfrm>
            <a:off x="8985661" y="5057615"/>
            <a:ext cx="2313011" cy="1569660"/>
          </a:xfrm>
          <a:prstGeom prst="rect">
            <a:avLst/>
          </a:prstGeom>
          <a:noFill/>
        </p:spPr>
        <p:txBody>
          <a:bodyPr wrap="square" rtlCol="0">
            <a:spAutoFit/>
          </a:bodyPr>
          <a:lstStyle/>
          <a:p>
            <a:pPr algn="r"/>
            <a:r>
              <a:rPr lang="en-US" sz="1200" dirty="0">
                <a:solidFill>
                  <a:schemeClr val="bg1"/>
                </a:solidFill>
                <a:latin typeface="Calibri" panose="020F0502020204030204" pitchFamily="34" charset="0"/>
              </a:rPr>
              <a:t>Virtual Network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VNT-USWEST </a:t>
            </a:r>
          </a:p>
          <a:p>
            <a:pPr algn="r"/>
            <a:r>
              <a:rPr lang="en-US" sz="1200" dirty="0">
                <a:solidFill>
                  <a:schemeClr val="bg1"/>
                </a:solidFill>
                <a:latin typeface="Calibri" panose="020F0502020204030204" pitchFamily="34" charset="0"/>
              </a:rPr>
              <a:t>IP range : 10.0.0.0/16 </a:t>
            </a:r>
          </a:p>
          <a:p>
            <a:pPr algn="r"/>
            <a:r>
              <a:rPr lang="en-US" sz="1200" dirty="0">
                <a:solidFill>
                  <a:schemeClr val="bg1"/>
                </a:solidFill>
                <a:latin typeface="Calibri" panose="020F0502020204030204" pitchFamily="34" charset="0"/>
              </a:rPr>
              <a:t>DNS : 10.0.0.4</a:t>
            </a:r>
          </a:p>
          <a:p>
            <a:pPr algn="r"/>
            <a:r>
              <a:rPr lang="en-US" sz="1200" dirty="0">
                <a:solidFill>
                  <a:schemeClr val="bg1"/>
                </a:solidFill>
                <a:latin typeface="Calibri" panose="020F0502020204030204" pitchFamily="34" charset="0"/>
              </a:rPr>
              <a:t>Subnet : Subnet-1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 10.0.0.0/24</a:t>
            </a:r>
          </a:p>
          <a:p>
            <a:pPr algn="r"/>
            <a:r>
              <a:rPr lang="en-US" sz="1200" dirty="0">
                <a:solidFill>
                  <a:schemeClr val="bg1"/>
                </a:solidFill>
                <a:latin typeface="Calibri" panose="020F0502020204030204" pitchFamily="34" charset="0"/>
              </a:rPr>
              <a:t>Resource Group Name : </a:t>
            </a:r>
            <a:br>
              <a:rPr lang="en-US" sz="1200" dirty="0">
                <a:solidFill>
                  <a:schemeClr val="bg1"/>
                </a:solidFill>
                <a:latin typeface="Calibri" panose="020F0502020204030204" pitchFamily="34" charset="0"/>
              </a:rPr>
            </a:br>
            <a:r>
              <a:rPr lang="en-US" sz="1200" dirty="0">
                <a:solidFill>
                  <a:schemeClr val="bg1"/>
                </a:solidFill>
                <a:latin typeface="Calibri" panose="020F0502020204030204" pitchFamily="34" charset="0"/>
              </a:rPr>
              <a:t>RSG-USWEST</a:t>
            </a:r>
          </a:p>
        </p:txBody>
      </p:sp>
      <p:sp>
        <p:nvSpPr>
          <p:cNvPr id="62" name="Rectangle 61"/>
          <p:cNvSpPr/>
          <p:nvPr/>
        </p:nvSpPr>
        <p:spPr>
          <a:xfrm>
            <a:off x="9894867" y="3313437"/>
            <a:ext cx="535185" cy="334003"/>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VM</a:t>
            </a:r>
          </a:p>
        </p:txBody>
      </p:sp>
      <p:sp>
        <p:nvSpPr>
          <p:cNvPr id="64" name="Rectangle 63"/>
          <p:cNvSpPr/>
          <p:nvPr/>
        </p:nvSpPr>
        <p:spPr>
          <a:xfrm>
            <a:off x="10517284" y="3313645"/>
            <a:ext cx="535185" cy="334003"/>
          </a:xfrm>
          <a:prstGeom prst="rect">
            <a:avLst/>
          </a:prstGeom>
          <a:solidFill>
            <a:srgbClr val="00B0F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Cloud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Service</a:t>
            </a:r>
          </a:p>
        </p:txBody>
      </p:sp>
      <p:sp>
        <p:nvSpPr>
          <p:cNvPr id="69" name="Rectangle 68"/>
          <p:cNvSpPr/>
          <p:nvPr/>
        </p:nvSpPr>
        <p:spPr>
          <a:xfrm>
            <a:off x="9894867" y="3738849"/>
            <a:ext cx="535185" cy="334003"/>
          </a:xfrm>
          <a:prstGeom prst="rect">
            <a:avLst/>
          </a:prstGeom>
          <a:solidFill>
            <a:srgbClr val="7030A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End</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Point</a:t>
            </a:r>
          </a:p>
        </p:txBody>
      </p:sp>
      <p:sp>
        <p:nvSpPr>
          <p:cNvPr id="70" name="Rectangle 69"/>
          <p:cNvSpPr/>
          <p:nvPr/>
        </p:nvSpPr>
        <p:spPr>
          <a:xfrm>
            <a:off x="10517284" y="3738849"/>
            <a:ext cx="535185" cy="334003"/>
          </a:xfrm>
          <a:prstGeom prst="rect">
            <a:avLst/>
          </a:prstGeom>
          <a:solidFill>
            <a:srgbClr val="00206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ILB</a:t>
            </a:r>
          </a:p>
        </p:txBody>
      </p:sp>
      <p:sp>
        <p:nvSpPr>
          <p:cNvPr id="71" name="Rectangle 70"/>
          <p:cNvSpPr/>
          <p:nvPr/>
        </p:nvSpPr>
        <p:spPr>
          <a:xfrm>
            <a:off x="9894867" y="4213344"/>
            <a:ext cx="535185" cy="334003"/>
          </a:xfrm>
          <a:prstGeom prst="rect">
            <a:avLst/>
          </a:prstGeom>
          <a:solidFill>
            <a:srgbClr val="C00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Blob</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Storage</a:t>
            </a:r>
          </a:p>
        </p:txBody>
      </p:sp>
      <p:sp>
        <p:nvSpPr>
          <p:cNvPr id="72" name="Rectangle 71"/>
          <p:cNvSpPr/>
          <p:nvPr/>
        </p:nvSpPr>
        <p:spPr>
          <a:xfrm>
            <a:off x="10517284" y="4213344"/>
            <a:ext cx="535185" cy="334003"/>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Premium Storage</a:t>
            </a:r>
          </a:p>
        </p:txBody>
      </p:sp>
      <p:sp>
        <p:nvSpPr>
          <p:cNvPr id="73" name="Rectangle 72"/>
          <p:cNvSpPr/>
          <p:nvPr/>
        </p:nvSpPr>
        <p:spPr>
          <a:xfrm>
            <a:off x="9904598" y="4687839"/>
            <a:ext cx="535185" cy="334003"/>
          </a:xfrm>
          <a:prstGeom prst="rect">
            <a:avLst/>
          </a:prstGeom>
          <a:solidFill>
            <a:schemeClr val="bg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tx1"/>
                </a:solidFill>
                <a:latin typeface="Calibri" panose="020F0502020204030204" pitchFamily="34" charset="0"/>
              </a:rPr>
              <a:t>File</a:t>
            </a:r>
            <a:br>
              <a:rPr lang="en-US" sz="1100" dirty="0">
                <a:solidFill>
                  <a:schemeClr val="tx1"/>
                </a:solidFill>
                <a:latin typeface="Calibri" panose="020F0502020204030204" pitchFamily="34" charset="0"/>
              </a:rPr>
            </a:br>
            <a:r>
              <a:rPr lang="en-US" sz="1100" dirty="0">
                <a:solidFill>
                  <a:schemeClr val="tx1"/>
                </a:solidFill>
                <a:latin typeface="Calibri" panose="020F0502020204030204" pitchFamily="34" charset="0"/>
              </a:rPr>
              <a:t>Share</a:t>
            </a:r>
          </a:p>
        </p:txBody>
      </p:sp>
      <p:sp>
        <p:nvSpPr>
          <p:cNvPr id="74" name="Rectangle 73"/>
          <p:cNvSpPr/>
          <p:nvPr/>
        </p:nvSpPr>
        <p:spPr>
          <a:xfrm>
            <a:off x="10527014" y="4679926"/>
            <a:ext cx="535185" cy="334003"/>
          </a:xfrm>
          <a:prstGeom prst="rect">
            <a:avLst/>
          </a:prstGeom>
          <a:solidFill>
            <a:schemeClr val="accent1">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Service</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Account</a:t>
            </a:r>
          </a:p>
        </p:txBody>
      </p:sp>
      <p:sp>
        <p:nvSpPr>
          <p:cNvPr id="75" name="Rectangle 74"/>
          <p:cNvSpPr/>
          <p:nvPr/>
        </p:nvSpPr>
        <p:spPr>
          <a:xfrm>
            <a:off x="9891765" y="2837671"/>
            <a:ext cx="535185" cy="334003"/>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100" dirty="0">
                <a:solidFill>
                  <a:schemeClr val="bg1"/>
                </a:solidFill>
                <a:latin typeface="Calibri" panose="020F0502020204030204" pitchFamily="34" charset="0"/>
              </a:rPr>
              <a:t>Cluster</a:t>
            </a:r>
          </a:p>
        </p:txBody>
      </p:sp>
      <p:sp>
        <p:nvSpPr>
          <p:cNvPr id="76" name="Rectangle 75"/>
          <p:cNvSpPr/>
          <p:nvPr/>
        </p:nvSpPr>
        <p:spPr>
          <a:xfrm>
            <a:off x="8003321" y="4215772"/>
            <a:ext cx="1648273" cy="996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Calibri" panose="020F0502020204030204" pitchFamily="34" charset="0"/>
              </a:rPr>
              <a:t>Service Accounts : Contoso\</a:t>
            </a:r>
            <a:r>
              <a:rPr lang="en-US" sz="1100" dirty="0" err="1">
                <a:solidFill>
                  <a:schemeClr val="bg1"/>
                </a:solidFill>
                <a:latin typeface="Calibri" panose="020F0502020204030204" pitchFamily="34" charset="0"/>
              </a:rPr>
              <a:t>DataKeeperSvc</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Contoso\</a:t>
            </a:r>
            <a:r>
              <a:rPr lang="en-US" sz="1100" dirty="0" err="1">
                <a:solidFill>
                  <a:schemeClr val="bg1"/>
                </a:solidFill>
                <a:latin typeface="Calibri" panose="020F0502020204030204" pitchFamily="34" charset="0"/>
              </a:rPr>
              <a:t>SAPServiceXXX</a:t>
            </a:r>
            <a:endParaRPr lang="en-US" sz="1100" dirty="0">
              <a:solidFill>
                <a:schemeClr val="bg1"/>
              </a:solidFill>
              <a:latin typeface="Calibri" panose="020F0502020204030204" pitchFamily="34" charset="0"/>
            </a:endParaRPr>
          </a:p>
          <a:p>
            <a:pPr algn="ctr"/>
            <a:r>
              <a:rPr lang="en-US" sz="1100" dirty="0">
                <a:solidFill>
                  <a:schemeClr val="bg1"/>
                </a:solidFill>
                <a:latin typeface="Calibri" panose="020F0502020204030204" pitchFamily="34" charset="0"/>
              </a:rPr>
              <a:t>User accounts : </a:t>
            </a:r>
            <a:br>
              <a:rPr lang="en-US" sz="1100" dirty="0">
                <a:solidFill>
                  <a:schemeClr val="bg1"/>
                </a:solidFill>
                <a:latin typeface="Calibri" panose="020F0502020204030204" pitchFamily="34" charset="0"/>
              </a:rPr>
            </a:br>
            <a:r>
              <a:rPr lang="en-US" sz="1100" dirty="0">
                <a:solidFill>
                  <a:schemeClr val="bg1"/>
                </a:solidFill>
                <a:latin typeface="Calibri" panose="020F0502020204030204" pitchFamily="34" charset="0"/>
              </a:rPr>
              <a:t>Contoso\</a:t>
            </a:r>
            <a:r>
              <a:rPr lang="en-US" sz="1100" dirty="0" err="1">
                <a:solidFill>
                  <a:schemeClr val="bg1"/>
                </a:solidFill>
                <a:latin typeface="Calibri" panose="020F0502020204030204" pitchFamily="34" charset="0"/>
              </a:rPr>
              <a:t>xxxadm</a:t>
            </a:r>
            <a:endParaRPr lang="en-US" sz="1100" dirty="0">
              <a:solidFill>
                <a:schemeClr val="bg1"/>
              </a:solidFill>
              <a:latin typeface="Calibri" panose="020F0502020204030204" pitchFamily="34" charset="0"/>
            </a:endParaRPr>
          </a:p>
          <a:p>
            <a:pPr algn="ctr"/>
            <a:r>
              <a:rPr lang="en-US" sz="1100" dirty="0">
                <a:solidFill>
                  <a:schemeClr val="bg1"/>
                </a:solidFill>
                <a:latin typeface="Calibri" panose="020F0502020204030204" pitchFamily="34" charset="0"/>
              </a:rPr>
              <a:t>VM-ASCS2\</a:t>
            </a:r>
            <a:r>
              <a:rPr lang="en-US" sz="1100" dirty="0" err="1">
                <a:solidFill>
                  <a:schemeClr val="bg1"/>
                </a:solidFill>
                <a:latin typeface="Calibri" panose="020F0502020204030204" pitchFamily="34" charset="0"/>
              </a:rPr>
              <a:t>sapadm</a:t>
            </a:r>
            <a:endParaRPr lang="en-US" sz="11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435721408"/>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2_MS1444_Windows Azure Template 16x9_r08a">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3_MS1444_Windows Azure Template 16x9_r08a">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3.xml><?xml version="1.0" encoding="utf-8"?>
<a:theme xmlns:a="http://schemas.openxmlformats.org/drawingml/2006/main" name="1 Windows Azur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9CC3E5"/>
      </a:accent4>
      <a:accent5>
        <a:srgbClr val="4472C4"/>
      </a:accent5>
      <a:accent6>
        <a:srgbClr val="70AD47"/>
      </a:accent6>
      <a:hlink>
        <a:srgbClr val="FFC000"/>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2606B4F3-E07E-4CB3-97FB-232A4B3136F3}" vid="{E6E77CF9-D6F2-48A3-AB34-D58B1514FFF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8630</TotalTime>
  <Words>4415</Words>
  <Application>Microsoft Office PowerPoint</Application>
  <PresentationFormat>Widescreen</PresentationFormat>
  <Paragraphs>702</Paragraphs>
  <Slides>26</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26</vt:i4>
      </vt:variant>
    </vt:vector>
  </HeadingPairs>
  <TitlesOfParts>
    <vt:vector size="37" baseType="lpstr">
      <vt:lpstr>Segoe</vt:lpstr>
      <vt:lpstr>Arial</vt:lpstr>
      <vt:lpstr>Calibri</vt:lpstr>
      <vt:lpstr>Calibri Light</vt:lpstr>
      <vt:lpstr>Courier New</vt:lpstr>
      <vt:lpstr>Segoe UI</vt:lpstr>
      <vt:lpstr>Segoe UI Light</vt:lpstr>
      <vt:lpstr>Wingdings</vt:lpstr>
      <vt:lpstr>2_MS1444_Windows Azure Template 16x9_r08a</vt:lpstr>
      <vt:lpstr>3_MS1444_Windows Azure Template 16x9_r08a</vt:lpstr>
      <vt:lpstr>1 Windows Azure</vt:lpstr>
      <vt:lpstr>PowerPoint Presentation</vt:lpstr>
      <vt:lpstr>Learn How to set up SAP on SQL Server 2014 (or Oracle)  High Availability and SSD Performance on Microsoft Azure</vt:lpstr>
      <vt:lpstr>Azure Information Resources</vt:lpstr>
      <vt:lpstr>SAP Notes</vt:lpstr>
      <vt:lpstr>SAP on SQL Server 2014 High Availability, Disaster Recovery,  SSD Performance and Auto-Scale on Microsoft Azure Check out : http://1drv.ms/1NOKQb3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Takayuki Hoshino</dc:creator>
  <cp:lastModifiedBy>Takayuki Hoshino</cp:lastModifiedBy>
  <cp:revision>292</cp:revision>
  <dcterms:created xsi:type="dcterms:W3CDTF">2015-10-14T04:52:26Z</dcterms:created>
  <dcterms:modified xsi:type="dcterms:W3CDTF">2016-06-04T06:53:25Z</dcterms:modified>
</cp:coreProperties>
</file>