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354" r:id="rId5"/>
    <p:sldId id="355" r:id="rId6"/>
    <p:sldId id="356" r:id="rId7"/>
    <p:sldId id="357" r:id="rId8"/>
    <p:sldId id="358" r:id="rId9"/>
    <p:sldId id="359" r:id="rId10"/>
    <p:sldId id="360" r:id="rId11"/>
    <p:sldId id="361" r:id="rId12"/>
    <p:sldId id="362"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90" r:id="rId29"/>
    <p:sldId id="379" r:id="rId30"/>
    <p:sldId id="380" r:id="rId31"/>
    <p:sldId id="381" r:id="rId32"/>
    <p:sldId id="382" r:id="rId33"/>
    <p:sldId id="383" r:id="rId34"/>
    <p:sldId id="384" r:id="rId35"/>
    <p:sldId id="385" r:id="rId36"/>
    <p:sldId id="386" r:id="rId37"/>
    <p:sldId id="387" r:id="rId38"/>
    <p:sldId id="388" r:id="rId39"/>
    <p:sldId id="3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5 mins)" id="{28E9690B-0091-4B37-904D-AF77356E58A6}">
          <p14:sldIdLst>
            <p14:sldId id="354"/>
            <p14:sldId id="355"/>
            <p14:sldId id="356"/>
            <p14:sldId id="357"/>
          </p14:sldIdLst>
        </p14:section>
        <p14:section name="Storage Overview (15 mins)" id="{37C6492B-6AFA-44F0-B848-747EB2ECCF48}">
          <p14:sldIdLst>
            <p14:sldId id="358"/>
            <p14:sldId id="359"/>
            <p14:sldId id="360"/>
            <p14:sldId id="361"/>
            <p14:sldId id="362"/>
            <p14:sldId id="364"/>
            <p14:sldId id="365"/>
            <p14:sldId id="366"/>
            <p14:sldId id="367"/>
            <p14:sldId id="368"/>
          </p14:sldIdLst>
        </p14:section>
        <p14:section name="Storage Architecture (15 mins)" id="{6F49017F-CA64-494D-AE4B-8A0FA5451C3A}">
          <p14:sldIdLst>
            <p14:sldId id="369"/>
            <p14:sldId id="370"/>
            <p14:sldId id="371"/>
            <p14:sldId id="372"/>
            <p14:sldId id="373"/>
            <p14:sldId id="374"/>
            <p14:sldId id="375"/>
            <p14:sldId id="376"/>
          </p14:sldIdLst>
        </p14:section>
        <p14:section name="Scalability Targets (10 mins)" id="{FE648211-023A-414F-8509-70EE9E8D5427}">
          <p14:sldIdLst>
            <p14:sldId id="377"/>
            <p14:sldId id="378"/>
            <p14:sldId id="390"/>
            <p14:sldId id="379"/>
          </p14:sldIdLst>
        </p14:section>
        <p14:section name="Authentication (5 mins)" id="{6F7B9752-EB20-4D90-8130-4D0CF6A2295F}">
          <p14:sldIdLst>
            <p14:sldId id="380"/>
            <p14:sldId id="381"/>
            <p14:sldId id="382"/>
          </p14:sldIdLst>
        </p14:section>
        <p14:section name="Architecture Pattern (5 mins)" id="{DC839732-966E-42F2-8CD5-4FFDD3DBEC32}">
          <p14:sldIdLst>
            <p14:sldId id="383"/>
            <p14:sldId id="384"/>
            <p14:sldId id="385"/>
            <p14:sldId id="386"/>
          </p14:sldIdLst>
        </p14:section>
        <p14:section name="Conclusion (5 mins)" id="{80EA5CBD-C41E-461F-9EE1-BFAAEE1E99D5}">
          <p14:sldIdLst>
            <p14:sldId id="387"/>
            <p14:sldId id="388"/>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65612" autoAdjust="0"/>
  </p:normalViewPr>
  <p:slideViewPr>
    <p:cSldViewPr snapToGrid="0" showGuides="1">
      <p:cViewPr varScale="1">
        <p:scale>
          <a:sx n="79" d="100"/>
          <a:sy n="79" d="100"/>
        </p:scale>
        <p:origin x="1013"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DAB34-6C75-4741-86B5-58D438F0650E}"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0E49FD68-5D57-4F16-8BE6-30BF71C8B615}">
      <dgm:prSet phldrT="[Text]"/>
      <dgm:spPr/>
      <dgm:t>
        <a:bodyPr/>
        <a:lstStyle/>
        <a:p>
          <a:r>
            <a:rPr lang="en-US" dirty="0"/>
            <a:t>Real time</a:t>
          </a:r>
        </a:p>
      </dgm:t>
    </dgm:pt>
    <dgm:pt modelId="{F5927E03-7405-4260-B3F2-6EEC7C2716DB}" type="parTrans" cxnId="{FF3EAE35-77AA-4794-BDFF-F016A0AFD34F}">
      <dgm:prSet/>
      <dgm:spPr/>
      <dgm:t>
        <a:bodyPr/>
        <a:lstStyle/>
        <a:p>
          <a:endParaRPr lang="en-US"/>
        </a:p>
      </dgm:t>
    </dgm:pt>
    <dgm:pt modelId="{22B41E54-EA5F-4CA7-9B25-E5541B5B5C9B}" type="sibTrans" cxnId="{FF3EAE35-77AA-4794-BDFF-F016A0AFD34F}">
      <dgm:prSet/>
      <dgm:spPr/>
      <dgm:t>
        <a:bodyPr/>
        <a:lstStyle/>
        <a:p>
          <a:endParaRPr lang="en-US"/>
        </a:p>
      </dgm:t>
    </dgm:pt>
    <dgm:pt modelId="{6489FA77-ED37-438C-A84D-2DAB689006C4}">
      <dgm:prSet phldrT="[Text]"/>
      <dgm:spPr/>
      <dgm:t>
        <a:bodyPr/>
        <a:lstStyle/>
        <a:p>
          <a:r>
            <a:rPr lang="en-US" dirty="0"/>
            <a:t>Caching</a:t>
          </a:r>
        </a:p>
      </dgm:t>
    </dgm:pt>
    <dgm:pt modelId="{C56A2C46-954D-4600-B4E3-F9E8021ADFF7}" type="parTrans" cxnId="{4DA74285-BAEB-4598-9B55-ED4E45FE97AF}">
      <dgm:prSet/>
      <dgm:spPr/>
      <dgm:t>
        <a:bodyPr/>
        <a:lstStyle/>
        <a:p>
          <a:endParaRPr lang="en-US"/>
        </a:p>
      </dgm:t>
    </dgm:pt>
    <dgm:pt modelId="{2A137917-EAA3-4040-AB8B-26CC36103CB8}" type="sibTrans" cxnId="{4DA74285-BAEB-4598-9B55-ED4E45FE97AF}">
      <dgm:prSet/>
      <dgm:spPr/>
      <dgm:t>
        <a:bodyPr/>
        <a:lstStyle/>
        <a:p>
          <a:endParaRPr lang="en-US"/>
        </a:p>
      </dgm:t>
    </dgm:pt>
    <dgm:pt modelId="{CD20FCFE-3A5C-43F3-8A63-30E5B2063CD4}">
      <dgm:prSet phldrT="[Text]"/>
      <dgm:spPr/>
      <dgm:t>
        <a:bodyPr/>
        <a:lstStyle/>
        <a:p>
          <a:r>
            <a:rPr lang="en-US" dirty="0"/>
            <a:t>Search</a:t>
          </a:r>
        </a:p>
      </dgm:t>
    </dgm:pt>
    <dgm:pt modelId="{15D9AC87-4FD1-4E22-B766-AE8A6935B6D7}" type="parTrans" cxnId="{3126B97F-A348-4987-869B-D605D52CC2DF}">
      <dgm:prSet/>
      <dgm:spPr/>
      <dgm:t>
        <a:bodyPr/>
        <a:lstStyle/>
        <a:p>
          <a:endParaRPr lang="en-US"/>
        </a:p>
      </dgm:t>
    </dgm:pt>
    <dgm:pt modelId="{E948FDC9-2031-435A-9DB4-E109A6059D5F}" type="sibTrans" cxnId="{3126B97F-A348-4987-869B-D605D52CC2DF}">
      <dgm:prSet/>
      <dgm:spPr/>
      <dgm:t>
        <a:bodyPr/>
        <a:lstStyle/>
        <a:p>
          <a:endParaRPr lang="en-US"/>
        </a:p>
      </dgm:t>
    </dgm:pt>
    <dgm:pt modelId="{2E9AAFB0-67CF-4869-8B37-8783CC4D5426}">
      <dgm:prSet phldrT="[Text]"/>
      <dgm:spPr/>
      <dgm:t>
        <a:bodyPr/>
        <a:lstStyle/>
        <a:p>
          <a:r>
            <a:rPr lang="en-US" dirty="0"/>
            <a:t>Near time</a:t>
          </a:r>
        </a:p>
      </dgm:t>
    </dgm:pt>
    <dgm:pt modelId="{ECF3087D-9EF6-453F-902F-9A9225B5B5CF}" type="parTrans" cxnId="{BA46AADF-83D4-433B-AB72-54F6422B4CDF}">
      <dgm:prSet/>
      <dgm:spPr/>
      <dgm:t>
        <a:bodyPr/>
        <a:lstStyle/>
        <a:p>
          <a:endParaRPr lang="en-US"/>
        </a:p>
      </dgm:t>
    </dgm:pt>
    <dgm:pt modelId="{4576238C-4D65-4065-892D-5B2D92D0E6F3}" type="sibTrans" cxnId="{BA46AADF-83D4-433B-AB72-54F6422B4CDF}">
      <dgm:prSet/>
      <dgm:spPr/>
      <dgm:t>
        <a:bodyPr/>
        <a:lstStyle/>
        <a:p>
          <a:endParaRPr lang="en-US"/>
        </a:p>
      </dgm:t>
    </dgm:pt>
    <dgm:pt modelId="{6F446778-008D-4414-851F-A3E705017AFC}">
      <dgm:prSet phldrT="[Text]"/>
      <dgm:spPr/>
      <dgm:t>
        <a:bodyPr/>
        <a:lstStyle/>
        <a:p>
          <a:r>
            <a:rPr lang="en-US" dirty="0"/>
            <a:t>Long term</a:t>
          </a:r>
        </a:p>
      </dgm:t>
    </dgm:pt>
    <dgm:pt modelId="{6AD04928-DCDC-4869-BB20-7DB7D426FCF1}" type="parTrans" cxnId="{A9E75CEB-0F13-40ED-8569-E6BCD447AE5E}">
      <dgm:prSet/>
      <dgm:spPr/>
      <dgm:t>
        <a:bodyPr/>
        <a:lstStyle/>
        <a:p>
          <a:endParaRPr lang="en-US"/>
        </a:p>
      </dgm:t>
    </dgm:pt>
    <dgm:pt modelId="{9D6667A9-EAD7-4065-856F-6532BDFF4243}" type="sibTrans" cxnId="{A9E75CEB-0F13-40ED-8569-E6BCD447AE5E}">
      <dgm:prSet/>
      <dgm:spPr/>
      <dgm:t>
        <a:bodyPr/>
        <a:lstStyle/>
        <a:p>
          <a:endParaRPr lang="en-US"/>
        </a:p>
      </dgm:t>
    </dgm:pt>
    <dgm:pt modelId="{19E6C234-8651-4B0F-A2FF-7DE20AF880C8}">
      <dgm:prSet phldrT="[Text]"/>
      <dgm:spPr/>
      <dgm:t>
        <a:bodyPr/>
        <a:lstStyle/>
        <a:p>
          <a:r>
            <a:rPr lang="en-US" dirty="0"/>
            <a:t>Time-based</a:t>
          </a:r>
        </a:p>
      </dgm:t>
    </dgm:pt>
    <dgm:pt modelId="{1557A0AB-0619-4B8D-8E74-302A557FA3F4}" type="parTrans" cxnId="{DC1488E3-F467-4EC3-9D63-F39ED6433B6D}">
      <dgm:prSet/>
      <dgm:spPr/>
      <dgm:t>
        <a:bodyPr/>
        <a:lstStyle/>
        <a:p>
          <a:endParaRPr lang="en-US"/>
        </a:p>
      </dgm:t>
    </dgm:pt>
    <dgm:pt modelId="{5FEAD576-2CCC-48BC-AE24-BF8660595F55}" type="sibTrans" cxnId="{DC1488E3-F467-4EC3-9D63-F39ED6433B6D}">
      <dgm:prSet/>
      <dgm:spPr/>
      <dgm:t>
        <a:bodyPr/>
        <a:lstStyle/>
        <a:p>
          <a:endParaRPr lang="en-US"/>
        </a:p>
      </dgm:t>
    </dgm:pt>
    <dgm:pt modelId="{C77858BD-2E9F-43D7-9A74-94BD62EAA42E}">
      <dgm:prSet phldrT="[Text]"/>
      <dgm:spPr/>
      <dgm:t>
        <a:bodyPr/>
        <a:lstStyle/>
        <a:p>
          <a:r>
            <a:rPr lang="en-US" dirty="0"/>
            <a:t>Use-Based</a:t>
          </a:r>
        </a:p>
      </dgm:t>
    </dgm:pt>
    <dgm:pt modelId="{B82D58F7-6EBA-4E3C-9C1A-A06C29D65886}" type="parTrans" cxnId="{8ADE14F4-5EAC-4E6B-B0BD-C83238F20A5E}">
      <dgm:prSet/>
      <dgm:spPr/>
      <dgm:t>
        <a:bodyPr/>
        <a:lstStyle/>
        <a:p>
          <a:endParaRPr lang="en-US"/>
        </a:p>
      </dgm:t>
    </dgm:pt>
    <dgm:pt modelId="{71B5B7B7-9C37-4373-B6E2-2B6506A329EE}" type="sibTrans" cxnId="{8ADE14F4-5EAC-4E6B-B0BD-C83238F20A5E}">
      <dgm:prSet/>
      <dgm:spPr/>
      <dgm:t>
        <a:bodyPr/>
        <a:lstStyle/>
        <a:p>
          <a:endParaRPr lang="en-US"/>
        </a:p>
      </dgm:t>
    </dgm:pt>
    <dgm:pt modelId="{D1248D6C-398B-4DBD-92C7-74FEEDBA3EBA}">
      <dgm:prSet phldrT="[Text]"/>
      <dgm:spPr/>
      <dgm:t>
        <a:bodyPr/>
        <a:lstStyle/>
        <a:p>
          <a:r>
            <a:rPr lang="en-US" dirty="0"/>
            <a:t>Expiry based</a:t>
          </a:r>
        </a:p>
      </dgm:t>
    </dgm:pt>
    <dgm:pt modelId="{D83D3BC9-B73A-4471-A692-A4E15821E3E6}" type="parTrans" cxnId="{3228773B-E0F3-4741-927F-99067BDB3E51}">
      <dgm:prSet/>
      <dgm:spPr/>
      <dgm:t>
        <a:bodyPr/>
        <a:lstStyle/>
        <a:p>
          <a:endParaRPr lang="en-US"/>
        </a:p>
      </dgm:t>
    </dgm:pt>
    <dgm:pt modelId="{C5A7728D-4480-403C-B37D-D881A7CA75FC}" type="sibTrans" cxnId="{3228773B-E0F3-4741-927F-99067BDB3E51}">
      <dgm:prSet/>
      <dgm:spPr/>
      <dgm:t>
        <a:bodyPr/>
        <a:lstStyle/>
        <a:p>
          <a:endParaRPr lang="en-US"/>
        </a:p>
      </dgm:t>
    </dgm:pt>
    <dgm:pt modelId="{0A093A95-4042-4195-B681-807D21F61DE1}">
      <dgm:prSet phldrT="[Text]"/>
      <dgm:spPr/>
      <dgm:t>
        <a:bodyPr/>
        <a:lstStyle/>
        <a:p>
          <a:r>
            <a:rPr lang="en-US" dirty="0"/>
            <a:t>Archive</a:t>
          </a:r>
        </a:p>
      </dgm:t>
    </dgm:pt>
    <dgm:pt modelId="{CEBEF89B-4DBE-4497-A87D-E8A6670AFA04}" type="parTrans" cxnId="{5B79DE4B-7CE4-43FC-B513-9A319F5ED407}">
      <dgm:prSet/>
      <dgm:spPr/>
      <dgm:t>
        <a:bodyPr/>
        <a:lstStyle/>
        <a:p>
          <a:endParaRPr lang="en-US"/>
        </a:p>
      </dgm:t>
    </dgm:pt>
    <dgm:pt modelId="{1D5C31A3-0839-4590-AACC-6AF11FDAA6BF}" type="sibTrans" cxnId="{5B79DE4B-7CE4-43FC-B513-9A319F5ED407}">
      <dgm:prSet/>
      <dgm:spPr/>
      <dgm:t>
        <a:bodyPr/>
        <a:lstStyle/>
        <a:p>
          <a:endParaRPr lang="en-US"/>
        </a:p>
      </dgm:t>
    </dgm:pt>
    <dgm:pt modelId="{418DD0C2-22EC-40D1-8586-63BCD49D42A0}">
      <dgm:prSet phldrT="[Text]"/>
      <dgm:spPr/>
      <dgm:t>
        <a:bodyPr/>
        <a:lstStyle/>
        <a:p>
          <a:r>
            <a:rPr lang="en-US" dirty="0"/>
            <a:t>Compliance</a:t>
          </a:r>
        </a:p>
      </dgm:t>
    </dgm:pt>
    <dgm:pt modelId="{03A5B63A-A664-4C4B-9651-20FB5AD30093}" type="parTrans" cxnId="{35FCA7FF-6C27-4278-854C-1F22981D027E}">
      <dgm:prSet/>
      <dgm:spPr/>
      <dgm:t>
        <a:bodyPr/>
        <a:lstStyle/>
        <a:p>
          <a:endParaRPr lang="en-US"/>
        </a:p>
      </dgm:t>
    </dgm:pt>
    <dgm:pt modelId="{2DDFBE7E-438C-4969-8354-3FBED39387A7}" type="sibTrans" cxnId="{35FCA7FF-6C27-4278-854C-1F22981D027E}">
      <dgm:prSet/>
      <dgm:spPr/>
      <dgm:t>
        <a:bodyPr/>
        <a:lstStyle/>
        <a:p>
          <a:endParaRPr lang="en-US"/>
        </a:p>
      </dgm:t>
    </dgm:pt>
    <dgm:pt modelId="{D46BC3EE-9C66-4A09-B4DA-5F812FBFE18E}">
      <dgm:prSet phldrT="[Text]"/>
      <dgm:spPr/>
      <dgm:t>
        <a:bodyPr/>
        <a:lstStyle/>
        <a:p>
          <a:r>
            <a:rPr lang="en-US" dirty="0"/>
            <a:t>Compute</a:t>
          </a:r>
        </a:p>
        <a:p>
          <a:r>
            <a:rPr lang="en-US" dirty="0"/>
            <a:t>Video</a:t>
          </a:r>
        </a:p>
        <a:p>
          <a:r>
            <a:rPr lang="en-US" dirty="0"/>
            <a:t>Standard workloads</a:t>
          </a:r>
        </a:p>
      </dgm:t>
    </dgm:pt>
    <dgm:pt modelId="{0BAC266B-570A-45F3-8D0F-8D162C54DDFA}" type="parTrans" cxnId="{5D3E7339-0621-4FFF-B3C9-6C286508BC01}">
      <dgm:prSet/>
      <dgm:spPr/>
      <dgm:t>
        <a:bodyPr/>
        <a:lstStyle/>
        <a:p>
          <a:endParaRPr lang="en-US"/>
        </a:p>
      </dgm:t>
    </dgm:pt>
    <dgm:pt modelId="{F42F9A9F-0C63-47DA-A9CE-EC03BE754A34}" type="sibTrans" cxnId="{5D3E7339-0621-4FFF-B3C9-6C286508BC01}">
      <dgm:prSet/>
      <dgm:spPr/>
      <dgm:t>
        <a:bodyPr/>
        <a:lstStyle/>
        <a:p>
          <a:endParaRPr lang="en-US"/>
        </a:p>
      </dgm:t>
    </dgm:pt>
    <dgm:pt modelId="{049AA0E3-D2D3-4A08-A740-DF4790EFA221}">
      <dgm:prSet phldrT="[Text]"/>
      <dgm:spPr/>
      <dgm:t>
        <a:bodyPr/>
        <a:lstStyle/>
        <a:p>
          <a:r>
            <a:rPr lang="en-US" dirty="0"/>
            <a:t>Size based</a:t>
          </a:r>
        </a:p>
      </dgm:t>
    </dgm:pt>
    <dgm:pt modelId="{9FA6EB5A-5CA5-425A-B92D-80C528697DE1}" type="parTrans" cxnId="{B08E4511-DB55-416E-9F23-1F8FF7A3F155}">
      <dgm:prSet/>
      <dgm:spPr/>
      <dgm:t>
        <a:bodyPr/>
        <a:lstStyle/>
        <a:p>
          <a:endParaRPr lang="en-US"/>
        </a:p>
      </dgm:t>
    </dgm:pt>
    <dgm:pt modelId="{FC0E207D-10AB-488D-83DE-EC8EA09EF3A4}" type="sibTrans" cxnId="{B08E4511-DB55-416E-9F23-1F8FF7A3F155}">
      <dgm:prSet/>
      <dgm:spPr/>
      <dgm:t>
        <a:bodyPr/>
        <a:lstStyle/>
        <a:p>
          <a:endParaRPr lang="en-US"/>
        </a:p>
      </dgm:t>
    </dgm:pt>
    <dgm:pt modelId="{5635DF97-8A19-4651-BC37-0DE78A0E58D1}">
      <dgm:prSet phldrT="[Text]"/>
      <dgm:spPr/>
      <dgm:t>
        <a:bodyPr/>
        <a:lstStyle/>
        <a:p>
          <a:r>
            <a:rPr lang="en-US"/>
            <a:t>Backup</a:t>
          </a:r>
          <a:endParaRPr lang="en-US" dirty="0"/>
        </a:p>
      </dgm:t>
    </dgm:pt>
    <dgm:pt modelId="{A149AA93-F576-4491-9AFA-03F26C540723}" type="parTrans" cxnId="{88334BFA-4C4F-4983-82F2-F5BC99BD23EA}">
      <dgm:prSet/>
      <dgm:spPr/>
      <dgm:t>
        <a:bodyPr/>
        <a:lstStyle/>
        <a:p>
          <a:endParaRPr lang="en-US"/>
        </a:p>
      </dgm:t>
    </dgm:pt>
    <dgm:pt modelId="{2066C13F-A9B1-4C87-9EDC-D5A23E503D01}" type="sibTrans" cxnId="{88334BFA-4C4F-4983-82F2-F5BC99BD23EA}">
      <dgm:prSet/>
      <dgm:spPr/>
      <dgm:t>
        <a:bodyPr/>
        <a:lstStyle/>
        <a:p>
          <a:endParaRPr lang="en-US"/>
        </a:p>
      </dgm:t>
    </dgm:pt>
    <dgm:pt modelId="{1CF1D4BA-A4AF-4F97-9920-17C4615BBA64}">
      <dgm:prSet phldrT="[Text]"/>
      <dgm:spPr/>
      <dgm:t>
        <a:bodyPr/>
        <a:lstStyle/>
        <a:p>
          <a:r>
            <a:rPr lang="en-US" dirty="0"/>
            <a:t>HPC</a:t>
          </a:r>
        </a:p>
      </dgm:t>
    </dgm:pt>
    <dgm:pt modelId="{6B43405A-8735-434C-BEC7-5F1C4DC03368}" type="parTrans" cxnId="{82C85D4A-2BFE-46E4-8064-B7BC4A74EAA9}">
      <dgm:prSet/>
      <dgm:spPr/>
      <dgm:t>
        <a:bodyPr/>
        <a:lstStyle/>
        <a:p>
          <a:endParaRPr lang="en-US"/>
        </a:p>
      </dgm:t>
    </dgm:pt>
    <dgm:pt modelId="{62E4D349-EBD7-49BF-A869-AC83805A21D8}" type="sibTrans" cxnId="{82C85D4A-2BFE-46E4-8064-B7BC4A74EAA9}">
      <dgm:prSet/>
      <dgm:spPr/>
      <dgm:t>
        <a:bodyPr/>
        <a:lstStyle/>
        <a:p>
          <a:endParaRPr lang="en-US"/>
        </a:p>
      </dgm:t>
    </dgm:pt>
    <dgm:pt modelId="{21BAD501-01F8-4A49-894C-0BD8FE2A9C85}">
      <dgm:prSet phldrT="[Text]"/>
      <dgm:spPr/>
      <dgm:t>
        <a:bodyPr/>
        <a:lstStyle/>
        <a:p>
          <a:r>
            <a:rPr lang="en-US" dirty="0"/>
            <a:t>Database</a:t>
          </a:r>
        </a:p>
      </dgm:t>
    </dgm:pt>
    <dgm:pt modelId="{4A389442-060D-443A-9BF1-18C4468AE52E}" type="parTrans" cxnId="{0FEEBF69-0BF4-44C6-A2F7-63D61F0BF844}">
      <dgm:prSet/>
      <dgm:spPr/>
      <dgm:t>
        <a:bodyPr/>
        <a:lstStyle/>
        <a:p>
          <a:endParaRPr lang="en-US"/>
        </a:p>
      </dgm:t>
    </dgm:pt>
    <dgm:pt modelId="{9EB72B19-76E0-4B86-8BE5-2060FCB3811A}" type="sibTrans" cxnId="{0FEEBF69-0BF4-44C6-A2F7-63D61F0BF844}">
      <dgm:prSet/>
      <dgm:spPr/>
      <dgm:t>
        <a:bodyPr/>
        <a:lstStyle/>
        <a:p>
          <a:endParaRPr lang="en-US"/>
        </a:p>
      </dgm:t>
    </dgm:pt>
    <dgm:pt modelId="{336E6AFE-3189-4662-AE5E-9FAB8C60C310}">
      <dgm:prSet phldrT="[Text]"/>
      <dgm:spPr/>
      <dgm:t>
        <a:bodyPr/>
        <a:lstStyle/>
        <a:p>
          <a:r>
            <a:rPr lang="en-US" dirty="0"/>
            <a:t>High performance workloads</a:t>
          </a:r>
        </a:p>
      </dgm:t>
    </dgm:pt>
    <dgm:pt modelId="{E1D14F3C-50EF-451B-B44D-F3CA1F40E682}" type="parTrans" cxnId="{D0E2FA7D-30C6-4B59-B00F-AA451BA0D414}">
      <dgm:prSet/>
      <dgm:spPr/>
      <dgm:t>
        <a:bodyPr/>
        <a:lstStyle/>
        <a:p>
          <a:endParaRPr lang="en-US"/>
        </a:p>
      </dgm:t>
    </dgm:pt>
    <dgm:pt modelId="{DAF89CBD-95AE-413E-B4F6-E30DD8F78766}" type="sibTrans" cxnId="{D0E2FA7D-30C6-4B59-B00F-AA451BA0D414}">
      <dgm:prSet/>
      <dgm:spPr/>
      <dgm:t>
        <a:bodyPr/>
        <a:lstStyle/>
        <a:p>
          <a:endParaRPr lang="en-US"/>
        </a:p>
      </dgm:t>
    </dgm:pt>
    <dgm:pt modelId="{4CAD6AA4-907A-4433-B613-A6896DAB7827}">
      <dgm:prSet phldrT="[Text]"/>
      <dgm:spPr/>
      <dgm:t>
        <a:bodyPr/>
        <a:lstStyle/>
        <a:p>
          <a:r>
            <a:rPr lang="en-US" dirty="0"/>
            <a:t>Event processing</a:t>
          </a:r>
        </a:p>
      </dgm:t>
    </dgm:pt>
    <dgm:pt modelId="{6D3CB011-A356-4FA6-B067-3FA965337FE8}" type="parTrans" cxnId="{6FADF0DD-0EC0-427F-B467-A03AE6F0444C}">
      <dgm:prSet/>
      <dgm:spPr/>
      <dgm:t>
        <a:bodyPr/>
        <a:lstStyle/>
        <a:p>
          <a:endParaRPr lang="en-US"/>
        </a:p>
      </dgm:t>
    </dgm:pt>
    <dgm:pt modelId="{71B2478C-30E7-4936-84A3-FBEBC59F01FD}" type="sibTrans" cxnId="{6FADF0DD-0EC0-427F-B467-A03AE6F0444C}">
      <dgm:prSet/>
      <dgm:spPr/>
      <dgm:t>
        <a:bodyPr/>
        <a:lstStyle/>
        <a:p>
          <a:endParaRPr lang="en-US"/>
        </a:p>
      </dgm:t>
    </dgm:pt>
    <dgm:pt modelId="{629AAAE3-93B5-4E2D-84D2-8166FF37AE4E}" type="pres">
      <dgm:prSet presAssocID="{4DCDAB34-6C75-4741-86B5-58D438F0650E}" presName="Name0" presStyleCnt="0">
        <dgm:presLayoutVars>
          <dgm:chMax val="7"/>
          <dgm:chPref val="7"/>
          <dgm:dir/>
          <dgm:animOne val="branch"/>
          <dgm:animLvl val="lvl"/>
        </dgm:presLayoutVars>
      </dgm:prSet>
      <dgm:spPr/>
    </dgm:pt>
    <dgm:pt modelId="{7DCA546F-8603-4695-BAD9-95BFDAA80FF3}" type="pres">
      <dgm:prSet presAssocID="{0E49FD68-5D57-4F16-8BE6-30BF71C8B615}" presName="composite" presStyleCnt="0"/>
      <dgm:spPr/>
    </dgm:pt>
    <dgm:pt modelId="{ADD55D98-26A9-49BE-B045-8686192942AC}" type="pres">
      <dgm:prSet presAssocID="{0E49FD68-5D57-4F16-8BE6-30BF71C8B615}" presName="BackAccent" presStyleLbl="bgShp" presStyleIdx="0" presStyleCnt="4"/>
      <dgm:spPr/>
    </dgm:pt>
    <dgm:pt modelId="{BB7185BB-C2F4-4D4A-8EB1-E7498E5994CB}" type="pres">
      <dgm:prSet presAssocID="{0E49FD68-5D57-4F16-8BE6-30BF71C8B615}" presName="Accent" presStyleLbl="alignNode1" presStyleIdx="0" presStyleCnt="4"/>
      <dgm:spPr/>
    </dgm:pt>
    <dgm:pt modelId="{278DF958-1DBA-4A58-8553-1CDAA31E7A14}" type="pres">
      <dgm:prSet presAssocID="{0E49FD68-5D57-4F16-8BE6-30BF71C8B615}" presName="Child" presStyleLbl="revTx" presStyleIdx="0" presStyleCnt="8">
        <dgm:presLayoutVars>
          <dgm:chMax val="0"/>
          <dgm:chPref val="0"/>
          <dgm:bulletEnabled val="1"/>
        </dgm:presLayoutVars>
      </dgm:prSet>
      <dgm:spPr/>
    </dgm:pt>
    <dgm:pt modelId="{B1A9E868-D8D0-4B1F-BF54-A58EDADBE737}" type="pres">
      <dgm:prSet presAssocID="{0E49FD68-5D57-4F16-8BE6-30BF71C8B615}" presName="Parent" presStyleLbl="revTx" presStyleIdx="1" presStyleCnt="8">
        <dgm:presLayoutVars>
          <dgm:chMax val="1"/>
          <dgm:chPref val="1"/>
          <dgm:bulletEnabled val="1"/>
        </dgm:presLayoutVars>
      </dgm:prSet>
      <dgm:spPr/>
    </dgm:pt>
    <dgm:pt modelId="{D4927704-BD34-4176-81C0-49CF8F55153D}" type="pres">
      <dgm:prSet presAssocID="{22B41E54-EA5F-4CA7-9B25-E5541B5B5C9B}" presName="sibTrans" presStyleCnt="0"/>
      <dgm:spPr/>
    </dgm:pt>
    <dgm:pt modelId="{532652A7-6AF4-44F4-86B6-814A8AB633CF}" type="pres">
      <dgm:prSet presAssocID="{2E9AAFB0-67CF-4869-8B37-8783CC4D5426}" presName="composite" presStyleCnt="0"/>
      <dgm:spPr/>
    </dgm:pt>
    <dgm:pt modelId="{4FBD90B9-0556-4790-9445-275B00B6E98B}" type="pres">
      <dgm:prSet presAssocID="{2E9AAFB0-67CF-4869-8B37-8783CC4D5426}" presName="BackAccent" presStyleLbl="bgShp" presStyleIdx="1" presStyleCnt="4"/>
      <dgm:spPr/>
    </dgm:pt>
    <dgm:pt modelId="{F2211472-EF79-47D6-8184-C992E887C34C}" type="pres">
      <dgm:prSet presAssocID="{2E9AAFB0-67CF-4869-8B37-8783CC4D5426}" presName="Accent" presStyleLbl="alignNode1" presStyleIdx="1" presStyleCnt="4"/>
      <dgm:spPr/>
    </dgm:pt>
    <dgm:pt modelId="{05291B98-12DA-4B91-A8EA-8E7D5F601A9D}" type="pres">
      <dgm:prSet presAssocID="{2E9AAFB0-67CF-4869-8B37-8783CC4D5426}" presName="Child" presStyleLbl="revTx" presStyleIdx="2" presStyleCnt="8">
        <dgm:presLayoutVars>
          <dgm:chMax val="0"/>
          <dgm:chPref val="0"/>
          <dgm:bulletEnabled val="1"/>
        </dgm:presLayoutVars>
      </dgm:prSet>
      <dgm:spPr/>
    </dgm:pt>
    <dgm:pt modelId="{E5802009-EEC7-418E-95B4-2C4DE45DF4BD}" type="pres">
      <dgm:prSet presAssocID="{2E9AAFB0-67CF-4869-8B37-8783CC4D5426}" presName="Parent" presStyleLbl="revTx" presStyleIdx="3" presStyleCnt="8">
        <dgm:presLayoutVars>
          <dgm:chMax val="1"/>
          <dgm:chPref val="1"/>
          <dgm:bulletEnabled val="1"/>
        </dgm:presLayoutVars>
      </dgm:prSet>
      <dgm:spPr/>
    </dgm:pt>
    <dgm:pt modelId="{C781FF13-8322-4C53-8D6D-583CDA0AE367}" type="pres">
      <dgm:prSet presAssocID="{4576238C-4D65-4065-892D-5B2D92D0E6F3}" presName="sibTrans" presStyleCnt="0"/>
      <dgm:spPr/>
    </dgm:pt>
    <dgm:pt modelId="{D1B34D09-27D0-40DF-8A30-CD25D2AE589F}" type="pres">
      <dgm:prSet presAssocID="{6F446778-008D-4414-851F-A3E705017AFC}" presName="composite" presStyleCnt="0"/>
      <dgm:spPr/>
    </dgm:pt>
    <dgm:pt modelId="{89749382-07C4-4BA3-929E-4BE8EEDAE7B6}" type="pres">
      <dgm:prSet presAssocID="{6F446778-008D-4414-851F-A3E705017AFC}" presName="BackAccent" presStyleLbl="bgShp" presStyleIdx="2" presStyleCnt="4"/>
      <dgm:spPr/>
    </dgm:pt>
    <dgm:pt modelId="{0BE1E8E0-64FC-4E2E-9608-572F10C20B18}" type="pres">
      <dgm:prSet presAssocID="{6F446778-008D-4414-851F-A3E705017AFC}" presName="Accent" presStyleLbl="alignNode1" presStyleIdx="2" presStyleCnt="4"/>
      <dgm:spPr/>
    </dgm:pt>
    <dgm:pt modelId="{CF07A426-7395-4E1E-927B-497380B099A7}" type="pres">
      <dgm:prSet presAssocID="{6F446778-008D-4414-851F-A3E705017AFC}" presName="Child" presStyleLbl="revTx" presStyleIdx="4" presStyleCnt="8">
        <dgm:presLayoutVars>
          <dgm:chMax val="0"/>
          <dgm:chPref val="0"/>
          <dgm:bulletEnabled val="1"/>
        </dgm:presLayoutVars>
      </dgm:prSet>
      <dgm:spPr/>
    </dgm:pt>
    <dgm:pt modelId="{B6AC3643-9ECE-4031-A19B-9C342997BCBB}" type="pres">
      <dgm:prSet presAssocID="{6F446778-008D-4414-851F-A3E705017AFC}" presName="Parent" presStyleLbl="revTx" presStyleIdx="5" presStyleCnt="8">
        <dgm:presLayoutVars>
          <dgm:chMax val="1"/>
          <dgm:chPref val="1"/>
          <dgm:bulletEnabled val="1"/>
        </dgm:presLayoutVars>
      </dgm:prSet>
      <dgm:spPr/>
    </dgm:pt>
    <dgm:pt modelId="{FA1C6F7C-8BAB-4149-B8A1-1104E2D55D6E}" type="pres">
      <dgm:prSet presAssocID="{9D6667A9-EAD7-4065-856F-6532BDFF4243}" presName="sibTrans" presStyleCnt="0"/>
      <dgm:spPr/>
    </dgm:pt>
    <dgm:pt modelId="{639E8B6A-51CD-46F4-B4BE-A6551EAD3906}" type="pres">
      <dgm:prSet presAssocID="{0A093A95-4042-4195-B681-807D21F61DE1}" presName="composite" presStyleCnt="0"/>
      <dgm:spPr/>
    </dgm:pt>
    <dgm:pt modelId="{48E51709-E964-4EE6-A373-E6D4D7CAF86D}" type="pres">
      <dgm:prSet presAssocID="{0A093A95-4042-4195-B681-807D21F61DE1}" presName="BackAccent" presStyleLbl="bgShp" presStyleIdx="3" presStyleCnt="4"/>
      <dgm:spPr/>
    </dgm:pt>
    <dgm:pt modelId="{694BF472-83E3-4617-99BA-CA2CB390DD2D}" type="pres">
      <dgm:prSet presAssocID="{0A093A95-4042-4195-B681-807D21F61DE1}" presName="Accent" presStyleLbl="alignNode1" presStyleIdx="3" presStyleCnt="4"/>
      <dgm:spPr/>
    </dgm:pt>
    <dgm:pt modelId="{EC4773DF-2A9A-4DEA-A6ED-D64FF6865BD2}" type="pres">
      <dgm:prSet presAssocID="{0A093A95-4042-4195-B681-807D21F61DE1}" presName="Child" presStyleLbl="revTx" presStyleIdx="6" presStyleCnt="8">
        <dgm:presLayoutVars>
          <dgm:chMax val="0"/>
          <dgm:chPref val="0"/>
          <dgm:bulletEnabled val="1"/>
        </dgm:presLayoutVars>
      </dgm:prSet>
      <dgm:spPr/>
    </dgm:pt>
    <dgm:pt modelId="{5FF8BA23-2F1E-435C-B410-D5872D83A40E}" type="pres">
      <dgm:prSet presAssocID="{0A093A95-4042-4195-B681-807D21F61DE1}" presName="Parent" presStyleLbl="revTx" presStyleIdx="7" presStyleCnt="8">
        <dgm:presLayoutVars>
          <dgm:chMax val="1"/>
          <dgm:chPref val="1"/>
          <dgm:bulletEnabled val="1"/>
        </dgm:presLayoutVars>
      </dgm:prSet>
      <dgm:spPr/>
    </dgm:pt>
  </dgm:ptLst>
  <dgm:cxnLst>
    <dgm:cxn modelId="{BA46AADF-83D4-433B-AB72-54F6422B4CDF}" srcId="{4DCDAB34-6C75-4741-86B5-58D438F0650E}" destId="{2E9AAFB0-67CF-4869-8B37-8783CC4D5426}" srcOrd="1" destOrd="0" parTransId="{ECF3087D-9EF6-453F-902F-9A9225B5B5CF}" sibTransId="{4576238C-4D65-4065-892D-5B2D92D0E6F3}"/>
    <dgm:cxn modelId="{0217CD11-0530-4E38-9B80-30E3294F3E6F}" type="presOf" srcId="{21BAD501-01F8-4A49-894C-0BD8FE2A9C85}" destId="{278DF958-1DBA-4A58-8553-1CDAA31E7A14}" srcOrd="0" destOrd="3" presId="urn:microsoft.com/office/officeart/2008/layout/IncreasingCircleProcess"/>
    <dgm:cxn modelId="{82C85D4A-2BFE-46E4-8064-B7BC4A74EAA9}" srcId="{0E49FD68-5D57-4F16-8BE6-30BF71C8B615}" destId="{1CF1D4BA-A4AF-4F97-9920-17C4615BBA64}" srcOrd="2" destOrd="0" parTransId="{6B43405A-8735-434C-BEC7-5F1C4DC03368}" sibTransId="{62E4D349-EBD7-49BF-A869-AC83805A21D8}"/>
    <dgm:cxn modelId="{5D3E7339-0621-4FFF-B3C9-6C286508BC01}" srcId="{2E9AAFB0-67CF-4869-8B37-8783CC4D5426}" destId="{D46BC3EE-9C66-4A09-B4DA-5F812FBFE18E}" srcOrd="0" destOrd="0" parTransId="{0BAC266B-570A-45F3-8D0F-8D162C54DDFA}" sibTransId="{F42F9A9F-0C63-47DA-A9CE-EC03BE754A34}"/>
    <dgm:cxn modelId="{FF3EAE35-77AA-4794-BDFF-F016A0AFD34F}" srcId="{4DCDAB34-6C75-4741-86B5-58D438F0650E}" destId="{0E49FD68-5D57-4F16-8BE6-30BF71C8B615}" srcOrd="0" destOrd="0" parTransId="{F5927E03-7405-4260-B3F2-6EEC7C2716DB}" sibTransId="{22B41E54-EA5F-4CA7-9B25-E5541B5B5C9B}"/>
    <dgm:cxn modelId="{460CC2CD-4181-495E-9DDE-9983BA2CB462}" type="presOf" srcId="{C77858BD-2E9F-43D7-9A74-94BD62EAA42E}" destId="{CF07A426-7395-4E1E-927B-497380B099A7}" srcOrd="0" destOrd="1" presId="urn:microsoft.com/office/officeart/2008/layout/IncreasingCircleProcess"/>
    <dgm:cxn modelId="{77F7B34C-69A8-4FD8-A599-A4AB1A20C59D}" type="presOf" srcId="{6489FA77-ED37-438C-A84D-2DAB689006C4}" destId="{278DF958-1DBA-4A58-8553-1CDAA31E7A14}" srcOrd="0" destOrd="0" presId="urn:microsoft.com/office/officeart/2008/layout/IncreasingCircleProcess"/>
    <dgm:cxn modelId="{DC1488E3-F467-4EC3-9D63-F39ED6433B6D}" srcId="{6F446778-008D-4414-851F-A3E705017AFC}" destId="{19E6C234-8651-4B0F-A2FF-7DE20AF880C8}" srcOrd="0" destOrd="0" parTransId="{1557A0AB-0619-4B8D-8E74-302A557FA3F4}" sibTransId="{5FEAD576-2CCC-48BC-AE24-BF8660595F55}"/>
    <dgm:cxn modelId="{7414D2F0-EE28-4F01-9007-DA3DC8DBE8E3}" type="presOf" srcId="{4CAD6AA4-907A-4433-B613-A6896DAB7827}" destId="{278DF958-1DBA-4A58-8553-1CDAA31E7A14}" srcOrd="0" destOrd="5" presId="urn:microsoft.com/office/officeart/2008/layout/IncreasingCircleProcess"/>
    <dgm:cxn modelId="{88334BFA-4C4F-4983-82F2-F5BC99BD23EA}" srcId="{0A093A95-4042-4195-B681-807D21F61DE1}" destId="{5635DF97-8A19-4651-BC37-0DE78A0E58D1}" srcOrd="0" destOrd="0" parTransId="{A149AA93-F576-4491-9AFA-03F26C540723}" sibTransId="{2066C13F-A9B1-4C87-9EDC-D5A23E503D01}"/>
    <dgm:cxn modelId="{A8368BB4-A196-4AAD-B25B-3BFBEC568AAF}" type="presOf" srcId="{D46BC3EE-9C66-4A09-B4DA-5F812FBFE18E}" destId="{05291B98-12DA-4B91-A8EA-8E7D5F601A9D}" srcOrd="0" destOrd="0" presId="urn:microsoft.com/office/officeart/2008/layout/IncreasingCircleProcess"/>
    <dgm:cxn modelId="{778AF964-B7F7-476E-B990-220F767244F9}" type="presOf" srcId="{5635DF97-8A19-4651-BC37-0DE78A0E58D1}" destId="{EC4773DF-2A9A-4DEA-A6ED-D64FF6865BD2}" srcOrd="0" destOrd="0" presId="urn:microsoft.com/office/officeart/2008/layout/IncreasingCircleProcess"/>
    <dgm:cxn modelId="{2A2098B5-1C3F-41CB-B5D7-E51D7F0185B7}" type="presOf" srcId="{6F446778-008D-4414-851F-A3E705017AFC}" destId="{B6AC3643-9ECE-4031-A19B-9C342997BCBB}" srcOrd="0" destOrd="0" presId="urn:microsoft.com/office/officeart/2008/layout/IncreasingCircleProcess"/>
    <dgm:cxn modelId="{F4195144-2C28-4872-A0E6-E2C31DD1C233}" type="presOf" srcId="{19E6C234-8651-4B0F-A2FF-7DE20AF880C8}" destId="{CF07A426-7395-4E1E-927B-497380B099A7}" srcOrd="0" destOrd="0" presId="urn:microsoft.com/office/officeart/2008/layout/IncreasingCircleProcess"/>
    <dgm:cxn modelId="{3228773B-E0F3-4741-927F-99067BDB3E51}" srcId="{6F446778-008D-4414-851F-A3E705017AFC}" destId="{D1248D6C-398B-4DBD-92C7-74FEEDBA3EBA}" srcOrd="2" destOrd="0" parTransId="{D83D3BC9-B73A-4471-A692-A4E15821E3E6}" sibTransId="{C5A7728D-4480-403C-B37D-D881A7CA75FC}"/>
    <dgm:cxn modelId="{6FADF0DD-0EC0-427F-B467-A03AE6F0444C}" srcId="{0E49FD68-5D57-4F16-8BE6-30BF71C8B615}" destId="{4CAD6AA4-907A-4433-B613-A6896DAB7827}" srcOrd="5" destOrd="0" parTransId="{6D3CB011-A356-4FA6-B067-3FA965337FE8}" sibTransId="{71B2478C-30E7-4936-84A3-FBEBC59F01FD}"/>
    <dgm:cxn modelId="{3126B97F-A348-4987-869B-D605D52CC2DF}" srcId="{0E49FD68-5D57-4F16-8BE6-30BF71C8B615}" destId="{CD20FCFE-3A5C-43F3-8A63-30E5B2063CD4}" srcOrd="1" destOrd="0" parTransId="{15D9AC87-4FD1-4E22-B766-AE8A6935B6D7}" sibTransId="{E948FDC9-2031-435A-9DB4-E109A6059D5F}"/>
    <dgm:cxn modelId="{0FEEBF69-0BF4-44C6-A2F7-63D61F0BF844}" srcId="{0E49FD68-5D57-4F16-8BE6-30BF71C8B615}" destId="{21BAD501-01F8-4A49-894C-0BD8FE2A9C85}" srcOrd="3" destOrd="0" parTransId="{4A389442-060D-443A-9BF1-18C4468AE52E}" sibTransId="{9EB72B19-76E0-4B86-8BE5-2060FCB3811A}"/>
    <dgm:cxn modelId="{0561456B-9FC1-4579-BEF2-7A4F359D4C86}" type="presOf" srcId="{D1248D6C-398B-4DBD-92C7-74FEEDBA3EBA}" destId="{CF07A426-7395-4E1E-927B-497380B099A7}" srcOrd="0" destOrd="2" presId="urn:microsoft.com/office/officeart/2008/layout/IncreasingCircleProcess"/>
    <dgm:cxn modelId="{A6085A91-D62A-4281-B0BA-AF29B4BC0E42}" type="presOf" srcId="{0E49FD68-5D57-4F16-8BE6-30BF71C8B615}" destId="{B1A9E868-D8D0-4B1F-BF54-A58EDADBE737}" srcOrd="0" destOrd="0" presId="urn:microsoft.com/office/officeart/2008/layout/IncreasingCircleProcess"/>
    <dgm:cxn modelId="{D0E2FA7D-30C6-4B59-B00F-AA451BA0D414}" srcId="{0E49FD68-5D57-4F16-8BE6-30BF71C8B615}" destId="{336E6AFE-3189-4662-AE5E-9FAB8C60C310}" srcOrd="4" destOrd="0" parTransId="{E1D14F3C-50EF-451B-B44D-F3CA1F40E682}" sibTransId="{DAF89CBD-95AE-413E-B4F6-E30DD8F78766}"/>
    <dgm:cxn modelId="{8ADE14F4-5EAC-4E6B-B0BD-C83238F20A5E}" srcId="{6F446778-008D-4414-851F-A3E705017AFC}" destId="{C77858BD-2E9F-43D7-9A74-94BD62EAA42E}" srcOrd="1" destOrd="0" parTransId="{B82D58F7-6EBA-4E3C-9C1A-A06C29D65886}" sibTransId="{71B5B7B7-9C37-4373-B6E2-2B6506A329EE}"/>
    <dgm:cxn modelId="{35FCA7FF-6C27-4278-854C-1F22981D027E}" srcId="{0A093A95-4042-4195-B681-807D21F61DE1}" destId="{418DD0C2-22EC-40D1-8586-63BCD49D42A0}" srcOrd="1" destOrd="0" parTransId="{03A5B63A-A664-4C4B-9651-20FB5AD30093}" sibTransId="{2DDFBE7E-438C-4969-8354-3FBED39387A7}"/>
    <dgm:cxn modelId="{7B813D3B-8EA0-4EDC-A5A8-6882989DC7B1}" type="presOf" srcId="{4DCDAB34-6C75-4741-86B5-58D438F0650E}" destId="{629AAAE3-93B5-4E2D-84D2-8166FF37AE4E}" srcOrd="0" destOrd="0" presId="urn:microsoft.com/office/officeart/2008/layout/IncreasingCircleProcess"/>
    <dgm:cxn modelId="{6D5DCED3-E4D9-478A-A930-F29BEB4B4D6F}" type="presOf" srcId="{049AA0E3-D2D3-4A08-A740-DF4790EFA221}" destId="{CF07A426-7395-4E1E-927B-497380B099A7}" srcOrd="0" destOrd="3" presId="urn:microsoft.com/office/officeart/2008/layout/IncreasingCircleProcess"/>
    <dgm:cxn modelId="{1E7625CC-B27E-4579-A9A2-7D8DF53AF0A6}" type="presOf" srcId="{0A093A95-4042-4195-B681-807D21F61DE1}" destId="{5FF8BA23-2F1E-435C-B410-D5872D83A40E}" srcOrd="0" destOrd="0" presId="urn:microsoft.com/office/officeart/2008/layout/IncreasingCircleProcess"/>
    <dgm:cxn modelId="{6EDF5358-8D02-49A9-940C-9C5A4E2959CB}" type="presOf" srcId="{418DD0C2-22EC-40D1-8586-63BCD49D42A0}" destId="{EC4773DF-2A9A-4DEA-A6ED-D64FF6865BD2}" srcOrd="0" destOrd="1" presId="urn:microsoft.com/office/officeart/2008/layout/IncreasingCircleProcess"/>
    <dgm:cxn modelId="{4DA74285-BAEB-4598-9B55-ED4E45FE97AF}" srcId="{0E49FD68-5D57-4F16-8BE6-30BF71C8B615}" destId="{6489FA77-ED37-438C-A84D-2DAB689006C4}" srcOrd="0" destOrd="0" parTransId="{C56A2C46-954D-4600-B4E3-F9E8021ADFF7}" sibTransId="{2A137917-EAA3-4040-AB8B-26CC36103CB8}"/>
    <dgm:cxn modelId="{B08E4511-DB55-416E-9F23-1F8FF7A3F155}" srcId="{6F446778-008D-4414-851F-A3E705017AFC}" destId="{049AA0E3-D2D3-4A08-A740-DF4790EFA221}" srcOrd="3" destOrd="0" parTransId="{9FA6EB5A-5CA5-425A-B92D-80C528697DE1}" sibTransId="{FC0E207D-10AB-488D-83DE-EC8EA09EF3A4}"/>
    <dgm:cxn modelId="{738141D9-51C0-4FCD-B62E-E0E432E62BA1}" type="presOf" srcId="{2E9AAFB0-67CF-4869-8B37-8783CC4D5426}" destId="{E5802009-EEC7-418E-95B4-2C4DE45DF4BD}" srcOrd="0" destOrd="0" presId="urn:microsoft.com/office/officeart/2008/layout/IncreasingCircleProcess"/>
    <dgm:cxn modelId="{A9E75CEB-0F13-40ED-8569-E6BCD447AE5E}" srcId="{4DCDAB34-6C75-4741-86B5-58D438F0650E}" destId="{6F446778-008D-4414-851F-A3E705017AFC}" srcOrd="2" destOrd="0" parTransId="{6AD04928-DCDC-4869-BB20-7DB7D426FCF1}" sibTransId="{9D6667A9-EAD7-4065-856F-6532BDFF4243}"/>
    <dgm:cxn modelId="{7371E069-605D-4077-A1C7-DBD377777491}" type="presOf" srcId="{CD20FCFE-3A5C-43F3-8A63-30E5B2063CD4}" destId="{278DF958-1DBA-4A58-8553-1CDAA31E7A14}" srcOrd="0" destOrd="1" presId="urn:microsoft.com/office/officeart/2008/layout/IncreasingCircleProcess"/>
    <dgm:cxn modelId="{9D141816-2053-43DB-A64B-010631FC3A78}" type="presOf" srcId="{336E6AFE-3189-4662-AE5E-9FAB8C60C310}" destId="{278DF958-1DBA-4A58-8553-1CDAA31E7A14}" srcOrd="0" destOrd="4" presId="urn:microsoft.com/office/officeart/2008/layout/IncreasingCircleProcess"/>
    <dgm:cxn modelId="{1D0EFC92-9E72-47E1-989C-E3F6D8374432}" type="presOf" srcId="{1CF1D4BA-A4AF-4F97-9920-17C4615BBA64}" destId="{278DF958-1DBA-4A58-8553-1CDAA31E7A14}" srcOrd="0" destOrd="2" presId="urn:microsoft.com/office/officeart/2008/layout/IncreasingCircleProcess"/>
    <dgm:cxn modelId="{5B79DE4B-7CE4-43FC-B513-9A319F5ED407}" srcId="{4DCDAB34-6C75-4741-86B5-58D438F0650E}" destId="{0A093A95-4042-4195-B681-807D21F61DE1}" srcOrd="3" destOrd="0" parTransId="{CEBEF89B-4DBE-4497-A87D-E8A6670AFA04}" sibTransId="{1D5C31A3-0839-4590-AACC-6AF11FDAA6BF}"/>
    <dgm:cxn modelId="{79A124A5-8DF2-4EF2-B852-2AF4818219C1}" type="presParOf" srcId="{629AAAE3-93B5-4E2D-84D2-8166FF37AE4E}" destId="{7DCA546F-8603-4695-BAD9-95BFDAA80FF3}" srcOrd="0" destOrd="0" presId="urn:microsoft.com/office/officeart/2008/layout/IncreasingCircleProcess"/>
    <dgm:cxn modelId="{8B1760FF-4484-42DA-BF9D-111290ECFE53}" type="presParOf" srcId="{7DCA546F-8603-4695-BAD9-95BFDAA80FF3}" destId="{ADD55D98-26A9-49BE-B045-8686192942AC}" srcOrd="0" destOrd="0" presId="urn:microsoft.com/office/officeart/2008/layout/IncreasingCircleProcess"/>
    <dgm:cxn modelId="{D1751D9A-DBC8-457A-B0B1-BDE73063C856}" type="presParOf" srcId="{7DCA546F-8603-4695-BAD9-95BFDAA80FF3}" destId="{BB7185BB-C2F4-4D4A-8EB1-E7498E5994CB}" srcOrd="1" destOrd="0" presId="urn:microsoft.com/office/officeart/2008/layout/IncreasingCircleProcess"/>
    <dgm:cxn modelId="{F4C79541-DDAF-405E-9411-A7806F1D63B7}" type="presParOf" srcId="{7DCA546F-8603-4695-BAD9-95BFDAA80FF3}" destId="{278DF958-1DBA-4A58-8553-1CDAA31E7A14}" srcOrd="2" destOrd="0" presId="urn:microsoft.com/office/officeart/2008/layout/IncreasingCircleProcess"/>
    <dgm:cxn modelId="{0418F9A6-8805-4C1A-80A5-4D9DBF0812EC}" type="presParOf" srcId="{7DCA546F-8603-4695-BAD9-95BFDAA80FF3}" destId="{B1A9E868-D8D0-4B1F-BF54-A58EDADBE737}" srcOrd="3" destOrd="0" presId="urn:microsoft.com/office/officeart/2008/layout/IncreasingCircleProcess"/>
    <dgm:cxn modelId="{A8E21715-D104-4FC3-94B0-D65FF18BD189}" type="presParOf" srcId="{629AAAE3-93B5-4E2D-84D2-8166FF37AE4E}" destId="{D4927704-BD34-4176-81C0-49CF8F55153D}" srcOrd="1" destOrd="0" presId="urn:microsoft.com/office/officeart/2008/layout/IncreasingCircleProcess"/>
    <dgm:cxn modelId="{CBDA7660-EB9E-499F-8B68-25542F05A397}" type="presParOf" srcId="{629AAAE3-93B5-4E2D-84D2-8166FF37AE4E}" destId="{532652A7-6AF4-44F4-86B6-814A8AB633CF}" srcOrd="2" destOrd="0" presId="urn:microsoft.com/office/officeart/2008/layout/IncreasingCircleProcess"/>
    <dgm:cxn modelId="{4F58F9E0-B079-47A7-A265-A8BDE9B55D45}" type="presParOf" srcId="{532652A7-6AF4-44F4-86B6-814A8AB633CF}" destId="{4FBD90B9-0556-4790-9445-275B00B6E98B}" srcOrd="0" destOrd="0" presId="urn:microsoft.com/office/officeart/2008/layout/IncreasingCircleProcess"/>
    <dgm:cxn modelId="{5DB9A867-5091-45CB-A13B-5087A4397B21}" type="presParOf" srcId="{532652A7-6AF4-44F4-86B6-814A8AB633CF}" destId="{F2211472-EF79-47D6-8184-C992E887C34C}" srcOrd="1" destOrd="0" presId="urn:microsoft.com/office/officeart/2008/layout/IncreasingCircleProcess"/>
    <dgm:cxn modelId="{8188E75B-5849-48D5-A9CD-BEB6DE561BDD}" type="presParOf" srcId="{532652A7-6AF4-44F4-86B6-814A8AB633CF}" destId="{05291B98-12DA-4B91-A8EA-8E7D5F601A9D}" srcOrd="2" destOrd="0" presId="urn:microsoft.com/office/officeart/2008/layout/IncreasingCircleProcess"/>
    <dgm:cxn modelId="{D499ED3C-22FB-4867-959E-ED47BE287185}" type="presParOf" srcId="{532652A7-6AF4-44F4-86B6-814A8AB633CF}" destId="{E5802009-EEC7-418E-95B4-2C4DE45DF4BD}" srcOrd="3" destOrd="0" presId="urn:microsoft.com/office/officeart/2008/layout/IncreasingCircleProcess"/>
    <dgm:cxn modelId="{8FF1609E-C09D-40FD-81CE-BB2A14260FE2}" type="presParOf" srcId="{629AAAE3-93B5-4E2D-84D2-8166FF37AE4E}" destId="{C781FF13-8322-4C53-8D6D-583CDA0AE367}" srcOrd="3" destOrd="0" presId="urn:microsoft.com/office/officeart/2008/layout/IncreasingCircleProcess"/>
    <dgm:cxn modelId="{39895279-657F-4607-93CA-7D1EDDDFC92C}" type="presParOf" srcId="{629AAAE3-93B5-4E2D-84D2-8166FF37AE4E}" destId="{D1B34D09-27D0-40DF-8A30-CD25D2AE589F}" srcOrd="4" destOrd="0" presId="urn:microsoft.com/office/officeart/2008/layout/IncreasingCircleProcess"/>
    <dgm:cxn modelId="{3CCC116F-D614-4283-8327-120D10F92F43}" type="presParOf" srcId="{D1B34D09-27D0-40DF-8A30-CD25D2AE589F}" destId="{89749382-07C4-4BA3-929E-4BE8EEDAE7B6}" srcOrd="0" destOrd="0" presId="urn:microsoft.com/office/officeart/2008/layout/IncreasingCircleProcess"/>
    <dgm:cxn modelId="{166192D6-7396-4665-B83D-40AA141D1564}" type="presParOf" srcId="{D1B34D09-27D0-40DF-8A30-CD25D2AE589F}" destId="{0BE1E8E0-64FC-4E2E-9608-572F10C20B18}" srcOrd="1" destOrd="0" presId="urn:microsoft.com/office/officeart/2008/layout/IncreasingCircleProcess"/>
    <dgm:cxn modelId="{9B0A7020-3D86-49C9-A497-912E84F7D06D}" type="presParOf" srcId="{D1B34D09-27D0-40DF-8A30-CD25D2AE589F}" destId="{CF07A426-7395-4E1E-927B-497380B099A7}" srcOrd="2" destOrd="0" presId="urn:microsoft.com/office/officeart/2008/layout/IncreasingCircleProcess"/>
    <dgm:cxn modelId="{4CAB3441-6F37-4866-9437-7F40DD699DF1}" type="presParOf" srcId="{D1B34D09-27D0-40DF-8A30-CD25D2AE589F}" destId="{B6AC3643-9ECE-4031-A19B-9C342997BCBB}" srcOrd="3" destOrd="0" presId="urn:microsoft.com/office/officeart/2008/layout/IncreasingCircleProcess"/>
    <dgm:cxn modelId="{8C4F15EE-866D-4468-A4EA-7E5798B6B0E0}" type="presParOf" srcId="{629AAAE3-93B5-4E2D-84D2-8166FF37AE4E}" destId="{FA1C6F7C-8BAB-4149-B8A1-1104E2D55D6E}" srcOrd="5" destOrd="0" presId="urn:microsoft.com/office/officeart/2008/layout/IncreasingCircleProcess"/>
    <dgm:cxn modelId="{90FE67DF-44C5-4083-B646-1B099FCDDDF7}" type="presParOf" srcId="{629AAAE3-93B5-4E2D-84D2-8166FF37AE4E}" destId="{639E8B6A-51CD-46F4-B4BE-A6551EAD3906}" srcOrd="6" destOrd="0" presId="urn:microsoft.com/office/officeart/2008/layout/IncreasingCircleProcess"/>
    <dgm:cxn modelId="{DF208D4D-9B2D-4700-B3B6-399AD01050BB}" type="presParOf" srcId="{639E8B6A-51CD-46F4-B4BE-A6551EAD3906}" destId="{48E51709-E964-4EE6-A373-E6D4D7CAF86D}" srcOrd="0" destOrd="0" presId="urn:microsoft.com/office/officeart/2008/layout/IncreasingCircleProcess"/>
    <dgm:cxn modelId="{B68D274F-30C6-45A4-95FB-1A3F86E689E7}" type="presParOf" srcId="{639E8B6A-51CD-46F4-B4BE-A6551EAD3906}" destId="{694BF472-83E3-4617-99BA-CA2CB390DD2D}" srcOrd="1" destOrd="0" presId="urn:microsoft.com/office/officeart/2008/layout/IncreasingCircleProcess"/>
    <dgm:cxn modelId="{CDFCE72F-DA77-4A04-917D-B9491AE17EAF}" type="presParOf" srcId="{639E8B6A-51CD-46F4-B4BE-A6551EAD3906}" destId="{EC4773DF-2A9A-4DEA-A6ED-D64FF6865BD2}" srcOrd="2" destOrd="0" presId="urn:microsoft.com/office/officeart/2008/layout/IncreasingCircleProcess"/>
    <dgm:cxn modelId="{87A71456-73CA-4072-B5B6-62100D25C0BD}" type="presParOf" srcId="{639E8B6A-51CD-46F4-B4BE-A6551EAD3906}" destId="{5FF8BA23-2F1E-435C-B410-D5872D83A40E}"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E7DB3-16D5-44FD-B97D-664B418DEF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FFFE28-AA3B-4DCE-8ED7-B1E80194A952}">
      <dgm:prSet phldrT="[Text]"/>
      <dgm:spPr/>
      <dgm:t>
        <a:bodyPr/>
        <a:lstStyle/>
        <a:p>
          <a:r>
            <a:rPr lang="en-US" dirty="0"/>
            <a:t>Backup Files</a:t>
          </a:r>
        </a:p>
      </dgm:t>
    </dgm:pt>
    <dgm:pt modelId="{8FDAC547-FCAE-4755-84E8-35F562E41D17}" type="parTrans" cxnId="{B1E5EE77-ACC1-4F82-8639-35F0D2AB344E}">
      <dgm:prSet/>
      <dgm:spPr/>
      <dgm:t>
        <a:bodyPr/>
        <a:lstStyle/>
        <a:p>
          <a:endParaRPr lang="en-US"/>
        </a:p>
      </dgm:t>
    </dgm:pt>
    <dgm:pt modelId="{9D30C9D8-416E-4668-92F3-4BA219CCD53E}" type="sibTrans" cxnId="{B1E5EE77-ACC1-4F82-8639-35F0D2AB344E}">
      <dgm:prSet/>
      <dgm:spPr/>
      <dgm:t>
        <a:bodyPr/>
        <a:lstStyle/>
        <a:p>
          <a:endParaRPr lang="en-US"/>
        </a:p>
      </dgm:t>
    </dgm:pt>
    <dgm:pt modelId="{AF9F94FD-7BF1-4F5E-8F42-71FA1615BA87}">
      <dgm:prSet phldrT="[Text]"/>
      <dgm:spPr/>
      <dgm:t>
        <a:bodyPr/>
        <a:lstStyle/>
        <a:p>
          <a:r>
            <a:rPr lang="en-US" dirty="0"/>
            <a:t>Blob storage</a:t>
          </a:r>
        </a:p>
      </dgm:t>
    </dgm:pt>
    <dgm:pt modelId="{8A1A1588-21A1-4642-92A6-0B93A0B76F4B}" type="parTrans" cxnId="{3DE5B864-6382-4867-B270-DDD5ABCB071F}">
      <dgm:prSet/>
      <dgm:spPr/>
      <dgm:t>
        <a:bodyPr/>
        <a:lstStyle/>
        <a:p>
          <a:endParaRPr lang="en-US"/>
        </a:p>
      </dgm:t>
    </dgm:pt>
    <dgm:pt modelId="{94C6B6E5-533F-4A4B-91B9-ED8CDB843130}" type="sibTrans" cxnId="{3DE5B864-6382-4867-B270-DDD5ABCB071F}">
      <dgm:prSet/>
      <dgm:spPr/>
      <dgm:t>
        <a:bodyPr/>
        <a:lstStyle/>
        <a:p>
          <a:endParaRPr lang="en-US"/>
        </a:p>
      </dgm:t>
    </dgm:pt>
    <dgm:pt modelId="{BA30C9D3-9620-455C-AB32-3AE44018E32E}">
      <dgm:prSet phldrT="[Text]"/>
      <dgm:spPr/>
      <dgm:t>
        <a:bodyPr/>
        <a:lstStyle/>
        <a:p>
          <a:r>
            <a:rPr lang="en-US" dirty="0"/>
            <a:t>IaaS (VMs)</a:t>
          </a:r>
        </a:p>
      </dgm:t>
    </dgm:pt>
    <dgm:pt modelId="{49D978DC-F8C0-4B3B-BEF8-2FC1E484D342}" type="parTrans" cxnId="{45D4D0F0-E55E-4155-AE8F-3388128B316E}">
      <dgm:prSet/>
      <dgm:spPr/>
      <dgm:t>
        <a:bodyPr/>
        <a:lstStyle/>
        <a:p>
          <a:endParaRPr lang="en-US"/>
        </a:p>
      </dgm:t>
    </dgm:pt>
    <dgm:pt modelId="{1B5392BA-9AAE-49C2-8E04-917FC5C7B6B5}" type="sibTrans" cxnId="{45D4D0F0-E55E-4155-AE8F-3388128B316E}">
      <dgm:prSet/>
      <dgm:spPr/>
      <dgm:t>
        <a:bodyPr/>
        <a:lstStyle/>
        <a:p>
          <a:endParaRPr lang="en-US"/>
        </a:p>
      </dgm:t>
    </dgm:pt>
    <dgm:pt modelId="{75040E47-37DC-4AA9-B538-58818AB7E305}">
      <dgm:prSet phldrT="[Text]"/>
      <dgm:spPr/>
      <dgm:t>
        <a:bodyPr/>
        <a:lstStyle/>
        <a:p>
          <a:r>
            <a:rPr lang="en-US" dirty="0"/>
            <a:t>Append Blobs</a:t>
          </a:r>
        </a:p>
      </dgm:t>
    </dgm:pt>
    <dgm:pt modelId="{0ED343AA-3781-41CC-8932-6B43EA24F9DD}" type="parTrans" cxnId="{D1369080-6D5E-49F3-91A4-FD819069EFB2}">
      <dgm:prSet/>
      <dgm:spPr/>
      <dgm:t>
        <a:bodyPr/>
        <a:lstStyle/>
        <a:p>
          <a:endParaRPr lang="en-US"/>
        </a:p>
      </dgm:t>
    </dgm:pt>
    <dgm:pt modelId="{7A30ECDD-0F72-4E9B-BD31-BC2DBE0045D3}" type="sibTrans" cxnId="{D1369080-6D5E-49F3-91A4-FD819069EFB2}">
      <dgm:prSet/>
      <dgm:spPr/>
      <dgm:t>
        <a:bodyPr/>
        <a:lstStyle/>
        <a:p>
          <a:endParaRPr lang="en-US"/>
        </a:p>
      </dgm:t>
    </dgm:pt>
    <dgm:pt modelId="{87D45CF2-98C1-4D74-B494-C9B8AA996AE1}">
      <dgm:prSet phldrT="[Text]"/>
      <dgm:spPr/>
      <dgm:t>
        <a:bodyPr/>
        <a:lstStyle/>
        <a:p>
          <a:r>
            <a:rPr lang="en-US" dirty="0"/>
            <a:t>Log files</a:t>
          </a:r>
        </a:p>
      </dgm:t>
    </dgm:pt>
    <dgm:pt modelId="{B459DDA2-3ABC-4BC7-988A-83E653082C2C}" type="parTrans" cxnId="{F51AB4DE-4121-4287-BC47-59D40BB51635}">
      <dgm:prSet/>
      <dgm:spPr/>
      <dgm:t>
        <a:bodyPr/>
        <a:lstStyle/>
        <a:p>
          <a:endParaRPr lang="en-US"/>
        </a:p>
      </dgm:t>
    </dgm:pt>
    <dgm:pt modelId="{2EA069B9-176F-46A7-99C7-0CAEC34AB8A5}" type="sibTrans" cxnId="{F51AB4DE-4121-4287-BC47-59D40BB51635}">
      <dgm:prSet/>
      <dgm:spPr/>
      <dgm:t>
        <a:bodyPr/>
        <a:lstStyle/>
        <a:p>
          <a:endParaRPr lang="en-US"/>
        </a:p>
      </dgm:t>
    </dgm:pt>
    <dgm:pt modelId="{BD845F28-BCAB-48E8-AAEB-A10FEEB99218}">
      <dgm:prSet phldrT="[Text]"/>
      <dgm:spPr/>
      <dgm:t>
        <a:bodyPr/>
        <a:lstStyle/>
        <a:p>
          <a:r>
            <a:rPr lang="en-US" dirty="0"/>
            <a:t>Page Blobs and Disks</a:t>
          </a:r>
        </a:p>
      </dgm:t>
    </dgm:pt>
    <dgm:pt modelId="{A9AE15DA-849E-440C-8210-CBF7ADB48741}" type="parTrans" cxnId="{6A11BC7E-5822-4832-A49B-6F89ACDB440A}">
      <dgm:prSet/>
      <dgm:spPr/>
      <dgm:t>
        <a:bodyPr/>
        <a:lstStyle/>
        <a:p>
          <a:endParaRPr lang="en-US"/>
        </a:p>
      </dgm:t>
    </dgm:pt>
    <dgm:pt modelId="{FC68BCA8-4821-467F-864D-2D61BC017783}" type="sibTrans" cxnId="{6A11BC7E-5822-4832-A49B-6F89ACDB440A}">
      <dgm:prSet/>
      <dgm:spPr/>
      <dgm:t>
        <a:bodyPr/>
        <a:lstStyle/>
        <a:p>
          <a:endParaRPr lang="en-US"/>
        </a:p>
      </dgm:t>
    </dgm:pt>
    <dgm:pt modelId="{90625AC4-BA1B-498C-A88A-91E7A1AF8F0A}">
      <dgm:prSet phldrT="[Text]"/>
      <dgm:spPr/>
      <dgm:t>
        <a:bodyPr/>
        <a:lstStyle/>
        <a:p>
          <a:r>
            <a:rPr lang="en-US" dirty="0"/>
            <a:t>Video Files</a:t>
          </a:r>
        </a:p>
      </dgm:t>
    </dgm:pt>
    <dgm:pt modelId="{6E68B560-CFC6-4715-98F7-7D832654BC4D}" type="parTrans" cxnId="{906E1C77-9608-4585-9E63-E0A55099C537}">
      <dgm:prSet/>
      <dgm:spPr/>
      <dgm:t>
        <a:bodyPr/>
        <a:lstStyle/>
        <a:p>
          <a:endParaRPr lang="en-US"/>
        </a:p>
      </dgm:t>
    </dgm:pt>
    <dgm:pt modelId="{C871D628-E11F-4BD7-82BE-D0EB3F366D22}" type="sibTrans" cxnId="{906E1C77-9608-4585-9E63-E0A55099C537}">
      <dgm:prSet/>
      <dgm:spPr/>
      <dgm:t>
        <a:bodyPr/>
        <a:lstStyle/>
        <a:p>
          <a:endParaRPr lang="en-US"/>
        </a:p>
      </dgm:t>
    </dgm:pt>
    <dgm:pt modelId="{99970BE4-7210-4B2A-B838-AE2916BA07DA}">
      <dgm:prSet phldrT="[Text]"/>
      <dgm:spPr/>
      <dgm:t>
        <a:bodyPr/>
        <a:lstStyle/>
        <a:p>
          <a:r>
            <a:rPr lang="en-US" dirty="0"/>
            <a:t>Block blobs</a:t>
          </a:r>
        </a:p>
      </dgm:t>
    </dgm:pt>
    <dgm:pt modelId="{E0236E85-72C9-4D41-A33C-753F8DEED580}" type="parTrans" cxnId="{BE85886D-3CB3-451D-8AC3-61CD2289E39C}">
      <dgm:prSet/>
      <dgm:spPr/>
      <dgm:t>
        <a:bodyPr/>
        <a:lstStyle/>
        <a:p>
          <a:endParaRPr lang="en-US"/>
        </a:p>
      </dgm:t>
    </dgm:pt>
    <dgm:pt modelId="{997AB5AE-42F1-4599-8FF4-2913CCE0E5DD}" type="sibTrans" cxnId="{BE85886D-3CB3-451D-8AC3-61CD2289E39C}">
      <dgm:prSet/>
      <dgm:spPr/>
      <dgm:t>
        <a:bodyPr/>
        <a:lstStyle/>
        <a:p>
          <a:endParaRPr lang="en-US"/>
        </a:p>
      </dgm:t>
    </dgm:pt>
    <dgm:pt modelId="{D2E9BD87-9D3C-4E54-BEE4-383A882A592F}">
      <dgm:prSet phldrT="[Text]"/>
      <dgm:spPr/>
      <dgm:t>
        <a:bodyPr/>
        <a:lstStyle/>
        <a:p>
          <a:r>
            <a:rPr lang="en-US" dirty="0"/>
            <a:t>Unstructured data</a:t>
          </a:r>
        </a:p>
      </dgm:t>
    </dgm:pt>
    <dgm:pt modelId="{C0D18556-BD2C-4CC4-9B03-6CD259D2FE5D}" type="parTrans" cxnId="{F657CFC0-D599-4D90-8A7D-9DD05F154536}">
      <dgm:prSet/>
      <dgm:spPr/>
      <dgm:t>
        <a:bodyPr/>
        <a:lstStyle/>
        <a:p>
          <a:endParaRPr lang="en-US"/>
        </a:p>
      </dgm:t>
    </dgm:pt>
    <dgm:pt modelId="{83B85716-F75B-46D2-AB7A-3FA0F4B12B25}" type="sibTrans" cxnId="{F657CFC0-D599-4D90-8A7D-9DD05F154536}">
      <dgm:prSet/>
      <dgm:spPr/>
      <dgm:t>
        <a:bodyPr/>
        <a:lstStyle/>
        <a:p>
          <a:endParaRPr lang="en-US"/>
        </a:p>
      </dgm:t>
    </dgm:pt>
    <dgm:pt modelId="{C47AEE60-4905-48DE-9C41-20652EAD88B5}">
      <dgm:prSet phldrT="[Text]"/>
      <dgm:spPr/>
      <dgm:t>
        <a:bodyPr/>
        <a:lstStyle/>
        <a:p>
          <a:r>
            <a:rPr lang="en-US" dirty="0"/>
            <a:t>Event messages</a:t>
          </a:r>
        </a:p>
      </dgm:t>
    </dgm:pt>
    <dgm:pt modelId="{1153382D-9342-4878-B028-113DA271473B}" type="parTrans" cxnId="{EC09D394-BE72-46D5-A4F2-D46E00527200}">
      <dgm:prSet/>
      <dgm:spPr/>
      <dgm:t>
        <a:bodyPr/>
        <a:lstStyle/>
        <a:p>
          <a:endParaRPr lang="en-US"/>
        </a:p>
      </dgm:t>
    </dgm:pt>
    <dgm:pt modelId="{DDD4E87D-4EB9-47FE-8949-CADA864E72BC}" type="sibTrans" cxnId="{EC09D394-BE72-46D5-A4F2-D46E00527200}">
      <dgm:prSet/>
      <dgm:spPr/>
      <dgm:t>
        <a:bodyPr/>
        <a:lstStyle/>
        <a:p>
          <a:endParaRPr lang="en-US"/>
        </a:p>
      </dgm:t>
    </dgm:pt>
    <dgm:pt modelId="{0333961B-71A3-4950-A7F9-570A921016F4}">
      <dgm:prSet phldrT="[Text]"/>
      <dgm:spPr/>
      <dgm:t>
        <a:bodyPr/>
        <a:lstStyle/>
        <a:p>
          <a:r>
            <a:rPr lang="en-US" dirty="0"/>
            <a:t>Queues</a:t>
          </a:r>
        </a:p>
      </dgm:t>
    </dgm:pt>
    <dgm:pt modelId="{37DCCA83-8C8C-46A8-83E9-9046BB1D3F05}" type="parTrans" cxnId="{C8BBEADB-896C-41B3-8E52-634292EBCFCE}">
      <dgm:prSet/>
      <dgm:spPr/>
      <dgm:t>
        <a:bodyPr/>
        <a:lstStyle/>
        <a:p>
          <a:endParaRPr lang="en-US"/>
        </a:p>
      </dgm:t>
    </dgm:pt>
    <dgm:pt modelId="{8A7B119A-8DCA-4399-97EE-2B3C41CAC3A0}" type="sibTrans" cxnId="{C8BBEADB-896C-41B3-8E52-634292EBCFCE}">
      <dgm:prSet/>
      <dgm:spPr/>
      <dgm:t>
        <a:bodyPr/>
        <a:lstStyle/>
        <a:p>
          <a:endParaRPr lang="en-US"/>
        </a:p>
      </dgm:t>
    </dgm:pt>
    <dgm:pt modelId="{722528CE-1357-423D-8213-00C1D4FD5CE8}">
      <dgm:prSet phldrT="[Text]"/>
      <dgm:spPr/>
      <dgm:t>
        <a:bodyPr/>
        <a:lstStyle/>
        <a:p>
          <a:r>
            <a:rPr lang="en-US" dirty="0"/>
            <a:t>Manage structured data</a:t>
          </a:r>
        </a:p>
      </dgm:t>
    </dgm:pt>
    <dgm:pt modelId="{B9CFDCD6-039B-46A8-AC52-015F38DA45B4}" type="parTrans" cxnId="{8DB1B895-92B5-450D-A6C7-31E91D1D47ED}">
      <dgm:prSet/>
      <dgm:spPr/>
      <dgm:t>
        <a:bodyPr/>
        <a:lstStyle/>
        <a:p>
          <a:endParaRPr lang="en-US"/>
        </a:p>
      </dgm:t>
    </dgm:pt>
    <dgm:pt modelId="{D48A3ADD-C138-48BE-8C59-09C3C8E1D59F}" type="sibTrans" cxnId="{8DB1B895-92B5-450D-A6C7-31E91D1D47ED}">
      <dgm:prSet/>
      <dgm:spPr/>
      <dgm:t>
        <a:bodyPr/>
        <a:lstStyle/>
        <a:p>
          <a:endParaRPr lang="en-US"/>
        </a:p>
      </dgm:t>
    </dgm:pt>
    <dgm:pt modelId="{0D4BD58B-AEDF-4483-896A-1F59A3EF223A}">
      <dgm:prSet phldrT="[Text]"/>
      <dgm:spPr/>
      <dgm:t>
        <a:bodyPr/>
        <a:lstStyle/>
        <a:p>
          <a:r>
            <a:rPr lang="en-US" dirty="0"/>
            <a:t>SQL Database</a:t>
          </a:r>
        </a:p>
      </dgm:t>
    </dgm:pt>
    <dgm:pt modelId="{722EBE0B-232C-478A-B101-15490EFADD00}" type="parTrans" cxnId="{46D4870F-0F36-422F-9E06-8FFF7C91C819}">
      <dgm:prSet/>
      <dgm:spPr/>
      <dgm:t>
        <a:bodyPr/>
        <a:lstStyle/>
        <a:p>
          <a:endParaRPr lang="en-US"/>
        </a:p>
      </dgm:t>
    </dgm:pt>
    <dgm:pt modelId="{ECA72DDB-1C7D-48F3-A863-84D8DE461506}" type="sibTrans" cxnId="{46D4870F-0F36-422F-9E06-8FFF7C91C819}">
      <dgm:prSet/>
      <dgm:spPr/>
      <dgm:t>
        <a:bodyPr/>
        <a:lstStyle/>
        <a:p>
          <a:endParaRPr lang="en-US"/>
        </a:p>
      </dgm:t>
    </dgm:pt>
    <dgm:pt modelId="{9E79ACC3-141A-4610-BD6E-18978C8D7231}">
      <dgm:prSet phldrT="[Text]"/>
      <dgm:spPr/>
      <dgm:t>
        <a:bodyPr/>
        <a:lstStyle/>
        <a:p>
          <a:r>
            <a:rPr lang="en-US" dirty="0"/>
            <a:t>SQL on IaaS</a:t>
          </a:r>
        </a:p>
      </dgm:t>
    </dgm:pt>
    <dgm:pt modelId="{D07F0DC7-249E-49A0-A029-C02A43C34E31}" type="parTrans" cxnId="{C4DCB5CC-3774-4555-B7B2-941009F3B136}">
      <dgm:prSet/>
      <dgm:spPr/>
      <dgm:t>
        <a:bodyPr/>
        <a:lstStyle/>
        <a:p>
          <a:endParaRPr lang="en-US"/>
        </a:p>
      </dgm:t>
    </dgm:pt>
    <dgm:pt modelId="{00EE1CB2-752F-46F1-B02E-F5ED1E9533E0}" type="sibTrans" cxnId="{C4DCB5CC-3774-4555-B7B2-941009F3B136}">
      <dgm:prSet/>
      <dgm:spPr/>
      <dgm:t>
        <a:bodyPr/>
        <a:lstStyle/>
        <a:p>
          <a:endParaRPr lang="en-US"/>
        </a:p>
      </dgm:t>
    </dgm:pt>
    <dgm:pt modelId="{6797547F-90DE-40B2-8154-A0686783D7A1}">
      <dgm:prSet phldrT="[Text]"/>
      <dgm:spPr/>
      <dgm:t>
        <a:bodyPr/>
        <a:lstStyle/>
        <a:p>
          <a:r>
            <a:rPr lang="en-US" dirty="0"/>
            <a:t>Table Storage</a:t>
          </a:r>
        </a:p>
      </dgm:t>
    </dgm:pt>
    <dgm:pt modelId="{04C5571C-1CB2-4867-9158-CA0D167C7032}" type="parTrans" cxnId="{0355B79D-9F6C-43ED-9077-2A78B2ED4BC7}">
      <dgm:prSet/>
      <dgm:spPr/>
      <dgm:t>
        <a:bodyPr/>
        <a:lstStyle/>
        <a:p>
          <a:endParaRPr lang="en-US"/>
        </a:p>
      </dgm:t>
    </dgm:pt>
    <dgm:pt modelId="{592EE703-1964-4D05-9EEC-4B2153ACA48A}" type="sibTrans" cxnId="{0355B79D-9F6C-43ED-9077-2A78B2ED4BC7}">
      <dgm:prSet/>
      <dgm:spPr/>
      <dgm:t>
        <a:bodyPr/>
        <a:lstStyle/>
        <a:p>
          <a:endParaRPr lang="en-US"/>
        </a:p>
      </dgm:t>
    </dgm:pt>
    <dgm:pt modelId="{3264B3D5-E50E-492B-892A-734C48ADF0C4}">
      <dgm:prSet phldrT="[Text]"/>
      <dgm:spPr/>
      <dgm:t>
        <a:bodyPr/>
        <a:lstStyle/>
        <a:p>
          <a:r>
            <a:rPr lang="en-US" dirty="0"/>
            <a:t>Other No-SQL storage</a:t>
          </a:r>
        </a:p>
      </dgm:t>
    </dgm:pt>
    <dgm:pt modelId="{CC0AE693-DB5C-4CD9-A47B-FF8CF0F867B6}" type="parTrans" cxnId="{5FE7BA16-3323-41A7-9002-5905F9658F85}">
      <dgm:prSet/>
      <dgm:spPr/>
      <dgm:t>
        <a:bodyPr/>
        <a:lstStyle/>
        <a:p>
          <a:endParaRPr lang="en-US"/>
        </a:p>
      </dgm:t>
    </dgm:pt>
    <dgm:pt modelId="{390A6F72-7F2B-4525-ACA0-013BD108A300}" type="sibTrans" cxnId="{5FE7BA16-3323-41A7-9002-5905F9658F85}">
      <dgm:prSet/>
      <dgm:spPr/>
      <dgm:t>
        <a:bodyPr/>
        <a:lstStyle/>
        <a:p>
          <a:endParaRPr lang="en-US"/>
        </a:p>
      </dgm:t>
    </dgm:pt>
    <dgm:pt modelId="{382506C7-EAD4-4AC2-A3A2-F8F2997FB670}">
      <dgm:prSet phldrT="[Text]"/>
      <dgm:spPr/>
      <dgm:t>
        <a:bodyPr/>
        <a:lstStyle/>
        <a:p>
          <a:r>
            <a:rPr lang="en-US" dirty="0"/>
            <a:t>Document DB</a:t>
          </a:r>
        </a:p>
      </dgm:t>
    </dgm:pt>
    <dgm:pt modelId="{4EBD94F5-5E59-4A19-A56B-AEEE6EDD1BAB}" type="parTrans" cxnId="{37244AFB-E924-4606-A0BF-1F6BD5292014}">
      <dgm:prSet/>
      <dgm:spPr/>
      <dgm:t>
        <a:bodyPr/>
        <a:lstStyle/>
        <a:p>
          <a:endParaRPr lang="en-US"/>
        </a:p>
      </dgm:t>
    </dgm:pt>
    <dgm:pt modelId="{8C1D1025-F979-4B2D-9920-BDBE76DD2872}" type="sibTrans" cxnId="{37244AFB-E924-4606-A0BF-1F6BD5292014}">
      <dgm:prSet/>
      <dgm:spPr/>
      <dgm:t>
        <a:bodyPr/>
        <a:lstStyle/>
        <a:p>
          <a:endParaRPr lang="en-US"/>
        </a:p>
      </dgm:t>
    </dgm:pt>
    <dgm:pt modelId="{985C110E-E4FA-4CCF-A702-1E11039902E6}">
      <dgm:prSet phldrT="[Text]"/>
      <dgm:spPr/>
      <dgm:t>
        <a:bodyPr/>
        <a:lstStyle/>
        <a:p>
          <a:r>
            <a:rPr lang="en-US" dirty="0"/>
            <a:t>Event Hubs</a:t>
          </a:r>
        </a:p>
      </dgm:t>
    </dgm:pt>
    <dgm:pt modelId="{BDA1D5B7-6A5E-4817-BF9C-A0389C5C1D97}" type="parTrans" cxnId="{003D8BC5-3133-4F2F-8652-90391CCD9736}">
      <dgm:prSet/>
      <dgm:spPr/>
      <dgm:t>
        <a:bodyPr/>
        <a:lstStyle/>
        <a:p>
          <a:endParaRPr lang="en-US"/>
        </a:p>
      </dgm:t>
    </dgm:pt>
    <dgm:pt modelId="{D88AB915-7C31-4774-B296-71EE576FE90D}" type="sibTrans" cxnId="{003D8BC5-3133-4F2F-8652-90391CCD9736}">
      <dgm:prSet/>
      <dgm:spPr/>
      <dgm:t>
        <a:bodyPr/>
        <a:lstStyle/>
        <a:p>
          <a:endParaRPr lang="en-US"/>
        </a:p>
      </dgm:t>
    </dgm:pt>
    <dgm:pt modelId="{D0C456E4-9616-48CE-9782-3B535F2DBE77}">
      <dgm:prSet phldrT="[Text]"/>
      <dgm:spPr/>
      <dgm:t>
        <a:bodyPr/>
        <a:lstStyle/>
        <a:p>
          <a:r>
            <a:rPr lang="en-US" dirty="0"/>
            <a:t>Cool storage</a:t>
          </a:r>
        </a:p>
      </dgm:t>
    </dgm:pt>
    <dgm:pt modelId="{9EFB6B34-3C13-4581-9A86-2FEB944B6FBE}" type="parTrans" cxnId="{8B223E85-D145-4E58-A09B-70C0401A9628}">
      <dgm:prSet/>
      <dgm:spPr/>
      <dgm:t>
        <a:bodyPr/>
        <a:lstStyle/>
        <a:p>
          <a:endParaRPr lang="en-US"/>
        </a:p>
      </dgm:t>
    </dgm:pt>
    <dgm:pt modelId="{48882BCD-718A-4CDA-A016-4BCD92838BAC}" type="sibTrans" cxnId="{8B223E85-D145-4E58-A09B-70C0401A9628}">
      <dgm:prSet/>
      <dgm:spPr/>
      <dgm:t>
        <a:bodyPr/>
        <a:lstStyle/>
        <a:p>
          <a:endParaRPr lang="en-US"/>
        </a:p>
      </dgm:t>
    </dgm:pt>
    <dgm:pt modelId="{DC3843A5-65EE-4D2E-B654-D6B64F2F13D8}">
      <dgm:prSet phldrT="[Text]"/>
      <dgm:spPr/>
      <dgm:t>
        <a:bodyPr/>
        <a:lstStyle/>
        <a:p>
          <a:r>
            <a:rPr lang="en-US" dirty="0"/>
            <a:t>Archive storage</a:t>
          </a:r>
        </a:p>
      </dgm:t>
    </dgm:pt>
    <dgm:pt modelId="{60BE854C-7555-4ACA-A17B-7077D94B363C}" type="parTrans" cxnId="{D66B464A-1A92-496B-8D5E-B7AF0E38703F}">
      <dgm:prSet/>
      <dgm:spPr/>
      <dgm:t>
        <a:bodyPr/>
        <a:lstStyle/>
        <a:p>
          <a:endParaRPr lang="en-US"/>
        </a:p>
      </dgm:t>
    </dgm:pt>
    <dgm:pt modelId="{DFD11DB9-D383-4506-9BDA-A58A78456BD7}" type="sibTrans" cxnId="{D66B464A-1A92-496B-8D5E-B7AF0E38703F}">
      <dgm:prSet/>
      <dgm:spPr/>
      <dgm:t>
        <a:bodyPr/>
        <a:lstStyle/>
        <a:p>
          <a:endParaRPr lang="en-US"/>
        </a:p>
      </dgm:t>
    </dgm:pt>
    <dgm:pt modelId="{3D68E4FD-8298-440B-A6A0-86A20587C2C9}">
      <dgm:prSet phldrT="[Text]"/>
      <dgm:spPr/>
      <dgm:t>
        <a:bodyPr/>
        <a:lstStyle/>
        <a:p>
          <a:r>
            <a:rPr lang="en-US" dirty="0" err="1"/>
            <a:t>StorSimple</a:t>
          </a:r>
          <a:endParaRPr lang="en-US" dirty="0"/>
        </a:p>
      </dgm:t>
    </dgm:pt>
    <dgm:pt modelId="{E8C3F631-AE7C-4084-A733-613B5E2F0C17}" type="parTrans" cxnId="{187FD555-E5CC-4162-8B1E-C34069CF5075}">
      <dgm:prSet/>
      <dgm:spPr/>
      <dgm:t>
        <a:bodyPr/>
        <a:lstStyle/>
        <a:p>
          <a:endParaRPr lang="en-US"/>
        </a:p>
      </dgm:t>
    </dgm:pt>
    <dgm:pt modelId="{EF7E4454-98B7-4DC6-A585-632D1B41B0D4}" type="sibTrans" cxnId="{187FD555-E5CC-4162-8B1E-C34069CF5075}">
      <dgm:prSet/>
      <dgm:spPr/>
      <dgm:t>
        <a:bodyPr/>
        <a:lstStyle/>
        <a:p>
          <a:endParaRPr lang="en-US"/>
        </a:p>
      </dgm:t>
    </dgm:pt>
    <dgm:pt modelId="{53FB98A5-6147-4462-BD13-F09162DC2745}">
      <dgm:prSet phldrT="[Text]"/>
      <dgm:spPr/>
      <dgm:t>
        <a:bodyPr/>
        <a:lstStyle/>
        <a:p>
          <a:r>
            <a:rPr lang="en-US" dirty="0"/>
            <a:t>Azure backup</a:t>
          </a:r>
        </a:p>
      </dgm:t>
    </dgm:pt>
    <dgm:pt modelId="{B07506B4-12FB-45B5-824F-DC3AE8643E54}" type="parTrans" cxnId="{F2153330-5BD6-400B-93F7-B0C69BBE22B7}">
      <dgm:prSet/>
      <dgm:spPr/>
      <dgm:t>
        <a:bodyPr/>
        <a:lstStyle/>
        <a:p>
          <a:endParaRPr lang="en-US"/>
        </a:p>
      </dgm:t>
    </dgm:pt>
    <dgm:pt modelId="{419F3C23-82F8-4A1F-BCCB-9E121221A428}" type="sibTrans" cxnId="{F2153330-5BD6-400B-93F7-B0C69BBE22B7}">
      <dgm:prSet/>
      <dgm:spPr/>
      <dgm:t>
        <a:bodyPr/>
        <a:lstStyle/>
        <a:p>
          <a:endParaRPr lang="en-US"/>
        </a:p>
      </dgm:t>
    </dgm:pt>
    <dgm:pt modelId="{C98DE09A-B074-4CBE-AF84-9C9D38B2F3E2}">
      <dgm:prSet phldrT="[Text]"/>
      <dgm:spPr/>
      <dgm:t>
        <a:bodyPr/>
        <a:lstStyle/>
        <a:p>
          <a:r>
            <a:rPr lang="en-US" dirty="0"/>
            <a:t>Azure Files</a:t>
          </a:r>
        </a:p>
      </dgm:t>
    </dgm:pt>
    <dgm:pt modelId="{1DA754A8-D3D9-4FA9-8BE9-65D37650F5C0}" type="parTrans" cxnId="{89C32A28-9E04-4A7D-A406-3882EF608770}">
      <dgm:prSet/>
      <dgm:spPr/>
      <dgm:t>
        <a:bodyPr/>
        <a:lstStyle/>
        <a:p>
          <a:endParaRPr lang="en-US"/>
        </a:p>
      </dgm:t>
    </dgm:pt>
    <dgm:pt modelId="{9F457505-4004-4E16-8386-85E5529ED073}" type="sibTrans" cxnId="{89C32A28-9E04-4A7D-A406-3882EF608770}">
      <dgm:prSet/>
      <dgm:spPr/>
      <dgm:t>
        <a:bodyPr/>
        <a:lstStyle/>
        <a:p>
          <a:endParaRPr lang="en-US"/>
        </a:p>
      </dgm:t>
    </dgm:pt>
    <dgm:pt modelId="{879395F1-D724-4624-BD02-E8AD03B5447E}">
      <dgm:prSet phldrT="[Text]"/>
      <dgm:spPr/>
      <dgm:t>
        <a:bodyPr/>
        <a:lstStyle/>
        <a:p>
          <a:r>
            <a:rPr lang="en-US" dirty="0"/>
            <a:t>Hadoop</a:t>
          </a:r>
        </a:p>
      </dgm:t>
    </dgm:pt>
    <dgm:pt modelId="{3D6DB3D9-8811-471F-9A79-019386D545BB}" type="parTrans" cxnId="{A470BECE-4B0C-427A-B9E7-97C91D298AB2}">
      <dgm:prSet/>
      <dgm:spPr/>
      <dgm:t>
        <a:bodyPr/>
        <a:lstStyle/>
        <a:p>
          <a:endParaRPr lang="en-US"/>
        </a:p>
      </dgm:t>
    </dgm:pt>
    <dgm:pt modelId="{C7659900-0EAD-4327-A282-F70BD9ED811B}" type="sibTrans" cxnId="{A470BECE-4B0C-427A-B9E7-97C91D298AB2}">
      <dgm:prSet/>
      <dgm:spPr/>
      <dgm:t>
        <a:bodyPr/>
        <a:lstStyle/>
        <a:p>
          <a:endParaRPr lang="en-US"/>
        </a:p>
      </dgm:t>
    </dgm:pt>
    <dgm:pt modelId="{2991192F-C950-4BCB-9139-35F274C05E26}">
      <dgm:prSet phldrT="[Text]"/>
      <dgm:spPr/>
      <dgm:t>
        <a:bodyPr/>
        <a:lstStyle/>
        <a:p>
          <a:r>
            <a:rPr lang="en-US" dirty="0"/>
            <a:t>SQL Data Warehouse</a:t>
          </a:r>
        </a:p>
      </dgm:t>
    </dgm:pt>
    <dgm:pt modelId="{28C17EE4-A811-484E-B517-FB50A9CF090B}" type="parTrans" cxnId="{A9E9666B-9825-4925-B28F-603095D410A3}">
      <dgm:prSet/>
      <dgm:spPr/>
      <dgm:t>
        <a:bodyPr/>
        <a:lstStyle/>
        <a:p>
          <a:endParaRPr lang="en-US"/>
        </a:p>
      </dgm:t>
    </dgm:pt>
    <dgm:pt modelId="{F5E98EF8-4D84-437B-8681-B8B2E444D460}" type="sibTrans" cxnId="{A9E9666B-9825-4925-B28F-603095D410A3}">
      <dgm:prSet/>
      <dgm:spPr/>
      <dgm:t>
        <a:bodyPr/>
        <a:lstStyle/>
        <a:p>
          <a:endParaRPr lang="en-US"/>
        </a:p>
      </dgm:t>
    </dgm:pt>
    <dgm:pt modelId="{21D0BE17-1D85-402E-A910-36BDE882EFB4}">
      <dgm:prSet phldrT="[Text]"/>
      <dgm:spPr/>
      <dgm:t>
        <a:bodyPr/>
        <a:lstStyle/>
        <a:p>
          <a:r>
            <a:rPr lang="en-US" dirty="0"/>
            <a:t>Stretch Database</a:t>
          </a:r>
        </a:p>
      </dgm:t>
    </dgm:pt>
    <dgm:pt modelId="{7D45144E-C63F-4353-80CC-2C0C824EC405}" type="parTrans" cxnId="{B9C02DCB-4F78-4CA9-983F-A0D8A44F071E}">
      <dgm:prSet/>
      <dgm:spPr/>
      <dgm:t>
        <a:bodyPr/>
        <a:lstStyle/>
        <a:p>
          <a:endParaRPr lang="en-US"/>
        </a:p>
      </dgm:t>
    </dgm:pt>
    <dgm:pt modelId="{2D5D653E-7DB1-4798-AEC5-3AE6F027A72F}" type="sibTrans" cxnId="{B9C02DCB-4F78-4CA9-983F-A0D8A44F071E}">
      <dgm:prSet/>
      <dgm:spPr/>
      <dgm:t>
        <a:bodyPr/>
        <a:lstStyle/>
        <a:p>
          <a:endParaRPr lang="en-US"/>
        </a:p>
      </dgm:t>
    </dgm:pt>
    <dgm:pt modelId="{E499193D-26B1-44D9-A051-1226B4E19995}">
      <dgm:prSet phldrT="[Text]"/>
      <dgm:spPr/>
      <dgm:t>
        <a:bodyPr/>
        <a:lstStyle/>
        <a:p>
          <a:r>
            <a:rPr lang="en-US" dirty="0"/>
            <a:t>Azure Media Storage</a:t>
          </a:r>
        </a:p>
      </dgm:t>
    </dgm:pt>
    <dgm:pt modelId="{91D11EDE-75BA-4203-A0BD-9035E91E43E3}" type="parTrans" cxnId="{678629D6-B73A-46E6-8775-F97F8898BB90}">
      <dgm:prSet/>
      <dgm:spPr/>
      <dgm:t>
        <a:bodyPr/>
        <a:lstStyle/>
        <a:p>
          <a:endParaRPr lang="en-US"/>
        </a:p>
      </dgm:t>
    </dgm:pt>
    <dgm:pt modelId="{7F420040-5172-4470-94C5-3E7A1F5AB04B}" type="sibTrans" cxnId="{678629D6-B73A-46E6-8775-F97F8898BB90}">
      <dgm:prSet/>
      <dgm:spPr/>
      <dgm:t>
        <a:bodyPr/>
        <a:lstStyle/>
        <a:p>
          <a:endParaRPr lang="en-US"/>
        </a:p>
      </dgm:t>
    </dgm:pt>
    <dgm:pt modelId="{33792A6A-A7F9-4947-9D8B-8E9822514918}">
      <dgm:prSet phldrT="[Text]"/>
      <dgm:spPr/>
      <dgm:t>
        <a:bodyPr/>
        <a:lstStyle/>
        <a:p>
          <a:r>
            <a:rPr lang="en-US" dirty="0"/>
            <a:t>Azure Site Recovery</a:t>
          </a:r>
        </a:p>
      </dgm:t>
    </dgm:pt>
    <dgm:pt modelId="{0FDCCCEA-CF24-4ACE-8ADC-F3B77B2C4587}" type="parTrans" cxnId="{DA9AE64A-EF72-438E-82AE-A30297FC2E01}">
      <dgm:prSet/>
      <dgm:spPr/>
    </dgm:pt>
    <dgm:pt modelId="{1A8A3B87-B110-4085-82DD-BAE80F1B8756}" type="sibTrans" cxnId="{DA9AE64A-EF72-438E-82AE-A30297FC2E01}">
      <dgm:prSet/>
      <dgm:spPr/>
    </dgm:pt>
    <dgm:pt modelId="{91C2CB04-DF61-4ECA-96CC-F57E7167426C}">
      <dgm:prSet phldrT="[Text]"/>
      <dgm:spPr/>
      <dgm:t>
        <a:bodyPr/>
        <a:lstStyle/>
        <a:p>
          <a:r>
            <a:rPr lang="en-US" dirty="0"/>
            <a:t>Azure Backup</a:t>
          </a:r>
        </a:p>
      </dgm:t>
    </dgm:pt>
    <dgm:pt modelId="{7FE41154-82C6-4A32-B562-3138D1AEEDAA}" type="parTrans" cxnId="{0AE0B959-FE9C-45CA-AEF7-F260149E3AC7}">
      <dgm:prSet/>
      <dgm:spPr/>
    </dgm:pt>
    <dgm:pt modelId="{CF96F32F-5B67-4A56-B41D-448B1A352B2C}" type="sibTrans" cxnId="{0AE0B959-FE9C-45CA-AEF7-F260149E3AC7}">
      <dgm:prSet/>
      <dgm:spPr/>
    </dgm:pt>
    <dgm:pt modelId="{FBBA780B-32A8-47DD-BDAA-A1B54F6B466F}">
      <dgm:prSet phldrT="[Text]"/>
      <dgm:spPr/>
      <dgm:t>
        <a:bodyPr/>
        <a:lstStyle/>
        <a:p>
          <a:r>
            <a:rPr lang="en-US" dirty="0"/>
            <a:t>Data transfer</a:t>
          </a:r>
        </a:p>
      </dgm:t>
    </dgm:pt>
    <dgm:pt modelId="{25BBDCBF-3D28-49A4-8C03-45447861C0E7}" type="parTrans" cxnId="{7A286AF9-DB13-4B04-8AB4-1F6938C09ECF}">
      <dgm:prSet/>
      <dgm:spPr/>
    </dgm:pt>
    <dgm:pt modelId="{CDD59FDA-1100-41B1-9BAD-BB0DC22C75BB}" type="sibTrans" cxnId="{7A286AF9-DB13-4B04-8AB4-1F6938C09ECF}">
      <dgm:prSet/>
      <dgm:spPr/>
    </dgm:pt>
    <dgm:pt modelId="{B387F7C5-8CEE-40A5-AC08-464D268EB081}">
      <dgm:prSet phldrT="[Text]"/>
      <dgm:spPr/>
      <dgm:t>
        <a:bodyPr/>
        <a:lstStyle/>
        <a:p>
          <a:r>
            <a:rPr lang="en-US" dirty="0"/>
            <a:t>Import/Export</a:t>
          </a:r>
        </a:p>
      </dgm:t>
    </dgm:pt>
    <dgm:pt modelId="{2886066B-033E-474C-AA2B-056F9CFD11AC}" type="parTrans" cxnId="{2DB51F85-DE46-4BF4-B122-3285E027E1BE}">
      <dgm:prSet/>
      <dgm:spPr/>
    </dgm:pt>
    <dgm:pt modelId="{628AA810-0916-42DB-8F8E-6070ECA22715}" type="sibTrans" cxnId="{2DB51F85-DE46-4BF4-B122-3285E027E1BE}">
      <dgm:prSet/>
      <dgm:spPr/>
    </dgm:pt>
    <dgm:pt modelId="{AAB0AC6C-0584-4182-9387-A1F0E007CF21}" type="pres">
      <dgm:prSet presAssocID="{E08E7DB3-16D5-44FD-B97D-664B418DEFD9}" presName="diagram" presStyleCnt="0">
        <dgm:presLayoutVars>
          <dgm:dir/>
          <dgm:resizeHandles val="exact"/>
        </dgm:presLayoutVars>
      </dgm:prSet>
      <dgm:spPr/>
    </dgm:pt>
    <dgm:pt modelId="{668CCC87-18F5-4E0D-AAAF-135D2E4D3588}" type="pres">
      <dgm:prSet presAssocID="{722528CE-1357-423D-8213-00C1D4FD5CE8}" presName="node" presStyleLbl="node1" presStyleIdx="0" presStyleCnt="8">
        <dgm:presLayoutVars>
          <dgm:bulletEnabled val="1"/>
        </dgm:presLayoutVars>
      </dgm:prSet>
      <dgm:spPr/>
    </dgm:pt>
    <dgm:pt modelId="{1B05A7BE-8E4F-46B8-A12E-4A78C2E15749}" type="pres">
      <dgm:prSet presAssocID="{D48A3ADD-C138-48BE-8C59-09C3C8E1D59F}" presName="sibTrans" presStyleCnt="0"/>
      <dgm:spPr/>
    </dgm:pt>
    <dgm:pt modelId="{5793F169-B478-4507-8595-E6B245B0B12E}" type="pres">
      <dgm:prSet presAssocID="{D2E9BD87-9D3C-4E54-BEE4-383A882A592F}" presName="node" presStyleLbl="node1" presStyleIdx="1" presStyleCnt="8">
        <dgm:presLayoutVars>
          <dgm:bulletEnabled val="1"/>
        </dgm:presLayoutVars>
      </dgm:prSet>
      <dgm:spPr/>
    </dgm:pt>
    <dgm:pt modelId="{1B841174-9FC6-4002-9317-5C4365AF5264}" type="pres">
      <dgm:prSet presAssocID="{83B85716-F75B-46D2-AB7A-3FA0F4B12B25}" presName="sibTrans" presStyleCnt="0"/>
      <dgm:spPr/>
    </dgm:pt>
    <dgm:pt modelId="{A0D7FD5C-AEF5-45B5-91A6-45009A54B5D2}" type="pres">
      <dgm:prSet presAssocID="{C47AEE60-4905-48DE-9C41-20652EAD88B5}" presName="node" presStyleLbl="node1" presStyleIdx="2" presStyleCnt="8">
        <dgm:presLayoutVars>
          <dgm:bulletEnabled val="1"/>
        </dgm:presLayoutVars>
      </dgm:prSet>
      <dgm:spPr/>
    </dgm:pt>
    <dgm:pt modelId="{F8B38A17-7AA2-483B-A407-A0BCDBF217CE}" type="pres">
      <dgm:prSet presAssocID="{DDD4E87D-4EB9-47FE-8949-CADA864E72BC}" presName="sibTrans" presStyleCnt="0"/>
      <dgm:spPr/>
    </dgm:pt>
    <dgm:pt modelId="{F4433530-C218-44CC-A83C-7A861D0E34A2}" type="pres">
      <dgm:prSet presAssocID="{78FFFE28-AA3B-4DCE-8ED7-B1E80194A952}" presName="node" presStyleLbl="node1" presStyleIdx="3" presStyleCnt="8">
        <dgm:presLayoutVars>
          <dgm:bulletEnabled val="1"/>
        </dgm:presLayoutVars>
      </dgm:prSet>
      <dgm:spPr/>
    </dgm:pt>
    <dgm:pt modelId="{D52434BB-6C38-4061-8267-2956A5380954}" type="pres">
      <dgm:prSet presAssocID="{9D30C9D8-416E-4668-92F3-4BA219CCD53E}" presName="sibTrans" presStyleCnt="0"/>
      <dgm:spPr/>
    </dgm:pt>
    <dgm:pt modelId="{3EFA3259-7A44-4240-9B49-F4F3D894C5C5}" type="pres">
      <dgm:prSet presAssocID="{BA30C9D3-9620-455C-AB32-3AE44018E32E}" presName="node" presStyleLbl="node1" presStyleIdx="4" presStyleCnt="8">
        <dgm:presLayoutVars>
          <dgm:bulletEnabled val="1"/>
        </dgm:presLayoutVars>
      </dgm:prSet>
      <dgm:spPr/>
    </dgm:pt>
    <dgm:pt modelId="{95508C99-2326-416C-9A8C-D3D4C6E7C481}" type="pres">
      <dgm:prSet presAssocID="{1B5392BA-9AAE-49C2-8E04-917FC5C7B6B5}" presName="sibTrans" presStyleCnt="0"/>
      <dgm:spPr/>
    </dgm:pt>
    <dgm:pt modelId="{BCB36226-89F5-4E19-8AE0-954A2A8E8069}" type="pres">
      <dgm:prSet presAssocID="{90625AC4-BA1B-498C-A88A-91E7A1AF8F0A}" presName="node" presStyleLbl="node1" presStyleIdx="5" presStyleCnt="8">
        <dgm:presLayoutVars>
          <dgm:bulletEnabled val="1"/>
        </dgm:presLayoutVars>
      </dgm:prSet>
      <dgm:spPr/>
    </dgm:pt>
    <dgm:pt modelId="{B3B9BDC1-5018-47DB-8B08-5FB31B2D7994}" type="pres">
      <dgm:prSet presAssocID="{C871D628-E11F-4BD7-82BE-D0EB3F366D22}" presName="sibTrans" presStyleCnt="0"/>
      <dgm:spPr/>
    </dgm:pt>
    <dgm:pt modelId="{4F75FF11-3BF2-47FB-950C-89911997F1AE}" type="pres">
      <dgm:prSet presAssocID="{FBBA780B-32A8-47DD-BDAA-A1B54F6B466F}" presName="node" presStyleLbl="node1" presStyleIdx="6" presStyleCnt="8">
        <dgm:presLayoutVars>
          <dgm:bulletEnabled val="1"/>
        </dgm:presLayoutVars>
      </dgm:prSet>
      <dgm:spPr/>
    </dgm:pt>
    <dgm:pt modelId="{DE550D9D-6519-4B4C-9054-F59954B86001}" type="pres">
      <dgm:prSet presAssocID="{CDD59FDA-1100-41B1-9BAD-BB0DC22C75BB}" presName="sibTrans" presStyleCnt="0"/>
      <dgm:spPr/>
    </dgm:pt>
    <dgm:pt modelId="{6D61A0F4-CB51-4B58-B4D3-BA3A9FF9211A}" type="pres">
      <dgm:prSet presAssocID="{87D45CF2-98C1-4D74-B494-C9B8AA996AE1}" presName="node" presStyleLbl="node1" presStyleIdx="7" presStyleCnt="8">
        <dgm:presLayoutVars>
          <dgm:bulletEnabled val="1"/>
        </dgm:presLayoutVars>
      </dgm:prSet>
      <dgm:spPr/>
    </dgm:pt>
  </dgm:ptLst>
  <dgm:cxnLst>
    <dgm:cxn modelId="{C8BBEADB-896C-41B3-8E52-634292EBCFCE}" srcId="{C47AEE60-4905-48DE-9C41-20652EAD88B5}" destId="{0333961B-71A3-4950-A7F9-570A921016F4}" srcOrd="0" destOrd="0" parTransId="{37DCCA83-8C8C-46A8-83E9-9046BB1D3F05}" sibTransId="{8A7B119A-8DCA-4399-97EE-2B3C41CAC3A0}"/>
    <dgm:cxn modelId="{5BE69757-9ED7-47B8-8526-33FCB6DABEBC}" type="presOf" srcId="{DC3843A5-65EE-4D2E-B654-D6B64F2F13D8}" destId="{F4433530-C218-44CC-A83C-7A861D0E34A2}" srcOrd="0" destOrd="5" presId="urn:microsoft.com/office/officeart/2005/8/layout/default"/>
    <dgm:cxn modelId="{89C32A28-9E04-4A7D-A406-3882EF608770}" srcId="{BA30C9D3-9620-455C-AB32-3AE44018E32E}" destId="{C98DE09A-B074-4CBE-AF84-9C9D38B2F3E2}" srcOrd="1" destOrd="0" parTransId="{1DA754A8-D3D9-4FA9-8BE9-65D37650F5C0}" sibTransId="{9F457505-4004-4E16-8386-85E5529ED073}"/>
    <dgm:cxn modelId="{46D4870F-0F36-422F-9E06-8FFF7C91C819}" srcId="{722528CE-1357-423D-8213-00C1D4FD5CE8}" destId="{0D4BD58B-AEDF-4483-896A-1F59A3EF223A}" srcOrd="0" destOrd="0" parTransId="{722EBE0B-232C-478A-B101-15490EFADD00}" sibTransId="{ECA72DDB-1C7D-48F3-A863-84D8DE461506}"/>
    <dgm:cxn modelId="{A470BECE-4B0C-427A-B9E7-97C91D298AB2}" srcId="{722528CE-1357-423D-8213-00C1D4FD5CE8}" destId="{879395F1-D724-4624-BD02-E8AD03B5447E}" srcOrd="4" destOrd="0" parTransId="{3D6DB3D9-8811-471F-9A79-019386D545BB}" sibTransId="{C7659900-0EAD-4327-A282-F70BD9ED811B}"/>
    <dgm:cxn modelId="{B1E5EE77-ACC1-4F82-8639-35F0D2AB344E}" srcId="{E08E7DB3-16D5-44FD-B97D-664B418DEFD9}" destId="{78FFFE28-AA3B-4DCE-8ED7-B1E80194A952}" srcOrd="3" destOrd="0" parTransId="{8FDAC547-FCAE-4755-84E8-35F562E41D17}" sibTransId="{9D30C9D8-416E-4668-92F3-4BA219CCD53E}"/>
    <dgm:cxn modelId="{8DB1B895-92B5-450D-A6C7-31E91D1D47ED}" srcId="{E08E7DB3-16D5-44FD-B97D-664B418DEFD9}" destId="{722528CE-1357-423D-8213-00C1D4FD5CE8}" srcOrd="0" destOrd="0" parTransId="{B9CFDCD6-039B-46A8-AC52-015F38DA45B4}" sibTransId="{D48A3ADD-C138-48BE-8C59-09C3C8E1D59F}"/>
    <dgm:cxn modelId="{37244AFB-E924-4606-A0BF-1F6BD5292014}" srcId="{D2E9BD87-9D3C-4E54-BEE4-383A882A592F}" destId="{382506C7-EAD4-4AC2-A3A2-F8F2997FB670}" srcOrd="1" destOrd="0" parTransId="{4EBD94F5-5E59-4A19-A56B-AEEE6EDD1BAB}" sibTransId="{8C1D1025-F979-4B2D-9920-BDBE76DD2872}"/>
    <dgm:cxn modelId="{D66B464A-1A92-496B-8D5E-B7AF0E38703F}" srcId="{78FFFE28-AA3B-4DCE-8ED7-B1E80194A952}" destId="{DC3843A5-65EE-4D2E-B654-D6B64F2F13D8}" srcOrd="4" destOrd="0" parTransId="{60BE854C-7555-4ACA-A17B-7077D94B363C}" sibTransId="{DFD11DB9-D383-4506-9BDA-A58A78456BD7}"/>
    <dgm:cxn modelId="{2DB51F85-DE46-4BF4-B122-3285E027E1BE}" srcId="{FBBA780B-32A8-47DD-BDAA-A1B54F6B466F}" destId="{B387F7C5-8CEE-40A5-AC08-464D268EB081}" srcOrd="0" destOrd="0" parTransId="{2886066B-033E-474C-AA2B-056F9CFD11AC}" sibTransId="{628AA810-0916-42DB-8F8E-6070ECA22715}"/>
    <dgm:cxn modelId="{DD1CF560-0B8A-449E-BC9F-24C7C0600A8E}" type="presOf" srcId="{AF9F94FD-7BF1-4F5E-8F42-71FA1615BA87}" destId="{F4433530-C218-44CC-A83C-7A861D0E34A2}" srcOrd="0" destOrd="1" presId="urn:microsoft.com/office/officeart/2005/8/layout/default"/>
    <dgm:cxn modelId="{110FBFEC-1BD3-4E83-940F-1A02E6BA165C}" type="presOf" srcId="{3D68E4FD-8298-440B-A6A0-86A20587C2C9}" destId="{F4433530-C218-44CC-A83C-7A861D0E34A2}" srcOrd="0" destOrd="3" presId="urn:microsoft.com/office/officeart/2005/8/layout/default"/>
    <dgm:cxn modelId="{F2153330-5BD6-400B-93F7-B0C69BBE22B7}" srcId="{78FFFE28-AA3B-4DCE-8ED7-B1E80194A952}" destId="{53FB98A5-6147-4462-BD13-F09162DC2745}" srcOrd="3" destOrd="0" parTransId="{B07506B4-12FB-45B5-824F-DC3AE8643E54}" sibTransId="{419F3C23-82F8-4A1F-BCCB-9E121221A428}"/>
    <dgm:cxn modelId="{BB1009E6-07ED-422E-8171-148974E1032E}" type="presOf" srcId="{879395F1-D724-4624-BD02-E8AD03B5447E}" destId="{668CCC87-18F5-4E0D-AAAF-135D2E4D3588}" srcOrd="0" destOrd="5" presId="urn:microsoft.com/office/officeart/2005/8/layout/default"/>
    <dgm:cxn modelId="{5569F040-CD40-4303-9864-B84EA39B7EE3}" type="presOf" srcId="{B387F7C5-8CEE-40A5-AC08-464D268EB081}" destId="{4F75FF11-3BF2-47FB-950C-89911997F1AE}" srcOrd="0" destOrd="1" presId="urn:microsoft.com/office/officeart/2005/8/layout/default"/>
    <dgm:cxn modelId="{88111B12-D6F2-44B7-A569-96C10F44AF94}" type="presOf" srcId="{E499193D-26B1-44D9-A051-1226B4E19995}" destId="{BCB36226-89F5-4E19-8AE0-954A2A8E8069}" srcOrd="0" destOrd="1" presId="urn:microsoft.com/office/officeart/2005/8/layout/default"/>
    <dgm:cxn modelId="{A9E9666B-9825-4925-B28F-603095D410A3}" srcId="{722528CE-1357-423D-8213-00C1D4FD5CE8}" destId="{2991192F-C950-4BCB-9139-35F274C05E26}" srcOrd="2" destOrd="0" parTransId="{28C17EE4-A811-484E-B517-FB50A9CF090B}" sibTransId="{F5E98EF8-4D84-437B-8681-B8B2E444D460}"/>
    <dgm:cxn modelId="{187FD555-E5CC-4162-8B1E-C34069CF5075}" srcId="{78FFFE28-AA3B-4DCE-8ED7-B1E80194A952}" destId="{3D68E4FD-8298-440B-A6A0-86A20587C2C9}" srcOrd="2" destOrd="0" parTransId="{E8C3F631-AE7C-4084-A733-613B5E2F0C17}" sibTransId="{EF7E4454-98B7-4DC6-A585-632D1B41B0D4}"/>
    <dgm:cxn modelId="{F657CFC0-D599-4D90-8A7D-9DD05F154536}" srcId="{E08E7DB3-16D5-44FD-B97D-664B418DEFD9}" destId="{D2E9BD87-9D3C-4E54-BEE4-383A882A592F}" srcOrd="1" destOrd="0" parTransId="{C0D18556-BD2C-4CC4-9B03-6CD259D2FE5D}" sibTransId="{83B85716-F75B-46D2-AB7A-3FA0F4B12B25}"/>
    <dgm:cxn modelId="{ED208724-3F08-4C58-9C89-8BE9AD752BC2}" type="presOf" srcId="{C47AEE60-4905-48DE-9C41-20652EAD88B5}" destId="{A0D7FD5C-AEF5-45B5-91A6-45009A54B5D2}" srcOrd="0" destOrd="0" presId="urn:microsoft.com/office/officeart/2005/8/layout/default"/>
    <dgm:cxn modelId="{10B33D36-BBCF-4928-81F8-C53FD01ED6B0}" type="presOf" srcId="{0D4BD58B-AEDF-4483-896A-1F59A3EF223A}" destId="{668CCC87-18F5-4E0D-AAAF-135D2E4D3588}" srcOrd="0" destOrd="1" presId="urn:microsoft.com/office/officeart/2005/8/layout/default"/>
    <dgm:cxn modelId="{0AE0B959-FE9C-45CA-AEF7-F260149E3AC7}" srcId="{BA30C9D3-9620-455C-AB32-3AE44018E32E}" destId="{91C2CB04-DF61-4ECA-96CC-F57E7167426C}" srcOrd="3" destOrd="0" parTransId="{7FE41154-82C6-4A32-B562-3138D1AEEDAA}" sibTransId="{CF96F32F-5B67-4A56-B41D-448B1A352B2C}"/>
    <dgm:cxn modelId="{7A286AF9-DB13-4B04-8AB4-1F6938C09ECF}" srcId="{E08E7DB3-16D5-44FD-B97D-664B418DEFD9}" destId="{FBBA780B-32A8-47DD-BDAA-A1B54F6B466F}" srcOrd="6" destOrd="0" parTransId="{25BBDCBF-3D28-49A4-8C03-45447861C0E7}" sibTransId="{CDD59FDA-1100-41B1-9BAD-BB0DC22C75BB}"/>
    <dgm:cxn modelId="{0EA3682D-40A6-4321-9BF3-032A15922B3E}" type="presOf" srcId="{90625AC4-BA1B-498C-A88A-91E7A1AF8F0A}" destId="{BCB36226-89F5-4E19-8AE0-954A2A8E8069}" srcOrd="0" destOrd="0" presId="urn:microsoft.com/office/officeart/2005/8/layout/default"/>
    <dgm:cxn modelId="{7E2F76AC-14F8-4FB7-BD5A-839A738411AF}" type="presOf" srcId="{53FB98A5-6147-4462-BD13-F09162DC2745}" destId="{F4433530-C218-44CC-A83C-7A861D0E34A2}" srcOrd="0" destOrd="4" presId="urn:microsoft.com/office/officeart/2005/8/layout/default"/>
    <dgm:cxn modelId="{EC09D394-BE72-46D5-A4F2-D46E00527200}" srcId="{E08E7DB3-16D5-44FD-B97D-664B418DEFD9}" destId="{C47AEE60-4905-48DE-9C41-20652EAD88B5}" srcOrd="2" destOrd="0" parTransId="{1153382D-9342-4878-B028-113DA271473B}" sibTransId="{DDD4E87D-4EB9-47FE-8949-CADA864E72BC}"/>
    <dgm:cxn modelId="{C22C6430-57D0-4087-84E7-877018C9C56F}" type="presOf" srcId="{21D0BE17-1D85-402E-A910-36BDE882EFB4}" destId="{668CCC87-18F5-4E0D-AAAF-135D2E4D3588}" srcOrd="0" destOrd="4" presId="urn:microsoft.com/office/officeart/2005/8/layout/default"/>
    <dgm:cxn modelId="{C894289F-245B-4497-9F93-0EA87B321EB9}" type="presOf" srcId="{91C2CB04-DF61-4ECA-96CC-F57E7167426C}" destId="{3EFA3259-7A44-4240-9B49-F4F3D894C5C5}" srcOrd="0" destOrd="4" presId="urn:microsoft.com/office/officeart/2005/8/layout/default"/>
    <dgm:cxn modelId="{234FFB54-55AF-43B8-8168-5FB9BD8DE221}" type="presOf" srcId="{99970BE4-7210-4B2A-B838-AE2916BA07DA}" destId="{BCB36226-89F5-4E19-8AE0-954A2A8E8069}" srcOrd="0" destOrd="2" presId="urn:microsoft.com/office/officeart/2005/8/layout/default"/>
    <dgm:cxn modelId="{5F778D7B-A17B-4CDF-B056-7814B466BEB5}" type="presOf" srcId="{0333961B-71A3-4950-A7F9-570A921016F4}" destId="{A0D7FD5C-AEF5-45B5-91A6-45009A54B5D2}" srcOrd="0" destOrd="1" presId="urn:microsoft.com/office/officeart/2005/8/layout/default"/>
    <dgm:cxn modelId="{4E7B3F66-94E8-4AFA-A833-C026250BCF3D}" type="presOf" srcId="{FBBA780B-32A8-47DD-BDAA-A1B54F6B466F}" destId="{4F75FF11-3BF2-47FB-950C-89911997F1AE}" srcOrd="0" destOrd="0" presId="urn:microsoft.com/office/officeart/2005/8/layout/default"/>
    <dgm:cxn modelId="{D81FCFE1-F386-462D-B7C9-2CA528395E38}" type="presOf" srcId="{78FFFE28-AA3B-4DCE-8ED7-B1E80194A952}" destId="{F4433530-C218-44CC-A83C-7A861D0E34A2}" srcOrd="0" destOrd="0" presId="urn:microsoft.com/office/officeart/2005/8/layout/default"/>
    <dgm:cxn modelId="{B42A0F0F-21EC-4EC8-AEA7-A67C8713FAF8}" type="presOf" srcId="{BD845F28-BCAB-48E8-AAEB-A10FEEB99218}" destId="{3EFA3259-7A44-4240-9B49-F4F3D894C5C5}" srcOrd="0" destOrd="1" presId="urn:microsoft.com/office/officeart/2005/8/layout/default"/>
    <dgm:cxn modelId="{003D8BC5-3133-4F2F-8652-90391CCD9736}" srcId="{C47AEE60-4905-48DE-9C41-20652EAD88B5}" destId="{985C110E-E4FA-4CCF-A702-1E11039902E6}" srcOrd="1" destOrd="0" parTransId="{BDA1D5B7-6A5E-4817-BF9C-A0389C5C1D97}" sibTransId="{D88AB915-7C31-4774-B296-71EE576FE90D}"/>
    <dgm:cxn modelId="{B9C02DCB-4F78-4CA9-983F-A0D8A44F071E}" srcId="{722528CE-1357-423D-8213-00C1D4FD5CE8}" destId="{21D0BE17-1D85-402E-A910-36BDE882EFB4}" srcOrd="3" destOrd="0" parTransId="{7D45144E-C63F-4353-80CC-2C0C824EC405}" sibTransId="{2D5D653E-7DB1-4798-AEC5-3AE6F027A72F}"/>
    <dgm:cxn modelId="{D1369080-6D5E-49F3-91A4-FD819069EFB2}" srcId="{87D45CF2-98C1-4D74-B494-C9B8AA996AE1}" destId="{75040E47-37DC-4AA9-B538-58818AB7E305}" srcOrd="0" destOrd="0" parTransId="{0ED343AA-3781-41CC-8932-6B43EA24F9DD}" sibTransId="{7A30ECDD-0F72-4E9B-BD31-BC2DBE0045D3}"/>
    <dgm:cxn modelId="{5FE7BA16-3323-41A7-9002-5905F9658F85}" srcId="{D2E9BD87-9D3C-4E54-BEE4-383A882A592F}" destId="{3264B3D5-E50E-492B-892A-734C48ADF0C4}" srcOrd="2" destOrd="0" parTransId="{CC0AE693-DB5C-4CD9-A47B-FF8CF0F867B6}" sibTransId="{390A6F72-7F2B-4525-ACA0-013BD108A300}"/>
    <dgm:cxn modelId="{45D4D0F0-E55E-4155-AE8F-3388128B316E}" srcId="{E08E7DB3-16D5-44FD-B97D-664B418DEFD9}" destId="{BA30C9D3-9620-455C-AB32-3AE44018E32E}" srcOrd="4" destOrd="0" parTransId="{49D978DC-F8C0-4B3B-BEF8-2FC1E484D342}" sibTransId="{1B5392BA-9AAE-49C2-8E04-917FC5C7B6B5}"/>
    <dgm:cxn modelId="{BE85886D-3CB3-451D-8AC3-61CD2289E39C}" srcId="{90625AC4-BA1B-498C-A88A-91E7A1AF8F0A}" destId="{99970BE4-7210-4B2A-B838-AE2916BA07DA}" srcOrd="1" destOrd="0" parTransId="{E0236E85-72C9-4D41-A33C-753F8DEED580}" sibTransId="{997AB5AE-42F1-4599-8FF4-2913CCE0E5DD}"/>
    <dgm:cxn modelId="{02796F3F-73D8-4E35-A431-283AF638F4CD}" type="presOf" srcId="{2991192F-C950-4BCB-9139-35F274C05E26}" destId="{668CCC87-18F5-4E0D-AAAF-135D2E4D3588}" srcOrd="0" destOrd="3" presId="urn:microsoft.com/office/officeart/2005/8/layout/default"/>
    <dgm:cxn modelId="{939FE857-A569-4459-A17F-6B0C1C6A4E6C}" type="presOf" srcId="{D0C456E4-9616-48CE-9782-3B535F2DBE77}" destId="{F4433530-C218-44CC-A83C-7A861D0E34A2}" srcOrd="0" destOrd="2" presId="urn:microsoft.com/office/officeart/2005/8/layout/default"/>
    <dgm:cxn modelId="{8CCC7688-58EB-4632-B1AC-7D0C9A1E46CF}" type="presOf" srcId="{9E79ACC3-141A-4610-BD6E-18978C8D7231}" destId="{668CCC87-18F5-4E0D-AAAF-135D2E4D3588}" srcOrd="0" destOrd="2" presId="urn:microsoft.com/office/officeart/2005/8/layout/default"/>
    <dgm:cxn modelId="{D7166EAF-B991-4069-9F1C-9236ED26ED61}" type="presOf" srcId="{985C110E-E4FA-4CCF-A702-1E11039902E6}" destId="{A0D7FD5C-AEF5-45B5-91A6-45009A54B5D2}" srcOrd="0" destOrd="2" presId="urn:microsoft.com/office/officeart/2005/8/layout/default"/>
    <dgm:cxn modelId="{678629D6-B73A-46E6-8775-F97F8898BB90}" srcId="{90625AC4-BA1B-498C-A88A-91E7A1AF8F0A}" destId="{E499193D-26B1-44D9-A051-1226B4E19995}" srcOrd="0" destOrd="0" parTransId="{91D11EDE-75BA-4203-A0BD-9035E91E43E3}" sibTransId="{7F420040-5172-4470-94C5-3E7A1F5AB04B}"/>
    <dgm:cxn modelId="{F51AB4DE-4121-4287-BC47-59D40BB51635}" srcId="{E08E7DB3-16D5-44FD-B97D-664B418DEFD9}" destId="{87D45CF2-98C1-4D74-B494-C9B8AA996AE1}" srcOrd="7" destOrd="0" parTransId="{B459DDA2-3ABC-4BC7-988A-83E653082C2C}" sibTransId="{2EA069B9-176F-46A7-99C7-0CAEC34AB8A5}"/>
    <dgm:cxn modelId="{906E1C77-9608-4585-9E63-E0A55099C537}" srcId="{E08E7DB3-16D5-44FD-B97D-664B418DEFD9}" destId="{90625AC4-BA1B-498C-A88A-91E7A1AF8F0A}" srcOrd="5" destOrd="0" parTransId="{6E68B560-CFC6-4715-98F7-7D832654BC4D}" sibTransId="{C871D628-E11F-4BD7-82BE-D0EB3F366D22}"/>
    <dgm:cxn modelId="{9D73F769-E248-481C-9EAF-61133722E81A}" type="presOf" srcId="{75040E47-37DC-4AA9-B538-58818AB7E305}" destId="{6D61A0F4-CB51-4B58-B4D3-BA3A9FF9211A}" srcOrd="0" destOrd="1" presId="urn:microsoft.com/office/officeart/2005/8/layout/default"/>
    <dgm:cxn modelId="{32DA8830-84DF-42E3-A3DF-B76D4AF6FD46}" type="presOf" srcId="{C98DE09A-B074-4CBE-AF84-9C9D38B2F3E2}" destId="{3EFA3259-7A44-4240-9B49-F4F3D894C5C5}" srcOrd="0" destOrd="2" presId="urn:microsoft.com/office/officeart/2005/8/layout/default"/>
    <dgm:cxn modelId="{8AEA686B-BAA9-4646-B59F-F44C31669CD3}" type="presOf" srcId="{BA30C9D3-9620-455C-AB32-3AE44018E32E}" destId="{3EFA3259-7A44-4240-9B49-F4F3D894C5C5}" srcOrd="0" destOrd="0" presId="urn:microsoft.com/office/officeart/2005/8/layout/default"/>
    <dgm:cxn modelId="{7B376EEC-429F-42A2-916D-DA075AB109F0}" type="presOf" srcId="{6797547F-90DE-40B2-8154-A0686783D7A1}" destId="{5793F169-B478-4507-8595-E6B245B0B12E}" srcOrd="0" destOrd="1" presId="urn:microsoft.com/office/officeart/2005/8/layout/default"/>
    <dgm:cxn modelId="{625088AF-1A39-422C-B06F-03A9627FA161}" type="presOf" srcId="{E08E7DB3-16D5-44FD-B97D-664B418DEFD9}" destId="{AAB0AC6C-0584-4182-9387-A1F0E007CF21}" srcOrd="0" destOrd="0" presId="urn:microsoft.com/office/officeart/2005/8/layout/default"/>
    <dgm:cxn modelId="{FCA824C6-EC16-48BC-90E5-9ACAD47508C1}" type="presOf" srcId="{722528CE-1357-423D-8213-00C1D4FD5CE8}" destId="{668CCC87-18F5-4E0D-AAAF-135D2E4D3588}" srcOrd="0" destOrd="0" presId="urn:microsoft.com/office/officeart/2005/8/layout/default"/>
    <dgm:cxn modelId="{DA9AE64A-EF72-438E-82AE-A30297FC2E01}" srcId="{BA30C9D3-9620-455C-AB32-3AE44018E32E}" destId="{33792A6A-A7F9-4947-9D8B-8E9822514918}" srcOrd="2" destOrd="0" parTransId="{0FDCCCEA-CF24-4ACE-8ADC-F3B77B2C4587}" sibTransId="{1A8A3B87-B110-4085-82DD-BAE80F1B8756}"/>
    <dgm:cxn modelId="{18DF46B1-0A79-4FE3-AEA7-D3244E2BCFDD}" type="presOf" srcId="{3264B3D5-E50E-492B-892A-734C48ADF0C4}" destId="{5793F169-B478-4507-8595-E6B245B0B12E}" srcOrd="0" destOrd="3" presId="urn:microsoft.com/office/officeart/2005/8/layout/default"/>
    <dgm:cxn modelId="{0355B79D-9F6C-43ED-9077-2A78B2ED4BC7}" srcId="{D2E9BD87-9D3C-4E54-BEE4-383A882A592F}" destId="{6797547F-90DE-40B2-8154-A0686783D7A1}" srcOrd="0" destOrd="0" parTransId="{04C5571C-1CB2-4867-9158-CA0D167C7032}" sibTransId="{592EE703-1964-4D05-9EEC-4B2153ACA48A}"/>
    <dgm:cxn modelId="{8B223E85-D145-4E58-A09B-70C0401A9628}" srcId="{78FFFE28-AA3B-4DCE-8ED7-B1E80194A952}" destId="{D0C456E4-9616-48CE-9782-3B535F2DBE77}" srcOrd="1" destOrd="0" parTransId="{9EFB6B34-3C13-4581-9A86-2FEB944B6FBE}" sibTransId="{48882BCD-718A-4CDA-A016-4BCD92838BAC}"/>
    <dgm:cxn modelId="{94DD6BA0-A13B-428D-A7D3-134BE220FC4C}" type="presOf" srcId="{D2E9BD87-9D3C-4E54-BEE4-383A882A592F}" destId="{5793F169-B478-4507-8595-E6B245B0B12E}" srcOrd="0" destOrd="0" presId="urn:microsoft.com/office/officeart/2005/8/layout/default"/>
    <dgm:cxn modelId="{3DE5B864-6382-4867-B270-DDD5ABCB071F}" srcId="{78FFFE28-AA3B-4DCE-8ED7-B1E80194A952}" destId="{AF9F94FD-7BF1-4F5E-8F42-71FA1615BA87}" srcOrd="0" destOrd="0" parTransId="{8A1A1588-21A1-4642-92A6-0B93A0B76F4B}" sibTransId="{94C6B6E5-533F-4A4B-91B9-ED8CDB843130}"/>
    <dgm:cxn modelId="{6A11BC7E-5822-4832-A49B-6F89ACDB440A}" srcId="{BA30C9D3-9620-455C-AB32-3AE44018E32E}" destId="{BD845F28-BCAB-48E8-AAEB-A10FEEB99218}" srcOrd="0" destOrd="0" parTransId="{A9AE15DA-849E-440C-8210-CBF7ADB48741}" sibTransId="{FC68BCA8-4821-467F-864D-2D61BC017783}"/>
    <dgm:cxn modelId="{C4DCB5CC-3774-4555-B7B2-941009F3B136}" srcId="{722528CE-1357-423D-8213-00C1D4FD5CE8}" destId="{9E79ACC3-141A-4610-BD6E-18978C8D7231}" srcOrd="1" destOrd="0" parTransId="{D07F0DC7-249E-49A0-A029-C02A43C34E31}" sibTransId="{00EE1CB2-752F-46F1-B02E-F5ED1E9533E0}"/>
    <dgm:cxn modelId="{037C7A11-484B-4E3B-B05F-98682523232A}" type="presOf" srcId="{382506C7-EAD4-4AC2-A3A2-F8F2997FB670}" destId="{5793F169-B478-4507-8595-E6B245B0B12E}" srcOrd="0" destOrd="2" presId="urn:microsoft.com/office/officeart/2005/8/layout/default"/>
    <dgm:cxn modelId="{487CD3CC-7799-4869-8BFB-AE1F6FCA3CD0}" type="presOf" srcId="{87D45CF2-98C1-4D74-B494-C9B8AA996AE1}" destId="{6D61A0F4-CB51-4B58-B4D3-BA3A9FF9211A}" srcOrd="0" destOrd="0" presId="urn:microsoft.com/office/officeart/2005/8/layout/default"/>
    <dgm:cxn modelId="{2FFF0542-57ED-444E-8E5F-F697FCF96D46}" type="presOf" srcId="{33792A6A-A7F9-4947-9D8B-8E9822514918}" destId="{3EFA3259-7A44-4240-9B49-F4F3D894C5C5}" srcOrd="0" destOrd="3" presId="urn:microsoft.com/office/officeart/2005/8/layout/default"/>
    <dgm:cxn modelId="{CDA291BF-7DEF-4597-81A7-2F090D5EDFF3}" type="presParOf" srcId="{AAB0AC6C-0584-4182-9387-A1F0E007CF21}" destId="{668CCC87-18F5-4E0D-AAAF-135D2E4D3588}" srcOrd="0" destOrd="0" presId="urn:microsoft.com/office/officeart/2005/8/layout/default"/>
    <dgm:cxn modelId="{5E3A867F-E8B3-49CF-91DB-11E528398C00}" type="presParOf" srcId="{AAB0AC6C-0584-4182-9387-A1F0E007CF21}" destId="{1B05A7BE-8E4F-46B8-A12E-4A78C2E15749}" srcOrd="1" destOrd="0" presId="urn:microsoft.com/office/officeart/2005/8/layout/default"/>
    <dgm:cxn modelId="{B5BE5117-B18E-4D86-9789-A72236ED24B9}" type="presParOf" srcId="{AAB0AC6C-0584-4182-9387-A1F0E007CF21}" destId="{5793F169-B478-4507-8595-E6B245B0B12E}" srcOrd="2" destOrd="0" presId="urn:microsoft.com/office/officeart/2005/8/layout/default"/>
    <dgm:cxn modelId="{B465BCE6-BBDC-4E09-9F27-8EC4C37C0E15}" type="presParOf" srcId="{AAB0AC6C-0584-4182-9387-A1F0E007CF21}" destId="{1B841174-9FC6-4002-9317-5C4365AF5264}" srcOrd="3" destOrd="0" presId="urn:microsoft.com/office/officeart/2005/8/layout/default"/>
    <dgm:cxn modelId="{78A6D425-8486-48A4-8418-006C344CCD5A}" type="presParOf" srcId="{AAB0AC6C-0584-4182-9387-A1F0E007CF21}" destId="{A0D7FD5C-AEF5-45B5-91A6-45009A54B5D2}" srcOrd="4" destOrd="0" presId="urn:microsoft.com/office/officeart/2005/8/layout/default"/>
    <dgm:cxn modelId="{2D8F64B5-CFBF-44F5-8F9E-72F164DC0E4E}" type="presParOf" srcId="{AAB0AC6C-0584-4182-9387-A1F0E007CF21}" destId="{F8B38A17-7AA2-483B-A407-A0BCDBF217CE}" srcOrd="5" destOrd="0" presId="urn:microsoft.com/office/officeart/2005/8/layout/default"/>
    <dgm:cxn modelId="{DDF7BA0D-ACBB-464A-8C8D-79DA4CD50498}" type="presParOf" srcId="{AAB0AC6C-0584-4182-9387-A1F0E007CF21}" destId="{F4433530-C218-44CC-A83C-7A861D0E34A2}" srcOrd="6" destOrd="0" presId="urn:microsoft.com/office/officeart/2005/8/layout/default"/>
    <dgm:cxn modelId="{830F4EBF-9F33-4165-A6A5-0EA096FF809B}" type="presParOf" srcId="{AAB0AC6C-0584-4182-9387-A1F0E007CF21}" destId="{D52434BB-6C38-4061-8267-2956A5380954}" srcOrd="7" destOrd="0" presId="urn:microsoft.com/office/officeart/2005/8/layout/default"/>
    <dgm:cxn modelId="{D94BD141-0E28-41C5-B4A4-E77671F494E6}" type="presParOf" srcId="{AAB0AC6C-0584-4182-9387-A1F0E007CF21}" destId="{3EFA3259-7A44-4240-9B49-F4F3D894C5C5}" srcOrd="8" destOrd="0" presId="urn:microsoft.com/office/officeart/2005/8/layout/default"/>
    <dgm:cxn modelId="{DE2AF038-802F-43B5-87E3-460167B4D1A1}" type="presParOf" srcId="{AAB0AC6C-0584-4182-9387-A1F0E007CF21}" destId="{95508C99-2326-416C-9A8C-D3D4C6E7C481}" srcOrd="9" destOrd="0" presId="urn:microsoft.com/office/officeart/2005/8/layout/default"/>
    <dgm:cxn modelId="{4F10E194-52B0-4DD2-A00D-EBCE7568E85F}" type="presParOf" srcId="{AAB0AC6C-0584-4182-9387-A1F0E007CF21}" destId="{BCB36226-89F5-4E19-8AE0-954A2A8E8069}" srcOrd="10" destOrd="0" presId="urn:microsoft.com/office/officeart/2005/8/layout/default"/>
    <dgm:cxn modelId="{EC97E0D9-B7A4-4DEB-9A69-DFA7CCDDF41B}" type="presParOf" srcId="{AAB0AC6C-0584-4182-9387-A1F0E007CF21}" destId="{B3B9BDC1-5018-47DB-8B08-5FB31B2D7994}" srcOrd="11" destOrd="0" presId="urn:microsoft.com/office/officeart/2005/8/layout/default"/>
    <dgm:cxn modelId="{536C056F-E695-423E-9661-3085AACA95A1}" type="presParOf" srcId="{AAB0AC6C-0584-4182-9387-A1F0E007CF21}" destId="{4F75FF11-3BF2-47FB-950C-89911997F1AE}" srcOrd="12" destOrd="0" presId="urn:microsoft.com/office/officeart/2005/8/layout/default"/>
    <dgm:cxn modelId="{666DC249-D4A9-4A25-916D-7AFF32EB569B}" type="presParOf" srcId="{AAB0AC6C-0584-4182-9387-A1F0E007CF21}" destId="{DE550D9D-6519-4B4C-9054-F59954B86001}" srcOrd="13" destOrd="0" presId="urn:microsoft.com/office/officeart/2005/8/layout/default"/>
    <dgm:cxn modelId="{42B00574-7868-452D-B96F-D890700EF5F1}" type="presParOf" srcId="{AAB0AC6C-0584-4182-9387-A1F0E007CF21}" destId="{6D61A0F4-CB51-4B58-B4D3-BA3A9FF9211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D4282-ADE6-4EEE-B734-EDE51CD9BBB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E4466B4-0B60-4B11-A7FC-ABA5478D0B59}">
      <dgm:prSet phldrT="[Text]"/>
      <dgm:spPr/>
      <dgm:t>
        <a:bodyPr/>
        <a:lstStyle/>
        <a:p>
          <a:r>
            <a:rPr lang="en-US" dirty="0"/>
            <a:t>(Blobs) Container</a:t>
          </a:r>
        </a:p>
      </dgm:t>
    </dgm:pt>
    <dgm:pt modelId="{4823030C-96CB-4F28-B98F-1357A1B5E875}" type="parTrans" cxnId="{B62408EE-97F6-41BE-9408-7B1DF98D344F}">
      <dgm:prSet/>
      <dgm:spPr/>
      <dgm:t>
        <a:bodyPr/>
        <a:lstStyle/>
        <a:p>
          <a:endParaRPr lang="en-US"/>
        </a:p>
      </dgm:t>
    </dgm:pt>
    <dgm:pt modelId="{EBCA655F-9E0A-43F0-801F-3FAB902EE5C9}" type="sibTrans" cxnId="{B62408EE-97F6-41BE-9408-7B1DF98D344F}">
      <dgm:prSet/>
      <dgm:spPr/>
      <dgm:t>
        <a:bodyPr/>
        <a:lstStyle/>
        <a:p>
          <a:endParaRPr lang="en-US"/>
        </a:p>
      </dgm:t>
    </dgm:pt>
    <dgm:pt modelId="{2E9FD305-02B2-49B0-96E9-BF7FBA6A352F}">
      <dgm:prSet phldrT="[Text]"/>
      <dgm:spPr/>
      <dgm:t>
        <a:bodyPr/>
        <a:lstStyle/>
        <a:p>
          <a:r>
            <a:rPr lang="en-US" dirty="0"/>
            <a:t>Table</a:t>
          </a:r>
        </a:p>
      </dgm:t>
    </dgm:pt>
    <dgm:pt modelId="{3316ED0F-72A7-4ED1-BBB6-B7963744E18F}" type="parTrans" cxnId="{FC003FDC-FBFE-4BEC-9CED-6313692A399C}">
      <dgm:prSet/>
      <dgm:spPr/>
      <dgm:t>
        <a:bodyPr/>
        <a:lstStyle/>
        <a:p>
          <a:endParaRPr lang="en-US"/>
        </a:p>
      </dgm:t>
    </dgm:pt>
    <dgm:pt modelId="{16257164-9821-4A9B-AC0D-7314BED6BE6F}" type="sibTrans" cxnId="{FC003FDC-FBFE-4BEC-9CED-6313692A399C}">
      <dgm:prSet/>
      <dgm:spPr/>
      <dgm:t>
        <a:bodyPr/>
        <a:lstStyle/>
        <a:p>
          <a:endParaRPr lang="en-US"/>
        </a:p>
      </dgm:t>
    </dgm:pt>
    <dgm:pt modelId="{CC440ED0-66DE-43A8-96EE-8C3BA94CD88C}">
      <dgm:prSet phldrT="[Text]"/>
      <dgm:spPr/>
      <dgm:t>
        <a:bodyPr/>
        <a:lstStyle/>
        <a:p>
          <a:r>
            <a:rPr lang="en-US" dirty="0"/>
            <a:t>File shares</a:t>
          </a:r>
        </a:p>
      </dgm:t>
    </dgm:pt>
    <dgm:pt modelId="{55904343-3742-4A98-B386-CC6A2D4CDFCE}" type="parTrans" cxnId="{5DC40C42-4714-4211-B187-7D5D6EBC4891}">
      <dgm:prSet/>
      <dgm:spPr/>
      <dgm:t>
        <a:bodyPr/>
        <a:lstStyle/>
        <a:p>
          <a:endParaRPr lang="en-US"/>
        </a:p>
      </dgm:t>
    </dgm:pt>
    <dgm:pt modelId="{20C3F3BB-4185-4BAB-878F-A31B88A6A3C7}" type="sibTrans" cxnId="{5DC40C42-4714-4211-B187-7D5D6EBC4891}">
      <dgm:prSet/>
      <dgm:spPr/>
      <dgm:t>
        <a:bodyPr/>
        <a:lstStyle/>
        <a:p>
          <a:endParaRPr lang="en-US"/>
        </a:p>
      </dgm:t>
    </dgm:pt>
    <dgm:pt modelId="{CC705827-62FA-4928-BE4E-B0DB985AB3C5}">
      <dgm:prSet phldrT="[Text]"/>
      <dgm:spPr/>
      <dgm:t>
        <a:bodyPr/>
        <a:lstStyle/>
        <a:p>
          <a:r>
            <a:rPr lang="en-US" dirty="0"/>
            <a:t>Queues</a:t>
          </a:r>
        </a:p>
      </dgm:t>
    </dgm:pt>
    <dgm:pt modelId="{516C8828-F8DF-4A4E-B93A-5A3798B612A6}" type="parTrans" cxnId="{52209156-0B61-43DB-B45E-6326631353A5}">
      <dgm:prSet/>
      <dgm:spPr/>
      <dgm:t>
        <a:bodyPr/>
        <a:lstStyle/>
        <a:p>
          <a:endParaRPr lang="en-US"/>
        </a:p>
      </dgm:t>
    </dgm:pt>
    <dgm:pt modelId="{993FC85E-4366-4952-A917-436ECCC04A29}" type="sibTrans" cxnId="{52209156-0B61-43DB-B45E-6326631353A5}">
      <dgm:prSet/>
      <dgm:spPr/>
      <dgm:t>
        <a:bodyPr/>
        <a:lstStyle/>
        <a:p>
          <a:endParaRPr lang="en-US"/>
        </a:p>
      </dgm:t>
    </dgm:pt>
    <dgm:pt modelId="{C8B5AF80-32F9-44C7-AF36-2F3266B558ED}" type="pres">
      <dgm:prSet presAssocID="{7C4D4282-ADE6-4EEE-B734-EDE51CD9BBB2}" presName="linear" presStyleCnt="0">
        <dgm:presLayoutVars>
          <dgm:animLvl val="lvl"/>
          <dgm:resizeHandles val="exact"/>
        </dgm:presLayoutVars>
      </dgm:prSet>
      <dgm:spPr/>
    </dgm:pt>
    <dgm:pt modelId="{7884FCD4-950C-42B4-B1CB-FF3B9178B665}" type="pres">
      <dgm:prSet presAssocID="{CE4466B4-0B60-4B11-A7FC-ABA5478D0B59}" presName="parentText" presStyleLbl="node1" presStyleIdx="0" presStyleCnt="4">
        <dgm:presLayoutVars>
          <dgm:chMax val="0"/>
          <dgm:bulletEnabled val="1"/>
        </dgm:presLayoutVars>
      </dgm:prSet>
      <dgm:spPr/>
    </dgm:pt>
    <dgm:pt modelId="{C654CF07-20E8-4B64-B0DE-769781D0A28F}" type="pres">
      <dgm:prSet presAssocID="{EBCA655F-9E0A-43F0-801F-3FAB902EE5C9}" presName="spacer" presStyleCnt="0"/>
      <dgm:spPr/>
    </dgm:pt>
    <dgm:pt modelId="{B630E55A-FC67-45BC-A75A-FC89E8CEB1ED}" type="pres">
      <dgm:prSet presAssocID="{2E9FD305-02B2-49B0-96E9-BF7FBA6A352F}" presName="parentText" presStyleLbl="node1" presStyleIdx="1" presStyleCnt="4">
        <dgm:presLayoutVars>
          <dgm:chMax val="0"/>
          <dgm:bulletEnabled val="1"/>
        </dgm:presLayoutVars>
      </dgm:prSet>
      <dgm:spPr/>
    </dgm:pt>
    <dgm:pt modelId="{A6B89EDE-6D92-47C0-86D4-CA81202D56A3}" type="pres">
      <dgm:prSet presAssocID="{16257164-9821-4A9B-AC0D-7314BED6BE6F}" presName="spacer" presStyleCnt="0"/>
      <dgm:spPr/>
    </dgm:pt>
    <dgm:pt modelId="{B74292E9-9E2F-488D-A9EA-A15FD8E4266D}" type="pres">
      <dgm:prSet presAssocID="{CC440ED0-66DE-43A8-96EE-8C3BA94CD88C}" presName="parentText" presStyleLbl="node1" presStyleIdx="2" presStyleCnt="4">
        <dgm:presLayoutVars>
          <dgm:chMax val="0"/>
          <dgm:bulletEnabled val="1"/>
        </dgm:presLayoutVars>
      </dgm:prSet>
      <dgm:spPr/>
    </dgm:pt>
    <dgm:pt modelId="{DA8EEB6A-5A49-42F8-B049-A6EB3A2916E6}" type="pres">
      <dgm:prSet presAssocID="{20C3F3BB-4185-4BAB-878F-A31B88A6A3C7}" presName="spacer" presStyleCnt="0"/>
      <dgm:spPr/>
    </dgm:pt>
    <dgm:pt modelId="{4CC3A5EC-DE21-48D6-8BB9-8702C589B6F3}" type="pres">
      <dgm:prSet presAssocID="{CC705827-62FA-4928-BE4E-B0DB985AB3C5}" presName="parentText" presStyleLbl="node1" presStyleIdx="3" presStyleCnt="4">
        <dgm:presLayoutVars>
          <dgm:chMax val="0"/>
          <dgm:bulletEnabled val="1"/>
        </dgm:presLayoutVars>
      </dgm:prSet>
      <dgm:spPr/>
    </dgm:pt>
  </dgm:ptLst>
  <dgm:cxnLst>
    <dgm:cxn modelId="{FC003FDC-FBFE-4BEC-9CED-6313692A399C}" srcId="{7C4D4282-ADE6-4EEE-B734-EDE51CD9BBB2}" destId="{2E9FD305-02B2-49B0-96E9-BF7FBA6A352F}" srcOrd="1" destOrd="0" parTransId="{3316ED0F-72A7-4ED1-BBB6-B7963744E18F}" sibTransId="{16257164-9821-4A9B-AC0D-7314BED6BE6F}"/>
    <dgm:cxn modelId="{2A735141-F311-4B18-A5A2-ECBA56F77BD0}" type="presOf" srcId="{2E9FD305-02B2-49B0-96E9-BF7FBA6A352F}" destId="{B630E55A-FC67-45BC-A75A-FC89E8CEB1ED}" srcOrd="0" destOrd="0" presId="urn:microsoft.com/office/officeart/2005/8/layout/vList2"/>
    <dgm:cxn modelId="{B62408EE-97F6-41BE-9408-7B1DF98D344F}" srcId="{7C4D4282-ADE6-4EEE-B734-EDE51CD9BBB2}" destId="{CE4466B4-0B60-4B11-A7FC-ABA5478D0B59}" srcOrd="0" destOrd="0" parTransId="{4823030C-96CB-4F28-B98F-1357A1B5E875}" sibTransId="{EBCA655F-9E0A-43F0-801F-3FAB902EE5C9}"/>
    <dgm:cxn modelId="{8BAB4E61-53B5-4FCB-A747-43EABFB53596}" type="presOf" srcId="{CE4466B4-0B60-4B11-A7FC-ABA5478D0B59}" destId="{7884FCD4-950C-42B4-B1CB-FF3B9178B665}" srcOrd="0" destOrd="0" presId="urn:microsoft.com/office/officeart/2005/8/layout/vList2"/>
    <dgm:cxn modelId="{7CF04240-1236-400F-99B0-897A1E225FA6}" type="presOf" srcId="{CC705827-62FA-4928-BE4E-B0DB985AB3C5}" destId="{4CC3A5EC-DE21-48D6-8BB9-8702C589B6F3}" srcOrd="0" destOrd="0" presId="urn:microsoft.com/office/officeart/2005/8/layout/vList2"/>
    <dgm:cxn modelId="{4B5F9D32-F5F4-48FE-AAE5-F30C5283E6C1}" type="presOf" srcId="{CC440ED0-66DE-43A8-96EE-8C3BA94CD88C}" destId="{B74292E9-9E2F-488D-A9EA-A15FD8E4266D}" srcOrd="0" destOrd="0" presId="urn:microsoft.com/office/officeart/2005/8/layout/vList2"/>
    <dgm:cxn modelId="{7D46D79C-0AA9-4894-9370-AE31692CDD36}" type="presOf" srcId="{7C4D4282-ADE6-4EEE-B734-EDE51CD9BBB2}" destId="{C8B5AF80-32F9-44C7-AF36-2F3266B558ED}" srcOrd="0" destOrd="0" presId="urn:microsoft.com/office/officeart/2005/8/layout/vList2"/>
    <dgm:cxn modelId="{5DC40C42-4714-4211-B187-7D5D6EBC4891}" srcId="{7C4D4282-ADE6-4EEE-B734-EDE51CD9BBB2}" destId="{CC440ED0-66DE-43A8-96EE-8C3BA94CD88C}" srcOrd="2" destOrd="0" parTransId="{55904343-3742-4A98-B386-CC6A2D4CDFCE}" sibTransId="{20C3F3BB-4185-4BAB-878F-A31B88A6A3C7}"/>
    <dgm:cxn modelId="{52209156-0B61-43DB-B45E-6326631353A5}" srcId="{7C4D4282-ADE6-4EEE-B734-EDE51CD9BBB2}" destId="{CC705827-62FA-4928-BE4E-B0DB985AB3C5}" srcOrd="3" destOrd="0" parTransId="{516C8828-F8DF-4A4E-B93A-5A3798B612A6}" sibTransId="{993FC85E-4366-4952-A917-436ECCC04A29}"/>
    <dgm:cxn modelId="{9C191E5B-D659-43A7-B5F3-C6B92BBBC53E}" type="presParOf" srcId="{C8B5AF80-32F9-44C7-AF36-2F3266B558ED}" destId="{7884FCD4-950C-42B4-B1CB-FF3B9178B665}" srcOrd="0" destOrd="0" presId="urn:microsoft.com/office/officeart/2005/8/layout/vList2"/>
    <dgm:cxn modelId="{814B316F-40B1-45FC-AD19-D41A2EE39DAF}" type="presParOf" srcId="{C8B5AF80-32F9-44C7-AF36-2F3266B558ED}" destId="{C654CF07-20E8-4B64-B0DE-769781D0A28F}" srcOrd="1" destOrd="0" presId="urn:microsoft.com/office/officeart/2005/8/layout/vList2"/>
    <dgm:cxn modelId="{E2C3BAAE-2226-4004-97EC-ABC688936A8B}" type="presParOf" srcId="{C8B5AF80-32F9-44C7-AF36-2F3266B558ED}" destId="{B630E55A-FC67-45BC-A75A-FC89E8CEB1ED}" srcOrd="2" destOrd="0" presId="urn:microsoft.com/office/officeart/2005/8/layout/vList2"/>
    <dgm:cxn modelId="{6D1F7B63-0ABC-44EF-A7CD-94D9DA9302D1}" type="presParOf" srcId="{C8B5AF80-32F9-44C7-AF36-2F3266B558ED}" destId="{A6B89EDE-6D92-47C0-86D4-CA81202D56A3}" srcOrd="3" destOrd="0" presId="urn:microsoft.com/office/officeart/2005/8/layout/vList2"/>
    <dgm:cxn modelId="{68280983-743D-4504-A8E5-16FD22883CDC}" type="presParOf" srcId="{C8B5AF80-32F9-44C7-AF36-2F3266B558ED}" destId="{B74292E9-9E2F-488D-A9EA-A15FD8E4266D}" srcOrd="4" destOrd="0" presId="urn:microsoft.com/office/officeart/2005/8/layout/vList2"/>
    <dgm:cxn modelId="{500EBF19-0329-4715-9881-EA413CBDC8AD}" type="presParOf" srcId="{C8B5AF80-32F9-44C7-AF36-2F3266B558ED}" destId="{DA8EEB6A-5A49-42F8-B049-A6EB3A2916E6}" srcOrd="5" destOrd="0" presId="urn:microsoft.com/office/officeart/2005/8/layout/vList2"/>
    <dgm:cxn modelId="{76CAA832-80F3-499D-9A72-C5E319D868F7}" type="presParOf" srcId="{C8B5AF80-32F9-44C7-AF36-2F3266B558ED}" destId="{4CC3A5EC-DE21-48D6-8BB9-8702C589B6F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D4282-ADE6-4EEE-B734-EDE51CD9BBB2}"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CE4466B4-0B60-4B11-A7FC-ABA5478D0B59}">
      <dgm:prSet phldrT="[Text]" custT="1"/>
      <dgm:spPr/>
      <dgm:t>
        <a:bodyPr/>
        <a:lstStyle/>
        <a:p>
          <a:r>
            <a:rPr lang="en-US" sz="3200" dirty="0"/>
            <a:t>Blobs</a:t>
          </a:r>
        </a:p>
      </dgm:t>
    </dgm:pt>
    <dgm:pt modelId="{4823030C-96CB-4F28-B98F-1357A1B5E875}" type="parTrans" cxnId="{B62408EE-97F6-41BE-9408-7B1DF98D344F}">
      <dgm:prSet/>
      <dgm:spPr/>
      <dgm:t>
        <a:bodyPr/>
        <a:lstStyle/>
        <a:p>
          <a:endParaRPr lang="en-US" sz="1800"/>
        </a:p>
      </dgm:t>
    </dgm:pt>
    <dgm:pt modelId="{EBCA655F-9E0A-43F0-801F-3FAB902EE5C9}" type="sibTrans" cxnId="{B62408EE-97F6-41BE-9408-7B1DF98D344F}">
      <dgm:prSet/>
      <dgm:spPr/>
      <dgm:t>
        <a:bodyPr/>
        <a:lstStyle/>
        <a:p>
          <a:endParaRPr lang="en-US" sz="1800"/>
        </a:p>
      </dgm:t>
    </dgm:pt>
    <dgm:pt modelId="{E3F22428-CEF6-4A37-B7C3-CAF8E2FE3981}">
      <dgm:prSet phldrT="[Text]" custT="1"/>
      <dgm:spPr/>
      <dgm:t>
        <a:bodyPr/>
        <a:lstStyle/>
        <a:p>
          <a:r>
            <a:rPr lang="en-US" sz="3200" dirty="0"/>
            <a:t>Entities</a:t>
          </a:r>
        </a:p>
      </dgm:t>
    </dgm:pt>
    <dgm:pt modelId="{66538ACA-D55C-4DCA-8C28-7979E2541A00}" type="parTrans" cxnId="{A81462D7-DA68-4448-8302-D4914E7CFA76}">
      <dgm:prSet/>
      <dgm:spPr/>
      <dgm:t>
        <a:bodyPr/>
        <a:lstStyle/>
        <a:p>
          <a:endParaRPr lang="en-US" sz="1800"/>
        </a:p>
      </dgm:t>
    </dgm:pt>
    <dgm:pt modelId="{69E54854-1B95-4AFF-80D9-A2C15E5EE5D9}" type="sibTrans" cxnId="{A81462D7-DA68-4448-8302-D4914E7CFA76}">
      <dgm:prSet/>
      <dgm:spPr/>
      <dgm:t>
        <a:bodyPr/>
        <a:lstStyle/>
        <a:p>
          <a:endParaRPr lang="en-US" sz="1800"/>
        </a:p>
      </dgm:t>
    </dgm:pt>
    <dgm:pt modelId="{34F9A6A7-EC85-4484-A552-D6978DAEEA94}">
      <dgm:prSet phldrT="[Text]" custT="1"/>
      <dgm:spPr/>
      <dgm:t>
        <a:bodyPr/>
        <a:lstStyle/>
        <a:p>
          <a:r>
            <a:rPr lang="en-US" sz="3200" dirty="0"/>
            <a:t>Directories/Files</a:t>
          </a:r>
        </a:p>
      </dgm:t>
    </dgm:pt>
    <dgm:pt modelId="{B26FEAD6-5430-46CC-B043-C51B3C1386F1}" type="parTrans" cxnId="{BB37C91C-D4DE-4AED-92B2-AD75756EAA54}">
      <dgm:prSet/>
      <dgm:spPr/>
      <dgm:t>
        <a:bodyPr/>
        <a:lstStyle/>
        <a:p>
          <a:endParaRPr lang="en-US" sz="1800"/>
        </a:p>
      </dgm:t>
    </dgm:pt>
    <dgm:pt modelId="{BBE62A59-ED9A-44AD-9CFD-52180DDD6DAC}" type="sibTrans" cxnId="{BB37C91C-D4DE-4AED-92B2-AD75756EAA54}">
      <dgm:prSet/>
      <dgm:spPr/>
      <dgm:t>
        <a:bodyPr/>
        <a:lstStyle/>
        <a:p>
          <a:endParaRPr lang="en-US" sz="1800"/>
        </a:p>
      </dgm:t>
    </dgm:pt>
    <dgm:pt modelId="{6E349DB7-ED09-45BA-AB8E-699F303BBDC9}">
      <dgm:prSet phldrT="[Text]" custT="1"/>
      <dgm:spPr/>
      <dgm:t>
        <a:bodyPr/>
        <a:lstStyle/>
        <a:p>
          <a:r>
            <a:rPr lang="en-US" sz="3200"/>
            <a:t>Messages</a:t>
          </a:r>
          <a:endParaRPr lang="en-US" sz="3200" dirty="0"/>
        </a:p>
      </dgm:t>
    </dgm:pt>
    <dgm:pt modelId="{6781EFCB-96FE-4F2B-967F-15E6677BFEE0}" type="parTrans" cxnId="{0572B4E6-04FB-4DE2-962E-6005C1D49E74}">
      <dgm:prSet/>
      <dgm:spPr/>
      <dgm:t>
        <a:bodyPr/>
        <a:lstStyle/>
        <a:p>
          <a:endParaRPr lang="en-US" sz="1800"/>
        </a:p>
      </dgm:t>
    </dgm:pt>
    <dgm:pt modelId="{6FBF5E3F-5FA8-4541-90F5-0D8C6F3C2479}" type="sibTrans" cxnId="{0572B4E6-04FB-4DE2-962E-6005C1D49E74}">
      <dgm:prSet/>
      <dgm:spPr/>
      <dgm:t>
        <a:bodyPr/>
        <a:lstStyle/>
        <a:p>
          <a:endParaRPr lang="en-US" sz="1800"/>
        </a:p>
      </dgm:t>
    </dgm:pt>
    <dgm:pt modelId="{6C8EC11F-9534-4A1D-98BE-B3D0F51819EF}" type="pres">
      <dgm:prSet presAssocID="{7C4D4282-ADE6-4EEE-B734-EDE51CD9BBB2}" presName="linear" presStyleCnt="0">
        <dgm:presLayoutVars>
          <dgm:animLvl val="lvl"/>
          <dgm:resizeHandles val="exact"/>
        </dgm:presLayoutVars>
      </dgm:prSet>
      <dgm:spPr/>
    </dgm:pt>
    <dgm:pt modelId="{86C0110D-B6AB-4E8A-93E1-B905B29F4A2C}" type="pres">
      <dgm:prSet presAssocID="{CE4466B4-0B60-4B11-A7FC-ABA5478D0B59}" presName="parentText" presStyleLbl="node1" presStyleIdx="0" presStyleCnt="4">
        <dgm:presLayoutVars>
          <dgm:chMax val="0"/>
          <dgm:bulletEnabled val="1"/>
        </dgm:presLayoutVars>
      </dgm:prSet>
      <dgm:spPr/>
    </dgm:pt>
    <dgm:pt modelId="{CC4FD9F8-C576-4F02-BAE1-ED8613E6924C}" type="pres">
      <dgm:prSet presAssocID="{EBCA655F-9E0A-43F0-801F-3FAB902EE5C9}" presName="spacer" presStyleCnt="0"/>
      <dgm:spPr/>
    </dgm:pt>
    <dgm:pt modelId="{8C53280F-4DD9-466E-A4D0-E2075FC62691}" type="pres">
      <dgm:prSet presAssocID="{E3F22428-CEF6-4A37-B7C3-CAF8E2FE3981}" presName="parentText" presStyleLbl="node1" presStyleIdx="1" presStyleCnt="4">
        <dgm:presLayoutVars>
          <dgm:chMax val="0"/>
          <dgm:bulletEnabled val="1"/>
        </dgm:presLayoutVars>
      </dgm:prSet>
      <dgm:spPr/>
    </dgm:pt>
    <dgm:pt modelId="{3C5DC5FF-A2E3-435A-AB9B-A98F278C6B00}" type="pres">
      <dgm:prSet presAssocID="{69E54854-1B95-4AFF-80D9-A2C15E5EE5D9}" presName="spacer" presStyleCnt="0"/>
      <dgm:spPr/>
    </dgm:pt>
    <dgm:pt modelId="{DD2D82E2-750E-46C2-9C59-8EF75C7C30F5}" type="pres">
      <dgm:prSet presAssocID="{34F9A6A7-EC85-4484-A552-D6978DAEEA94}" presName="parentText" presStyleLbl="node1" presStyleIdx="2" presStyleCnt="4">
        <dgm:presLayoutVars>
          <dgm:chMax val="0"/>
          <dgm:bulletEnabled val="1"/>
        </dgm:presLayoutVars>
      </dgm:prSet>
      <dgm:spPr/>
    </dgm:pt>
    <dgm:pt modelId="{4C23BE14-67EE-4616-9CEC-D48076A8EF38}" type="pres">
      <dgm:prSet presAssocID="{BBE62A59-ED9A-44AD-9CFD-52180DDD6DAC}" presName="spacer" presStyleCnt="0"/>
      <dgm:spPr/>
    </dgm:pt>
    <dgm:pt modelId="{67783484-33F5-410B-BE40-2C98F99224BD}" type="pres">
      <dgm:prSet presAssocID="{6E349DB7-ED09-45BA-AB8E-699F303BBDC9}" presName="parentText" presStyleLbl="node1" presStyleIdx="3" presStyleCnt="4">
        <dgm:presLayoutVars>
          <dgm:chMax val="0"/>
          <dgm:bulletEnabled val="1"/>
        </dgm:presLayoutVars>
      </dgm:prSet>
      <dgm:spPr/>
    </dgm:pt>
  </dgm:ptLst>
  <dgm:cxnLst>
    <dgm:cxn modelId="{25E898C8-6CDD-4369-81DC-924C7130B3A9}" type="presOf" srcId="{7C4D4282-ADE6-4EEE-B734-EDE51CD9BBB2}" destId="{6C8EC11F-9534-4A1D-98BE-B3D0F51819EF}" srcOrd="0" destOrd="0" presId="urn:microsoft.com/office/officeart/2005/8/layout/vList2"/>
    <dgm:cxn modelId="{C0287F09-458F-478C-AD83-ECE7BDF1DE8D}" type="presOf" srcId="{E3F22428-CEF6-4A37-B7C3-CAF8E2FE3981}" destId="{8C53280F-4DD9-466E-A4D0-E2075FC62691}" srcOrd="0" destOrd="0" presId="urn:microsoft.com/office/officeart/2005/8/layout/vList2"/>
    <dgm:cxn modelId="{D0CA0051-C244-4CE5-B39D-509098BE5653}" type="presOf" srcId="{34F9A6A7-EC85-4484-A552-D6978DAEEA94}" destId="{DD2D82E2-750E-46C2-9C59-8EF75C7C30F5}" srcOrd="0" destOrd="0" presId="urn:microsoft.com/office/officeart/2005/8/layout/vList2"/>
    <dgm:cxn modelId="{B62408EE-97F6-41BE-9408-7B1DF98D344F}" srcId="{7C4D4282-ADE6-4EEE-B734-EDE51CD9BBB2}" destId="{CE4466B4-0B60-4B11-A7FC-ABA5478D0B59}" srcOrd="0" destOrd="0" parTransId="{4823030C-96CB-4F28-B98F-1357A1B5E875}" sibTransId="{EBCA655F-9E0A-43F0-801F-3FAB902EE5C9}"/>
    <dgm:cxn modelId="{33D6FD81-AC36-48C7-9849-E8DFCD7D35B9}" type="presOf" srcId="{6E349DB7-ED09-45BA-AB8E-699F303BBDC9}" destId="{67783484-33F5-410B-BE40-2C98F99224BD}" srcOrd="0" destOrd="0" presId="urn:microsoft.com/office/officeart/2005/8/layout/vList2"/>
    <dgm:cxn modelId="{0572B4E6-04FB-4DE2-962E-6005C1D49E74}" srcId="{7C4D4282-ADE6-4EEE-B734-EDE51CD9BBB2}" destId="{6E349DB7-ED09-45BA-AB8E-699F303BBDC9}" srcOrd="3" destOrd="0" parTransId="{6781EFCB-96FE-4F2B-967F-15E6677BFEE0}" sibTransId="{6FBF5E3F-5FA8-4541-90F5-0D8C6F3C2479}"/>
    <dgm:cxn modelId="{A81462D7-DA68-4448-8302-D4914E7CFA76}" srcId="{7C4D4282-ADE6-4EEE-B734-EDE51CD9BBB2}" destId="{E3F22428-CEF6-4A37-B7C3-CAF8E2FE3981}" srcOrd="1" destOrd="0" parTransId="{66538ACA-D55C-4DCA-8C28-7979E2541A00}" sibTransId="{69E54854-1B95-4AFF-80D9-A2C15E5EE5D9}"/>
    <dgm:cxn modelId="{BB37C91C-D4DE-4AED-92B2-AD75756EAA54}" srcId="{7C4D4282-ADE6-4EEE-B734-EDE51CD9BBB2}" destId="{34F9A6A7-EC85-4484-A552-D6978DAEEA94}" srcOrd="2" destOrd="0" parTransId="{B26FEAD6-5430-46CC-B043-C51B3C1386F1}" sibTransId="{BBE62A59-ED9A-44AD-9CFD-52180DDD6DAC}"/>
    <dgm:cxn modelId="{F3AA94EF-421F-428C-8CD3-51D3A3A73506}" type="presOf" srcId="{CE4466B4-0B60-4B11-A7FC-ABA5478D0B59}" destId="{86C0110D-B6AB-4E8A-93E1-B905B29F4A2C}" srcOrd="0" destOrd="0" presId="urn:microsoft.com/office/officeart/2005/8/layout/vList2"/>
    <dgm:cxn modelId="{8D27D23A-B14C-44A1-89DA-E8F98C6DDFD4}" type="presParOf" srcId="{6C8EC11F-9534-4A1D-98BE-B3D0F51819EF}" destId="{86C0110D-B6AB-4E8A-93E1-B905B29F4A2C}" srcOrd="0" destOrd="0" presId="urn:microsoft.com/office/officeart/2005/8/layout/vList2"/>
    <dgm:cxn modelId="{9BB69C1C-3665-44D9-9346-1FDABA7B9218}" type="presParOf" srcId="{6C8EC11F-9534-4A1D-98BE-B3D0F51819EF}" destId="{CC4FD9F8-C576-4F02-BAE1-ED8613E6924C}" srcOrd="1" destOrd="0" presId="urn:microsoft.com/office/officeart/2005/8/layout/vList2"/>
    <dgm:cxn modelId="{8003ADF8-2BAD-495E-8F2F-39344608D691}" type="presParOf" srcId="{6C8EC11F-9534-4A1D-98BE-B3D0F51819EF}" destId="{8C53280F-4DD9-466E-A4D0-E2075FC62691}" srcOrd="2" destOrd="0" presId="urn:microsoft.com/office/officeart/2005/8/layout/vList2"/>
    <dgm:cxn modelId="{A4888FEA-4BDE-42D2-A6C2-86C2234F3CC0}" type="presParOf" srcId="{6C8EC11F-9534-4A1D-98BE-B3D0F51819EF}" destId="{3C5DC5FF-A2E3-435A-AB9B-A98F278C6B00}" srcOrd="3" destOrd="0" presId="urn:microsoft.com/office/officeart/2005/8/layout/vList2"/>
    <dgm:cxn modelId="{968B4724-B526-4619-87C5-6947F76E19D6}" type="presParOf" srcId="{6C8EC11F-9534-4A1D-98BE-B3D0F51819EF}" destId="{DD2D82E2-750E-46C2-9C59-8EF75C7C30F5}" srcOrd="4" destOrd="0" presId="urn:microsoft.com/office/officeart/2005/8/layout/vList2"/>
    <dgm:cxn modelId="{9F806E49-4B4A-4A1A-9C0B-7713290345FF}" type="presParOf" srcId="{6C8EC11F-9534-4A1D-98BE-B3D0F51819EF}" destId="{4C23BE14-67EE-4616-9CEC-D48076A8EF38}" srcOrd="5" destOrd="0" presId="urn:microsoft.com/office/officeart/2005/8/layout/vList2"/>
    <dgm:cxn modelId="{8B7216DC-0D80-49BE-B76B-46443D78B7B4}" type="presParOf" srcId="{6C8EC11F-9534-4A1D-98BE-B3D0F51819EF}" destId="{67783484-33F5-410B-BE40-2C98F99224BD}"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0AA4FA-3B2A-4246-9FC1-443E8F9CD416}"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38AC9613-170E-4C8E-9054-4CFCE9DB2884}">
      <dgm:prSet phldrT="[Text]"/>
      <dgm:spPr/>
      <dgm:t>
        <a:bodyPr/>
        <a:lstStyle/>
        <a:p>
          <a:r>
            <a:rPr lang="en-US" dirty="0"/>
            <a:t>VHDs</a:t>
          </a:r>
        </a:p>
      </dgm:t>
    </dgm:pt>
    <dgm:pt modelId="{D23C4CD7-4B7B-425A-AE07-6DF0167B3AEC}" type="parTrans" cxnId="{2F437C07-056F-4087-8850-D46146DBA529}">
      <dgm:prSet/>
      <dgm:spPr/>
      <dgm:t>
        <a:bodyPr/>
        <a:lstStyle/>
        <a:p>
          <a:endParaRPr lang="en-US"/>
        </a:p>
      </dgm:t>
    </dgm:pt>
    <dgm:pt modelId="{0D948B4C-5834-40A4-B84A-182436AA0165}" type="sibTrans" cxnId="{2F437C07-056F-4087-8850-D46146DBA529}">
      <dgm:prSet/>
      <dgm:spPr/>
      <dgm:t>
        <a:bodyPr/>
        <a:lstStyle/>
        <a:p>
          <a:endParaRPr lang="en-US"/>
        </a:p>
      </dgm:t>
    </dgm:pt>
    <dgm:pt modelId="{1D60C164-742F-4B0C-AD80-1E78F541B412}">
      <dgm:prSet phldrT="[Text]"/>
      <dgm:spPr/>
      <dgm:t>
        <a:bodyPr/>
        <a:lstStyle/>
        <a:p>
          <a:r>
            <a:rPr lang="en-US" dirty="0"/>
            <a:t>Container 3 (/Public)</a:t>
          </a:r>
        </a:p>
      </dgm:t>
    </dgm:pt>
    <dgm:pt modelId="{A026383B-7CD3-473E-ACAE-C294BE922794}" type="parTrans" cxnId="{B439E828-EA0A-4664-BDE0-BC3E7F51159F}">
      <dgm:prSet/>
      <dgm:spPr/>
      <dgm:t>
        <a:bodyPr/>
        <a:lstStyle/>
        <a:p>
          <a:endParaRPr lang="en-US"/>
        </a:p>
      </dgm:t>
    </dgm:pt>
    <dgm:pt modelId="{AC086B6A-CD32-4522-AE67-4CDE1B74C27E}" type="sibTrans" cxnId="{B439E828-EA0A-4664-BDE0-BC3E7F51159F}">
      <dgm:prSet/>
      <dgm:spPr/>
      <dgm:t>
        <a:bodyPr/>
        <a:lstStyle/>
        <a:p>
          <a:endParaRPr lang="en-US"/>
        </a:p>
      </dgm:t>
    </dgm:pt>
    <dgm:pt modelId="{2F71C06A-6BAC-40CA-A632-8568E4013C02}">
      <dgm:prSet phldrT="[Text]"/>
      <dgm:spPr/>
      <dgm:t>
        <a:bodyPr/>
        <a:lstStyle/>
        <a:p>
          <a:r>
            <a:rPr lang="en-US" dirty="0"/>
            <a:t>/Win2k12-datacenter.vhd</a:t>
          </a:r>
        </a:p>
      </dgm:t>
    </dgm:pt>
    <dgm:pt modelId="{4EFC4850-7BDD-42DA-979C-65CC63DF30EB}" type="parTrans" cxnId="{94C72C39-1FF5-4346-B203-6E460F04A1B9}">
      <dgm:prSet/>
      <dgm:spPr/>
      <dgm:t>
        <a:bodyPr/>
        <a:lstStyle/>
        <a:p>
          <a:endParaRPr lang="en-US"/>
        </a:p>
      </dgm:t>
    </dgm:pt>
    <dgm:pt modelId="{37D46710-75DB-480A-9875-CF3E5AFB1C68}" type="sibTrans" cxnId="{94C72C39-1FF5-4346-B203-6E460F04A1B9}">
      <dgm:prSet/>
      <dgm:spPr/>
      <dgm:t>
        <a:bodyPr/>
        <a:lstStyle/>
        <a:p>
          <a:endParaRPr lang="en-US"/>
        </a:p>
      </dgm:t>
    </dgm:pt>
    <dgm:pt modelId="{EDE2A7BF-2493-4FDA-A46D-001C8F4CDA26}">
      <dgm:prSet phldrT="[Text]"/>
      <dgm:spPr/>
      <dgm:t>
        <a:bodyPr/>
        <a:lstStyle/>
        <a:p>
          <a:r>
            <a:rPr lang="en-US" dirty="0"/>
            <a:t>Container 1 (/VHDs)</a:t>
          </a:r>
        </a:p>
      </dgm:t>
    </dgm:pt>
    <dgm:pt modelId="{DDEF28D3-0F58-46BF-9DDE-F54E600183BF}" type="parTrans" cxnId="{0D7B73CE-935C-45E9-8F81-957B331A0111}">
      <dgm:prSet/>
      <dgm:spPr/>
      <dgm:t>
        <a:bodyPr/>
        <a:lstStyle/>
        <a:p>
          <a:endParaRPr lang="en-US"/>
        </a:p>
      </dgm:t>
    </dgm:pt>
    <dgm:pt modelId="{CBE3AF3E-0304-49C6-A221-966D8EE063BF}" type="sibTrans" cxnId="{0D7B73CE-935C-45E9-8F81-957B331A0111}">
      <dgm:prSet/>
      <dgm:spPr/>
      <dgm:t>
        <a:bodyPr/>
        <a:lstStyle/>
        <a:p>
          <a:endParaRPr lang="en-US"/>
        </a:p>
      </dgm:t>
    </dgm:pt>
    <dgm:pt modelId="{C1AFA8E3-157E-431F-B5B6-3AC919A00B43}">
      <dgm:prSet phldrT="[Text]"/>
      <dgm:spPr/>
      <dgm:t>
        <a:bodyPr/>
        <a:lstStyle/>
        <a:p>
          <a:r>
            <a:rPr lang="en-US" dirty="0"/>
            <a:t>/Pic1.jpg</a:t>
          </a:r>
        </a:p>
      </dgm:t>
    </dgm:pt>
    <dgm:pt modelId="{3C419FEB-758D-48ED-A9E6-E777F20A2F21}" type="parTrans" cxnId="{A3688883-DBF1-4E54-9E76-71F14D5062E8}">
      <dgm:prSet/>
      <dgm:spPr/>
      <dgm:t>
        <a:bodyPr/>
        <a:lstStyle/>
        <a:p>
          <a:endParaRPr lang="en-US"/>
        </a:p>
      </dgm:t>
    </dgm:pt>
    <dgm:pt modelId="{ACF1D01A-BF94-4B4A-BCE4-38EBDE86C4C0}" type="sibTrans" cxnId="{A3688883-DBF1-4E54-9E76-71F14D5062E8}">
      <dgm:prSet/>
      <dgm:spPr/>
      <dgm:t>
        <a:bodyPr/>
        <a:lstStyle/>
        <a:p>
          <a:endParaRPr lang="en-US"/>
        </a:p>
      </dgm:t>
    </dgm:pt>
    <dgm:pt modelId="{8AB17040-95AB-42E3-83A1-E35FB86CA9BA}">
      <dgm:prSet phldrT="[Text]"/>
      <dgm:spPr/>
      <dgm:t>
        <a:bodyPr/>
        <a:lstStyle/>
        <a:p>
          <a:r>
            <a:rPr lang="en-US" dirty="0"/>
            <a:t>/Videos</a:t>
          </a:r>
        </a:p>
      </dgm:t>
    </dgm:pt>
    <dgm:pt modelId="{F1D190A0-0D84-4FE0-ACB8-214BA28771CF}" type="parTrans" cxnId="{5EC954C6-6C8B-459B-A37A-B0A6E72BDE74}">
      <dgm:prSet/>
      <dgm:spPr/>
      <dgm:t>
        <a:bodyPr/>
        <a:lstStyle/>
        <a:p>
          <a:endParaRPr lang="en-US"/>
        </a:p>
      </dgm:t>
    </dgm:pt>
    <dgm:pt modelId="{6A85A021-21D1-4CE4-86A3-D09024073ED5}" type="sibTrans" cxnId="{5EC954C6-6C8B-459B-A37A-B0A6E72BDE74}">
      <dgm:prSet/>
      <dgm:spPr/>
      <dgm:t>
        <a:bodyPr/>
        <a:lstStyle/>
        <a:p>
          <a:endParaRPr lang="en-US"/>
        </a:p>
      </dgm:t>
    </dgm:pt>
    <dgm:pt modelId="{ADBA13D6-5D69-4ADD-9B34-050F0BAAE7C8}">
      <dgm:prSet phldrT="[Text]"/>
      <dgm:spPr/>
      <dgm:t>
        <a:bodyPr/>
        <a:lstStyle/>
        <a:p>
          <a:r>
            <a:rPr lang="en-US" dirty="0"/>
            <a:t>Container 2 (/Logs)</a:t>
          </a:r>
        </a:p>
      </dgm:t>
    </dgm:pt>
    <dgm:pt modelId="{5C7DC4BF-9B83-4A1A-A690-931FB7BB3397}" type="parTrans" cxnId="{7F8DB3A7-848A-48A1-A25A-70C16F4B669E}">
      <dgm:prSet/>
      <dgm:spPr/>
      <dgm:t>
        <a:bodyPr/>
        <a:lstStyle/>
        <a:p>
          <a:endParaRPr lang="en-US"/>
        </a:p>
      </dgm:t>
    </dgm:pt>
    <dgm:pt modelId="{4710E039-D030-4105-B7FD-A791D9F9AA8F}" type="sibTrans" cxnId="{7F8DB3A7-848A-48A1-A25A-70C16F4B669E}">
      <dgm:prSet/>
      <dgm:spPr/>
      <dgm:t>
        <a:bodyPr/>
        <a:lstStyle/>
        <a:p>
          <a:endParaRPr lang="en-US"/>
        </a:p>
      </dgm:t>
    </dgm:pt>
    <dgm:pt modelId="{FAF32A1E-8CC5-4A10-AB1D-488F4DE53B11}">
      <dgm:prSet phldrT="[Text]"/>
      <dgm:spPr/>
      <dgm:t>
        <a:bodyPr/>
        <a:lstStyle/>
        <a:p>
          <a:r>
            <a:rPr lang="en-US" dirty="0"/>
            <a:t>/Log1.log</a:t>
          </a:r>
        </a:p>
      </dgm:t>
    </dgm:pt>
    <dgm:pt modelId="{80214C21-6060-42B6-9CCA-2D7F9101B221}" type="parTrans" cxnId="{2C58D3CF-E260-4D4E-BB42-0EDBCB536D89}">
      <dgm:prSet/>
      <dgm:spPr/>
      <dgm:t>
        <a:bodyPr/>
        <a:lstStyle/>
        <a:p>
          <a:endParaRPr lang="en-US"/>
        </a:p>
      </dgm:t>
    </dgm:pt>
    <dgm:pt modelId="{2851B343-5029-40B7-BC83-11D9CC84C799}" type="sibTrans" cxnId="{2C58D3CF-E260-4D4E-BB42-0EDBCB536D89}">
      <dgm:prSet/>
      <dgm:spPr/>
      <dgm:t>
        <a:bodyPr/>
        <a:lstStyle/>
        <a:p>
          <a:endParaRPr lang="en-US"/>
        </a:p>
      </dgm:t>
    </dgm:pt>
    <dgm:pt modelId="{D2C86B5A-F200-456D-9704-7AE794893E21}">
      <dgm:prSet phldrT="[Text]"/>
      <dgm:spPr/>
      <dgm:t>
        <a:bodyPr/>
        <a:lstStyle/>
        <a:p>
          <a:r>
            <a:rPr lang="en-US" dirty="0"/>
            <a:t>/Photos</a:t>
          </a:r>
        </a:p>
      </dgm:t>
    </dgm:pt>
    <dgm:pt modelId="{F8FD3B67-C868-41EE-9989-DF49315AA515}" type="parTrans" cxnId="{4C69C23F-112E-48DF-A3A5-74DE7185FBAD}">
      <dgm:prSet/>
      <dgm:spPr/>
      <dgm:t>
        <a:bodyPr/>
        <a:lstStyle/>
        <a:p>
          <a:endParaRPr lang="en-US"/>
        </a:p>
      </dgm:t>
    </dgm:pt>
    <dgm:pt modelId="{365704D3-43A3-45CB-ABAC-572E0B39EC1F}" type="sibTrans" cxnId="{4C69C23F-112E-48DF-A3A5-74DE7185FBAD}">
      <dgm:prSet/>
      <dgm:spPr/>
      <dgm:t>
        <a:bodyPr/>
        <a:lstStyle/>
        <a:p>
          <a:endParaRPr lang="en-US"/>
        </a:p>
      </dgm:t>
    </dgm:pt>
    <dgm:pt modelId="{C4478463-4869-4A67-B429-00795263BD97}">
      <dgm:prSet phldrT="[Text]"/>
      <dgm:spPr/>
      <dgm:t>
        <a:bodyPr/>
        <a:lstStyle/>
        <a:p>
          <a:r>
            <a:rPr lang="en-US" dirty="0"/>
            <a:t>/MyVideo.mp4</a:t>
          </a:r>
        </a:p>
      </dgm:t>
    </dgm:pt>
    <dgm:pt modelId="{40881DBF-509C-494C-B32A-4F501AA30BDF}" type="parTrans" cxnId="{49B0B553-4EAA-49CC-B77F-7D6371E0423A}">
      <dgm:prSet/>
      <dgm:spPr/>
      <dgm:t>
        <a:bodyPr/>
        <a:lstStyle/>
        <a:p>
          <a:endParaRPr lang="en-US"/>
        </a:p>
      </dgm:t>
    </dgm:pt>
    <dgm:pt modelId="{F0ACAE81-639A-4543-A333-8FE62A1E55E2}" type="sibTrans" cxnId="{49B0B553-4EAA-49CC-B77F-7D6371E0423A}">
      <dgm:prSet/>
      <dgm:spPr/>
      <dgm:t>
        <a:bodyPr/>
        <a:lstStyle/>
        <a:p>
          <a:endParaRPr lang="en-US"/>
        </a:p>
      </dgm:t>
    </dgm:pt>
    <dgm:pt modelId="{9B65844D-0411-4270-AEDC-4C1F6BAEFA2A}" type="pres">
      <dgm:prSet presAssocID="{DA0AA4FA-3B2A-4246-9FC1-443E8F9CD416}" presName="theList" presStyleCnt="0">
        <dgm:presLayoutVars>
          <dgm:dir/>
          <dgm:animLvl val="lvl"/>
          <dgm:resizeHandles val="exact"/>
        </dgm:presLayoutVars>
      </dgm:prSet>
      <dgm:spPr/>
    </dgm:pt>
    <dgm:pt modelId="{A69C4A2C-A828-40C4-BB75-BDAF9A5BC563}" type="pres">
      <dgm:prSet presAssocID="{EDE2A7BF-2493-4FDA-A46D-001C8F4CDA26}" presName="compNode" presStyleCnt="0"/>
      <dgm:spPr/>
    </dgm:pt>
    <dgm:pt modelId="{BA110608-D2AA-4D6D-A93E-AC447F45D2BD}" type="pres">
      <dgm:prSet presAssocID="{EDE2A7BF-2493-4FDA-A46D-001C8F4CDA26}" presName="aNode" presStyleLbl="bgShp" presStyleIdx="0" presStyleCnt="3"/>
      <dgm:spPr/>
    </dgm:pt>
    <dgm:pt modelId="{56ADC065-11E9-4F66-AEC5-11660B7C28A3}" type="pres">
      <dgm:prSet presAssocID="{EDE2A7BF-2493-4FDA-A46D-001C8F4CDA26}" presName="textNode" presStyleLbl="bgShp" presStyleIdx="0" presStyleCnt="3"/>
      <dgm:spPr/>
    </dgm:pt>
    <dgm:pt modelId="{E88FF261-101F-4F78-84C0-6D39DDA9E17B}" type="pres">
      <dgm:prSet presAssocID="{EDE2A7BF-2493-4FDA-A46D-001C8F4CDA26}" presName="compChildNode" presStyleCnt="0"/>
      <dgm:spPr/>
    </dgm:pt>
    <dgm:pt modelId="{450B3513-F070-4458-A61F-1DA9536CE6FC}" type="pres">
      <dgm:prSet presAssocID="{EDE2A7BF-2493-4FDA-A46D-001C8F4CDA26}" presName="theInnerList" presStyleCnt="0"/>
      <dgm:spPr/>
    </dgm:pt>
    <dgm:pt modelId="{99E2529F-CF4C-4AF7-9EBA-06C5B62D2965}" type="pres">
      <dgm:prSet presAssocID="{38AC9613-170E-4C8E-9054-4CFCE9DB2884}" presName="childNode" presStyleLbl="node1" presStyleIdx="0" presStyleCnt="4">
        <dgm:presLayoutVars>
          <dgm:bulletEnabled val="1"/>
        </dgm:presLayoutVars>
      </dgm:prSet>
      <dgm:spPr/>
    </dgm:pt>
    <dgm:pt modelId="{DFC77D98-D9BD-48DD-8D14-AAB4B57D7640}" type="pres">
      <dgm:prSet presAssocID="{EDE2A7BF-2493-4FDA-A46D-001C8F4CDA26}" presName="aSpace" presStyleCnt="0"/>
      <dgm:spPr/>
    </dgm:pt>
    <dgm:pt modelId="{1E048270-E813-4A62-A668-A8CC21CFEA1D}" type="pres">
      <dgm:prSet presAssocID="{ADBA13D6-5D69-4ADD-9B34-050F0BAAE7C8}" presName="compNode" presStyleCnt="0"/>
      <dgm:spPr/>
    </dgm:pt>
    <dgm:pt modelId="{42685549-D1E0-4A3D-A71B-E11ACF53B104}" type="pres">
      <dgm:prSet presAssocID="{ADBA13D6-5D69-4ADD-9B34-050F0BAAE7C8}" presName="aNode" presStyleLbl="bgShp" presStyleIdx="1" presStyleCnt="3"/>
      <dgm:spPr/>
    </dgm:pt>
    <dgm:pt modelId="{B0270E85-2BEE-4BFF-AFF9-B31B10007CFF}" type="pres">
      <dgm:prSet presAssocID="{ADBA13D6-5D69-4ADD-9B34-050F0BAAE7C8}" presName="textNode" presStyleLbl="bgShp" presStyleIdx="1" presStyleCnt="3"/>
      <dgm:spPr/>
    </dgm:pt>
    <dgm:pt modelId="{49257369-EB1E-45D0-B2C8-3F0F4D76288B}" type="pres">
      <dgm:prSet presAssocID="{ADBA13D6-5D69-4ADD-9B34-050F0BAAE7C8}" presName="compChildNode" presStyleCnt="0"/>
      <dgm:spPr/>
    </dgm:pt>
    <dgm:pt modelId="{610C460A-DC70-41CC-9264-3EE8B282E4FD}" type="pres">
      <dgm:prSet presAssocID="{ADBA13D6-5D69-4ADD-9B34-050F0BAAE7C8}" presName="theInnerList" presStyleCnt="0"/>
      <dgm:spPr/>
    </dgm:pt>
    <dgm:pt modelId="{998F46CE-2561-40CB-94B8-7B35D96B2D95}" type="pres">
      <dgm:prSet presAssocID="{FAF32A1E-8CC5-4A10-AB1D-488F4DE53B11}" presName="childNode" presStyleLbl="node1" presStyleIdx="1" presStyleCnt="4">
        <dgm:presLayoutVars>
          <dgm:bulletEnabled val="1"/>
        </dgm:presLayoutVars>
      </dgm:prSet>
      <dgm:spPr/>
    </dgm:pt>
    <dgm:pt modelId="{9AE834D1-4D63-411B-8042-22B4418000DB}" type="pres">
      <dgm:prSet presAssocID="{ADBA13D6-5D69-4ADD-9B34-050F0BAAE7C8}" presName="aSpace" presStyleCnt="0"/>
      <dgm:spPr/>
    </dgm:pt>
    <dgm:pt modelId="{C9745748-149C-460A-ADC6-DA90895DFA71}" type="pres">
      <dgm:prSet presAssocID="{1D60C164-742F-4B0C-AD80-1E78F541B412}" presName="compNode" presStyleCnt="0"/>
      <dgm:spPr/>
    </dgm:pt>
    <dgm:pt modelId="{F4EB7E77-3A89-4B25-9335-EC1F2BCD48F4}" type="pres">
      <dgm:prSet presAssocID="{1D60C164-742F-4B0C-AD80-1E78F541B412}" presName="aNode" presStyleLbl="bgShp" presStyleIdx="2" presStyleCnt="3"/>
      <dgm:spPr/>
    </dgm:pt>
    <dgm:pt modelId="{CF488007-770A-4AFC-9223-724BE3A36AA7}" type="pres">
      <dgm:prSet presAssocID="{1D60C164-742F-4B0C-AD80-1E78F541B412}" presName="textNode" presStyleLbl="bgShp" presStyleIdx="2" presStyleCnt="3"/>
      <dgm:spPr/>
    </dgm:pt>
    <dgm:pt modelId="{CA86B0B6-9F7C-4BB0-998A-93D57C88E7CD}" type="pres">
      <dgm:prSet presAssocID="{1D60C164-742F-4B0C-AD80-1E78F541B412}" presName="compChildNode" presStyleCnt="0"/>
      <dgm:spPr/>
    </dgm:pt>
    <dgm:pt modelId="{17637B0D-8B66-4177-BF89-5244E7ACAF01}" type="pres">
      <dgm:prSet presAssocID="{1D60C164-742F-4B0C-AD80-1E78F541B412}" presName="theInnerList" presStyleCnt="0"/>
      <dgm:spPr/>
    </dgm:pt>
    <dgm:pt modelId="{EECAFF47-68BD-4EA6-B01E-C3746CE71C26}" type="pres">
      <dgm:prSet presAssocID="{D2C86B5A-F200-456D-9704-7AE794893E21}" presName="childNode" presStyleLbl="node1" presStyleIdx="2" presStyleCnt="4">
        <dgm:presLayoutVars>
          <dgm:bulletEnabled val="1"/>
        </dgm:presLayoutVars>
      </dgm:prSet>
      <dgm:spPr/>
    </dgm:pt>
    <dgm:pt modelId="{12552DBA-5892-41BB-8AD7-490D7EFA7C40}" type="pres">
      <dgm:prSet presAssocID="{D2C86B5A-F200-456D-9704-7AE794893E21}" presName="aSpace2" presStyleCnt="0"/>
      <dgm:spPr/>
    </dgm:pt>
    <dgm:pt modelId="{5896DBE7-6C37-4D48-BC51-02C52386A5C4}" type="pres">
      <dgm:prSet presAssocID="{8AB17040-95AB-42E3-83A1-E35FB86CA9BA}" presName="childNode" presStyleLbl="node1" presStyleIdx="3" presStyleCnt="4">
        <dgm:presLayoutVars>
          <dgm:bulletEnabled val="1"/>
        </dgm:presLayoutVars>
      </dgm:prSet>
      <dgm:spPr/>
    </dgm:pt>
  </dgm:ptLst>
  <dgm:cxnLst>
    <dgm:cxn modelId="{6D3FF5CF-4D9D-43FA-AEC9-7EC83FC3D368}" type="presOf" srcId="{ADBA13D6-5D69-4ADD-9B34-050F0BAAE7C8}" destId="{B0270E85-2BEE-4BFF-AFF9-B31B10007CFF}" srcOrd="1" destOrd="0" presId="urn:microsoft.com/office/officeart/2005/8/layout/lProcess2"/>
    <dgm:cxn modelId="{3CD3F19C-EF5A-4E34-97B6-A5ED806F9BD0}" type="presOf" srcId="{C1AFA8E3-157E-431F-B5B6-3AC919A00B43}" destId="{EECAFF47-68BD-4EA6-B01E-C3746CE71C26}" srcOrd="0" destOrd="1" presId="urn:microsoft.com/office/officeart/2005/8/layout/lProcess2"/>
    <dgm:cxn modelId="{C8B72EED-2EC1-4E46-A0FB-906EA8B609F5}" type="presOf" srcId="{1D60C164-742F-4B0C-AD80-1E78F541B412}" destId="{F4EB7E77-3A89-4B25-9335-EC1F2BCD48F4}" srcOrd="0" destOrd="0" presId="urn:microsoft.com/office/officeart/2005/8/layout/lProcess2"/>
    <dgm:cxn modelId="{3EAD77EB-E95E-422A-921B-585D94BE072A}" type="presOf" srcId="{ADBA13D6-5D69-4ADD-9B34-050F0BAAE7C8}" destId="{42685549-D1E0-4A3D-A71B-E11ACF53B104}" srcOrd="0" destOrd="0" presId="urn:microsoft.com/office/officeart/2005/8/layout/lProcess2"/>
    <dgm:cxn modelId="{2C58D3CF-E260-4D4E-BB42-0EDBCB536D89}" srcId="{ADBA13D6-5D69-4ADD-9B34-050F0BAAE7C8}" destId="{FAF32A1E-8CC5-4A10-AB1D-488F4DE53B11}" srcOrd="0" destOrd="0" parTransId="{80214C21-6060-42B6-9CCA-2D7F9101B221}" sibTransId="{2851B343-5029-40B7-BC83-11D9CC84C799}"/>
    <dgm:cxn modelId="{0D7B73CE-935C-45E9-8F81-957B331A0111}" srcId="{DA0AA4FA-3B2A-4246-9FC1-443E8F9CD416}" destId="{EDE2A7BF-2493-4FDA-A46D-001C8F4CDA26}" srcOrd="0" destOrd="0" parTransId="{DDEF28D3-0F58-46BF-9DDE-F54E600183BF}" sibTransId="{CBE3AF3E-0304-49C6-A221-966D8EE063BF}"/>
    <dgm:cxn modelId="{2F437C07-056F-4087-8850-D46146DBA529}" srcId="{EDE2A7BF-2493-4FDA-A46D-001C8F4CDA26}" destId="{38AC9613-170E-4C8E-9054-4CFCE9DB2884}" srcOrd="0" destOrd="0" parTransId="{D23C4CD7-4B7B-425A-AE07-6DF0167B3AEC}" sibTransId="{0D948B4C-5834-40A4-B84A-182436AA0165}"/>
    <dgm:cxn modelId="{1FD54796-2B67-4670-98C6-399EF6D10038}" type="presOf" srcId="{1D60C164-742F-4B0C-AD80-1E78F541B412}" destId="{CF488007-770A-4AFC-9223-724BE3A36AA7}" srcOrd="1" destOrd="0" presId="urn:microsoft.com/office/officeart/2005/8/layout/lProcess2"/>
    <dgm:cxn modelId="{7F8DB3A7-848A-48A1-A25A-70C16F4B669E}" srcId="{DA0AA4FA-3B2A-4246-9FC1-443E8F9CD416}" destId="{ADBA13D6-5D69-4ADD-9B34-050F0BAAE7C8}" srcOrd="1" destOrd="0" parTransId="{5C7DC4BF-9B83-4A1A-A690-931FB7BB3397}" sibTransId="{4710E039-D030-4105-B7FD-A791D9F9AA8F}"/>
    <dgm:cxn modelId="{27FFEA0B-8C8C-45DF-9B4B-5A25BB9F82C6}" type="presOf" srcId="{D2C86B5A-F200-456D-9704-7AE794893E21}" destId="{EECAFF47-68BD-4EA6-B01E-C3746CE71C26}" srcOrd="0" destOrd="0" presId="urn:microsoft.com/office/officeart/2005/8/layout/lProcess2"/>
    <dgm:cxn modelId="{E6CDB17D-DAFC-49ED-92BD-23BCB6D57F61}" type="presOf" srcId="{EDE2A7BF-2493-4FDA-A46D-001C8F4CDA26}" destId="{BA110608-D2AA-4D6D-A93E-AC447F45D2BD}" srcOrd="0" destOrd="0" presId="urn:microsoft.com/office/officeart/2005/8/layout/lProcess2"/>
    <dgm:cxn modelId="{6271E001-5718-4251-B67A-4CCE56DEE333}" type="presOf" srcId="{8AB17040-95AB-42E3-83A1-E35FB86CA9BA}" destId="{5896DBE7-6C37-4D48-BC51-02C52386A5C4}" srcOrd="0" destOrd="0" presId="urn:microsoft.com/office/officeart/2005/8/layout/lProcess2"/>
    <dgm:cxn modelId="{B439E828-EA0A-4664-BDE0-BC3E7F51159F}" srcId="{DA0AA4FA-3B2A-4246-9FC1-443E8F9CD416}" destId="{1D60C164-742F-4B0C-AD80-1E78F541B412}" srcOrd="2" destOrd="0" parTransId="{A026383B-7CD3-473E-ACAE-C294BE922794}" sibTransId="{AC086B6A-CD32-4522-AE67-4CDE1B74C27E}"/>
    <dgm:cxn modelId="{DDE71193-5E72-4A08-9FCE-0E63DEF176C9}" type="presOf" srcId="{EDE2A7BF-2493-4FDA-A46D-001C8F4CDA26}" destId="{56ADC065-11E9-4F66-AEC5-11660B7C28A3}" srcOrd="1" destOrd="0" presId="urn:microsoft.com/office/officeart/2005/8/layout/lProcess2"/>
    <dgm:cxn modelId="{7D7BAF63-BF6F-4938-80C7-6F71C495AFF3}" type="presOf" srcId="{C4478463-4869-4A67-B429-00795263BD97}" destId="{5896DBE7-6C37-4D48-BC51-02C52386A5C4}" srcOrd="0" destOrd="1" presId="urn:microsoft.com/office/officeart/2005/8/layout/lProcess2"/>
    <dgm:cxn modelId="{097E4369-6EC6-4C5B-B366-68C20BAF939C}" type="presOf" srcId="{DA0AA4FA-3B2A-4246-9FC1-443E8F9CD416}" destId="{9B65844D-0411-4270-AEDC-4C1F6BAEFA2A}" srcOrd="0" destOrd="0" presId="urn:microsoft.com/office/officeart/2005/8/layout/lProcess2"/>
    <dgm:cxn modelId="{A3688883-DBF1-4E54-9E76-71F14D5062E8}" srcId="{D2C86B5A-F200-456D-9704-7AE794893E21}" destId="{C1AFA8E3-157E-431F-B5B6-3AC919A00B43}" srcOrd="0" destOrd="0" parTransId="{3C419FEB-758D-48ED-A9E6-E777F20A2F21}" sibTransId="{ACF1D01A-BF94-4B4A-BCE4-38EBDE86C4C0}"/>
    <dgm:cxn modelId="{94C72C39-1FF5-4346-B203-6E460F04A1B9}" srcId="{38AC9613-170E-4C8E-9054-4CFCE9DB2884}" destId="{2F71C06A-6BAC-40CA-A632-8568E4013C02}" srcOrd="0" destOrd="0" parTransId="{4EFC4850-7BDD-42DA-979C-65CC63DF30EB}" sibTransId="{37D46710-75DB-480A-9875-CF3E5AFB1C68}"/>
    <dgm:cxn modelId="{3E9FE7FF-7349-4605-983E-979AA3670FA0}" type="presOf" srcId="{2F71C06A-6BAC-40CA-A632-8568E4013C02}" destId="{99E2529F-CF4C-4AF7-9EBA-06C5B62D2965}" srcOrd="0" destOrd="1" presId="urn:microsoft.com/office/officeart/2005/8/layout/lProcess2"/>
    <dgm:cxn modelId="{49B0B553-4EAA-49CC-B77F-7D6371E0423A}" srcId="{8AB17040-95AB-42E3-83A1-E35FB86CA9BA}" destId="{C4478463-4869-4A67-B429-00795263BD97}" srcOrd="0" destOrd="0" parTransId="{40881DBF-509C-494C-B32A-4F501AA30BDF}" sibTransId="{F0ACAE81-639A-4543-A333-8FE62A1E55E2}"/>
    <dgm:cxn modelId="{4C69C23F-112E-48DF-A3A5-74DE7185FBAD}" srcId="{1D60C164-742F-4B0C-AD80-1E78F541B412}" destId="{D2C86B5A-F200-456D-9704-7AE794893E21}" srcOrd="0" destOrd="0" parTransId="{F8FD3B67-C868-41EE-9989-DF49315AA515}" sibTransId="{365704D3-43A3-45CB-ABAC-572E0B39EC1F}"/>
    <dgm:cxn modelId="{6A9C6D32-21D5-4DDE-B9D0-1EA623AAA56B}" type="presOf" srcId="{38AC9613-170E-4C8E-9054-4CFCE9DB2884}" destId="{99E2529F-CF4C-4AF7-9EBA-06C5B62D2965}" srcOrd="0" destOrd="0" presId="urn:microsoft.com/office/officeart/2005/8/layout/lProcess2"/>
    <dgm:cxn modelId="{16786CB0-DD64-4FEC-ADD6-6D43EF8F6CCD}" type="presOf" srcId="{FAF32A1E-8CC5-4A10-AB1D-488F4DE53B11}" destId="{998F46CE-2561-40CB-94B8-7B35D96B2D95}" srcOrd="0" destOrd="0" presId="urn:microsoft.com/office/officeart/2005/8/layout/lProcess2"/>
    <dgm:cxn modelId="{5EC954C6-6C8B-459B-A37A-B0A6E72BDE74}" srcId="{1D60C164-742F-4B0C-AD80-1E78F541B412}" destId="{8AB17040-95AB-42E3-83A1-E35FB86CA9BA}" srcOrd="1" destOrd="0" parTransId="{F1D190A0-0D84-4FE0-ACB8-214BA28771CF}" sibTransId="{6A85A021-21D1-4CE4-86A3-D09024073ED5}"/>
    <dgm:cxn modelId="{A6E12E4E-F70D-46D6-B9E2-FDEB1C2A5DA1}" type="presParOf" srcId="{9B65844D-0411-4270-AEDC-4C1F6BAEFA2A}" destId="{A69C4A2C-A828-40C4-BB75-BDAF9A5BC563}" srcOrd="0" destOrd="0" presId="urn:microsoft.com/office/officeart/2005/8/layout/lProcess2"/>
    <dgm:cxn modelId="{429DDA68-BA80-4767-91B6-53C2FA9F2913}" type="presParOf" srcId="{A69C4A2C-A828-40C4-BB75-BDAF9A5BC563}" destId="{BA110608-D2AA-4D6D-A93E-AC447F45D2BD}" srcOrd="0" destOrd="0" presId="urn:microsoft.com/office/officeart/2005/8/layout/lProcess2"/>
    <dgm:cxn modelId="{AE14C10D-3C37-4931-8C47-C63E6A9B1548}" type="presParOf" srcId="{A69C4A2C-A828-40C4-BB75-BDAF9A5BC563}" destId="{56ADC065-11E9-4F66-AEC5-11660B7C28A3}" srcOrd="1" destOrd="0" presId="urn:microsoft.com/office/officeart/2005/8/layout/lProcess2"/>
    <dgm:cxn modelId="{2B2B912C-E637-4BED-BC13-5E6602AC1BD1}" type="presParOf" srcId="{A69C4A2C-A828-40C4-BB75-BDAF9A5BC563}" destId="{E88FF261-101F-4F78-84C0-6D39DDA9E17B}" srcOrd="2" destOrd="0" presId="urn:microsoft.com/office/officeart/2005/8/layout/lProcess2"/>
    <dgm:cxn modelId="{77360F06-AEAF-4493-BD4D-DF4F472EBF9F}" type="presParOf" srcId="{E88FF261-101F-4F78-84C0-6D39DDA9E17B}" destId="{450B3513-F070-4458-A61F-1DA9536CE6FC}" srcOrd="0" destOrd="0" presId="urn:microsoft.com/office/officeart/2005/8/layout/lProcess2"/>
    <dgm:cxn modelId="{90F5847C-4F23-4BF4-84D0-F3EB6CC1047E}" type="presParOf" srcId="{450B3513-F070-4458-A61F-1DA9536CE6FC}" destId="{99E2529F-CF4C-4AF7-9EBA-06C5B62D2965}" srcOrd="0" destOrd="0" presId="urn:microsoft.com/office/officeart/2005/8/layout/lProcess2"/>
    <dgm:cxn modelId="{789F7DE5-CF5F-4EBA-8E90-9B2958963F13}" type="presParOf" srcId="{9B65844D-0411-4270-AEDC-4C1F6BAEFA2A}" destId="{DFC77D98-D9BD-48DD-8D14-AAB4B57D7640}" srcOrd="1" destOrd="0" presId="urn:microsoft.com/office/officeart/2005/8/layout/lProcess2"/>
    <dgm:cxn modelId="{3FF07724-A06A-4244-B1C5-1FBB0C84FB51}" type="presParOf" srcId="{9B65844D-0411-4270-AEDC-4C1F6BAEFA2A}" destId="{1E048270-E813-4A62-A668-A8CC21CFEA1D}" srcOrd="2" destOrd="0" presId="urn:microsoft.com/office/officeart/2005/8/layout/lProcess2"/>
    <dgm:cxn modelId="{402F25C1-9EA7-43DF-95F9-63499951A6EC}" type="presParOf" srcId="{1E048270-E813-4A62-A668-A8CC21CFEA1D}" destId="{42685549-D1E0-4A3D-A71B-E11ACF53B104}" srcOrd="0" destOrd="0" presId="urn:microsoft.com/office/officeart/2005/8/layout/lProcess2"/>
    <dgm:cxn modelId="{4CEC6E1F-456B-49BC-8BB2-DFEB03D22005}" type="presParOf" srcId="{1E048270-E813-4A62-A668-A8CC21CFEA1D}" destId="{B0270E85-2BEE-4BFF-AFF9-B31B10007CFF}" srcOrd="1" destOrd="0" presId="urn:microsoft.com/office/officeart/2005/8/layout/lProcess2"/>
    <dgm:cxn modelId="{B1749877-7E17-4343-AA35-0B639242D50A}" type="presParOf" srcId="{1E048270-E813-4A62-A668-A8CC21CFEA1D}" destId="{49257369-EB1E-45D0-B2C8-3F0F4D76288B}" srcOrd="2" destOrd="0" presId="urn:microsoft.com/office/officeart/2005/8/layout/lProcess2"/>
    <dgm:cxn modelId="{A1936625-0368-4B1A-ABB5-D97E6FCA8D50}" type="presParOf" srcId="{49257369-EB1E-45D0-B2C8-3F0F4D76288B}" destId="{610C460A-DC70-41CC-9264-3EE8B282E4FD}" srcOrd="0" destOrd="0" presId="urn:microsoft.com/office/officeart/2005/8/layout/lProcess2"/>
    <dgm:cxn modelId="{DB2C282A-0A93-4983-8D23-AAC3BA9D3B9D}" type="presParOf" srcId="{610C460A-DC70-41CC-9264-3EE8B282E4FD}" destId="{998F46CE-2561-40CB-94B8-7B35D96B2D95}" srcOrd="0" destOrd="0" presId="urn:microsoft.com/office/officeart/2005/8/layout/lProcess2"/>
    <dgm:cxn modelId="{C6D79239-9800-401E-88FE-BE7E191A14DB}" type="presParOf" srcId="{9B65844D-0411-4270-AEDC-4C1F6BAEFA2A}" destId="{9AE834D1-4D63-411B-8042-22B4418000DB}" srcOrd="3" destOrd="0" presId="urn:microsoft.com/office/officeart/2005/8/layout/lProcess2"/>
    <dgm:cxn modelId="{B9DB1FAF-EF1A-4EC1-AAEB-C0E900B56E68}" type="presParOf" srcId="{9B65844D-0411-4270-AEDC-4C1F6BAEFA2A}" destId="{C9745748-149C-460A-ADC6-DA90895DFA71}" srcOrd="4" destOrd="0" presId="urn:microsoft.com/office/officeart/2005/8/layout/lProcess2"/>
    <dgm:cxn modelId="{6AC44C1A-AEE3-4B9E-B138-5E1D9EA243B6}" type="presParOf" srcId="{C9745748-149C-460A-ADC6-DA90895DFA71}" destId="{F4EB7E77-3A89-4B25-9335-EC1F2BCD48F4}" srcOrd="0" destOrd="0" presId="urn:microsoft.com/office/officeart/2005/8/layout/lProcess2"/>
    <dgm:cxn modelId="{94A9E861-01CA-479E-8A90-A67D9D2D9704}" type="presParOf" srcId="{C9745748-149C-460A-ADC6-DA90895DFA71}" destId="{CF488007-770A-4AFC-9223-724BE3A36AA7}" srcOrd="1" destOrd="0" presId="urn:microsoft.com/office/officeart/2005/8/layout/lProcess2"/>
    <dgm:cxn modelId="{A11E55F0-3624-46E6-B2E9-A774476F7C2F}" type="presParOf" srcId="{C9745748-149C-460A-ADC6-DA90895DFA71}" destId="{CA86B0B6-9F7C-4BB0-998A-93D57C88E7CD}" srcOrd="2" destOrd="0" presId="urn:microsoft.com/office/officeart/2005/8/layout/lProcess2"/>
    <dgm:cxn modelId="{D07AB623-2A1B-4256-A199-CD1BD17A72C7}" type="presParOf" srcId="{CA86B0B6-9F7C-4BB0-998A-93D57C88E7CD}" destId="{17637B0D-8B66-4177-BF89-5244E7ACAF01}" srcOrd="0" destOrd="0" presId="urn:microsoft.com/office/officeart/2005/8/layout/lProcess2"/>
    <dgm:cxn modelId="{F6365A08-4732-4092-AC75-7C470FED87BE}" type="presParOf" srcId="{17637B0D-8B66-4177-BF89-5244E7ACAF01}" destId="{EECAFF47-68BD-4EA6-B01E-C3746CE71C26}" srcOrd="0" destOrd="0" presId="urn:microsoft.com/office/officeart/2005/8/layout/lProcess2"/>
    <dgm:cxn modelId="{D0CFE346-0A90-49DE-84D6-76FCBAE58F88}" type="presParOf" srcId="{17637B0D-8B66-4177-BF89-5244E7ACAF01}" destId="{12552DBA-5892-41BB-8AD7-490D7EFA7C40}" srcOrd="1" destOrd="0" presId="urn:microsoft.com/office/officeart/2005/8/layout/lProcess2"/>
    <dgm:cxn modelId="{9DD6F05B-5D5E-45DD-829C-55F12B4B8D21}" type="presParOf" srcId="{17637B0D-8B66-4177-BF89-5244E7ACAF01}" destId="{5896DBE7-6C37-4D48-BC51-02C52386A5C4}"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0AA4FA-3B2A-4246-9FC1-443E8F9CD4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210D8F3-6A7D-422A-AEF2-56C707660DD6}">
      <dgm:prSet phldrT="[Text]" custT="1"/>
      <dgm:spPr/>
      <dgm:t>
        <a:bodyPr/>
        <a:lstStyle/>
        <a:p>
          <a:r>
            <a:rPr lang="en-US" sz="1800" dirty="0"/>
            <a:t>Entity1</a:t>
          </a:r>
        </a:p>
      </dgm:t>
    </dgm:pt>
    <dgm:pt modelId="{ADC86F41-FB1B-4B4C-AF6B-42588884DF6B}" type="parTrans" cxnId="{FC506A71-39EF-493A-9459-05AA0BFF0BDA}">
      <dgm:prSet/>
      <dgm:spPr/>
      <dgm:t>
        <a:bodyPr/>
        <a:lstStyle/>
        <a:p>
          <a:endParaRPr lang="en-US" sz="2000"/>
        </a:p>
      </dgm:t>
    </dgm:pt>
    <dgm:pt modelId="{0A0344E3-8E35-4D76-BE03-40BEB18BAF66}" type="sibTrans" cxnId="{FC506A71-39EF-493A-9459-05AA0BFF0BDA}">
      <dgm:prSet/>
      <dgm:spPr/>
      <dgm:t>
        <a:bodyPr/>
        <a:lstStyle/>
        <a:p>
          <a:endParaRPr lang="en-US" sz="2000"/>
        </a:p>
      </dgm:t>
    </dgm:pt>
    <dgm:pt modelId="{BB9116A3-9968-420C-BD3D-16721BE34144}">
      <dgm:prSet phldrT="[Text]" custT="1"/>
      <dgm:spPr/>
      <dgm:t>
        <a:bodyPr/>
        <a:lstStyle/>
        <a:p>
          <a:r>
            <a:rPr lang="en-US" sz="1800" dirty="0"/>
            <a:t>Att1 = value</a:t>
          </a:r>
        </a:p>
      </dgm:t>
    </dgm:pt>
    <dgm:pt modelId="{D4CDE514-1568-4441-80DF-E2D5340EB855}" type="parTrans" cxnId="{A1EDB07E-E9AD-49AA-A24D-AFB873C2B57B}">
      <dgm:prSet/>
      <dgm:spPr/>
      <dgm:t>
        <a:bodyPr/>
        <a:lstStyle/>
        <a:p>
          <a:endParaRPr lang="en-US" sz="2000"/>
        </a:p>
      </dgm:t>
    </dgm:pt>
    <dgm:pt modelId="{8781DCE4-2053-4B78-BAFE-37B20EB7BC2C}" type="sibTrans" cxnId="{A1EDB07E-E9AD-49AA-A24D-AFB873C2B57B}">
      <dgm:prSet/>
      <dgm:spPr/>
      <dgm:t>
        <a:bodyPr/>
        <a:lstStyle/>
        <a:p>
          <a:endParaRPr lang="en-US" sz="2000"/>
        </a:p>
      </dgm:t>
    </dgm:pt>
    <dgm:pt modelId="{78E4934E-AD4D-4AC0-9A23-44A3FB793067}">
      <dgm:prSet phldrT="[Text]" custT="1"/>
      <dgm:spPr/>
      <dgm:t>
        <a:bodyPr/>
        <a:lstStyle/>
        <a:p>
          <a:r>
            <a:rPr lang="en-US" sz="1800" dirty="0"/>
            <a:t>Entity2</a:t>
          </a:r>
        </a:p>
      </dgm:t>
    </dgm:pt>
    <dgm:pt modelId="{D14FFB17-0812-4031-B144-535BC652AC9A}" type="parTrans" cxnId="{EE20E084-00C3-46EE-8E74-BC2EAAE16674}">
      <dgm:prSet/>
      <dgm:spPr/>
      <dgm:t>
        <a:bodyPr/>
        <a:lstStyle/>
        <a:p>
          <a:endParaRPr lang="en-US" sz="2000"/>
        </a:p>
      </dgm:t>
    </dgm:pt>
    <dgm:pt modelId="{3A2DA81A-6243-4A78-B548-276096921955}" type="sibTrans" cxnId="{EE20E084-00C3-46EE-8E74-BC2EAAE16674}">
      <dgm:prSet/>
      <dgm:spPr/>
      <dgm:t>
        <a:bodyPr/>
        <a:lstStyle/>
        <a:p>
          <a:endParaRPr lang="en-US" sz="2000"/>
        </a:p>
      </dgm:t>
    </dgm:pt>
    <dgm:pt modelId="{13D6415A-A95D-43B1-8809-DE3F03AB410F}">
      <dgm:prSet phldrT="[Text]" custT="1"/>
      <dgm:spPr/>
      <dgm:t>
        <a:bodyPr/>
        <a:lstStyle/>
        <a:p>
          <a:r>
            <a:rPr lang="en-US" sz="1800" dirty="0"/>
            <a:t>Key=</a:t>
          </a:r>
          <a:r>
            <a:rPr lang="en-US" sz="1800" dirty="0" err="1"/>
            <a:t>userid</a:t>
          </a:r>
          <a:endParaRPr lang="en-US" sz="1800" dirty="0"/>
        </a:p>
      </dgm:t>
    </dgm:pt>
    <dgm:pt modelId="{612C9E7D-1BC5-44A1-B9D7-FDA4B10FB583}" type="parTrans" cxnId="{AD990152-2689-468B-81CD-FC118DF88D08}">
      <dgm:prSet/>
      <dgm:spPr/>
      <dgm:t>
        <a:bodyPr/>
        <a:lstStyle/>
        <a:p>
          <a:endParaRPr lang="en-US" sz="2000"/>
        </a:p>
      </dgm:t>
    </dgm:pt>
    <dgm:pt modelId="{16256545-AB90-44B4-B7B3-FDCC18B7A725}" type="sibTrans" cxnId="{AD990152-2689-468B-81CD-FC118DF88D08}">
      <dgm:prSet/>
      <dgm:spPr/>
      <dgm:t>
        <a:bodyPr/>
        <a:lstStyle/>
        <a:p>
          <a:endParaRPr lang="en-US" sz="2000"/>
        </a:p>
      </dgm:t>
    </dgm:pt>
    <dgm:pt modelId="{3DD5BEB8-90AE-4B38-B22B-C2DB6A2ED319}">
      <dgm:prSet phldrT="[Text]" custT="1"/>
      <dgm:spPr/>
      <dgm:t>
        <a:bodyPr/>
        <a:lstStyle/>
        <a:p>
          <a:r>
            <a:rPr lang="en-US" sz="1800" dirty="0"/>
            <a:t>Att1 = value</a:t>
          </a:r>
        </a:p>
      </dgm:t>
    </dgm:pt>
    <dgm:pt modelId="{E86EA0BB-05EF-411F-93AA-EC52BEDA818F}" type="parTrans" cxnId="{7262D227-6519-40AC-90D3-1E9DA2D07507}">
      <dgm:prSet/>
      <dgm:spPr/>
      <dgm:t>
        <a:bodyPr/>
        <a:lstStyle/>
        <a:p>
          <a:endParaRPr lang="en-US" sz="2000"/>
        </a:p>
      </dgm:t>
    </dgm:pt>
    <dgm:pt modelId="{A619C3B2-1B5E-4A4E-8D68-1112EC1B3719}" type="sibTrans" cxnId="{7262D227-6519-40AC-90D3-1E9DA2D07507}">
      <dgm:prSet/>
      <dgm:spPr/>
      <dgm:t>
        <a:bodyPr/>
        <a:lstStyle/>
        <a:p>
          <a:endParaRPr lang="en-US" sz="2000"/>
        </a:p>
      </dgm:t>
    </dgm:pt>
    <dgm:pt modelId="{060441EF-8148-4A0D-94AA-202FBB2CAA99}">
      <dgm:prSet phldrT="[Text]" custT="1"/>
      <dgm:spPr/>
      <dgm:t>
        <a:bodyPr/>
        <a:lstStyle/>
        <a:p>
          <a:r>
            <a:rPr lang="en-US" sz="1800" dirty="0" err="1"/>
            <a:t>Att</a:t>
          </a:r>
          <a:r>
            <a:rPr lang="en-US" sz="1800" dirty="0"/>
            <a:t> 2 = value</a:t>
          </a:r>
        </a:p>
      </dgm:t>
    </dgm:pt>
    <dgm:pt modelId="{F7C33960-0502-44CC-B626-FB966B069330}" type="parTrans" cxnId="{EC3BFF7D-E0B3-4B0E-9DB3-44F6F4D64912}">
      <dgm:prSet/>
      <dgm:spPr/>
      <dgm:t>
        <a:bodyPr/>
        <a:lstStyle/>
        <a:p>
          <a:endParaRPr lang="en-US" sz="2000"/>
        </a:p>
      </dgm:t>
    </dgm:pt>
    <dgm:pt modelId="{24D1C67F-CD03-4586-B5AD-E8EDAF035AA7}" type="sibTrans" cxnId="{EC3BFF7D-E0B3-4B0E-9DB3-44F6F4D64912}">
      <dgm:prSet/>
      <dgm:spPr/>
      <dgm:t>
        <a:bodyPr/>
        <a:lstStyle/>
        <a:p>
          <a:endParaRPr lang="en-US" sz="2000"/>
        </a:p>
      </dgm:t>
    </dgm:pt>
    <dgm:pt modelId="{85FC35B2-241D-4F2A-9CF3-AF9A82AAEE1B}">
      <dgm:prSet phldrT="[Text]" custT="1"/>
      <dgm:spPr/>
      <dgm:t>
        <a:bodyPr/>
        <a:lstStyle/>
        <a:p>
          <a:r>
            <a:rPr lang="en-US" sz="1800" dirty="0"/>
            <a:t>Entity3</a:t>
          </a:r>
        </a:p>
      </dgm:t>
    </dgm:pt>
    <dgm:pt modelId="{75E2AC81-7B09-4534-984D-0C8127863E92}" type="parTrans" cxnId="{1019B7CD-3D95-4F3F-B5A8-8E887EB5EBA0}">
      <dgm:prSet/>
      <dgm:spPr/>
      <dgm:t>
        <a:bodyPr/>
        <a:lstStyle/>
        <a:p>
          <a:endParaRPr lang="en-US" sz="2000"/>
        </a:p>
      </dgm:t>
    </dgm:pt>
    <dgm:pt modelId="{BA8B4FEE-0E7F-400F-8080-920CCF02315F}" type="sibTrans" cxnId="{1019B7CD-3D95-4F3F-B5A8-8E887EB5EBA0}">
      <dgm:prSet/>
      <dgm:spPr/>
      <dgm:t>
        <a:bodyPr/>
        <a:lstStyle/>
        <a:p>
          <a:endParaRPr lang="en-US" sz="2000"/>
        </a:p>
      </dgm:t>
    </dgm:pt>
    <dgm:pt modelId="{0B625232-FD50-43E3-8CB8-384F07BFF493}">
      <dgm:prSet phldrT="[Text]" custT="1"/>
      <dgm:spPr/>
      <dgm:t>
        <a:bodyPr/>
        <a:lstStyle/>
        <a:p>
          <a:r>
            <a:rPr lang="en-US" sz="1800" dirty="0"/>
            <a:t>Key=</a:t>
          </a:r>
          <a:r>
            <a:rPr lang="en-US" sz="1800" dirty="0" err="1"/>
            <a:t>userid</a:t>
          </a:r>
          <a:endParaRPr lang="en-US" sz="1800" dirty="0"/>
        </a:p>
      </dgm:t>
    </dgm:pt>
    <dgm:pt modelId="{FDEF8DDE-8D4B-4459-8405-36265A1C7CC6}" type="parTrans" cxnId="{54F5F9AE-43FB-4915-AEDC-02E501609EF4}">
      <dgm:prSet/>
      <dgm:spPr/>
      <dgm:t>
        <a:bodyPr/>
        <a:lstStyle/>
        <a:p>
          <a:endParaRPr lang="en-US" sz="2000"/>
        </a:p>
      </dgm:t>
    </dgm:pt>
    <dgm:pt modelId="{0DFBDE9A-C44F-45B9-B04B-5A87CD39114A}" type="sibTrans" cxnId="{54F5F9AE-43FB-4915-AEDC-02E501609EF4}">
      <dgm:prSet/>
      <dgm:spPr/>
      <dgm:t>
        <a:bodyPr/>
        <a:lstStyle/>
        <a:p>
          <a:endParaRPr lang="en-US" sz="2000"/>
        </a:p>
      </dgm:t>
    </dgm:pt>
    <dgm:pt modelId="{A141A3BF-C533-4838-9156-082CBDB336A1}">
      <dgm:prSet phldrT="[Text]" custT="1"/>
      <dgm:spPr/>
      <dgm:t>
        <a:bodyPr/>
        <a:lstStyle/>
        <a:p>
          <a:r>
            <a:rPr lang="en-US" sz="1800" dirty="0"/>
            <a:t>Att1 = value</a:t>
          </a:r>
        </a:p>
      </dgm:t>
    </dgm:pt>
    <dgm:pt modelId="{B82CA78D-2A25-4BA2-8C4D-FF55817580CC}" type="parTrans" cxnId="{E73D0D02-5A37-4632-BEBD-CC5D06220D85}">
      <dgm:prSet/>
      <dgm:spPr/>
      <dgm:t>
        <a:bodyPr/>
        <a:lstStyle/>
        <a:p>
          <a:endParaRPr lang="en-US" sz="2000"/>
        </a:p>
      </dgm:t>
    </dgm:pt>
    <dgm:pt modelId="{086204DD-EA7A-4AC3-9644-9C29BDF9B2E4}" type="sibTrans" cxnId="{E73D0D02-5A37-4632-BEBD-CC5D06220D85}">
      <dgm:prSet/>
      <dgm:spPr/>
      <dgm:t>
        <a:bodyPr/>
        <a:lstStyle/>
        <a:p>
          <a:endParaRPr lang="en-US" sz="2000"/>
        </a:p>
      </dgm:t>
    </dgm:pt>
    <dgm:pt modelId="{410C9D92-7F33-4A9F-B542-967EC32E8CA5}">
      <dgm:prSet phldrT="[Text]" custT="1"/>
      <dgm:spPr/>
      <dgm:t>
        <a:bodyPr/>
        <a:lstStyle/>
        <a:p>
          <a:r>
            <a:rPr lang="en-US" sz="1800" dirty="0" err="1"/>
            <a:t>Att</a:t>
          </a:r>
          <a:r>
            <a:rPr lang="en-US" sz="1800" dirty="0"/>
            <a:t> 3 = value</a:t>
          </a:r>
        </a:p>
      </dgm:t>
    </dgm:pt>
    <dgm:pt modelId="{34135485-2486-4F62-BCA4-FE89163F4183}" type="parTrans" cxnId="{98B3DE1B-454F-43A1-9181-29547F7567EB}">
      <dgm:prSet/>
      <dgm:spPr/>
      <dgm:t>
        <a:bodyPr/>
        <a:lstStyle/>
        <a:p>
          <a:endParaRPr lang="en-US" sz="2000"/>
        </a:p>
      </dgm:t>
    </dgm:pt>
    <dgm:pt modelId="{94C0394F-DA5C-4A2C-B37E-920D26301E4F}" type="sibTrans" cxnId="{98B3DE1B-454F-43A1-9181-29547F7567EB}">
      <dgm:prSet/>
      <dgm:spPr/>
      <dgm:t>
        <a:bodyPr/>
        <a:lstStyle/>
        <a:p>
          <a:endParaRPr lang="en-US" sz="2000"/>
        </a:p>
      </dgm:t>
    </dgm:pt>
    <dgm:pt modelId="{6F7D261E-AD85-4C4D-8248-5FF51F578D98}">
      <dgm:prSet phldrT="[Text]" custT="1"/>
      <dgm:spPr/>
      <dgm:t>
        <a:bodyPr/>
        <a:lstStyle/>
        <a:p>
          <a:r>
            <a:rPr lang="en-US" sz="1800" dirty="0" err="1"/>
            <a:t>Att</a:t>
          </a:r>
          <a:r>
            <a:rPr lang="en-US" sz="1800" dirty="0"/>
            <a:t> 3 =value</a:t>
          </a:r>
        </a:p>
      </dgm:t>
    </dgm:pt>
    <dgm:pt modelId="{ECE184E3-0979-43E5-9B47-D3D30331B249}" type="parTrans" cxnId="{4E86BA63-441F-444A-A75F-F365CEFEC4D2}">
      <dgm:prSet/>
      <dgm:spPr/>
      <dgm:t>
        <a:bodyPr/>
        <a:lstStyle/>
        <a:p>
          <a:endParaRPr lang="en-US" sz="2000"/>
        </a:p>
      </dgm:t>
    </dgm:pt>
    <dgm:pt modelId="{321342CC-8A74-4B65-9E26-C74B8D65257D}" type="sibTrans" cxnId="{4E86BA63-441F-444A-A75F-F365CEFEC4D2}">
      <dgm:prSet/>
      <dgm:spPr/>
      <dgm:t>
        <a:bodyPr/>
        <a:lstStyle/>
        <a:p>
          <a:endParaRPr lang="en-US" sz="2000"/>
        </a:p>
      </dgm:t>
    </dgm:pt>
    <dgm:pt modelId="{FEF0D585-D210-47C1-B5E5-AD5C3355C6A2}">
      <dgm:prSet phldrT="[Text]" custT="1"/>
      <dgm:spPr/>
      <dgm:t>
        <a:bodyPr/>
        <a:lstStyle/>
        <a:p>
          <a:r>
            <a:rPr lang="en-US" sz="1800" dirty="0" err="1"/>
            <a:t>Att</a:t>
          </a:r>
          <a:r>
            <a:rPr lang="en-US" sz="1800" dirty="0"/>
            <a:t> 6 = value</a:t>
          </a:r>
        </a:p>
      </dgm:t>
    </dgm:pt>
    <dgm:pt modelId="{FA15FAAE-9FD4-4DEB-A1BF-7D9F04ECE94D}" type="parTrans" cxnId="{9DE21E19-5B5B-489C-9D4B-27A4BBEC7F7F}">
      <dgm:prSet/>
      <dgm:spPr/>
      <dgm:t>
        <a:bodyPr/>
        <a:lstStyle/>
        <a:p>
          <a:endParaRPr lang="en-US" sz="2000"/>
        </a:p>
      </dgm:t>
    </dgm:pt>
    <dgm:pt modelId="{6AC8F1F9-C173-4309-9E2B-109ABD4D2579}" type="sibTrans" cxnId="{9DE21E19-5B5B-489C-9D4B-27A4BBEC7F7F}">
      <dgm:prSet/>
      <dgm:spPr/>
      <dgm:t>
        <a:bodyPr/>
        <a:lstStyle/>
        <a:p>
          <a:endParaRPr lang="en-US" sz="2000"/>
        </a:p>
      </dgm:t>
    </dgm:pt>
    <dgm:pt modelId="{AA3EDBD0-D38C-4197-B849-2C63D58E577A}">
      <dgm:prSet phldrT="[Text]" custT="1"/>
      <dgm:spPr/>
      <dgm:t>
        <a:bodyPr/>
        <a:lstStyle/>
        <a:p>
          <a:r>
            <a:rPr lang="en-US" sz="1800" dirty="0"/>
            <a:t>Key=</a:t>
          </a:r>
          <a:r>
            <a:rPr lang="en-US" sz="1800" dirty="0" err="1"/>
            <a:t>userid</a:t>
          </a:r>
          <a:endParaRPr lang="en-US" sz="1800" dirty="0"/>
        </a:p>
      </dgm:t>
    </dgm:pt>
    <dgm:pt modelId="{EB91C929-EAD2-4D2E-BEA6-5CA4E4EEC7EB}" type="parTrans" cxnId="{3D5057CC-4DC7-4BD0-A7B7-2CB107E79C1A}">
      <dgm:prSet/>
      <dgm:spPr/>
      <dgm:t>
        <a:bodyPr/>
        <a:lstStyle/>
        <a:p>
          <a:endParaRPr lang="en-US" sz="2000"/>
        </a:p>
      </dgm:t>
    </dgm:pt>
    <dgm:pt modelId="{8A60F369-7B21-48A2-A007-6127A1F45CAD}" type="sibTrans" cxnId="{3D5057CC-4DC7-4BD0-A7B7-2CB107E79C1A}">
      <dgm:prSet/>
      <dgm:spPr/>
      <dgm:t>
        <a:bodyPr/>
        <a:lstStyle/>
        <a:p>
          <a:endParaRPr lang="en-US" sz="2000"/>
        </a:p>
      </dgm:t>
    </dgm:pt>
    <dgm:pt modelId="{B8A3F991-FFE1-40F2-8FAC-1500756A9ED6}">
      <dgm:prSet phldrT="[Text]" custT="1"/>
      <dgm:spPr/>
      <dgm:t>
        <a:bodyPr/>
        <a:lstStyle/>
        <a:p>
          <a:r>
            <a:rPr lang="en-US" sz="1800" dirty="0"/>
            <a:t>Partition Key=LASTNAME1</a:t>
          </a:r>
        </a:p>
      </dgm:t>
    </dgm:pt>
    <dgm:pt modelId="{C651E620-5DEE-42D1-9C85-55388847E1BF}" type="parTrans" cxnId="{55B06FA2-608F-4DEF-902F-98C6AEBE695A}">
      <dgm:prSet/>
      <dgm:spPr/>
      <dgm:t>
        <a:bodyPr/>
        <a:lstStyle/>
        <a:p>
          <a:endParaRPr lang="en-US" sz="2000"/>
        </a:p>
      </dgm:t>
    </dgm:pt>
    <dgm:pt modelId="{E0DC9191-6893-4CC3-A74B-3FAEC605EA01}" type="sibTrans" cxnId="{55B06FA2-608F-4DEF-902F-98C6AEBE695A}">
      <dgm:prSet/>
      <dgm:spPr/>
      <dgm:t>
        <a:bodyPr/>
        <a:lstStyle/>
        <a:p>
          <a:endParaRPr lang="en-US" sz="2000"/>
        </a:p>
      </dgm:t>
    </dgm:pt>
    <dgm:pt modelId="{34838C38-652C-4B87-B42B-F28C7D50B986}">
      <dgm:prSet phldrT="[Text]" custT="1"/>
      <dgm:spPr/>
      <dgm:t>
        <a:bodyPr/>
        <a:lstStyle/>
        <a:p>
          <a:r>
            <a:rPr lang="en-US" sz="1800" dirty="0"/>
            <a:t>Partition Key=LASTNAME1</a:t>
          </a:r>
        </a:p>
      </dgm:t>
    </dgm:pt>
    <dgm:pt modelId="{72F957EA-0CE4-4671-9267-CB8C6908DA4D}" type="parTrans" cxnId="{F30E5187-E24E-4C43-AD04-868D3D740211}">
      <dgm:prSet/>
      <dgm:spPr/>
      <dgm:t>
        <a:bodyPr/>
        <a:lstStyle/>
        <a:p>
          <a:endParaRPr lang="en-US" sz="2000"/>
        </a:p>
      </dgm:t>
    </dgm:pt>
    <dgm:pt modelId="{0C873E66-25FB-4A42-B9AB-9EFDD805B296}" type="sibTrans" cxnId="{F30E5187-E24E-4C43-AD04-868D3D740211}">
      <dgm:prSet/>
      <dgm:spPr/>
      <dgm:t>
        <a:bodyPr/>
        <a:lstStyle/>
        <a:p>
          <a:endParaRPr lang="en-US" sz="2000"/>
        </a:p>
      </dgm:t>
    </dgm:pt>
    <dgm:pt modelId="{1E304F14-D076-431C-8C53-F774DB093F24}">
      <dgm:prSet phldrT="[Text]" custT="1"/>
      <dgm:spPr/>
      <dgm:t>
        <a:bodyPr/>
        <a:lstStyle/>
        <a:p>
          <a:r>
            <a:rPr lang="en-US" sz="1800" dirty="0"/>
            <a:t>Partition Key=LASTNAME2</a:t>
          </a:r>
        </a:p>
      </dgm:t>
    </dgm:pt>
    <dgm:pt modelId="{2A15801D-DC9D-47AD-9F3D-2102320B04F9}" type="parTrans" cxnId="{875559B0-E61D-477E-A16F-414DCB101804}">
      <dgm:prSet/>
      <dgm:spPr/>
      <dgm:t>
        <a:bodyPr/>
        <a:lstStyle/>
        <a:p>
          <a:endParaRPr lang="en-US" sz="2000"/>
        </a:p>
      </dgm:t>
    </dgm:pt>
    <dgm:pt modelId="{EB8EFADC-FAB8-4D77-B496-1AF75A1F2C51}" type="sibTrans" cxnId="{875559B0-E61D-477E-A16F-414DCB101804}">
      <dgm:prSet/>
      <dgm:spPr/>
      <dgm:t>
        <a:bodyPr/>
        <a:lstStyle/>
        <a:p>
          <a:endParaRPr lang="en-US" sz="2000"/>
        </a:p>
      </dgm:t>
    </dgm:pt>
    <dgm:pt modelId="{BDE72CB8-CE0C-4E77-BB49-A6A494E2BDC2}" type="pres">
      <dgm:prSet presAssocID="{DA0AA4FA-3B2A-4246-9FC1-443E8F9CD416}" presName="Name0" presStyleCnt="0">
        <dgm:presLayoutVars>
          <dgm:dir/>
          <dgm:animLvl val="lvl"/>
          <dgm:resizeHandles val="exact"/>
        </dgm:presLayoutVars>
      </dgm:prSet>
      <dgm:spPr/>
    </dgm:pt>
    <dgm:pt modelId="{2B172CA0-F208-40B0-8AA4-C1FECEB9AEAB}" type="pres">
      <dgm:prSet presAssocID="{8210D8F3-6A7D-422A-AEF2-56C707660DD6}" presName="composite" presStyleCnt="0"/>
      <dgm:spPr/>
    </dgm:pt>
    <dgm:pt modelId="{E10261A1-21D9-4195-98DA-7BBE5669136B}" type="pres">
      <dgm:prSet presAssocID="{8210D8F3-6A7D-422A-AEF2-56C707660DD6}" presName="parTx" presStyleLbl="alignNode1" presStyleIdx="0" presStyleCnt="3" custLinFactNeighborX="-9818" custLinFactNeighborY="-3343">
        <dgm:presLayoutVars>
          <dgm:chMax val="0"/>
          <dgm:chPref val="0"/>
          <dgm:bulletEnabled val="1"/>
        </dgm:presLayoutVars>
      </dgm:prSet>
      <dgm:spPr/>
    </dgm:pt>
    <dgm:pt modelId="{6B64ACC7-6DBF-452F-A93E-A3EDDEAD22AC}" type="pres">
      <dgm:prSet presAssocID="{8210D8F3-6A7D-422A-AEF2-56C707660DD6}" presName="desTx" presStyleLbl="alignAccFollowNode1" presStyleIdx="0" presStyleCnt="3">
        <dgm:presLayoutVars>
          <dgm:bulletEnabled val="1"/>
        </dgm:presLayoutVars>
      </dgm:prSet>
      <dgm:spPr/>
    </dgm:pt>
    <dgm:pt modelId="{7035BBEA-C949-4C53-BF00-EF84CD2F6913}" type="pres">
      <dgm:prSet presAssocID="{0A0344E3-8E35-4D76-BE03-40BEB18BAF66}" presName="space" presStyleCnt="0"/>
      <dgm:spPr/>
    </dgm:pt>
    <dgm:pt modelId="{ED2FCC4D-3D43-442E-8212-A16C4193D328}" type="pres">
      <dgm:prSet presAssocID="{78E4934E-AD4D-4AC0-9A23-44A3FB793067}" presName="composite" presStyleCnt="0"/>
      <dgm:spPr/>
    </dgm:pt>
    <dgm:pt modelId="{319E8F40-DDD1-43F8-AC62-702ABA40045B}" type="pres">
      <dgm:prSet presAssocID="{78E4934E-AD4D-4AC0-9A23-44A3FB793067}" presName="parTx" presStyleLbl="alignNode1" presStyleIdx="1" presStyleCnt="3">
        <dgm:presLayoutVars>
          <dgm:chMax val="0"/>
          <dgm:chPref val="0"/>
          <dgm:bulletEnabled val="1"/>
        </dgm:presLayoutVars>
      </dgm:prSet>
      <dgm:spPr/>
    </dgm:pt>
    <dgm:pt modelId="{8838B989-F081-482E-B185-9A33ADE0E12B}" type="pres">
      <dgm:prSet presAssocID="{78E4934E-AD4D-4AC0-9A23-44A3FB793067}" presName="desTx" presStyleLbl="alignAccFollowNode1" presStyleIdx="1" presStyleCnt="3">
        <dgm:presLayoutVars>
          <dgm:bulletEnabled val="1"/>
        </dgm:presLayoutVars>
      </dgm:prSet>
      <dgm:spPr/>
    </dgm:pt>
    <dgm:pt modelId="{24009E4F-00D8-486C-95C3-B748649A3C42}" type="pres">
      <dgm:prSet presAssocID="{3A2DA81A-6243-4A78-B548-276096921955}" presName="space" presStyleCnt="0"/>
      <dgm:spPr/>
    </dgm:pt>
    <dgm:pt modelId="{A42405B1-ED5F-495F-84A8-A476F9D58F16}" type="pres">
      <dgm:prSet presAssocID="{85FC35B2-241D-4F2A-9CF3-AF9A82AAEE1B}" presName="composite" presStyleCnt="0"/>
      <dgm:spPr/>
    </dgm:pt>
    <dgm:pt modelId="{E764774F-213D-4FDF-B9AD-1F4517E77372}" type="pres">
      <dgm:prSet presAssocID="{85FC35B2-241D-4F2A-9CF3-AF9A82AAEE1B}" presName="parTx" presStyleLbl="alignNode1" presStyleIdx="2" presStyleCnt="3">
        <dgm:presLayoutVars>
          <dgm:chMax val="0"/>
          <dgm:chPref val="0"/>
          <dgm:bulletEnabled val="1"/>
        </dgm:presLayoutVars>
      </dgm:prSet>
      <dgm:spPr/>
    </dgm:pt>
    <dgm:pt modelId="{9D8AD3D1-3232-4E98-852D-2B8BA2378CAF}" type="pres">
      <dgm:prSet presAssocID="{85FC35B2-241D-4F2A-9CF3-AF9A82AAEE1B}" presName="desTx" presStyleLbl="alignAccFollowNode1" presStyleIdx="2" presStyleCnt="3">
        <dgm:presLayoutVars>
          <dgm:bulletEnabled val="1"/>
        </dgm:presLayoutVars>
      </dgm:prSet>
      <dgm:spPr/>
    </dgm:pt>
  </dgm:ptLst>
  <dgm:cxnLst>
    <dgm:cxn modelId="{9DE21E19-5B5B-489C-9D4B-27A4BBEC7F7F}" srcId="{85FC35B2-241D-4F2A-9CF3-AF9A82AAEE1B}" destId="{FEF0D585-D210-47C1-B5E5-AD5C3355C6A2}" srcOrd="4" destOrd="0" parTransId="{FA15FAAE-9FD4-4DEB-A1BF-7D9F04ECE94D}" sibTransId="{6AC8F1F9-C173-4309-9E2B-109ABD4D2579}"/>
    <dgm:cxn modelId="{60FA4A84-D02A-4787-8812-F7EA4076BE3E}" type="presOf" srcId="{6F7D261E-AD85-4C4D-8248-5FF51F578D98}" destId="{8838B989-F081-482E-B185-9A33ADE0E12B}" srcOrd="0" destOrd="4" presId="urn:microsoft.com/office/officeart/2005/8/layout/hList1"/>
    <dgm:cxn modelId="{7262D227-6519-40AC-90D3-1E9DA2D07507}" srcId="{78E4934E-AD4D-4AC0-9A23-44A3FB793067}" destId="{3DD5BEB8-90AE-4B38-B22B-C2DB6A2ED319}" srcOrd="2" destOrd="0" parTransId="{E86EA0BB-05EF-411F-93AA-EC52BEDA818F}" sibTransId="{A619C3B2-1B5E-4A4E-8D68-1112EC1B3719}"/>
    <dgm:cxn modelId="{EA260333-D332-48C6-B181-92E9C532B452}" type="presOf" srcId="{060441EF-8148-4A0D-94AA-202FBB2CAA99}" destId="{8838B989-F081-482E-B185-9A33ADE0E12B}" srcOrd="0" destOrd="3" presId="urn:microsoft.com/office/officeart/2005/8/layout/hList1"/>
    <dgm:cxn modelId="{B076F435-2652-4D07-90AC-8E2277F50314}" type="presOf" srcId="{85FC35B2-241D-4F2A-9CF3-AF9A82AAEE1B}" destId="{E764774F-213D-4FDF-B9AD-1F4517E77372}" srcOrd="0" destOrd="0" presId="urn:microsoft.com/office/officeart/2005/8/layout/hList1"/>
    <dgm:cxn modelId="{E73D0D02-5A37-4632-BEBD-CC5D06220D85}" srcId="{85FC35B2-241D-4F2A-9CF3-AF9A82AAEE1B}" destId="{A141A3BF-C533-4838-9156-082CBDB336A1}" srcOrd="2" destOrd="0" parTransId="{B82CA78D-2A25-4BA2-8C4D-FF55817580CC}" sibTransId="{086204DD-EA7A-4AC3-9644-9C29BDF9B2E4}"/>
    <dgm:cxn modelId="{55B06FA2-608F-4DEF-902F-98C6AEBE695A}" srcId="{8210D8F3-6A7D-422A-AEF2-56C707660DD6}" destId="{B8A3F991-FFE1-40F2-8FAC-1500756A9ED6}" srcOrd="0" destOrd="0" parTransId="{C651E620-5DEE-42D1-9C85-55388847E1BF}" sibTransId="{E0DC9191-6893-4CC3-A74B-3FAEC605EA01}"/>
    <dgm:cxn modelId="{D8F4E40C-296D-4550-BA0D-8CEFC85B5DF1}" type="presOf" srcId="{410C9D92-7F33-4A9F-B542-967EC32E8CA5}" destId="{9D8AD3D1-3232-4E98-852D-2B8BA2378CAF}" srcOrd="0" destOrd="3" presId="urn:microsoft.com/office/officeart/2005/8/layout/hList1"/>
    <dgm:cxn modelId="{BC1E4F04-5836-4074-996B-4CC61178D8D4}" type="presOf" srcId="{8210D8F3-6A7D-422A-AEF2-56C707660DD6}" destId="{E10261A1-21D9-4195-98DA-7BBE5669136B}" srcOrd="0" destOrd="0" presId="urn:microsoft.com/office/officeart/2005/8/layout/hList1"/>
    <dgm:cxn modelId="{FC506A71-39EF-493A-9459-05AA0BFF0BDA}" srcId="{DA0AA4FA-3B2A-4246-9FC1-443E8F9CD416}" destId="{8210D8F3-6A7D-422A-AEF2-56C707660DD6}" srcOrd="0" destOrd="0" parTransId="{ADC86F41-FB1B-4B4C-AF6B-42588884DF6B}" sibTransId="{0A0344E3-8E35-4D76-BE03-40BEB18BAF66}"/>
    <dgm:cxn modelId="{7D419819-F0FE-4A07-925A-C9CDF1312001}" type="presOf" srcId="{34838C38-652C-4B87-B42B-F28C7D50B986}" destId="{8838B989-F081-482E-B185-9A33ADE0E12B}" srcOrd="0" destOrd="0" presId="urn:microsoft.com/office/officeart/2005/8/layout/hList1"/>
    <dgm:cxn modelId="{15B330FA-D023-459F-8EB1-98C372753ACB}" type="presOf" srcId="{FEF0D585-D210-47C1-B5E5-AD5C3355C6A2}" destId="{9D8AD3D1-3232-4E98-852D-2B8BA2378CAF}" srcOrd="0" destOrd="4" presId="urn:microsoft.com/office/officeart/2005/8/layout/hList1"/>
    <dgm:cxn modelId="{A79733CC-2889-4738-9489-988E68930A83}" type="presOf" srcId="{DA0AA4FA-3B2A-4246-9FC1-443E8F9CD416}" destId="{BDE72CB8-CE0C-4E77-BB49-A6A494E2BDC2}" srcOrd="0" destOrd="0" presId="urn:microsoft.com/office/officeart/2005/8/layout/hList1"/>
    <dgm:cxn modelId="{EE20E084-00C3-46EE-8E74-BC2EAAE16674}" srcId="{DA0AA4FA-3B2A-4246-9FC1-443E8F9CD416}" destId="{78E4934E-AD4D-4AC0-9A23-44A3FB793067}" srcOrd="1" destOrd="0" parTransId="{D14FFB17-0812-4031-B144-535BC652AC9A}" sibTransId="{3A2DA81A-6243-4A78-B548-276096921955}"/>
    <dgm:cxn modelId="{4DBE29D8-1EFC-4C75-9897-EC6154E4DD44}" type="presOf" srcId="{A141A3BF-C533-4838-9156-082CBDB336A1}" destId="{9D8AD3D1-3232-4E98-852D-2B8BA2378CAF}" srcOrd="0" destOrd="2" presId="urn:microsoft.com/office/officeart/2005/8/layout/hList1"/>
    <dgm:cxn modelId="{F30E5187-E24E-4C43-AD04-868D3D740211}" srcId="{78E4934E-AD4D-4AC0-9A23-44A3FB793067}" destId="{34838C38-652C-4B87-B42B-F28C7D50B986}" srcOrd="0" destOrd="0" parTransId="{72F957EA-0CE4-4671-9267-CB8C6908DA4D}" sibTransId="{0C873E66-25FB-4A42-B9AB-9EFDD805B296}"/>
    <dgm:cxn modelId="{7B95658C-9D10-4944-918D-77A974637F7B}" type="presOf" srcId="{78E4934E-AD4D-4AC0-9A23-44A3FB793067}" destId="{319E8F40-DDD1-43F8-AC62-702ABA40045B}" srcOrd="0" destOrd="0" presId="urn:microsoft.com/office/officeart/2005/8/layout/hList1"/>
    <dgm:cxn modelId="{60945923-97BE-4E8E-9B04-FBD0E57B0B5A}" type="presOf" srcId="{AA3EDBD0-D38C-4197-B849-2C63D58E577A}" destId="{6B64ACC7-6DBF-452F-A93E-A3EDDEAD22AC}" srcOrd="0" destOrd="1" presId="urn:microsoft.com/office/officeart/2005/8/layout/hList1"/>
    <dgm:cxn modelId="{B8E61C1F-0E2A-4911-8650-B5722CC610C0}" type="presOf" srcId="{B8A3F991-FFE1-40F2-8FAC-1500756A9ED6}" destId="{6B64ACC7-6DBF-452F-A93E-A3EDDEAD22AC}" srcOrd="0" destOrd="0" presId="urn:microsoft.com/office/officeart/2005/8/layout/hList1"/>
    <dgm:cxn modelId="{1019B7CD-3D95-4F3F-B5A8-8E887EB5EBA0}" srcId="{DA0AA4FA-3B2A-4246-9FC1-443E8F9CD416}" destId="{85FC35B2-241D-4F2A-9CF3-AF9A82AAEE1B}" srcOrd="2" destOrd="0" parTransId="{75E2AC81-7B09-4534-984D-0C8127863E92}" sibTransId="{BA8B4FEE-0E7F-400F-8080-920CCF02315F}"/>
    <dgm:cxn modelId="{4E86BA63-441F-444A-A75F-F365CEFEC4D2}" srcId="{78E4934E-AD4D-4AC0-9A23-44A3FB793067}" destId="{6F7D261E-AD85-4C4D-8248-5FF51F578D98}" srcOrd="4" destOrd="0" parTransId="{ECE184E3-0979-43E5-9B47-D3D30331B249}" sibTransId="{321342CC-8A74-4B65-9E26-C74B8D65257D}"/>
    <dgm:cxn modelId="{54F5F9AE-43FB-4915-AEDC-02E501609EF4}" srcId="{85FC35B2-241D-4F2A-9CF3-AF9A82AAEE1B}" destId="{0B625232-FD50-43E3-8CB8-384F07BFF493}" srcOrd="1" destOrd="0" parTransId="{FDEF8DDE-8D4B-4459-8405-36265A1C7CC6}" sibTransId="{0DFBDE9A-C44F-45B9-B04B-5A87CD39114A}"/>
    <dgm:cxn modelId="{5F831B3B-5000-465A-8AD3-2A52012F03E1}" type="presOf" srcId="{BB9116A3-9968-420C-BD3D-16721BE34144}" destId="{6B64ACC7-6DBF-452F-A93E-A3EDDEAD22AC}" srcOrd="0" destOrd="2" presId="urn:microsoft.com/office/officeart/2005/8/layout/hList1"/>
    <dgm:cxn modelId="{EC3BFF7D-E0B3-4B0E-9DB3-44F6F4D64912}" srcId="{78E4934E-AD4D-4AC0-9A23-44A3FB793067}" destId="{060441EF-8148-4A0D-94AA-202FBB2CAA99}" srcOrd="3" destOrd="0" parTransId="{F7C33960-0502-44CC-B626-FB966B069330}" sibTransId="{24D1C67F-CD03-4586-B5AD-E8EDAF035AA7}"/>
    <dgm:cxn modelId="{C1E65128-1FF5-48FC-AC88-5428CFC39AD5}" type="presOf" srcId="{0B625232-FD50-43E3-8CB8-384F07BFF493}" destId="{9D8AD3D1-3232-4E98-852D-2B8BA2378CAF}" srcOrd="0" destOrd="1" presId="urn:microsoft.com/office/officeart/2005/8/layout/hList1"/>
    <dgm:cxn modelId="{98B3DE1B-454F-43A1-9181-29547F7567EB}" srcId="{85FC35B2-241D-4F2A-9CF3-AF9A82AAEE1B}" destId="{410C9D92-7F33-4A9F-B542-967EC32E8CA5}" srcOrd="3" destOrd="0" parTransId="{34135485-2486-4F62-BCA4-FE89163F4183}" sibTransId="{94C0394F-DA5C-4A2C-B37E-920D26301E4F}"/>
    <dgm:cxn modelId="{BFD4908B-3D6E-4FA9-8D74-94C7A6DD99AE}" type="presOf" srcId="{3DD5BEB8-90AE-4B38-B22B-C2DB6A2ED319}" destId="{8838B989-F081-482E-B185-9A33ADE0E12B}" srcOrd="0" destOrd="2" presId="urn:microsoft.com/office/officeart/2005/8/layout/hList1"/>
    <dgm:cxn modelId="{875559B0-E61D-477E-A16F-414DCB101804}" srcId="{85FC35B2-241D-4F2A-9CF3-AF9A82AAEE1B}" destId="{1E304F14-D076-431C-8C53-F774DB093F24}" srcOrd="0" destOrd="0" parTransId="{2A15801D-DC9D-47AD-9F3D-2102320B04F9}" sibTransId="{EB8EFADC-FAB8-4D77-B496-1AF75A1F2C51}"/>
    <dgm:cxn modelId="{3D5057CC-4DC7-4BD0-A7B7-2CB107E79C1A}" srcId="{8210D8F3-6A7D-422A-AEF2-56C707660DD6}" destId="{AA3EDBD0-D38C-4197-B849-2C63D58E577A}" srcOrd="1" destOrd="0" parTransId="{EB91C929-EAD2-4D2E-BEA6-5CA4E4EEC7EB}" sibTransId="{8A60F369-7B21-48A2-A007-6127A1F45CAD}"/>
    <dgm:cxn modelId="{A1EDB07E-E9AD-49AA-A24D-AFB873C2B57B}" srcId="{8210D8F3-6A7D-422A-AEF2-56C707660DD6}" destId="{BB9116A3-9968-420C-BD3D-16721BE34144}" srcOrd="2" destOrd="0" parTransId="{D4CDE514-1568-4441-80DF-E2D5340EB855}" sibTransId="{8781DCE4-2053-4B78-BAFE-37B20EB7BC2C}"/>
    <dgm:cxn modelId="{BD3DEC0D-04D7-42D2-A57A-DCD093E36A29}" type="presOf" srcId="{1E304F14-D076-431C-8C53-F774DB093F24}" destId="{9D8AD3D1-3232-4E98-852D-2B8BA2378CAF}" srcOrd="0" destOrd="0" presId="urn:microsoft.com/office/officeart/2005/8/layout/hList1"/>
    <dgm:cxn modelId="{AD990152-2689-468B-81CD-FC118DF88D08}" srcId="{78E4934E-AD4D-4AC0-9A23-44A3FB793067}" destId="{13D6415A-A95D-43B1-8809-DE3F03AB410F}" srcOrd="1" destOrd="0" parTransId="{612C9E7D-1BC5-44A1-B9D7-FDA4B10FB583}" sibTransId="{16256545-AB90-44B4-B7B3-FDCC18B7A725}"/>
    <dgm:cxn modelId="{92681F4F-2A54-427E-B726-79E888CC16F8}" type="presOf" srcId="{13D6415A-A95D-43B1-8809-DE3F03AB410F}" destId="{8838B989-F081-482E-B185-9A33ADE0E12B}" srcOrd="0" destOrd="1" presId="urn:microsoft.com/office/officeart/2005/8/layout/hList1"/>
    <dgm:cxn modelId="{42B7B19A-2FCC-4238-A113-9F0CDF060280}" type="presParOf" srcId="{BDE72CB8-CE0C-4E77-BB49-A6A494E2BDC2}" destId="{2B172CA0-F208-40B0-8AA4-C1FECEB9AEAB}" srcOrd="0" destOrd="0" presId="urn:microsoft.com/office/officeart/2005/8/layout/hList1"/>
    <dgm:cxn modelId="{B67CAD0B-612B-4408-AE96-4E35B664FBEB}" type="presParOf" srcId="{2B172CA0-F208-40B0-8AA4-C1FECEB9AEAB}" destId="{E10261A1-21D9-4195-98DA-7BBE5669136B}" srcOrd="0" destOrd="0" presId="urn:microsoft.com/office/officeart/2005/8/layout/hList1"/>
    <dgm:cxn modelId="{C1741ECA-A655-4C20-968D-AA47337A75A5}" type="presParOf" srcId="{2B172CA0-F208-40B0-8AA4-C1FECEB9AEAB}" destId="{6B64ACC7-6DBF-452F-A93E-A3EDDEAD22AC}" srcOrd="1" destOrd="0" presId="urn:microsoft.com/office/officeart/2005/8/layout/hList1"/>
    <dgm:cxn modelId="{29BBEC14-084D-4FE1-BB10-44BB6F91BFCE}" type="presParOf" srcId="{BDE72CB8-CE0C-4E77-BB49-A6A494E2BDC2}" destId="{7035BBEA-C949-4C53-BF00-EF84CD2F6913}" srcOrd="1" destOrd="0" presId="urn:microsoft.com/office/officeart/2005/8/layout/hList1"/>
    <dgm:cxn modelId="{F5D7351F-1F16-4047-B99F-53B649FF5E64}" type="presParOf" srcId="{BDE72CB8-CE0C-4E77-BB49-A6A494E2BDC2}" destId="{ED2FCC4D-3D43-442E-8212-A16C4193D328}" srcOrd="2" destOrd="0" presId="urn:microsoft.com/office/officeart/2005/8/layout/hList1"/>
    <dgm:cxn modelId="{6D51883A-DE5C-4F19-9038-3C8BDCD93622}" type="presParOf" srcId="{ED2FCC4D-3D43-442E-8212-A16C4193D328}" destId="{319E8F40-DDD1-43F8-AC62-702ABA40045B}" srcOrd="0" destOrd="0" presId="urn:microsoft.com/office/officeart/2005/8/layout/hList1"/>
    <dgm:cxn modelId="{6041F7BB-509D-4308-8F71-9F615AA1499A}" type="presParOf" srcId="{ED2FCC4D-3D43-442E-8212-A16C4193D328}" destId="{8838B989-F081-482E-B185-9A33ADE0E12B}" srcOrd="1" destOrd="0" presId="urn:microsoft.com/office/officeart/2005/8/layout/hList1"/>
    <dgm:cxn modelId="{EBE3AA7D-E77E-45F9-A2CA-7BFE9DCFA2D6}" type="presParOf" srcId="{BDE72CB8-CE0C-4E77-BB49-A6A494E2BDC2}" destId="{24009E4F-00D8-486C-95C3-B748649A3C42}" srcOrd="3" destOrd="0" presId="urn:microsoft.com/office/officeart/2005/8/layout/hList1"/>
    <dgm:cxn modelId="{780CD35A-42AA-4B2B-BA11-314E01D266FD}" type="presParOf" srcId="{BDE72CB8-CE0C-4E77-BB49-A6A494E2BDC2}" destId="{A42405B1-ED5F-495F-84A8-A476F9D58F16}" srcOrd="4" destOrd="0" presId="urn:microsoft.com/office/officeart/2005/8/layout/hList1"/>
    <dgm:cxn modelId="{EBBE3E8F-2F96-4A28-AAE7-BEAB4C2CAB02}" type="presParOf" srcId="{A42405B1-ED5F-495F-84A8-A476F9D58F16}" destId="{E764774F-213D-4FDF-B9AD-1F4517E77372}" srcOrd="0" destOrd="0" presId="urn:microsoft.com/office/officeart/2005/8/layout/hList1"/>
    <dgm:cxn modelId="{E1DB952E-DBAA-4FEB-BBC5-8364C38F7E79}" type="presParOf" srcId="{A42405B1-ED5F-495F-84A8-A476F9D58F16}" destId="{9D8AD3D1-3232-4E98-852D-2B8BA2378C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0AA4FA-3B2A-4246-9FC1-443E8F9CD416}"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en-US"/>
        </a:p>
      </dgm:t>
    </dgm:pt>
    <dgm:pt modelId="{AD7C830A-23A0-4E8B-80F9-B4F00F8355A1}">
      <dgm:prSet phldrT="[Text]"/>
      <dgm:spPr/>
      <dgm:t>
        <a:bodyPr/>
        <a:lstStyle/>
        <a:p>
          <a:r>
            <a:rPr lang="en-US" dirty="0"/>
            <a:t>Queue (Order Processing)</a:t>
          </a:r>
        </a:p>
      </dgm:t>
    </dgm:pt>
    <dgm:pt modelId="{6E541D32-ED65-42A4-907A-5D2D28E28216}" type="parTrans" cxnId="{5A8B41F1-52F5-4488-8756-8118EE4101BB}">
      <dgm:prSet/>
      <dgm:spPr/>
      <dgm:t>
        <a:bodyPr/>
        <a:lstStyle/>
        <a:p>
          <a:endParaRPr lang="en-US"/>
        </a:p>
      </dgm:t>
    </dgm:pt>
    <dgm:pt modelId="{9A18F7E4-CBCB-4FE4-8D34-19683C5D46B5}" type="sibTrans" cxnId="{5A8B41F1-52F5-4488-8756-8118EE4101BB}">
      <dgm:prSet/>
      <dgm:spPr/>
      <dgm:t>
        <a:bodyPr/>
        <a:lstStyle/>
        <a:p>
          <a:endParaRPr lang="en-US"/>
        </a:p>
      </dgm:t>
    </dgm:pt>
    <dgm:pt modelId="{30558159-188E-43C9-99C3-1F92A04ADD9F}">
      <dgm:prSet phldrT="[Text]"/>
      <dgm:spPr/>
      <dgm:t>
        <a:bodyPr/>
        <a:lstStyle/>
        <a:p>
          <a:r>
            <a:rPr lang="en-US" dirty="0"/>
            <a:t>Order1</a:t>
          </a:r>
        </a:p>
      </dgm:t>
    </dgm:pt>
    <dgm:pt modelId="{827A24E8-FA73-4B5B-AE14-C5292B2360B6}" type="parTrans" cxnId="{777D7056-1142-4D74-AFB5-85B3F330F304}">
      <dgm:prSet/>
      <dgm:spPr/>
      <dgm:t>
        <a:bodyPr/>
        <a:lstStyle/>
        <a:p>
          <a:endParaRPr lang="en-US"/>
        </a:p>
      </dgm:t>
    </dgm:pt>
    <dgm:pt modelId="{85EEF5DF-6860-490C-81FB-24EB15427A0C}" type="sibTrans" cxnId="{777D7056-1142-4D74-AFB5-85B3F330F304}">
      <dgm:prSet/>
      <dgm:spPr/>
      <dgm:t>
        <a:bodyPr/>
        <a:lstStyle/>
        <a:p>
          <a:endParaRPr lang="en-US"/>
        </a:p>
      </dgm:t>
    </dgm:pt>
    <dgm:pt modelId="{8210D8F3-6A7D-422A-AEF2-56C707660DD6}">
      <dgm:prSet phldrT="[Text]"/>
      <dgm:spPr/>
      <dgm:t>
        <a:bodyPr/>
        <a:lstStyle/>
        <a:p>
          <a:r>
            <a:rPr lang="en-US" dirty="0"/>
            <a:t>Order2</a:t>
          </a:r>
        </a:p>
      </dgm:t>
    </dgm:pt>
    <dgm:pt modelId="{ADC86F41-FB1B-4B4C-AF6B-42588884DF6B}" type="parTrans" cxnId="{FC506A71-39EF-493A-9459-05AA0BFF0BDA}">
      <dgm:prSet/>
      <dgm:spPr/>
      <dgm:t>
        <a:bodyPr/>
        <a:lstStyle/>
        <a:p>
          <a:endParaRPr lang="en-US"/>
        </a:p>
      </dgm:t>
    </dgm:pt>
    <dgm:pt modelId="{0A0344E3-8E35-4D76-BE03-40BEB18BAF66}" type="sibTrans" cxnId="{FC506A71-39EF-493A-9459-05AA0BFF0BDA}">
      <dgm:prSet/>
      <dgm:spPr/>
      <dgm:t>
        <a:bodyPr/>
        <a:lstStyle/>
        <a:p>
          <a:endParaRPr lang="en-US"/>
        </a:p>
      </dgm:t>
    </dgm:pt>
    <dgm:pt modelId="{88158C2A-EA6A-41CA-B649-5CEDDFAC18D9}">
      <dgm:prSet phldrT="[Text]"/>
      <dgm:spPr/>
      <dgm:t>
        <a:bodyPr/>
        <a:lstStyle/>
        <a:p>
          <a:r>
            <a:rPr lang="en-US" dirty="0" err="1"/>
            <a:t>OrderN</a:t>
          </a:r>
          <a:r>
            <a:rPr lang="en-US" dirty="0"/>
            <a:t>…</a:t>
          </a:r>
        </a:p>
      </dgm:t>
    </dgm:pt>
    <dgm:pt modelId="{4A76AB1B-7E2C-462C-A2C2-FD0EB7F0F5CE}" type="parTrans" cxnId="{4D56EAE8-9BBA-42DE-B85E-D6EFFF55A8FE}">
      <dgm:prSet/>
      <dgm:spPr/>
      <dgm:t>
        <a:bodyPr/>
        <a:lstStyle/>
        <a:p>
          <a:endParaRPr lang="en-US"/>
        </a:p>
      </dgm:t>
    </dgm:pt>
    <dgm:pt modelId="{A95EFD3C-E34C-44D8-8D2B-B52B3BC11A28}" type="sibTrans" cxnId="{4D56EAE8-9BBA-42DE-B85E-D6EFFF55A8FE}">
      <dgm:prSet/>
      <dgm:spPr/>
      <dgm:t>
        <a:bodyPr/>
        <a:lstStyle/>
        <a:p>
          <a:endParaRPr lang="en-US"/>
        </a:p>
      </dgm:t>
    </dgm:pt>
    <dgm:pt modelId="{DB76BB94-EA8F-4D5C-897B-41D8CA04AF14}" type="pres">
      <dgm:prSet presAssocID="{DA0AA4FA-3B2A-4246-9FC1-443E8F9CD416}" presName="Name0" presStyleCnt="0">
        <dgm:presLayoutVars>
          <dgm:chPref val="1"/>
          <dgm:dir/>
          <dgm:animOne val="branch"/>
          <dgm:animLvl val="lvl"/>
          <dgm:resizeHandles/>
        </dgm:presLayoutVars>
      </dgm:prSet>
      <dgm:spPr/>
    </dgm:pt>
    <dgm:pt modelId="{DFB1A238-4503-49CB-9CB3-35F2E7FDF8EB}" type="pres">
      <dgm:prSet presAssocID="{AD7C830A-23A0-4E8B-80F9-B4F00F8355A1}" presName="vertOne" presStyleCnt="0"/>
      <dgm:spPr/>
    </dgm:pt>
    <dgm:pt modelId="{9B9BB7C8-2117-4DE2-95BA-9EC847EF6829}" type="pres">
      <dgm:prSet presAssocID="{AD7C830A-23A0-4E8B-80F9-B4F00F8355A1}" presName="txOne" presStyleLbl="node0" presStyleIdx="0" presStyleCnt="1">
        <dgm:presLayoutVars>
          <dgm:chPref val="3"/>
        </dgm:presLayoutVars>
      </dgm:prSet>
      <dgm:spPr/>
    </dgm:pt>
    <dgm:pt modelId="{A37CC7B8-676A-4F95-BE93-CFEE82B2C8AF}" type="pres">
      <dgm:prSet presAssocID="{AD7C830A-23A0-4E8B-80F9-B4F00F8355A1}" presName="parTransOne" presStyleCnt="0"/>
      <dgm:spPr/>
    </dgm:pt>
    <dgm:pt modelId="{F3750B4C-706C-4CAB-845F-089F0D9CF65D}" type="pres">
      <dgm:prSet presAssocID="{AD7C830A-23A0-4E8B-80F9-B4F00F8355A1}" presName="horzOne" presStyleCnt="0"/>
      <dgm:spPr/>
    </dgm:pt>
    <dgm:pt modelId="{D4E48825-2BFD-4F2F-9900-D12693935441}" type="pres">
      <dgm:prSet presAssocID="{30558159-188E-43C9-99C3-1F92A04ADD9F}" presName="vertTwo" presStyleCnt="0"/>
      <dgm:spPr/>
    </dgm:pt>
    <dgm:pt modelId="{741E622F-E519-454B-A6B1-ED91D8C1AA96}" type="pres">
      <dgm:prSet presAssocID="{30558159-188E-43C9-99C3-1F92A04ADD9F}" presName="txTwo" presStyleLbl="node2" presStyleIdx="0" presStyleCnt="3">
        <dgm:presLayoutVars>
          <dgm:chPref val="3"/>
        </dgm:presLayoutVars>
      </dgm:prSet>
      <dgm:spPr/>
    </dgm:pt>
    <dgm:pt modelId="{E9740B5E-E749-487B-915D-9B1456282186}" type="pres">
      <dgm:prSet presAssocID="{30558159-188E-43C9-99C3-1F92A04ADD9F}" presName="horzTwo" presStyleCnt="0"/>
      <dgm:spPr/>
    </dgm:pt>
    <dgm:pt modelId="{19536024-0853-4305-8818-80C53C97A1FD}" type="pres">
      <dgm:prSet presAssocID="{85EEF5DF-6860-490C-81FB-24EB15427A0C}" presName="sibSpaceTwo" presStyleCnt="0"/>
      <dgm:spPr/>
    </dgm:pt>
    <dgm:pt modelId="{30E3E908-733D-4437-94F3-9B13F46F0A63}" type="pres">
      <dgm:prSet presAssocID="{8210D8F3-6A7D-422A-AEF2-56C707660DD6}" presName="vertTwo" presStyleCnt="0"/>
      <dgm:spPr/>
    </dgm:pt>
    <dgm:pt modelId="{D84E3CED-0E8C-4AE7-818F-90A8B52846A8}" type="pres">
      <dgm:prSet presAssocID="{8210D8F3-6A7D-422A-AEF2-56C707660DD6}" presName="txTwo" presStyleLbl="node2" presStyleIdx="1" presStyleCnt="3">
        <dgm:presLayoutVars>
          <dgm:chPref val="3"/>
        </dgm:presLayoutVars>
      </dgm:prSet>
      <dgm:spPr/>
    </dgm:pt>
    <dgm:pt modelId="{6B404DC3-8CEB-4070-ACAB-FEBF10E97DCC}" type="pres">
      <dgm:prSet presAssocID="{8210D8F3-6A7D-422A-AEF2-56C707660DD6}" presName="horzTwo" presStyleCnt="0"/>
      <dgm:spPr/>
    </dgm:pt>
    <dgm:pt modelId="{26A3BE20-8A85-47EC-BD9D-B99BF790D408}" type="pres">
      <dgm:prSet presAssocID="{0A0344E3-8E35-4D76-BE03-40BEB18BAF66}" presName="sibSpaceTwo" presStyleCnt="0"/>
      <dgm:spPr/>
    </dgm:pt>
    <dgm:pt modelId="{4CD8A42A-FF25-4A2A-B6DD-1B66C346E48C}" type="pres">
      <dgm:prSet presAssocID="{88158C2A-EA6A-41CA-B649-5CEDDFAC18D9}" presName="vertTwo" presStyleCnt="0"/>
      <dgm:spPr/>
    </dgm:pt>
    <dgm:pt modelId="{1A3C5CD4-31E2-48FE-9EA6-9AFA434BC432}" type="pres">
      <dgm:prSet presAssocID="{88158C2A-EA6A-41CA-B649-5CEDDFAC18D9}" presName="txTwo" presStyleLbl="node2" presStyleIdx="2" presStyleCnt="3">
        <dgm:presLayoutVars>
          <dgm:chPref val="3"/>
        </dgm:presLayoutVars>
      </dgm:prSet>
      <dgm:spPr/>
    </dgm:pt>
    <dgm:pt modelId="{529C31E4-411A-4EE0-ADA0-F6A418A30112}" type="pres">
      <dgm:prSet presAssocID="{88158C2A-EA6A-41CA-B649-5CEDDFAC18D9}" presName="horzTwo" presStyleCnt="0"/>
      <dgm:spPr/>
    </dgm:pt>
  </dgm:ptLst>
  <dgm:cxnLst>
    <dgm:cxn modelId="{47A1F3C8-A5E0-48F3-8D99-1BD2A50AC0A5}" type="presOf" srcId="{88158C2A-EA6A-41CA-B649-5CEDDFAC18D9}" destId="{1A3C5CD4-31E2-48FE-9EA6-9AFA434BC432}" srcOrd="0" destOrd="0" presId="urn:microsoft.com/office/officeart/2005/8/layout/hierarchy4"/>
    <dgm:cxn modelId="{8E72F611-506C-45B4-A1B1-F08CB2405112}" type="presOf" srcId="{8210D8F3-6A7D-422A-AEF2-56C707660DD6}" destId="{D84E3CED-0E8C-4AE7-818F-90A8B52846A8}" srcOrd="0" destOrd="0" presId="urn:microsoft.com/office/officeart/2005/8/layout/hierarchy4"/>
    <dgm:cxn modelId="{4D56EAE8-9BBA-42DE-B85E-D6EFFF55A8FE}" srcId="{AD7C830A-23A0-4E8B-80F9-B4F00F8355A1}" destId="{88158C2A-EA6A-41CA-B649-5CEDDFAC18D9}" srcOrd="2" destOrd="0" parTransId="{4A76AB1B-7E2C-462C-A2C2-FD0EB7F0F5CE}" sibTransId="{A95EFD3C-E34C-44D8-8D2B-B52B3BC11A28}"/>
    <dgm:cxn modelId="{FC506A71-39EF-493A-9459-05AA0BFF0BDA}" srcId="{AD7C830A-23A0-4E8B-80F9-B4F00F8355A1}" destId="{8210D8F3-6A7D-422A-AEF2-56C707660DD6}" srcOrd="1" destOrd="0" parTransId="{ADC86F41-FB1B-4B4C-AF6B-42588884DF6B}" sibTransId="{0A0344E3-8E35-4D76-BE03-40BEB18BAF66}"/>
    <dgm:cxn modelId="{55E9A0FB-4D2F-4320-9D5B-3AEE547A0276}" type="presOf" srcId="{AD7C830A-23A0-4E8B-80F9-B4F00F8355A1}" destId="{9B9BB7C8-2117-4DE2-95BA-9EC847EF6829}" srcOrd="0" destOrd="0" presId="urn:microsoft.com/office/officeart/2005/8/layout/hierarchy4"/>
    <dgm:cxn modelId="{777D7056-1142-4D74-AFB5-85B3F330F304}" srcId="{AD7C830A-23A0-4E8B-80F9-B4F00F8355A1}" destId="{30558159-188E-43C9-99C3-1F92A04ADD9F}" srcOrd="0" destOrd="0" parTransId="{827A24E8-FA73-4B5B-AE14-C5292B2360B6}" sibTransId="{85EEF5DF-6860-490C-81FB-24EB15427A0C}"/>
    <dgm:cxn modelId="{0FCAFD3C-86E8-4668-9217-B7DC2FBFB065}" type="presOf" srcId="{30558159-188E-43C9-99C3-1F92A04ADD9F}" destId="{741E622F-E519-454B-A6B1-ED91D8C1AA96}" srcOrd="0" destOrd="0" presId="urn:microsoft.com/office/officeart/2005/8/layout/hierarchy4"/>
    <dgm:cxn modelId="{5A8B41F1-52F5-4488-8756-8118EE4101BB}" srcId="{DA0AA4FA-3B2A-4246-9FC1-443E8F9CD416}" destId="{AD7C830A-23A0-4E8B-80F9-B4F00F8355A1}" srcOrd="0" destOrd="0" parTransId="{6E541D32-ED65-42A4-907A-5D2D28E28216}" sibTransId="{9A18F7E4-CBCB-4FE4-8D34-19683C5D46B5}"/>
    <dgm:cxn modelId="{FB0A8956-20A1-4C00-A8DD-60CA42C2F956}" type="presOf" srcId="{DA0AA4FA-3B2A-4246-9FC1-443E8F9CD416}" destId="{DB76BB94-EA8F-4D5C-897B-41D8CA04AF14}" srcOrd="0" destOrd="0" presId="urn:microsoft.com/office/officeart/2005/8/layout/hierarchy4"/>
    <dgm:cxn modelId="{B5159BCC-FA26-4F9C-B325-7C1808D0B1F2}" type="presParOf" srcId="{DB76BB94-EA8F-4D5C-897B-41D8CA04AF14}" destId="{DFB1A238-4503-49CB-9CB3-35F2E7FDF8EB}" srcOrd="0" destOrd="0" presId="urn:microsoft.com/office/officeart/2005/8/layout/hierarchy4"/>
    <dgm:cxn modelId="{4A9770C6-0D6F-4605-93B7-F8428F6BD2B1}" type="presParOf" srcId="{DFB1A238-4503-49CB-9CB3-35F2E7FDF8EB}" destId="{9B9BB7C8-2117-4DE2-95BA-9EC847EF6829}" srcOrd="0" destOrd="0" presId="urn:microsoft.com/office/officeart/2005/8/layout/hierarchy4"/>
    <dgm:cxn modelId="{95135B54-689D-4498-9B97-B35CBF9CC10B}" type="presParOf" srcId="{DFB1A238-4503-49CB-9CB3-35F2E7FDF8EB}" destId="{A37CC7B8-676A-4F95-BE93-CFEE82B2C8AF}" srcOrd="1" destOrd="0" presId="urn:microsoft.com/office/officeart/2005/8/layout/hierarchy4"/>
    <dgm:cxn modelId="{BE8591B7-A697-4FE6-9C5B-E367745D1E12}" type="presParOf" srcId="{DFB1A238-4503-49CB-9CB3-35F2E7FDF8EB}" destId="{F3750B4C-706C-4CAB-845F-089F0D9CF65D}" srcOrd="2" destOrd="0" presId="urn:microsoft.com/office/officeart/2005/8/layout/hierarchy4"/>
    <dgm:cxn modelId="{887124D7-7203-40D4-925D-719BDE5CF074}" type="presParOf" srcId="{F3750B4C-706C-4CAB-845F-089F0D9CF65D}" destId="{D4E48825-2BFD-4F2F-9900-D12693935441}" srcOrd="0" destOrd="0" presId="urn:microsoft.com/office/officeart/2005/8/layout/hierarchy4"/>
    <dgm:cxn modelId="{10028A0A-21B3-4290-9891-C1DA95D20005}" type="presParOf" srcId="{D4E48825-2BFD-4F2F-9900-D12693935441}" destId="{741E622F-E519-454B-A6B1-ED91D8C1AA96}" srcOrd="0" destOrd="0" presId="urn:microsoft.com/office/officeart/2005/8/layout/hierarchy4"/>
    <dgm:cxn modelId="{D76A7E70-9792-456A-ADBA-1F4CCBDA6417}" type="presParOf" srcId="{D4E48825-2BFD-4F2F-9900-D12693935441}" destId="{E9740B5E-E749-487B-915D-9B1456282186}" srcOrd="1" destOrd="0" presId="urn:microsoft.com/office/officeart/2005/8/layout/hierarchy4"/>
    <dgm:cxn modelId="{40297119-EAD8-49BE-9ADC-1CE4C13AB8FD}" type="presParOf" srcId="{F3750B4C-706C-4CAB-845F-089F0D9CF65D}" destId="{19536024-0853-4305-8818-80C53C97A1FD}" srcOrd="1" destOrd="0" presId="urn:microsoft.com/office/officeart/2005/8/layout/hierarchy4"/>
    <dgm:cxn modelId="{287A2A49-80F1-4287-91FE-5D2DBA223A0F}" type="presParOf" srcId="{F3750B4C-706C-4CAB-845F-089F0D9CF65D}" destId="{30E3E908-733D-4437-94F3-9B13F46F0A63}" srcOrd="2" destOrd="0" presId="urn:microsoft.com/office/officeart/2005/8/layout/hierarchy4"/>
    <dgm:cxn modelId="{804397E3-0028-4D4D-96D1-5571AAC7E4FF}" type="presParOf" srcId="{30E3E908-733D-4437-94F3-9B13F46F0A63}" destId="{D84E3CED-0E8C-4AE7-818F-90A8B52846A8}" srcOrd="0" destOrd="0" presId="urn:microsoft.com/office/officeart/2005/8/layout/hierarchy4"/>
    <dgm:cxn modelId="{563F6A12-80ED-419B-9B72-B98F0E9977EA}" type="presParOf" srcId="{30E3E908-733D-4437-94F3-9B13F46F0A63}" destId="{6B404DC3-8CEB-4070-ACAB-FEBF10E97DCC}" srcOrd="1" destOrd="0" presId="urn:microsoft.com/office/officeart/2005/8/layout/hierarchy4"/>
    <dgm:cxn modelId="{26725734-8B4F-4811-80B1-D5DC0AFDE681}" type="presParOf" srcId="{F3750B4C-706C-4CAB-845F-089F0D9CF65D}" destId="{26A3BE20-8A85-47EC-BD9D-B99BF790D408}" srcOrd="3" destOrd="0" presId="urn:microsoft.com/office/officeart/2005/8/layout/hierarchy4"/>
    <dgm:cxn modelId="{8C779DF6-A77C-4D2B-A80F-067DAE4B22A8}" type="presParOf" srcId="{F3750B4C-706C-4CAB-845F-089F0D9CF65D}" destId="{4CD8A42A-FF25-4A2A-B6DD-1B66C346E48C}" srcOrd="4" destOrd="0" presId="urn:microsoft.com/office/officeart/2005/8/layout/hierarchy4"/>
    <dgm:cxn modelId="{FAA80EE6-D956-4C19-AEDC-751FC528A75D}" type="presParOf" srcId="{4CD8A42A-FF25-4A2A-B6DD-1B66C346E48C}" destId="{1A3C5CD4-31E2-48FE-9EA6-9AFA434BC432}" srcOrd="0" destOrd="0" presId="urn:microsoft.com/office/officeart/2005/8/layout/hierarchy4"/>
    <dgm:cxn modelId="{E9E469D8-AEE3-48A4-A511-6724CBEA0CAA}" type="presParOf" srcId="{4CD8A42A-FF25-4A2A-B6DD-1B66C346E48C}" destId="{529C31E4-411A-4EE0-ADA0-F6A418A3011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0AA4FA-3B2A-4246-9FC1-443E8F9CD416}"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EDE2A7BF-2493-4FDA-A46D-001C8F4CDA26}">
      <dgm:prSet phldrT="[Text]"/>
      <dgm:spPr/>
      <dgm:t>
        <a:bodyPr/>
        <a:lstStyle/>
        <a:p>
          <a:r>
            <a:rPr lang="en-US" dirty="0"/>
            <a:t>Share name 1 (archive)</a:t>
          </a:r>
        </a:p>
      </dgm:t>
    </dgm:pt>
    <dgm:pt modelId="{DDEF28D3-0F58-46BF-9DDE-F54E600183BF}" type="parTrans" cxnId="{0D7B73CE-935C-45E9-8F81-957B331A0111}">
      <dgm:prSet/>
      <dgm:spPr/>
      <dgm:t>
        <a:bodyPr/>
        <a:lstStyle/>
        <a:p>
          <a:endParaRPr lang="en-US"/>
        </a:p>
      </dgm:t>
    </dgm:pt>
    <dgm:pt modelId="{CBE3AF3E-0304-49C6-A221-966D8EE063BF}" type="sibTrans" cxnId="{0D7B73CE-935C-45E9-8F81-957B331A0111}">
      <dgm:prSet/>
      <dgm:spPr/>
      <dgm:t>
        <a:bodyPr/>
        <a:lstStyle/>
        <a:p>
          <a:endParaRPr lang="en-US"/>
        </a:p>
      </dgm:t>
    </dgm:pt>
    <dgm:pt modelId="{9755A795-C1CB-4CD5-B645-E6044B25F25D}">
      <dgm:prSet phldrT="[Text]"/>
      <dgm:spPr/>
      <dgm:t>
        <a:bodyPr/>
        <a:lstStyle/>
        <a:p>
          <a:r>
            <a:rPr lang="en-US" dirty="0"/>
            <a:t>/Folder</a:t>
          </a:r>
        </a:p>
      </dgm:t>
    </dgm:pt>
    <dgm:pt modelId="{E2EC334A-CDCD-4CD4-8366-AD0B368E031C}" type="parTrans" cxnId="{463B6323-7225-4531-8730-201023EF633A}">
      <dgm:prSet/>
      <dgm:spPr/>
      <dgm:t>
        <a:bodyPr/>
        <a:lstStyle/>
        <a:p>
          <a:endParaRPr lang="en-US"/>
        </a:p>
      </dgm:t>
    </dgm:pt>
    <dgm:pt modelId="{7BA64507-8426-41C5-89E4-A7EC1C434E81}" type="sibTrans" cxnId="{463B6323-7225-4531-8730-201023EF633A}">
      <dgm:prSet/>
      <dgm:spPr/>
      <dgm:t>
        <a:bodyPr/>
        <a:lstStyle/>
        <a:p>
          <a:endParaRPr lang="en-US"/>
        </a:p>
      </dgm:t>
    </dgm:pt>
    <dgm:pt modelId="{59A5DC32-3545-4AA8-8E2F-B9CA14E97425}">
      <dgm:prSet phldrT="[Text]"/>
      <dgm:spPr/>
      <dgm:t>
        <a:bodyPr/>
        <a:lstStyle/>
        <a:p>
          <a:r>
            <a:rPr lang="en-US" dirty="0"/>
            <a:t>/File1.docx</a:t>
          </a:r>
        </a:p>
      </dgm:t>
    </dgm:pt>
    <dgm:pt modelId="{7B9742B1-5394-4CCC-984B-43CC51091C05}" type="parTrans" cxnId="{75B0535E-8FB1-4486-A8AE-D2B500CB5DB7}">
      <dgm:prSet/>
      <dgm:spPr/>
      <dgm:t>
        <a:bodyPr/>
        <a:lstStyle/>
        <a:p>
          <a:endParaRPr lang="en-US"/>
        </a:p>
      </dgm:t>
    </dgm:pt>
    <dgm:pt modelId="{1DF82D3B-1F3E-4CDC-923F-57B6D4C552D6}" type="sibTrans" cxnId="{75B0535E-8FB1-4486-A8AE-D2B500CB5DB7}">
      <dgm:prSet/>
      <dgm:spPr/>
      <dgm:t>
        <a:bodyPr/>
        <a:lstStyle/>
        <a:p>
          <a:endParaRPr lang="en-US"/>
        </a:p>
      </dgm:t>
    </dgm:pt>
    <dgm:pt modelId="{37FC0FE4-A223-46F4-8233-67F76020D761}">
      <dgm:prSet phldrT="[Text]"/>
      <dgm:spPr/>
      <dgm:t>
        <a:bodyPr/>
        <a:lstStyle/>
        <a:p>
          <a:r>
            <a:rPr lang="en-US" dirty="0"/>
            <a:t>/</a:t>
          </a:r>
          <a:r>
            <a:rPr lang="en-US" dirty="0" err="1"/>
            <a:t>foldera</a:t>
          </a:r>
          <a:endParaRPr lang="en-US" dirty="0"/>
        </a:p>
      </dgm:t>
    </dgm:pt>
    <dgm:pt modelId="{1CBE304A-1822-42E9-B4AD-3EA1CCBD95DB}" type="parTrans" cxnId="{DBD2664B-CE38-438E-BCE8-B122CC99DFC2}">
      <dgm:prSet/>
      <dgm:spPr/>
      <dgm:t>
        <a:bodyPr/>
        <a:lstStyle/>
        <a:p>
          <a:endParaRPr lang="en-US"/>
        </a:p>
      </dgm:t>
    </dgm:pt>
    <dgm:pt modelId="{C2E1F683-4DCB-4B8A-8767-8DA3C312BB17}" type="sibTrans" cxnId="{DBD2664B-CE38-438E-BCE8-B122CC99DFC2}">
      <dgm:prSet/>
      <dgm:spPr/>
      <dgm:t>
        <a:bodyPr/>
        <a:lstStyle/>
        <a:p>
          <a:endParaRPr lang="en-US"/>
        </a:p>
      </dgm:t>
    </dgm:pt>
    <dgm:pt modelId="{8ACB5B51-011B-4813-A10C-4EA392E50FFD}">
      <dgm:prSet phldrT="[Text]"/>
      <dgm:spPr/>
      <dgm:t>
        <a:bodyPr/>
        <a:lstStyle/>
        <a:p>
          <a:r>
            <a:rPr lang="en-US" dirty="0"/>
            <a:t>/file2.pptx</a:t>
          </a:r>
        </a:p>
      </dgm:t>
    </dgm:pt>
    <dgm:pt modelId="{5D028557-8157-4BDA-B2E4-E7EC88CE23EA}" type="parTrans" cxnId="{450E4767-244F-4E3E-A6B4-E9BB8F5CD291}">
      <dgm:prSet/>
      <dgm:spPr/>
      <dgm:t>
        <a:bodyPr/>
        <a:lstStyle/>
        <a:p>
          <a:endParaRPr lang="en-US"/>
        </a:p>
      </dgm:t>
    </dgm:pt>
    <dgm:pt modelId="{F00FEA3A-740B-45C8-9A58-888047D09133}" type="sibTrans" cxnId="{450E4767-244F-4E3E-A6B4-E9BB8F5CD291}">
      <dgm:prSet/>
      <dgm:spPr/>
      <dgm:t>
        <a:bodyPr/>
        <a:lstStyle/>
        <a:p>
          <a:endParaRPr lang="en-US"/>
        </a:p>
      </dgm:t>
    </dgm:pt>
    <dgm:pt modelId="{4ADBA943-CEF1-482D-A296-DB852BE6AA42}">
      <dgm:prSet phldrT="[Text]"/>
      <dgm:spPr/>
      <dgm:t>
        <a:bodyPr/>
        <a:lstStyle/>
        <a:p>
          <a:r>
            <a:rPr lang="en-US" dirty="0"/>
            <a:t>/folder</a:t>
          </a:r>
        </a:p>
      </dgm:t>
    </dgm:pt>
    <dgm:pt modelId="{493B76F8-4725-45AC-9CC4-04E32306319C}" type="parTrans" cxnId="{569BE5A2-F3C7-4F56-83F3-EF521C4EFE5D}">
      <dgm:prSet/>
      <dgm:spPr/>
      <dgm:t>
        <a:bodyPr/>
        <a:lstStyle/>
        <a:p>
          <a:endParaRPr lang="en-US"/>
        </a:p>
      </dgm:t>
    </dgm:pt>
    <dgm:pt modelId="{8DCD392F-2B2B-4B2F-AC97-63C8A44F8404}" type="sibTrans" cxnId="{569BE5A2-F3C7-4F56-83F3-EF521C4EFE5D}">
      <dgm:prSet/>
      <dgm:spPr/>
      <dgm:t>
        <a:bodyPr/>
        <a:lstStyle/>
        <a:p>
          <a:endParaRPr lang="en-US"/>
        </a:p>
      </dgm:t>
    </dgm:pt>
    <dgm:pt modelId="{4C8770AA-E8BC-4AAE-B43C-84A0767F902F}">
      <dgm:prSet phldrT="[Text]"/>
      <dgm:spPr/>
      <dgm:t>
        <a:bodyPr/>
        <a:lstStyle/>
        <a:p>
          <a:r>
            <a:rPr lang="en-US" dirty="0"/>
            <a:t>/folder</a:t>
          </a:r>
        </a:p>
      </dgm:t>
    </dgm:pt>
    <dgm:pt modelId="{4B27B5EB-C577-4F69-855D-39D13CEDBA5D}" type="parTrans" cxnId="{6C16863F-0607-4E94-BA4F-B968C26541EF}">
      <dgm:prSet/>
      <dgm:spPr/>
      <dgm:t>
        <a:bodyPr/>
        <a:lstStyle/>
        <a:p>
          <a:endParaRPr lang="en-US"/>
        </a:p>
      </dgm:t>
    </dgm:pt>
    <dgm:pt modelId="{1CC042DC-72A2-45B5-BA17-C0F7DE288F65}" type="sibTrans" cxnId="{6C16863F-0607-4E94-BA4F-B968C26541EF}">
      <dgm:prSet/>
      <dgm:spPr/>
      <dgm:t>
        <a:bodyPr/>
        <a:lstStyle/>
        <a:p>
          <a:endParaRPr lang="en-US"/>
        </a:p>
      </dgm:t>
    </dgm:pt>
    <dgm:pt modelId="{9E6249E8-1115-4643-BEAD-F4D4913760FA}">
      <dgm:prSet phldrT="[Text]"/>
      <dgm:spPr/>
      <dgm:t>
        <a:bodyPr/>
        <a:lstStyle/>
        <a:p>
          <a:r>
            <a:rPr lang="en-US" dirty="0"/>
            <a:t>Files</a:t>
          </a:r>
        </a:p>
      </dgm:t>
    </dgm:pt>
    <dgm:pt modelId="{1308EEB7-B8FF-4975-AF23-A78F71AF5009}" type="parTrans" cxnId="{8ABC2417-3F7C-4590-99C3-C273C4787B24}">
      <dgm:prSet/>
      <dgm:spPr/>
      <dgm:t>
        <a:bodyPr/>
        <a:lstStyle/>
        <a:p>
          <a:endParaRPr lang="en-US"/>
        </a:p>
      </dgm:t>
    </dgm:pt>
    <dgm:pt modelId="{F71D870E-3AAF-4168-B7F9-8CDB688A8F7E}" type="sibTrans" cxnId="{8ABC2417-3F7C-4590-99C3-C273C4787B24}">
      <dgm:prSet/>
      <dgm:spPr/>
      <dgm:t>
        <a:bodyPr/>
        <a:lstStyle/>
        <a:p>
          <a:endParaRPr lang="en-US"/>
        </a:p>
      </dgm:t>
    </dgm:pt>
    <dgm:pt modelId="{A2C9FFA4-1C0D-42B8-8596-0AE280239ED6}">
      <dgm:prSet phldrT="[Text]"/>
      <dgm:spPr/>
      <dgm:t>
        <a:bodyPr/>
        <a:lstStyle/>
        <a:p>
          <a:r>
            <a:rPr lang="en-US" dirty="0"/>
            <a:t>Share name 1 (S Drive)</a:t>
          </a:r>
        </a:p>
      </dgm:t>
    </dgm:pt>
    <dgm:pt modelId="{AD8AF2B7-E671-47D9-8233-E85A0F19C93E}" type="parTrans" cxnId="{420B5A89-FB88-4943-88DC-B69885F51110}">
      <dgm:prSet/>
      <dgm:spPr/>
      <dgm:t>
        <a:bodyPr/>
        <a:lstStyle/>
        <a:p>
          <a:endParaRPr lang="en-US"/>
        </a:p>
      </dgm:t>
    </dgm:pt>
    <dgm:pt modelId="{AB8E29B9-A401-4D47-83C5-10F5A9814364}" type="sibTrans" cxnId="{420B5A89-FB88-4943-88DC-B69885F51110}">
      <dgm:prSet/>
      <dgm:spPr/>
      <dgm:t>
        <a:bodyPr/>
        <a:lstStyle/>
        <a:p>
          <a:endParaRPr lang="en-US"/>
        </a:p>
      </dgm:t>
    </dgm:pt>
    <dgm:pt modelId="{6791A0B7-ECE1-4039-9D18-0E52927E40CA}">
      <dgm:prSet phldrT="[Text]"/>
      <dgm:spPr/>
      <dgm:t>
        <a:bodyPr/>
        <a:lstStyle/>
        <a:p>
          <a:r>
            <a:rPr lang="en-US" dirty="0"/>
            <a:t>/Folder</a:t>
          </a:r>
        </a:p>
      </dgm:t>
    </dgm:pt>
    <dgm:pt modelId="{94C2FA0F-879E-46E1-BAA7-A00DD20E3B43}" type="parTrans" cxnId="{9E6DE402-5502-4690-94A7-C16B7E1F911E}">
      <dgm:prSet/>
      <dgm:spPr/>
      <dgm:t>
        <a:bodyPr/>
        <a:lstStyle/>
        <a:p>
          <a:endParaRPr lang="en-US"/>
        </a:p>
      </dgm:t>
    </dgm:pt>
    <dgm:pt modelId="{777CAB10-0883-4D4B-9913-88CF3B5771B3}" type="sibTrans" cxnId="{9E6DE402-5502-4690-94A7-C16B7E1F911E}">
      <dgm:prSet/>
      <dgm:spPr/>
      <dgm:t>
        <a:bodyPr/>
        <a:lstStyle/>
        <a:p>
          <a:endParaRPr lang="en-US"/>
        </a:p>
      </dgm:t>
    </dgm:pt>
    <dgm:pt modelId="{89B66FF4-CD7E-40B9-B996-7E0C152AE659}">
      <dgm:prSet phldrT="[Text]"/>
      <dgm:spPr/>
      <dgm:t>
        <a:bodyPr/>
        <a:lstStyle/>
        <a:p>
          <a:r>
            <a:rPr lang="en-US" dirty="0"/>
            <a:t>/File1.docx</a:t>
          </a:r>
        </a:p>
      </dgm:t>
    </dgm:pt>
    <dgm:pt modelId="{602961BF-F2C6-4B04-B61B-9D39D73333E1}" type="parTrans" cxnId="{AEB96603-6F59-43DB-B233-D6A047823411}">
      <dgm:prSet/>
      <dgm:spPr/>
      <dgm:t>
        <a:bodyPr/>
        <a:lstStyle/>
        <a:p>
          <a:endParaRPr lang="en-US"/>
        </a:p>
      </dgm:t>
    </dgm:pt>
    <dgm:pt modelId="{049DD01F-A801-49CC-8024-B788FC3B5F6F}" type="sibTrans" cxnId="{AEB96603-6F59-43DB-B233-D6A047823411}">
      <dgm:prSet/>
      <dgm:spPr/>
      <dgm:t>
        <a:bodyPr/>
        <a:lstStyle/>
        <a:p>
          <a:endParaRPr lang="en-US"/>
        </a:p>
      </dgm:t>
    </dgm:pt>
    <dgm:pt modelId="{F506CDB6-9E4F-4892-BEF3-D97A86057EDF}">
      <dgm:prSet phldrT="[Text]"/>
      <dgm:spPr/>
      <dgm:t>
        <a:bodyPr/>
        <a:lstStyle/>
        <a:p>
          <a:r>
            <a:rPr lang="en-US" dirty="0"/>
            <a:t>/</a:t>
          </a:r>
          <a:r>
            <a:rPr lang="en-US" dirty="0" err="1"/>
            <a:t>foldera</a:t>
          </a:r>
          <a:endParaRPr lang="en-US" dirty="0"/>
        </a:p>
      </dgm:t>
    </dgm:pt>
    <dgm:pt modelId="{E05A1E23-143F-4D2C-B9C0-ECE8E51D0E8D}" type="parTrans" cxnId="{E4C8B700-A708-4940-8221-79CC6AF0FB31}">
      <dgm:prSet/>
      <dgm:spPr/>
      <dgm:t>
        <a:bodyPr/>
        <a:lstStyle/>
        <a:p>
          <a:endParaRPr lang="en-US"/>
        </a:p>
      </dgm:t>
    </dgm:pt>
    <dgm:pt modelId="{023C45DE-D1E5-408F-98EA-EECD27397792}" type="sibTrans" cxnId="{E4C8B700-A708-4940-8221-79CC6AF0FB31}">
      <dgm:prSet/>
      <dgm:spPr/>
      <dgm:t>
        <a:bodyPr/>
        <a:lstStyle/>
        <a:p>
          <a:endParaRPr lang="en-US"/>
        </a:p>
      </dgm:t>
    </dgm:pt>
    <dgm:pt modelId="{84C7B0A5-754E-44D4-8B34-39DE3CE233D9}">
      <dgm:prSet phldrT="[Text]"/>
      <dgm:spPr/>
      <dgm:t>
        <a:bodyPr/>
        <a:lstStyle/>
        <a:p>
          <a:r>
            <a:rPr lang="en-US" dirty="0"/>
            <a:t>/file2.pptx</a:t>
          </a:r>
        </a:p>
      </dgm:t>
    </dgm:pt>
    <dgm:pt modelId="{677173D9-9B12-43EA-8EF3-A000E3D7E525}" type="parTrans" cxnId="{E9ECC4EB-2E59-4D9A-A845-8C9745B3982A}">
      <dgm:prSet/>
      <dgm:spPr/>
      <dgm:t>
        <a:bodyPr/>
        <a:lstStyle/>
        <a:p>
          <a:endParaRPr lang="en-US"/>
        </a:p>
      </dgm:t>
    </dgm:pt>
    <dgm:pt modelId="{204343BE-B1BC-4A9B-9753-9121102ECB1B}" type="sibTrans" cxnId="{E9ECC4EB-2E59-4D9A-A845-8C9745B3982A}">
      <dgm:prSet/>
      <dgm:spPr/>
      <dgm:t>
        <a:bodyPr/>
        <a:lstStyle/>
        <a:p>
          <a:endParaRPr lang="en-US"/>
        </a:p>
      </dgm:t>
    </dgm:pt>
    <dgm:pt modelId="{18652399-0B27-4287-83DF-FE770739C940}">
      <dgm:prSet phldrT="[Text]"/>
      <dgm:spPr/>
      <dgm:t>
        <a:bodyPr/>
        <a:lstStyle/>
        <a:p>
          <a:r>
            <a:rPr lang="en-US" dirty="0"/>
            <a:t>/folder</a:t>
          </a:r>
        </a:p>
      </dgm:t>
    </dgm:pt>
    <dgm:pt modelId="{FBF3D3C5-8666-4FB0-A5A7-5854E09868F6}" type="parTrans" cxnId="{2CBF2F52-B2CC-4FB4-82D1-31E478550388}">
      <dgm:prSet/>
      <dgm:spPr/>
      <dgm:t>
        <a:bodyPr/>
        <a:lstStyle/>
        <a:p>
          <a:endParaRPr lang="en-US"/>
        </a:p>
      </dgm:t>
    </dgm:pt>
    <dgm:pt modelId="{19689FA2-5A26-47E5-84FA-771E70CE96F2}" type="sibTrans" cxnId="{2CBF2F52-B2CC-4FB4-82D1-31E478550388}">
      <dgm:prSet/>
      <dgm:spPr/>
      <dgm:t>
        <a:bodyPr/>
        <a:lstStyle/>
        <a:p>
          <a:endParaRPr lang="en-US"/>
        </a:p>
      </dgm:t>
    </dgm:pt>
    <dgm:pt modelId="{59222E4D-7A40-4580-804D-BA764AABAD1D}">
      <dgm:prSet phldrT="[Text]"/>
      <dgm:spPr/>
      <dgm:t>
        <a:bodyPr/>
        <a:lstStyle/>
        <a:p>
          <a:r>
            <a:rPr lang="en-US" dirty="0"/>
            <a:t>/folder</a:t>
          </a:r>
        </a:p>
      </dgm:t>
    </dgm:pt>
    <dgm:pt modelId="{FF454687-211F-47F4-B3E6-9E61E95E2C99}" type="parTrans" cxnId="{10EF2A81-7F88-4DE8-9FD5-090DA9ACF6DE}">
      <dgm:prSet/>
      <dgm:spPr/>
      <dgm:t>
        <a:bodyPr/>
        <a:lstStyle/>
        <a:p>
          <a:endParaRPr lang="en-US"/>
        </a:p>
      </dgm:t>
    </dgm:pt>
    <dgm:pt modelId="{F0DD39CF-E97D-40B3-A9B5-0CEF3FD1DB93}" type="sibTrans" cxnId="{10EF2A81-7F88-4DE8-9FD5-090DA9ACF6DE}">
      <dgm:prSet/>
      <dgm:spPr/>
      <dgm:t>
        <a:bodyPr/>
        <a:lstStyle/>
        <a:p>
          <a:endParaRPr lang="en-US"/>
        </a:p>
      </dgm:t>
    </dgm:pt>
    <dgm:pt modelId="{32109792-C98D-4CDF-889C-0E3F6B6ECD28}">
      <dgm:prSet phldrT="[Text]"/>
      <dgm:spPr/>
      <dgm:t>
        <a:bodyPr/>
        <a:lstStyle/>
        <a:p>
          <a:r>
            <a:rPr lang="en-US" dirty="0"/>
            <a:t>files</a:t>
          </a:r>
        </a:p>
      </dgm:t>
    </dgm:pt>
    <dgm:pt modelId="{F78CC095-5475-4B92-B6FF-924CAE149EE1}" type="parTrans" cxnId="{1EB5E8EA-1718-4D93-8093-D9BA1B7D384E}">
      <dgm:prSet/>
      <dgm:spPr/>
      <dgm:t>
        <a:bodyPr/>
        <a:lstStyle/>
        <a:p>
          <a:endParaRPr lang="en-US"/>
        </a:p>
      </dgm:t>
    </dgm:pt>
    <dgm:pt modelId="{0B39C98E-7A79-45BB-8691-7BD4704BD3AA}" type="sibTrans" cxnId="{1EB5E8EA-1718-4D93-8093-D9BA1B7D384E}">
      <dgm:prSet/>
      <dgm:spPr/>
      <dgm:t>
        <a:bodyPr/>
        <a:lstStyle/>
        <a:p>
          <a:endParaRPr lang="en-US"/>
        </a:p>
      </dgm:t>
    </dgm:pt>
    <dgm:pt modelId="{9B65844D-0411-4270-AEDC-4C1F6BAEFA2A}" type="pres">
      <dgm:prSet presAssocID="{DA0AA4FA-3B2A-4246-9FC1-443E8F9CD416}" presName="theList" presStyleCnt="0">
        <dgm:presLayoutVars>
          <dgm:dir/>
          <dgm:animLvl val="lvl"/>
          <dgm:resizeHandles val="exact"/>
        </dgm:presLayoutVars>
      </dgm:prSet>
      <dgm:spPr/>
    </dgm:pt>
    <dgm:pt modelId="{A69C4A2C-A828-40C4-BB75-BDAF9A5BC563}" type="pres">
      <dgm:prSet presAssocID="{EDE2A7BF-2493-4FDA-A46D-001C8F4CDA26}" presName="compNode" presStyleCnt="0"/>
      <dgm:spPr/>
    </dgm:pt>
    <dgm:pt modelId="{BA110608-D2AA-4D6D-A93E-AC447F45D2BD}" type="pres">
      <dgm:prSet presAssocID="{EDE2A7BF-2493-4FDA-A46D-001C8F4CDA26}" presName="aNode" presStyleLbl="bgShp" presStyleIdx="0" presStyleCnt="2"/>
      <dgm:spPr/>
    </dgm:pt>
    <dgm:pt modelId="{56ADC065-11E9-4F66-AEC5-11660B7C28A3}" type="pres">
      <dgm:prSet presAssocID="{EDE2A7BF-2493-4FDA-A46D-001C8F4CDA26}" presName="textNode" presStyleLbl="bgShp" presStyleIdx="0" presStyleCnt="2"/>
      <dgm:spPr/>
    </dgm:pt>
    <dgm:pt modelId="{E88FF261-101F-4F78-84C0-6D39DDA9E17B}" type="pres">
      <dgm:prSet presAssocID="{EDE2A7BF-2493-4FDA-A46D-001C8F4CDA26}" presName="compChildNode" presStyleCnt="0"/>
      <dgm:spPr/>
    </dgm:pt>
    <dgm:pt modelId="{450B3513-F070-4458-A61F-1DA9536CE6FC}" type="pres">
      <dgm:prSet presAssocID="{EDE2A7BF-2493-4FDA-A46D-001C8F4CDA26}" presName="theInnerList" presStyleCnt="0"/>
      <dgm:spPr/>
    </dgm:pt>
    <dgm:pt modelId="{BD51A41E-61D7-4FB0-88FD-1D45F4D7F1EF}" type="pres">
      <dgm:prSet presAssocID="{9755A795-C1CB-4CD5-B645-E6044B25F25D}" presName="childNode" presStyleLbl="node1" presStyleIdx="0" presStyleCnt="4">
        <dgm:presLayoutVars>
          <dgm:bulletEnabled val="1"/>
        </dgm:presLayoutVars>
      </dgm:prSet>
      <dgm:spPr/>
    </dgm:pt>
    <dgm:pt modelId="{96A4C90F-67E8-47B5-94B1-B0CAB99CAE00}" type="pres">
      <dgm:prSet presAssocID="{9755A795-C1CB-4CD5-B645-E6044B25F25D}" presName="aSpace2" presStyleCnt="0"/>
      <dgm:spPr/>
    </dgm:pt>
    <dgm:pt modelId="{500395D4-0633-403E-9A3E-BB9E493F81F0}" type="pres">
      <dgm:prSet presAssocID="{4ADBA943-CEF1-482D-A296-DB852BE6AA42}" presName="childNode" presStyleLbl="node1" presStyleIdx="1" presStyleCnt="4">
        <dgm:presLayoutVars>
          <dgm:bulletEnabled val="1"/>
        </dgm:presLayoutVars>
      </dgm:prSet>
      <dgm:spPr/>
    </dgm:pt>
    <dgm:pt modelId="{DFC77D98-D9BD-48DD-8D14-AAB4B57D7640}" type="pres">
      <dgm:prSet presAssocID="{EDE2A7BF-2493-4FDA-A46D-001C8F4CDA26}" presName="aSpace" presStyleCnt="0"/>
      <dgm:spPr/>
    </dgm:pt>
    <dgm:pt modelId="{9922AB46-3EA4-4564-9FD4-12096473C8D1}" type="pres">
      <dgm:prSet presAssocID="{A2C9FFA4-1C0D-42B8-8596-0AE280239ED6}" presName="compNode" presStyleCnt="0"/>
      <dgm:spPr/>
    </dgm:pt>
    <dgm:pt modelId="{ECE48043-0ED0-4533-88C1-F40A7AA987F0}" type="pres">
      <dgm:prSet presAssocID="{A2C9FFA4-1C0D-42B8-8596-0AE280239ED6}" presName="aNode" presStyleLbl="bgShp" presStyleIdx="1" presStyleCnt="2"/>
      <dgm:spPr/>
    </dgm:pt>
    <dgm:pt modelId="{FDDD76DC-8285-47A1-9049-5DD7FB649799}" type="pres">
      <dgm:prSet presAssocID="{A2C9FFA4-1C0D-42B8-8596-0AE280239ED6}" presName="textNode" presStyleLbl="bgShp" presStyleIdx="1" presStyleCnt="2"/>
      <dgm:spPr/>
    </dgm:pt>
    <dgm:pt modelId="{75296C62-3CCD-4686-AB42-B621693E8788}" type="pres">
      <dgm:prSet presAssocID="{A2C9FFA4-1C0D-42B8-8596-0AE280239ED6}" presName="compChildNode" presStyleCnt="0"/>
      <dgm:spPr/>
    </dgm:pt>
    <dgm:pt modelId="{8EA64192-C4CE-4393-B330-2D8B4475071F}" type="pres">
      <dgm:prSet presAssocID="{A2C9FFA4-1C0D-42B8-8596-0AE280239ED6}" presName="theInnerList" presStyleCnt="0"/>
      <dgm:spPr/>
    </dgm:pt>
    <dgm:pt modelId="{10C8F52C-74C8-4494-9A2A-D7897433E642}" type="pres">
      <dgm:prSet presAssocID="{6791A0B7-ECE1-4039-9D18-0E52927E40CA}" presName="childNode" presStyleLbl="node1" presStyleIdx="2" presStyleCnt="4">
        <dgm:presLayoutVars>
          <dgm:bulletEnabled val="1"/>
        </dgm:presLayoutVars>
      </dgm:prSet>
      <dgm:spPr/>
    </dgm:pt>
    <dgm:pt modelId="{533C8280-F664-40A1-A9C5-CEE166F8C44B}" type="pres">
      <dgm:prSet presAssocID="{6791A0B7-ECE1-4039-9D18-0E52927E40CA}" presName="aSpace2" presStyleCnt="0"/>
      <dgm:spPr/>
    </dgm:pt>
    <dgm:pt modelId="{37615B50-C55A-4141-9B34-587835FA8890}" type="pres">
      <dgm:prSet presAssocID="{18652399-0B27-4287-83DF-FE770739C940}" presName="childNode" presStyleLbl="node1" presStyleIdx="3" presStyleCnt="4">
        <dgm:presLayoutVars>
          <dgm:bulletEnabled val="1"/>
        </dgm:presLayoutVars>
      </dgm:prSet>
      <dgm:spPr/>
    </dgm:pt>
  </dgm:ptLst>
  <dgm:cxnLst>
    <dgm:cxn modelId="{41A3CE5E-8FB3-4359-9AA9-2F2E517DE06F}" type="presOf" srcId="{59222E4D-7A40-4580-804D-BA764AABAD1D}" destId="{37615B50-C55A-4141-9B34-587835FA8890}" srcOrd="0" destOrd="1" presId="urn:microsoft.com/office/officeart/2005/8/layout/lProcess2"/>
    <dgm:cxn modelId="{463B6323-7225-4531-8730-201023EF633A}" srcId="{EDE2A7BF-2493-4FDA-A46D-001C8F4CDA26}" destId="{9755A795-C1CB-4CD5-B645-E6044B25F25D}" srcOrd="0" destOrd="0" parTransId="{E2EC334A-CDCD-4CD4-8366-AD0B368E031C}" sibTransId="{7BA64507-8426-41C5-89E4-A7EC1C434E81}"/>
    <dgm:cxn modelId="{40D09468-A809-4EA0-BA63-0FD017647D9E}" type="presOf" srcId="{8ACB5B51-011B-4813-A10C-4EA392E50FFD}" destId="{BD51A41E-61D7-4FB0-88FD-1D45F4D7F1EF}" srcOrd="0" destOrd="3" presId="urn:microsoft.com/office/officeart/2005/8/layout/lProcess2"/>
    <dgm:cxn modelId="{6C16863F-0607-4E94-BA4F-B968C26541EF}" srcId="{4ADBA943-CEF1-482D-A296-DB852BE6AA42}" destId="{4C8770AA-E8BC-4AAE-B43C-84A0767F902F}" srcOrd="0" destOrd="0" parTransId="{4B27B5EB-C577-4F69-855D-39D13CEDBA5D}" sibTransId="{1CC042DC-72A2-45B5-BA17-C0F7DE288F65}"/>
    <dgm:cxn modelId="{E9ECC4EB-2E59-4D9A-A845-8C9745B3982A}" srcId="{F506CDB6-9E4F-4892-BEF3-D97A86057EDF}" destId="{84C7B0A5-754E-44D4-8B34-39DE3CE233D9}" srcOrd="0" destOrd="0" parTransId="{677173D9-9B12-43EA-8EF3-A000E3D7E525}" sibTransId="{204343BE-B1BC-4A9B-9753-9121102ECB1B}"/>
    <dgm:cxn modelId="{5941388D-60AC-46A3-8DEE-0BC0072FAC55}" type="presOf" srcId="{9E6249E8-1115-4643-BEAD-F4D4913760FA}" destId="{500395D4-0633-403E-9A3E-BB9E493F81F0}" srcOrd="0" destOrd="2" presId="urn:microsoft.com/office/officeart/2005/8/layout/lProcess2"/>
    <dgm:cxn modelId="{0D7B73CE-935C-45E9-8F81-957B331A0111}" srcId="{DA0AA4FA-3B2A-4246-9FC1-443E8F9CD416}" destId="{EDE2A7BF-2493-4FDA-A46D-001C8F4CDA26}" srcOrd="0" destOrd="0" parTransId="{DDEF28D3-0F58-46BF-9DDE-F54E600183BF}" sibTransId="{CBE3AF3E-0304-49C6-A221-966D8EE063BF}"/>
    <dgm:cxn modelId="{450E4767-244F-4E3E-A6B4-E9BB8F5CD291}" srcId="{37FC0FE4-A223-46F4-8233-67F76020D761}" destId="{8ACB5B51-011B-4813-A10C-4EA392E50FFD}" srcOrd="0" destOrd="0" parTransId="{5D028557-8157-4BDA-B2E4-E7EC88CE23EA}" sibTransId="{F00FEA3A-740B-45C8-9A58-888047D09133}"/>
    <dgm:cxn modelId="{8CAAEEC2-D62A-4730-AF4D-71473528AE3F}" type="presOf" srcId="{32109792-C98D-4CDF-889C-0E3F6B6ECD28}" destId="{37615B50-C55A-4141-9B34-587835FA8890}" srcOrd="0" destOrd="2" presId="urn:microsoft.com/office/officeart/2005/8/layout/lProcess2"/>
    <dgm:cxn modelId="{10EF2A81-7F88-4DE8-9FD5-090DA9ACF6DE}" srcId="{18652399-0B27-4287-83DF-FE770739C940}" destId="{59222E4D-7A40-4580-804D-BA764AABAD1D}" srcOrd="0" destOrd="0" parTransId="{FF454687-211F-47F4-B3E6-9E61E95E2C99}" sibTransId="{F0DD39CF-E97D-40B3-A9B5-0CEF3FD1DB93}"/>
    <dgm:cxn modelId="{15AC0283-0F97-4057-B57A-97B136D7ECBA}" type="presOf" srcId="{37FC0FE4-A223-46F4-8233-67F76020D761}" destId="{BD51A41E-61D7-4FB0-88FD-1D45F4D7F1EF}" srcOrd="0" destOrd="2" presId="urn:microsoft.com/office/officeart/2005/8/layout/lProcess2"/>
    <dgm:cxn modelId="{0DE44E00-6BBF-4BEB-9CE1-4637790B5AC1}" type="presOf" srcId="{A2C9FFA4-1C0D-42B8-8596-0AE280239ED6}" destId="{ECE48043-0ED0-4533-88C1-F40A7AA987F0}" srcOrd="0" destOrd="0" presId="urn:microsoft.com/office/officeart/2005/8/layout/lProcess2"/>
    <dgm:cxn modelId="{5DFE9B41-A9FB-453C-A2C3-D459825C4EBA}" type="presOf" srcId="{4C8770AA-E8BC-4AAE-B43C-84A0767F902F}" destId="{500395D4-0633-403E-9A3E-BB9E493F81F0}" srcOrd="0" destOrd="1" presId="urn:microsoft.com/office/officeart/2005/8/layout/lProcess2"/>
    <dgm:cxn modelId="{E6CDB17D-DAFC-49ED-92BD-23BCB6D57F61}" type="presOf" srcId="{EDE2A7BF-2493-4FDA-A46D-001C8F4CDA26}" destId="{BA110608-D2AA-4D6D-A93E-AC447F45D2BD}" srcOrd="0" destOrd="0" presId="urn:microsoft.com/office/officeart/2005/8/layout/lProcess2"/>
    <dgm:cxn modelId="{E4C8B700-A708-4940-8221-79CC6AF0FB31}" srcId="{6791A0B7-ECE1-4039-9D18-0E52927E40CA}" destId="{F506CDB6-9E4F-4892-BEF3-D97A86057EDF}" srcOrd="1" destOrd="0" parTransId="{E05A1E23-143F-4D2C-B9C0-ECE8E51D0E8D}" sibTransId="{023C45DE-D1E5-408F-98EA-EECD27397792}"/>
    <dgm:cxn modelId="{1B62F9FF-A402-47CA-A157-0AFDB7D2D0A4}" type="presOf" srcId="{F506CDB6-9E4F-4892-BEF3-D97A86057EDF}" destId="{10C8F52C-74C8-4494-9A2A-D7897433E642}" srcOrd="0" destOrd="2" presId="urn:microsoft.com/office/officeart/2005/8/layout/lProcess2"/>
    <dgm:cxn modelId="{5AA389E5-0792-4034-AD37-A56103C5A121}" type="presOf" srcId="{84C7B0A5-754E-44D4-8B34-39DE3CE233D9}" destId="{10C8F52C-74C8-4494-9A2A-D7897433E642}" srcOrd="0" destOrd="3" presId="urn:microsoft.com/office/officeart/2005/8/layout/lProcess2"/>
    <dgm:cxn modelId="{75B0535E-8FB1-4486-A8AE-D2B500CB5DB7}" srcId="{9755A795-C1CB-4CD5-B645-E6044B25F25D}" destId="{59A5DC32-3545-4AA8-8E2F-B9CA14E97425}" srcOrd="0" destOrd="0" parTransId="{7B9742B1-5394-4CCC-984B-43CC51091C05}" sibTransId="{1DF82D3B-1F3E-4CDC-923F-57B6D4C552D6}"/>
    <dgm:cxn modelId="{DBD64278-3606-48C0-995C-D652D4403D1F}" type="presOf" srcId="{59A5DC32-3545-4AA8-8E2F-B9CA14E97425}" destId="{BD51A41E-61D7-4FB0-88FD-1D45F4D7F1EF}" srcOrd="0" destOrd="1" presId="urn:microsoft.com/office/officeart/2005/8/layout/lProcess2"/>
    <dgm:cxn modelId="{DBD2664B-CE38-438E-BCE8-B122CC99DFC2}" srcId="{9755A795-C1CB-4CD5-B645-E6044B25F25D}" destId="{37FC0FE4-A223-46F4-8233-67F76020D761}" srcOrd="1" destOrd="0" parTransId="{1CBE304A-1822-42E9-B4AD-3EA1CCBD95DB}" sibTransId="{C2E1F683-4DCB-4B8A-8767-8DA3C312BB17}"/>
    <dgm:cxn modelId="{2CBF2F52-B2CC-4FB4-82D1-31E478550388}" srcId="{A2C9FFA4-1C0D-42B8-8596-0AE280239ED6}" destId="{18652399-0B27-4287-83DF-FE770739C940}" srcOrd="1" destOrd="0" parTransId="{FBF3D3C5-8666-4FB0-A5A7-5854E09868F6}" sibTransId="{19689FA2-5A26-47E5-84FA-771E70CE96F2}"/>
    <dgm:cxn modelId="{DDE71193-5E72-4A08-9FCE-0E63DEF176C9}" type="presOf" srcId="{EDE2A7BF-2493-4FDA-A46D-001C8F4CDA26}" destId="{56ADC065-11E9-4F66-AEC5-11660B7C28A3}" srcOrd="1" destOrd="0" presId="urn:microsoft.com/office/officeart/2005/8/layout/lProcess2"/>
    <dgm:cxn modelId="{96977119-32AA-4EAD-B542-1990E290780A}" type="presOf" srcId="{A2C9FFA4-1C0D-42B8-8596-0AE280239ED6}" destId="{FDDD76DC-8285-47A1-9049-5DD7FB649799}" srcOrd="1" destOrd="0" presId="urn:microsoft.com/office/officeart/2005/8/layout/lProcess2"/>
    <dgm:cxn modelId="{097E4369-6EC6-4C5B-B366-68C20BAF939C}" type="presOf" srcId="{DA0AA4FA-3B2A-4246-9FC1-443E8F9CD416}" destId="{9B65844D-0411-4270-AEDC-4C1F6BAEFA2A}" srcOrd="0" destOrd="0" presId="urn:microsoft.com/office/officeart/2005/8/layout/lProcess2"/>
    <dgm:cxn modelId="{AEB96603-6F59-43DB-B233-D6A047823411}" srcId="{6791A0B7-ECE1-4039-9D18-0E52927E40CA}" destId="{89B66FF4-CD7E-40B9-B996-7E0C152AE659}" srcOrd="0" destOrd="0" parTransId="{602961BF-F2C6-4B04-B61B-9D39D73333E1}" sibTransId="{049DD01F-A801-49CC-8024-B788FC3B5F6F}"/>
    <dgm:cxn modelId="{569BE5A2-F3C7-4F56-83F3-EF521C4EFE5D}" srcId="{EDE2A7BF-2493-4FDA-A46D-001C8F4CDA26}" destId="{4ADBA943-CEF1-482D-A296-DB852BE6AA42}" srcOrd="1" destOrd="0" parTransId="{493B76F8-4725-45AC-9CC4-04E32306319C}" sibTransId="{8DCD392F-2B2B-4B2F-AC97-63C8A44F8404}"/>
    <dgm:cxn modelId="{9E6DE402-5502-4690-94A7-C16B7E1F911E}" srcId="{A2C9FFA4-1C0D-42B8-8596-0AE280239ED6}" destId="{6791A0B7-ECE1-4039-9D18-0E52927E40CA}" srcOrd="0" destOrd="0" parTransId="{94C2FA0F-879E-46E1-BAA7-A00DD20E3B43}" sibTransId="{777CAB10-0883-4D4B-9913-88CF3B5771B3}"/>
    <dgm:cxn modelId="{8ABC2417-3F7C-4590-99C3-C273C4787B24}" srcId="{4C8770AA-E8BC-4AAE-B43C-84A0767F902F}" destId="{9E6249E8-1115-4643-BEAD-F4D4913760FA}" srcOrd="0" destOrd="0" parTransId="{1308EEB7-B8FF-4975-AF23-A78F71AF5009}" sibTransId="{F71D870E-3AAF-4168-B7F9-8CDB688A8F7E}"/>
    <dgm:cxn modelId="{420B5A89-FB88-4943-88DC-B69885F51110}" srcId="{DA0AA4FA-3B2A-4246-9FC1-443E8F9CD416}" destId="{A2C9FFA4-1C0D-42B8-8596-0AE280239ED6}" srcOrd="1" destOrd="0" parTransId="{AD8AF2B7-E671-47D9-8233-E85A0F19C93E}" sibTransId="{AB8E29B9-A401-4D47-83C5-10F5A9814364}"/>
    <dgm:cxn modelId="{458EA5B5-2CD8-4009-BD8C-0AD2CCF3A8C6}" type="presOf" srcId="{6791A0B7-ECE1-4039-9D18-0E52927E40CA}" destId="{10C8F52C-74C8-4494-9A2A-D7897433E642}" srcOrd="0" destOrd="0" presId="urn:microsoft.com/office/officeart/2005/8/layout/lProcess2"/>
    <dgm:cxn modelId="{E107C7A0-33C9-4225-AA15-3B4997C4773D}" type="presOf" srcId="{89B66FF4-CD7E-40B9-B996-7E0C152AE659}" destId="{10C8F52C-74C8-4494-9A2A-D7897433E642}" srcOrd="0" destOrd="1" presId="urn:microsoft.com/office/officeart/2005/8/layout/lProcess2"/>
    <dgm:cxn modelId="{B76D154C-4A8B-4BEF-ABCA-21CC34958BAC}" type="presOf" srcId="{18652399-0B27-4287-83DF-FE770739C940}" destId="{37615B50-C55A-4141-9B34-587835FA8890}" srcOrd="0" destOrd="0" presId="urn:microsoft.com/office/officeart/2005/8/layout/lProcess2"/>
    <dgm:cxn modelId="{28D1E388-6707-4BEF-86F9-195E1D9B3DDF}" type="presOf" srcId="{9755A795-C1CB-4CD5-B645-E6044B25F25D}" destId="{BD51A41E-61D7-4FB0-88FD-1D45F4D7F1EF}" srcOrd="0" destOrd="0" presId="urn:microsoft.com/office/officeart/2005/8/layout/lProcess2"/>
    <dgm:cxn modelId="{1EB5E8EA-1718-4D93-8093-D9BA1B7D384E}" srcId="{59222E4D-7A40-4580-804D-BA764AABAD1D}" destId="{32109792-C98D-4CDF-889C-0E3F6B6ECD28}" srcOrd="0" destOrd="0" parTransId="{F78CC095-5475-4B92-B6FF-924CAE149EE1}" sibTransId="{0B39C98E-7A79-45BB-8691-7BD4704BD3AA}"/>
    <dgm:cxn modelId="{80573690-0E63-496A-B2BA-B2C019820AAF}" type="presOf" srcId="{4ADBA943-CEF1-482D-A296-DB852BE6AA42}" destId="{500395D4-0633-403E-9A3E-BB9E493F81F0}" srcOrd="0" destOrd="0" presId="urn:microsoft.com/office/officeart/2005/8/layout/lProcess2"/>
    <dgm:cxn modelId="{A6E12E4E-F70D-46D6-B9E2-FDEB1C2A5DA1}" type="presParOf" srcId="{9B65844D-0411-4270-AEDC-4C1F6BAEFA2A}" destId="{A69C4A2C-A828-40C4-BB75-BDAF9A5BC563}" srcOrd="0" destOrd="0" presId="urn:microsoft.com/office/officeart/2005/8/layout/lProcess2"/>
    <dgm:cxn modelId="{429DDA68-BA80-4767-91B6-53C2FA9F2913}" type="presParOf" srcId="{A69C4A2C-A828-40C4-BB75-BDAF9A5BC563}" destId="{BA110608-D2AA-4D6D-A93E-AC447F45D2BD}" srcOrd="0" destOrd="0" presId="urn:microsoft.com/office/officeart/2005/8/layout/lProcess2"/>
    <dgm:cxn modelId="{AE14C10D-3C37-4931-8C47-C63E6A9B1548}" type="presParOf" srcId="{A69C4A2C-A828-40C4-BB75-BDAF9A5BC563}" destId="{56ADC065-11E9-4F66-AEC5-11660B7C28A3}" srcOrd="1" destOrd="0" presId="urn:microsoft.com/office/officeart/2005/8/layout/lProcess2"/>
    <dgm:cxn modelId="{2B2B912C-E637-4BED-BC13-5E6602AC1BD1}" type="presParOf" srcId="{A69C4A2C-A828-40C4-BB75-BDAF9A5BC563}" destId="{E88FF261-101F-4F78-84C0-6D39DDA9E17B}" srcOrd="2" destOrd="0" presId="urn:microsoft.com/office/officeart/2005/8/layout/lProcess2"/>
    <dgm:cxn modelId="{77360F06-AEAF-4493-BD4D-DF4F472EBF9F}" type="presParOf" srcId="{E88FF261-101F-4F78-84C0-6D39DDA9E17B}" destId="{450B3513-F070-4458-A61F-1DA9536CE6FC}" srcOrd="0" destOrd="0" presId="urn:microsoft.com/office/officeart/2005/8/layout/lProcess2"/>
    <dgm:cxn modelId="{04BA47FD-985E-4120-B1FE-1AE829397A20}" type="presParOf" srcId="{450B3513-F070-4458-A61F-1DA9536CE6FC}" destId="{BD51A41E-61D7-4FB0-88FD-1D45F4D7F1EF}" srcOrd="0" destOrd="0" presId="urn:microsoft.com/office/officeart/2005/8/layout/lProcess2"/>
    <dgm:cxn modelId="{66E58C31-07D3-4679-85C5-633326890904}" type="presParOf" srcId="{450B3513-F070-4458-A61F-1DA9536CE6FC}" destId="{96A4C90F-67E8-47B5-94B1-B0CAB99CAE00}" srcOrd="1" destOrd="0" presId="urn:microsoft.com/office/officeart/2005/8/layout/lProcess2"/>
    <dgm:cxn modelId="{0455F522-8364-4E0A-BD34-D34CF622B342}" type="presParOf" srcId="{450B3513-F070-4458-A61F-1DA9536CE6FC}" destId="{500395D4-0633-403E-9A3E-BB9E493F81F0}" srcOrd="2" destOrd="0" presId="urn:microsoft.com/office/officeart/2005/8/layout/lProcess2"/>
    <dgm:cxn modelId="{878C6231-FAC2-4C78-B195-FCC22BC6B700}" type="presParOf" srcId="{9B65844D-0411-4270-AEDC-4C1F6BAEFA2A}" destId="{DFC77D98-D9BD-48DD-8D14-AAB4B57D7640}" srcOrd="1" destOrd="0" presId="urn:microsoft.com/office/officeart/2005/8/layout/lProcess2"/>
    <dgm:cxn modelId="{B5D941D6-FC3C-4CD3-85F5-1AE58E1C412C}" type="presParOf" srcId="{9B65844D-0411-4270-AEDC-4C1F6BAEFA2A}" destId="{9922AB46-3EA4-4564-9FD4-12096473C8D1}" srcOrd="2" destOrd="0" presId="urn:microsoft.com/office/officeart/2005/8/layout/lProcess2"/>
    <dgm:cxn modelId="{F98D9221-09A0-43E9-A892-9D5CF17AD194}" type="presParOf" srcId="{9922AB46-3EA4-4564-9FD4-12096473C8D1}" destId="{ECE48043-0ED0-4533-88C1-F40A7AA987F0}" srcOrd="0" destOrd="0" presId="urn:microsoft.com/office/officeart/2005/8/layout/lProcess2"/>
    <dgm:cxn modelId="{1FD6A4CC-7FC7-4096-B007-7DC0B4B8A0F8}" type="presParOf" srcId="{9922AB46-3EA4-4564-9FD4-12096473C8D1}" destId="{FDDD76DC-8285-47A1-9049-5DD7FB649799}" srcOrd="1" destOrd="0" presId="urn:microsoft.com/office/officeart/2005/8/layout/lProcess2"/>
    <dgm:cxn modelId="{CD5B71BC-1C66-4B49-AC58-FBB254C7DACD}" type="presParOf" srcId="{9922AB46-3EA4-4564-9FD4-12096473C8D1}" destId="{75296C62-3CCD-4686-AB42-B621693E8788}" srcOrd="2" destOrd="0" presId="urn:microsoft.com/office/officeart/2005/8/layout/lProcess2"/>
    <dgm:cxn modelId="{538A939A-7C7B-4BF3-BE90-CCF754C76065}" type="presParOf" srcId="{75296C62-3CCD-4686-AB42-B621693E8788}" destId="{8EA64192-C4CE-4393-B330-2D8B4475071F}" srcOrd="0" destOrd="0" presId="urn:microsoft.com/office/officeart/2005/8/layout/lProcess2"/>
    <dgm:cxn modelId="{4854EEC4-40A2-427F-A1D5-E334F367FC68}" type="presParOf" srcId="{8EA64192-C4CE-4393-B330-2D8B4475071F}" destId="{10C8F52C-74C8-4494-9A2A-D7897433E642}" srcOrd="0" destOrd="0" presId="urn:microsoft.com/office/officeart/2005/8/layout/lProcess2"/>
    <dgm:cxn modelId="{BFAC768F-328B-4464-AC0C-13001FEFB9E3}" type="presParOf" srcId="{8EA64192-C4CE-4393-B330-2D8B4475071F}" destId="{533C8280-F664-40A1-A9C5-CEE166F8C44B}" srcOrd="1" destOrd="0" presId="urn:microsoft.com/office/officeart/2005/8/layout/lProcess2"/>
    <dgm:cxn modelId="{F460E1AB-DB0C-4A24-B1DC-B81E7AB6EEEA}" type="presParOf" srcId="{8EA64192-C4CE-4393-B330-2D8B4475071F}" destId="{37615B50-C55A-4141-9B34-587835FA889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5D98-26A9-49BE-B045-8686192942AC}">
      <dsp:nvSpPr>
        <dsp:cNvPr id="0" name=""/>
        <dsp:cNvSpPr/>
      </dsp:nvSpPr>
      <dsp:spPr>
        <a:xfrm>
          <a:off x="13323"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185BB-C2F4-4D4A-8EB1-E7498E5994CB}">
      <dsp:nvSpPr>
        <dsp:cNvPr id="0" name=""/>
        <dsp:cNvSpPr/>
      </dsp:nvSpPr>
      <dsp:spPr>
        <a:xfrm>
          <a:off x="72266" y="58942"/>
          <a:ext cx="471543" cy="471543"/>
        </a:xfrm>
        <a:prstGeom prst="chord">
          <a:avLst>
            <a:gd name="adj1" fmla="val 1800000"/>
            <a:gd name="adj2" fmla="val 90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8DF958-1DBA-4A58-8553-1CDAA31E7A14}">
      <dsp:nvSpPr>
        <dsp:cNvPr id="0" name=""/>
        <dsp:cNvSpPr/>
      </dsp:nvSpPr>
      <dsp:spPr>
        <a:xfrm>
          <a:off x="725551"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Caching</a:t>
          </a:r>
        </a:p>
        <a:p>
          <a:pPr marL="0" lvl="0" indent="0" algn="l" defTabSz="711200">
            <a:lnSpc>
              <a:spcPct val="90000"/>
            </a:lnSpc>
            <a:spcBef>
              <a:spcPct val="0"/>
            </a:spcBef>
            <a:spcAft>
              <a:spcPct val="35000"/>
            </a:spcAft>
            <a:buNone/>
          </a:pPr>
          <a:r>
            <a:rPr lang="en-US" sz="1600" kern="1200" dirty="0"/>
            <a:t>Search</a:t>
          </a:r>
        </a:p>
        <a:p>
          <a:pPr marL="0" lvl="0" indent="0" algn="l" defTabSz="711200">
            <a:lnSpc>
              <a:spcPct val="90000"/>
            </a:lnSpc>
            <a:spcBef>
              <a:spcPct val="0"/>
            </a:spcBef>
            <a:spcAft>
              <a:spcPct val="35000"/>
            </a:spcAft>
            <a:buNone/>
          </a:pPr>
          <a:r>
            <a:rPr lang="en-US" sz="1600" kern="1200" dirty="0"/>
            <a:t>HPC</a:t>
          </a:r>
        </a:p>
        <a:p>
          <a:pPr marL="0" lvl="0" indent="0" algn="l" defTabSz="711200">
            <a:lnSpc>
              <a:spcPct val="90000"/>
            </a:lnSpc>
            <a:spcBef>
              <a:spcPct val="0"/>
            </a:spcBef>
            <a:spcAft>
              <a:spcPct val="35000"/>
            </a:spcAft>
            <a:buNone/>
          </a:pPr>
          <a:r>
            <a:rPr lang="en-US" sz="1600" kern="1200" dirty="0"/>
            <a:t>Database</a:t>
          </a:r>
        </a:p>
        <a:p>
          <a:pPr marL="0" lvl="0" indent="0" algn="l" defTabSz="711200">
            <a:lnSpc>
              <a:spcPct val="90000"/>
            </a:lnSpc>
            <a:spcBef>
              <a:spcPct val="0"/>
            </a:spcBef>
            <a:spcAft>
              <a:spcPct val="35000"/>
            </a:spcAft>
            <a:buNone/>
          </a:pPr>
          <a:r>
            <a:rPr lang="en-US" sz="1600" kern="1200" dirty="0"/>
            <a:t>High performance workloads</a:t>
          </a:r>
        </a:p>
        <a:p>
          <a:pPr marL="0" lvl="0" indent="0" algn="l" defTabSz="711200">
            <a:lnSpc>
              <a:spcPct val="90000"/>
            </a:lnSpc>
            <a:spcBef>
              <a:spcPct val="0"/>
            </a:spcBef>
            <a:spcAft>
              <a:spcPct val="35000"/>
            </a:spcAft>
            <a:buNone/>
          </a:pPr>
          <a:r>
            <a:rPr lang="en-US" sz="1600" kern="1200" dirty="0"/>
            <a:t>Event processing</a:t>
          </a:r>
        </a:p>
      </dsp:txBody>
      <dsp:txXfrm>
        <a:off x="725551" y="589429"/>
        <a:ext cx="1743729" cy="2480516"/>
      </dsp:txXfrm>
    </dsp:sp>
    <dsp:sp modelId="{B1A9E868-D8D0-4B1F-BF54-A58EDADBE737}">
      <dsp:nvSpPr>
        <dsp:cNvPr id="0" name=""/>
        <dsp:cNvSpPr/>
      </dsp:nvSpPr>
      <dsp:spPr>
        <a:xfrm>
          <a:off x="725551"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Real time</a:t>
          </a:r>
        </a:p>
      </dsp:txBody>
      <dsp:txXfrm>
        <a:off x="725551" y="0"/>
        <a:ext cx="1743729" cy="589429"/>
      </dsp:txXfrm>
    </dsp:sp>
    <dsp:sp modelId="{4FBD90B9-0556-4790-9445-275B00B6E98B}">
      <dsp:nvSpPr>
        <dsp:cNvPr id="0" name=""/>
        <dsp:cNvSpPr/>
      </dsp:nvSpPr>
      <dsp:spPr>
        <a:xfrm>
          <a:off x="2592078"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11472-EF79-47D6-8184-C992E887C34C}">
      <dsp:nvSpPr>
        <dsp:cNvPr id="0" name=""/>
        <dsp:cNvSpPr/>
      </dsp:nvSpPr>
      <dsp:spPr>
        <a:xfrm>
          <a:off x="2651021" y="58942"/>
          <a:ext cx="471543" cy="471543"/>
        </a:xfrm>
        <a:prstGeom prst="chord">
          <a:avLst>
            <a:gd name="adj1" fmla="val 0"/>
            <a:gd name="adj2" fmla="val 108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91B98-12DA-4B91-A8EA-8E7D5F601A9D}">
      <dsp:nvSpPr>
        <dsp:cNvPr id="0" name=""/>
        <dsp:cNvSpPr/>
      </dsp:nvSpPr>
      <dsp:spPr>
        <a:xfrm>
          <a:off x="3304305"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Compute</a:t>
          </a:r>
        </a:p>
        <a:p>
          <a:pPr marL="0" lvl="0" indent="0" algn="l" defTabSz="711200">
            <a:lnSpc>
              <a:spcPct val="90000"/>
            </a:lnSpc>
            <a:spcBef>
              <a:spcPct val="0"/>
            </a:spcBef>
            <a:spcAft>
              <a:spcPct val="35000"/>
            </a:spcAft>
            <a:buNone/>
          </a:pPr>
          <a:r>
            <a:rPr lang="en-US" sz="1600" kern="1200" dirty="0"/>
            <a:t>Video</a:t>
          </a:r>
        </a:p>
        <a:p>
          <a:pPr marL="0" lvl="0" indent="0" algn="l" defTabSz="711200">
            <a:lnSpc>
              <a:spcPct val="90000"/>
            </a:lnSpc>
            <a:spcBef>
              <a:spcPct val="0"/>
            </a:spcBef>
            <a:spcAft>
              <a:spcPct val="35000"/>
            </a:spcAft>
            <a:buNone/>
          </a:pPr>
          <a:r>
            <a:rPr lang="en-US" sz="1600" kern="1200" dirty="0"/>
            <a:t>Standard workloads</a:t>
          </a:r>
        </a:p>
      </dsp:txBody>
      <dsp:txXfrm>
        <a:off x="3304305" y="589429"/>
        <a:ext cx="1743729" cy="2480516"/>
      </dsp:txXfrm>
    </dsp:sp>
    <dsp:sp modelId="{E5802009-EEC7-418E-95B4-2C4DE45DF4BD}">
      <dsp:nvSpPr>
        <dsp:cNvPr id="0" name=""/>
        <dsp:cNvSpPr/>
      </dsp:nvSpPr>
      <dsp:spPr>
        <a:xfrm>
          <a:off x="3304305"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Near time</a:t>
          </a:r>
        </a:p>
      </dsp:txBody>
      <dsp:txXfrm>
        <a:off x="3304305" y="0"/>
        <a:ext cx="1743729" cy="589429"/>
      </dsp:txXfrm>
    </dsp:sp>
    <dsp:sp modelId="{89749382-07C4-4BA3-929E-4BE8EEDAE7B6}">
      <dsp:nvSpPr>
        <dsp:cNvPr id="0" name=""/>
        <dsp:cNvSpPr/>
      </dsp:nvSpPr>
      <dsp:spPr>
        <a:xfrm>
          <a:off x="5170832"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1E8E0-64FC-4E2E-9608-572F10C20B18}">
      <dsp:nvSpPr>
        <dsp:cNvPr id="0" name=""/>
        <dsp:cNvSpPr/>
      </dsp:nvSpPr>
      <dsp:spPr>
        <a:xfrm>
          <a:off x="5229775" y="58942"/>
          <a:ext cx="471543" cy="471543"/>
        </a:xfrm>
        <a:prstGeom prst="chord">
          <a:avLst>
            <a:gd name="adj1" fmla="val 19800000"/>
            <a:gd name="adj2" fmla="val 126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7A426-7395-4E1E-927B-497380B099A7}">
      <dsp:nvSpPr>
        <dsp:cNvPr id="0" name=""/>
        <dsp:cNvSpPr/>
      </dsp:nvSpPr>
      <dsp:spPr>
        <a:xfrm>
          <a:off x="5883060"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Time-based</a:t>
          </a:r>
        </a:p>
        <a:p>
          <a:pPr marL="0" lvl="0" indent="0" algn="l" defTabSz="711200">
            <a:lnSpc>
              <a:spcPct val="90000"/>
            </a:lnSpc>
            <a:spcBef>
              <a:spcPct val="0"/>
            </a:spcBef>
            <a:spcAft>
              <a:spcPct val="35000"/>
            </a:spcAft>
            <a:buNone/>
          </a:pPr>
          <a:r>
            <a:rPr lang="en-US" sz="1600" kern="1200" dirty="0"/>
            <a:t>Use-Based</a:t>
          </a:r>
        </a:p>
        <a:p>
          <a:pPr marL="0" lvl="0" indent="0" algn="l" defTabSz="711200">
            <a:lnSpc>
              <a:spcPct val="90000"/>
            </a:lnSpc>
            <a:spcBef>
              <a:spcPct val="0"/>
            </a:spcBef>
            <a:spcAft>
              <a:spcPct val="35000"/>
            </a:spcAft>
            <a:buNone/>
          </a:pPr>
          <a:r>
            <a:rPr lang="en-US" sz="1600" kern="1200" dirty="0"/>
            <a:t>Expiry based</a:t>
          </a:r>
        </a:p>
        <a:p>
          <a:pPr marL="0" lvl="0" indent="0" algn="l" defTabSz="711200">
            <a:lnSpc>
              <a:spcPct val="90000"/>
            </a:lnSpc>
            <a:spcBef>
              <a:spcPct val="0"/>
            </a:spcBef>
            <a:spcAft>
              <a:spcPct val="35000"/>
            </a:spcAft>
            <a:buNone/>
          </a:pPr>
          <a:r>
            <a:rPr lang="en-US" sz="1600" kern="1200" dirty="0"/>
            <a:t>Size based</a:t>
          </a:r>
        </a:p>
      </dsp:txBody>
      <dsp:txXfrm>
        <a:off x="5883060" y="589429"/>
        <a:ext cx="1743729" cy="2480516"/>
      </dsp:txXfrm>
    </dsp:sp>
    <dsp:sp modelId="{B6AC3643-9ECE-4031-A19B-9C342997BCBB}">
      <dsp:nvSpPr>
        <dsp:cNvPr id="0" name=""/>
        <dsp:cNvSpPr/>
      </dsp:nvSpPr>
      <dsp:spPr>
        <a:xfrm>
          <a:off x="5883060"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Long term</a:t>
          </a:r>
        </a:p>
      </dsp:txBody>
      <dsp:txXfrm>
        <a:off x="5883060" y="0"/>
        <a:ext cx="1743729" cy="589429"/>
      </dsp:txXfrm>
    </dsp:sp>
    <dsp:sp modelId="{48E51709-E964-4EE6-A373-E6D4D7CAF86D}">
      <dsp:nvSpPr>
        <dsp:cNvPr id="0" name=""/>
        <dsp:cNvSpPr/>
      </dsp:nvSpPr>
      <dsp:spPr>
        <a:xfrm>
          <a:off x="7749587"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BF472-83E3-4617-99BA-CA2CB390DD2D}">
      <dsp:nvSpPr>
        <dsp:cNvPr id="0" name=""/>
        <dsp:cNvSpPr/>
      </dsp:nvSpPr>
      <dsp:spPr>
        <a:xfrm>
          <a:off x="7808530" y="58942"/>
          <a:ext cx="471543" cy="471543"/>
        </a:xfrm>
        <a:prstGeom prst="chord">
          <a:avLst>
            <a:gd name="adj1" fmla="val 16200000"/>
            <a:gd name="adj2" fmla="val 162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773DF-2A9A-4DEA-A6ED-D64FF6865BD2}">
      <dsp:nvSpPr>
        <dsp:cNvPr id="0" name=""/>
        <dsp:cNvSpPr/>
      </dsp:nvSpPr>
      <dsp:spPr>
        <a:xfrm>
          <a:off x="8461815"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a:t>Backup</a:t>
          </a:r>
          <a:endParaRPr lang="en-US" sz="1600" kern="1200" dirty="0"/>
        </a:p>
        <a:p>
          <a:pPr marL="0" lvl="0" indent="0" algn="l" defTabSz="711200">
            <a:lnSpc>
              <a:spcPct val="90000"/>
            </a:lnSpc>
            <a:spcBef>
              <a:spcPct val="0"/>
            </a:spcBef>
            <a:spcAft>
              <a:spcPct val="35000"/>
            </a:spcAft>
            <a:buNone/>
          </a:pPr>
          <a:r>
            <a:rPr lang="en-US" sz="1600" kern="1200" dirty="0"/>
            <a:t>Compliance</a:t>
          </a:r>
        </a:p>
      </dsp:txBody>
      <dsp:txXfrm>
        <a:off x="8461815" y="589429"/>
        <a:ext cx="1743729" cy="2480516"/>
      </dsp:txXfrm>
    </dsp:sp>
    <dsp:sp modelId="{5FF8BA23-2F1E-435C-B410-D5872D83A40E}">
      <dsp:nvSpPr>
        <dsp:cNvPr id="0" name=""/>
        <dsp:cNvSpPr/>
      </dsp:nvSpPr>
      <dsp:spPr>
        <a:xfrm>
          <a:off x="8461815"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Archive</a:t>
          </a:r>
        </a:p>
      </dsp:txBody>
      <dsp:txXfrm>
        <a:off x="8461815" y="0"/>
        <a:ext cx="1743729" cy="589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CCC87-18F5-4E0D-AAAF-135D2E4D3588}">
      <dsp:nvSpPr>
        <dsp:cNvPr id="0" name=""/>
        <dsp:cNvSpPr/>
      </dsp:nvSpPr>
      <dsp:spPr>
        <a:xfrm>
          <a:off x="3381"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Manage structured data</a:t>
          </a:r>
        </a:p>
        <a:p>
          <a:pPr marL="114300" lvl="1" indent="-114300" algn="l" defTabSz="577850">
            <a:lnSpc>
              <a:spcPct val="90000"/>
            </a:lnSpc>
            <a:spcBef>
              <a:spcPct val="0"/>
            </a:spcBef>
            <a:spcAft>
              <a:spcPct val="15000"/>
            </a:spcAft>
            <a:buChar char="•"/>
          </a:pPr>
          <a:r>
            <a:rPr lang="en-US" sz="1300" kern="1200" dirty="0"/>
            <a:t>SQL Database</a:t>
          </a:r>
        </a:p>
        <a:p>
          <a:pPr marL="114300" lvl="1" indent="-114300" algn="l" defTabSz="577850">
            <a:lnSpc>
              <a:spcPct val="90000"/>
            </a:lnSpc>
            <a:spcBef>
              <a:spcPct val="0"/>
            </a:spcBef>
            <a:spcAft>
              <a:spcPct val="15000"/>
            </a:spcAft>
            <a:buChar char="•"/>
          </a:pPr>
          <a:r>
            <a:rPr lang="en-US" sz="1300" kern="1200" dirty="0"/>
            <a:t>SQL on IaaS</a:t>
          </a:r>
        </a:p>
        <a:p>
          <a:pPr marL="114300" lvl="1" indent="-114300" algn="l" defTabSz="577850">
            <a:lnSpc>
              <a:spcPct val="90000"/>
            </a:lnSpc>
            <a:spcBef>
              <a:spcPct val="0"/>
            </a:spcBef>
            <a:spcAft>
              <a:spcPct val="15000"/>
            </a:spcAft>
            <a:buChar char="•"/>
          </a:pPr>
          <a:r>
            <a:rPr lang="en-US" sz="1300" kern="1200" dirty="0"/>
            <a:t>SQL Data Warehouse</a:t>
          </a:r>
        </a:p>
        <a:p>
          <a:pPr marL="114300" lvl="1" indent="-114300" algn="l" defTabSz="577850">
            <a:lnSpc>
              <a:spcPct val="90000"/>
            </a:lnSpc>
            <a:spcBef>
              <a:spcPct val="0"/>
            </a:spcBef>
            <a:spcAft>
              <a:spcPct val="15000"/>
            </a:spcAft>
            <a:buChar char="•"/>
          </a:pPr>
          <a:r>
            <a:rPr lang="en-US" sz="1300" kern="1200" dirty="0"/>
            <a:t>Stretch Database</a:t>
          </a:r>
        </a:p>
        <a:p>
          <a:pPr marL="114300" lvl="1" indent="-114300" algn="l" defTabSz="577850">
            <a:lnSpc>
              <a:spcPct val="90000"/>
            </a:lnSpc>
            <a:spcBef>
              <a:spcPct val="0"/>
            </a:spcBef>
            <a:spcAft>
              <a:spcPct val="15000"/>
            </a:spcAft>
            <a:buChar char="•"/>
          </a:pPr>
          <a:r>
            <a:rPr lang="en-US" sz="1300" kern="1200" dirty="0"/>
            <a:t>Hadoop</a:t>
          </a:r>
        </a:p>
      </dsp:txBody>
      <dsp:txXfrm>
        <a:off x="3381" y="481868"/>
        <a:ext cx="2682778" cy="1609667"/>
      </dsp:txXfrm>
    </dsp:sp>
    <dsp:sp modelId="{5793F169-B478-4507-8595-E6B245B0B12E}">
      <dsp:nvSpPr>
        <dsp:cNvPr id="0" name=""/>
        <dsp:cNvSpPr/>
      </dsp:nvSpPr>
      <dsp:spPr>
        <a:xfrm>
          <a:off x="2954438"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Unstructured data</a:t>
          </a:r>
        </a:p>
        <a:p>
          <a:pPr marL="114300" lvl="1" indent="-114300" algn="l" defTabSz="577850">
            <a:lnSpc>
              <a:spcPct val="90000"/>
            </a:lnSpc>
            <a:spcBef>
              <a:spcPct val="0"/>
            </a:spcBef>
            <a:spcAft>
              <a:spcPct val="15000"/>
            </a:spcAft>
            <a:buChar char="•"/>
          </a:pPr>
          <a:r>
            <a:rPr lang="en-US" sz="1300" kern="1200" dirty="0"/>
            <a:t>Table Storage</a:t>
          </a:r>
        </a:p>
        <a:p>
          <a:pPr marL="114300" lvl="1" indent="-114300" algn="l" defTabSz="577850">
            <a:lnSpc>
              <a:spcPct val="90000"/>
            </a:lnSpc>
            <a:spcBef>
              <a:spcPct val="0"/>
            </a:spcBef>
            <a:spcAft>
              <a:spcPct val="15000"/>
            </a:spcAft>
            <a:buChar char="•"/>
          </a:pPr>
          <a:r>
            <a:rPr lang="en-US" sz="1300" kern="1200" dirty="0"/>
            <a:t>Document DB</a:t>
          </a:r>
        </a:p>
        <a:p>
          <a:pPr marL="114300" lvl="1" indent="-114300" algn="l" defTabSz="577850">
            <a:lnSpc>
              <a:spcPct val="90000"/>
            </a:lnSpc>
            <a:spcBef>
              <a:spcPct val="0"/>
            </a:spcBef>
            <a:spcAft>
              <a:spcPct val="15000"/>
            </a:spcAft>
            <a:buChar char="•"/>
          </a:pPr>
          <a:r>
            <a:rPr lang="en-US" sz="1300" kern="1200" dirty="0"/>
            <a:t>Other No-SQL storage</a:t>
          </a:r>
        </a:p>
      </dsp:txBody>
      <dsp:txXfrm>
        <a:off x="2954438" y="481868"/>
        <a:ext cx="2682778" cy="1609667"/>
      </dsp:txXfrm>
    </dsp:sp>
    <dsp:sp modelId="{A0D7FD5C-AEF5-45B5-91A6-45009A54B5D2}">
      <dsp:nvSpPr>
        <dsp:cNvPr id="0" name=""/>
        <dsp:cNvSpPr/>
      </dsp:nvSpPr>
      <dsp:spPr>
        <a:xfrm>
          <a:off x="5905494"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Event messages</a:t>
          </a:r>
        </a:p>
        <a:p>
          <a:pPr marL="114300" lvl="1" indent="-114300" algn="l" defTabSz="577850">
            <a:lnSpc>
              <a:spcPct val="90000"/>
            </a:lnSpc>
            <a:spcBef>
              <a:spcPct val="0"/>
            </a:spcBef>
            <a:spcAft>
              <a:spcPct val="15000"/>
            </a:spcAft>
            <a:buChar char="•"/>
          </a:pPr>
          <a:r>
            <a:rPr lang="en-US" sz="1300" kern="1200" dirty="0"/>
            <a:t>Queues</a:t>
          </a:r>
        </a:p>
        <a:p>
          <a:pPr marL="114300" lvl="1" indent="-114300" algn="l" defTabSz="577850">
            <a:lnSpc>
              <a:spcPct val="90000"/>
            </a:lnSpc>
            <a:spcBef>
              <a:spcPct val="0"/>
            </a:spcBef>
            <a:spcAft>
              <a:spcPct val="15000"/>
            </a:spcAft>
            <a:buChar char="•"/>
          </a:pPr>
          <a:r>
            <a:rPr lang="en-US" sz="1300" kern="1200" dirty="0"/>
            <a:t>Event Hubs</a:t>
          </a:r>
        </a:p>
      </dsp:txBody>
      <dsp:txXfrm>
        <a:off x="5905494" y="481868"/>
        <a:ext cx="2682778" cy="1609667"/>
      </dsp:txXfrm>
    </dsp:sp>
    <dsp:sp modelId="{F4433530-C218-44CC-A83C-7A861D0E34A2}">
      <dsp:nvSpPr>
        <dsp:cNvPr id="0" name=""/>
        <dsp:cNvSpPr/>
      </dsp:nvSpPr>
      <dsp:spPr>
        <a:xfrm>
          <a:off x="8856551"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Backup Files</a:t>
          </a:r>
        </a:p>
        <a:p>
          <a:pPr marL="114300" lvl="1" indent="-114300" algn="l" defTabSz="577850">
            <a:lnSpc>
              <a:spcPct val="90000"/>
            </a:lnSpc>
            <a:spcBef>
              <a:spcPct val="0"/>
            </a:spcBef>
            <a:spcAft>
              <a:spcPct val="15000"/>
            </a:spcAft>
            <a:buChar char="•"/>
          </a:pPr>
          <a:r>
            <a:rPr lang="en-US" sz="1300" kern="1200" dirty="0"/>
            <a:t>Blob storage</a:t>
          </a:r>
        </a:p>
        <a:p>
          <a:pPr marL="114300" lvl="1" indent="-114300" algn="l" defTabSz="577850">
            <a:lnSpc>
              <a:spcPct val="90000"/>
            </a:lnSpc>
            <a:spcBef>
              <a:spcPct val="0"/>
            </a:spcBef>
            <a:spcAft>
              <a:spcPct val="15000"/>
            </a:spcAft>
            <a:buChar char="•"/>
          </a:pPr>
          <a:r>
            <a:rPr lang="en-US" sz="1300" kern="1200" dirty="0"/>
            <a:t>Cool storage</a:t>
          </a:r>
        </a:p>
        <a:p>
          <a:pPr marL="114300" lvl="1" indent="-114300" algn="l" defTabSz="577850">
            <a:lnSpc>
              <a:spcPct val="90000"/>
            </a:lnSpc>
            <a:spcBef>
              <a:spcPct val="0"/>
            </a:spcBef>
            <a:spcAft>
              <a:spcPct val="15000"/>
            </a:spcAft>
            <a:buChar char="•"/>
          </a:pPr>
          <a:r>
            <a:rPr lang="en-US" sz="1300" kern="1200" dirty="0" err="1"/>
            <a:t>StorSimple</a:t>
          </a:r>
          <a:endParaRPr lang="en-US" sz="1300" kern="1200" dirty="0"/>
        </a:p>
        <a:p>
          <a:pPr marL="114300" lvl="1" indent="-114300" algn="l" defTabSz="577850">
            <a:lnSpc>
              <a:spcPct val="90000"/>
            </a:lnSpc>
            <a:spcBef>
              <a:spcPct val="0"/>
            </a:spcBef>
            <a:spcAft>
              <a:spcPct val="15000"/>
            </a:spcAft>
            <a:buChar char="•"/>
          </a:pPr>
          <a:r>
            <a:rPr lang="en-US" sz="1300" kern="1200" dirty="0"/>
            <a:t>Azure backup</a:t>
          </a:r>
        </a:p>
        <a:p>
          <a:pPr marL="114300" lvl="1" indent="-114300" algn="l" defTabSz="577850">
            <a:lnSpc>
              <a:spcPct val="90000"/>
            </a:lnSpc>
            <a:spcBef>
              <a:spcPct val="0"/>
            </a:spcBef>
            <a:spcAft>
              <a:spcPct val="15000"/>
            </a:spcAft>
            <a:buChar char="•"/>
          </a:pPr>
          <a:r>
            <a:rPr lang="en-US" sz="1300" kern="1200" dirty="0"/>
            <a:t>Archive storage</a:t>
          </a:r>
        </a:p>
      </dsp:txBody>
      <dsp:txXfrm>
        <a:off x="8856551" y="481868"/>
        <a:ext cx="2682778" cy="1609667"/>
      </dsp:txXfrm>
    </dsp:sp>
    <dsp:sp modelId="{3EFA3259-7A44-4240-9B49-F4F3D894C5C5}">
      <dsp:nvSpPr>
        <dsp:cNvPr id="0" name=""/>
        <dsp:cNvSpPr/>
      </dsp:nvSpPr>
      <dsp:spPr>
        <a:xfrm>
          <a:off x="3381"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IaaS (VMs)</a:t>
          </a:r>
        </a:p>
        <a:p>
          <a:pPr marL="114300" lvl="1" indent="-114300" algn="l" defTabSz="577850">
            <a:lnSpc>
              <a:spcPct val="90000"/>
            </a:lnSpc>
            <a:spcBef>
              <a:spcPct val="0"/>
            </a:spcBef>
            <a:spcAft>
              <a:spcPct val="15000"/>
            </a:spcAft>
            <a:buChar char="•"/>
          </a:pPr>
          <a:r>
            <a:rPr lang="en-US" sz="1300" kern="1200" dirty="0"/>
            <a:t>Page Blobs and Disks</a:t>
          </a:r>
        </a:p>
        <a:p>
          <a:pPr marL="114300" lvl="1" indent="-114300" algn="l" defTabSz="577850">
            <a:lnSpc>
              <a:spcPct val="90000"/>
            </a:lnSpc>
            <a:spcBef>
              <a:spcPct val="0"/>
            </a:spcBef>
            <a:spcAft>
              <a:spcPct val="15000"/>
            </a:spcAft>
            <a:buChar char="•"/>
          </a:pPr>
          <a:r>
            <a:rPr lang="en-US" sz="1300" kern="1200" dirty="0"/>
            <a:t>Azure Files</a:t>
          </a:r>
        </a:p>
        <a:p>
          <a:pPr marL="114300" lvl="1" indent="-114300" algn="l" defTabSz="577850">
            <a:lnSpc>
              <a:spcPct val="90000"/>
            </a:lnSpc>
            <a:spcBef>
              <a:spcPct val="0"/>
            </a:spcBef>
            <a:spcAft>
              <a:spcPct val="15000"/>
            </a:spcAft>
            <a:buChar char="•"/>
          </a:pPr>
          <a:r>
            <a:rPr lang="en-US" sz="1300" kern="1200" dirty="0"/>
            <a:t>Azure Site Recovery</a:t>
          </a:r>
        </a:p>
        <a:p>
          <a:pPr marL="114300" lvl="1" indent="-114300" algn="l" defTabSz="577850">
            <a:lnSpc>
              <a:spcPct val="90000"/>
            </a:lnSpc>
            <a:spcBef>
              <a:spcPct val="0"/>
            </a:spcBef>
            <a:spcAft>
              <a:spcPct val="15000"/>
            </a:spcAft>
            <a:buChar char="•"/>
          </a:pPr>
          <a:r>
            <a:rPr lang="en-US" sz="1300" kern="1200" dirty="0"/>
            <a:t>Azure Backup</a:t>
          </a:r>
        </a:p>
      </dsp:txBody>
      <dsp:txXfrm>
        <a:off x="3381" y="2359813"/>
        <a:ext cx="2682778" cy="1609667"/>
      </dsp:txXfrm>
    </dsp:sp>
    <dsp:sp modelId="{BCB36226-89F5-4E19-8AE0-954A2A8E8069}">
      <dsp:nvSpPr>
        <dsp:cNvPr id="0" name=""/>
        <dsp:cNvSpPr/>
      </dsp:nvSpPr>
      <dsp:spPr>
        <a:xfrm>
          <a:off x="2954438"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Video Files</a:t>
          </a:r>
        </a:p>
        <a:p>
          <a:pPr marL="114300" lvl="1" indent="-114300" algn="l" defTabSz="577850">
            <a:lnSpc>
              <a:spcPct val="90000"/>
            </a:lnSpc>
            <a:spcBef>
              <a:spcPct val="0"/>
            </a:spcBef>
            <a:spcAft>
              <a:spcPct val="15000"/>
            </a:spcAft>
            <a:buChar char="•"/>
          </a:pPr>
          <a:r>
            <a:rPr lang="en-US" sz="1300" kern="1200" dirty="0"/>
            <a:t>Azure Media Storage</a:t>
          </a:r>
        </a:p>
        <a:p>
          <a:pPr marL="114300" lvl="1" indent="-114300" algn="l" defTabSz="577850">
            <a:lnSpc>
              <a:spcPct val="90000"/>
            </a:lnSpc>
            <a:spcBef>
              <a:spcPct val="0"/>
            </a:spcBef>
            <a:spcAft>
              <a:spcPct val="15000"/>
            </a:spcAft>
            <a:buChar char="•"/>
          </a:pPr>
          <a:r>
            <a:rPr lang="en-US" sz="1300" kern="1200" dirty="0"/>
            <a:t>Block blobs</a:t>
          </a:r>
        </a:p>
      </dsp:txBody>
      <dsp:txXfrm>
        <a:off x="2954438" y="2359813"/>
        <a:ext cx="2682778" cy="1609667"/>
      </dsp:txXfrm>
    </dsp:sp>
    <dsp:sp modelId="{4F75FF11-3BF2-47FB-950C-89911997F1AE}">
      <dsp:nvSpPr>
        <dsp:cNvPr id="0" name=""/>
        <dsp:cNvSpPr/>
      </dsp:nvSpPr>
      <dsp:spPr>
        <a:xfrm>
          <a:off x="5905494"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transfer</a:t>
          </a:r>
        </a:p>
        <a:p>
          <a:pPr marL="114300" lvl="1" indent="-114300" algn="l" defTabSz="577850">
            <a:lnSpc>
              <a:spcPct val="90000"/>
            </a:lnSpc>
            <a:spcBef>
              <a:spcPct val="0"/>
            </a:spcBef>
            <a:spcAft>
              <a:spcPct val="15000"/>
            </a:spcAft>
            <a:buChar char="•"/>
          </a:pPr>
          <a:r>
            <a:rPr lang="en-US" sz="1300" kern="1200" dirty="0"/>
            <a:t>Import/Export</a:t>
          </a:r>
        </a:p>
      </dsp:txBody>
      <dsp:txXfrm>
        <a:off x="5905494" y="2359813"/>
        <a:ext cx="2682778" cy="1609667"/>
      </dsp:txXfrm>
    </dsp:sp>
    <dsp:sp modelId="{6D61A0F4-CB51-4B58-B4D3-BA3A9FF9211A}">
      <dsp:nvSpPr>
        <dsp:cNvPr id="0" name=""/>
        <dsp:cNvSpPr/>
      </dsp:nvSpPr>
      <dsp:spPr>
        <a:xfrm>
          <a:off x="8856551"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Log files</a:t>
          </a:r>
        </a:p>
        <a:p>
          <a:pPr marL="114300" lvl="1" indent="-114300" algn="l" defTabSz="577850">
            <a:lnSpc>
              <a:spcPct val="90000"/>
            </a:lnSpc>
            <a:spcBef>
              <a:spcPct val="0"/>
            </a:spcBef>
            <a:spcAft>
              <a:spcPct val="15000"/>
            </a:spcAft>
            <a:buChar char="•"/>
          </a:pPr>
          <a:r>
            <a:rPr lang="en-US" sz="1300" kern="1200" dirty="0"/>
            <a:t>Append Blobs</a:t>
          </a:r>
        </a:p>
      </dsp:txBody>
      <dsp:txXfrm>
        <a:off x="8856551" y="2359813"/>
        <a:ext cx="2682778" cy="1609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FCD4-950C-42B4-B1CB-FF3B9178B665}">
      <dsp:nvSpPr>
        <dsp:cNvPr id="0" name=""/>
        <dsp:cNvSpPr/>
      </dsp:nvSpPr>
      <dsp:spPr>
        <a:xfrm>
          <a:off x="0" y="19440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(Blobs) Container</a:t>
          </a:r>
        </a:p>
      </dsp:txBody>
      <dsp:txXfrm>
        <a:off x="38952" y="233360"/>
        <a:ext cx="3305376" cy="720036"/>
      </dsp:txXfrm>
    </dsp:sp>
    <dsp:sp modelId="{B630E55A-FC67-45BC-A75A-FC89E8CEB1ED}">
      <dsp:nvSpPr>
        <dsp:cNvPr id="0" name=""/>
        <dsp:cNvSpPr/>
      </dsp:nvSpPr>
      <dsp:spPr>
        <a:xfrm>
          <a:off x="0" y="108162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Table</a:t>
          </a:r>
        </a:p>
      </dsp:txBody>
      <dsp:txXfrm>
        <a:off x="38952" y="1120580"/>
        <a:ext cx="3305376" cy="720036"/>
      </dsp:txXfrm>
    </dsp:sp>
    <dsp:sp modelId="{B74292E9-9E2F-488D-A9EA-A15FD8E4266D}">
      <dsp:nvSpPr>
        <dsp:cNvPr id="0" name=""/>
        <dsp:cNvSpPr/>
      </dsp:nvSpPr>
      <dsp:spPr>
        <a:xfrm>
          <a:off x="0" y="196884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File shares</a:t>
          </a:r>
        </a:p>
      </dsp:txBody>
      <dsp:txXfrm>
        <a:off x="38952" y="2007800"/>
        <a:ext cx="3305376" cy="720036"/>
      </dsp:txXfrm>
    </dsp:sp>
    <dsp:sp modelId="{4CC3A5EC-DE21-48D6-8BB9-8702C589B6F3}">
      <dsp:nvSpPr>
        <dsp:cNvPr id="0" name=""/>
        <dsp:cNvSpPr/>
      </dsp:nvSpPr>
      <dsp:spPr>
        <a:xfrm>
          <a:off x="0" y="285606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Queues</a:t>
          </a:r>
        </a:p>
      </dsp:txBody>
      <dsp:txXfrm>
        <a:off x="38952" y="2895020"/>
        <a:ext cx="3305376" cy="720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0110D-B6AB-4E8A-93E1-B905B29F4A2C}">
      <dsp:nvSpPr>
        <dsp:cNvPr id="0" name=""/>
        <dsp:cNvSpPr/>
      </dsp:nvSpPr>
      <dsp:spPr>
        <a:xfrm>
          <a:off x="0" y="1408"/>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Blobs</a:t>
          </a:r>
        </a:p>
      </dsp:txBody>
      <dsp:txXfrm>
        <a:off x="39980" y="41388"/>
        <a:ext cx="3303320" cy="739040"/>
      </dsp:txXfrm>
    </dsp:sp>
    <dsp:sp modelId="{8C53280F-4DD9-466E-A4D0-E2075FC62691}">
      <dsp:nvSpPr>
        <dsp:cNvPr id="0" name=""/>
        <dsp:cNvSpPr/>
      </dsp:nvSpPr>
      <dsp:spPr>
        <a:xfrm>
          <a:off x="0" y="892408"/>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Entities</a:t>
          </a:r>
        </a:p>
      </dsp:txBody>
      <dsp:txXfrm>
        <a:off x="39980" y="932388"/>
        <a:ext cx="3303320" cy="739040"/>
      </dsp:txXfrm>
    </dsp:sp>
    <dsp:sp modelId="{DD2D82E2-750E-46C2-9C59-8EF75C7C30F5}">
      <dsp:nvSpPr>
        <dsp:cNvPr id="0" name=""/>
        <dsp:cNvSpPr/>
      </dsp:nvSpPr>
      <dsp:spPr>
        <a:xfrm>
          <a:off x="0" y="1783409"/>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Directories/Files</a:t>
          </a:r>
        </a:p>
      </dsp:txBody>
      <dsp:txXfrm>
        <a:off x="39980" y="1823389"/>
        <a:ext cx="3303320" cy="739040"/>
      </dsp:txXfrm>
    </dsp:sp>
    <dsp:sp modelId="{67783484-33F5-410B-BE40-2C98F99224BD}">
      <dsp:nvSpPr>
        <dsp:cNvPr id="0" name=""/>
        <dsp:cNvSpPr/>
      </dsp:nvSpPr>
      <dsp:spPr>
        <a:xfrm>
          <a:off x="0" y="2674409"/>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Messages</a:t>
          </a:r>
          <a:endParaRPr lang="en-US" sz="3200" kern="1200" dirty="0"/>
        </a:p>
      </dsp:txBody>
      <dsp:txXfrm>
        <a:off x="39980" y="2714389"/>
        <a:ext cx="3303320" cy="73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608-D2AA-4D6D-A93E-AC447F45D2BD}">
      <dsp:nvSpPr>
        <dsp:cNvPr id="0" name=""/>
        <dsp:cNvSpPr/>
      </dsp:nvSpPr>
      <dsp:spPr>
        <a:xfrm>
          <a:off x="1004"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1 (/VHDs)</a:t>
          </a:r>
        </a:p>
      </dsp:txBody>
      <dsp:txXfrm>
        <a:off x="1004" y="0"/>
        <a:ext cx="2611933" cy="1084217"/>
      </dsp:txXfrm>
    </dsp:sp>
    <dsp:sp modelId="{99E2529F-CF4C-4AF7-9EBA-06C5B62D2965}">
      <dsp:nvSpPr>
        <dsp:cNvPr id="0" name=""/>
        <dsp:cNvSpPr/>
      </dsp:nvSpPr>
      <dsp:spPr>
        <a:xfrm>
          <a:off x="262197" y="1084217"/>
          <a:ext cx="2089546" cy="234913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VHDs</a:t>
          </a:r>
        </a:p>
        <a:p>
          <a:pPr marL="171450" lvl="1" indent="-171450" algn="l" defTabSz="844550">
            <a:lnSpc>
              <a:spcPct val="90000"/>
            </a:lnSpc>
            <a:spcBef>
              <a:spcPct val="0"/>
            </a:spcBef>
            <a:spcAft>
              <a:spcPct val="15000"/>
            </a:spcAft>
            <a:buChar char="•"/>
          </a:pPr>
          <a:r>
            <a:rPr lang="en-US" sz="1900" kern="1200" dirty="0"/>
            <a:t>/Win2k12-datacenter.vhd</a:t>
          </a:r>
        </a:p>
      </dsp:txBody>
      <dsp:txXfrm>
        <a:off x="323398" y="1145418"/>
        <a:ext cx="1967144" cy="2226735"/>
      </dsp:txXfrm>
    </dsp:sp>
    <dsp:sp modelId="{42685549-D1E0-4A3D-A71B-E11ACF53B104}">
      <dsp:nvSpPr>
        <dsp:cNvPr id="0" name=""/>
        <dsp:cNvSpPr/>
      </dsp:nvSpPr>
      <dsp:spPr>
        <a:xfrm>
          <a:off x="2808833"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2 (/Logs)</a:t>
          </a:r>
        </a:p>
      </dsp:txBody>
      <dsp:txXfrm>
        <a:off x="2808833" y="0"/>
        <a:ext cx="2611933" cy="1084217"/>
      </dsp:txXfrm>
    </dsp:sp>
    <dsp:sp modelId="{998F46CE-2561-40CB-94B8-7B35D96B2D95}">
      <dsp:nvSpPr>
        <dsp:cNvPr id="0" name=""/>
        <dsp:cNvSpPr/>
      </dsp:nvSpPr>
      <dsp:spPr>
        <a:xfrm>
          <a:off x="3070026" y="1084217"/>
          <a:ext cx="2089546" cy="234913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/Log1.log</a:t>
          </a:r>
        </a:p>
      </dsp:txBody>
      <dsp:txXfrm>
        <a:off x="3131227" y="1145418"/>
        <a:ext cx="1967144" cy="2226735"/>
      </dsp:txXfrm>
    </dsp:sp>
    <dsp:sp modelId="{F4EB7E77-3A89-4B25-9335-EC1F2BCD48F4}">
      <dsp:nvSpPr>
        <dsp:cNvPr id="0" name=""/>
        <dsp:cNvSpPr/>
      </dsp:nvSpPr>
      <dsp:spPr>
        <a:xfrm>
          <a:off x="5616661"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3 (/Public)</a:t>
          </a:r>
        </a:p>
      </dsp:txBody>
      <dsp:txXfrm>
        <a:off x="5616661" y="0"/>
        <a:ext cx="2611933" cy="1084217"/>
      </dsp:txXfrm>
    </dsp:sp>
    <dsp:sp modelId="{EECAFF47-68BD-4EA6-B01E-C3746CE71C26}">
      <dsp:nvSpPr>
        <dsp:cNvPr id="0" name=""/>
        <dsp:cNvSpPr/>
      </dsp:nvSpPr>
      <dsp:spPr>
        <a:xfrm>
          <a:off x="5877855" y="1085275"/>
          <a:ext cx="2089546"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/Photos</a:t>
          </a:r>
        </a:p>
        <a:p>
          <a:pPr marL="171450" lvl="1" indent="-171450" algn="l" defTabSz="844550">
            <a:lnSpc>
              <a:spcPct val="90000"/>
            </a:lnSpc>
            <a:spcBef>
              <a:spcPct val="0"/>
            </a:spcBef>
            <a:spcAft>
              <a:spcPct val="15000"/>
            </a:spcAft>
            <a:buChar char="•"/>
          </a:pPr>
          <a:r>
            <a:rPr lang="en-US" sz="1900" kern="1200" dirty="0"/>
            <a:t>/Pic1.jpg</a:t>
          </a:r>
        </a:p>
      </dsp:txBody>
      <dsp:txXfrm>
        <a:off x="5909771" y="1117191"/>
        <a:ext cx="2025714" cy="1025855"/>
      </dsp:txXfrm>
    </dsp:sp>
    <dsp:sp modelId="{5896DBE7-6C37-4D48-BC51-02C52386A5C4}">
      <dsp:nvSpPr>
        <dsp:cNvPr id="0" name=""/>
        <dsp:cNvSpPr/>
      </dsp:nvSpPr>
      <dsp:spPr>
        <a:xfrm>
          <a:off x="5877855" y="2342607"/>
          <a:ext cx="2089546"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/Videos</a:t>
          </a:r>
        </a:p>
        <a:p>
          <a:pPr marL="171450" lvl="1" indent="-171450" algn="l" defTabSz="844550">
            <a:lnSpc>
              <a:spcPct val="90000"/>
            </a:lnSpc>
            <a:spcBef>
              <a:spcPct val="0"/>
            </a:spcBef>
            <a:spcAft>
              <a:spcPct val="15000"/>
            </a:spcAft>
            <a:buChar char="•"/>
          </a:pPr>
          <a:r>
            <a:rPr lang="en-US" sz="1900" kern="1200" dirty="0"/>
            <a:t>/MyVideo.mp4</a:t>
          </a:r>
        </a:p>
      </dsp:txBody>
      <dsp:txXfrm>
        <a:off x="5909771" y="2374523"/>
        <a:ext cx="2025714" cy="102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261A1-21D9-4195-98DA-7BBE5669136B}">
      <dsp:nvSpPr>
        <dsp:cNvPr id="0" name=""/>
        <dsp:cNvSpPr/>
      </dsp:nvSpPr>
      <dsp:spPr>
        <a:xfrm>
          <a:off x="0" y="0"/>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Entity1</a:t>
          </a:r>
        </a:p>
      </dsp:txBody>
      <dsp:txXfrm>
        <a:off x="0" y="0"/>
        <a:ext cx="3311433" cy="691200"/>
      </dsp:txXfrm>
    </dsp:sp>
    <dsp:sp modelId="{6B64ACC7-6DBF-452F-A93E-A3EDDEAD22AC}">
      <dsp:nvSpPr>
        <dsp:cNvPr id="0" name=""/>
        <dsp:cNvSpPr/>
      </dsp:nvSpPr>
      <dsp:spPr>
        <a:xfrm>
          <a:off x="3396"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Key=LASTNAME1</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dsp:txBody>
      <dsp:txXfrm>
        <a:off x="3396" y="699035"/>
        <a:ext cx="3311433" cy="1801406"/>
      </dsp:txXfrm>
    </dsp:sp>
    <dsp:sp modelId="{319E8F40-DDD1-43F8-AC62-702ABA40045B}">
      <dsp:nvSpPr>
        <dsp:cNvPr id="0" name=""/>
        <dsp:cNvSpPr/>
      </dsp:nvSpPr>
      <dsp:spPr>
        <a:xfrm>
          <a:off x="3778431" y="7835"/>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Entity2</a:t>
          </a:r>
        </a:p>
      </dsp:txBody>
      <dsp:txXfrm>
        <a:off x="3778431" y="7835"/>
        <a:ext cx="3311433" cy="691200"/>
      </dsp:txXfrm>
    </dsp:sp>
    <dsp:sp modelId="{8838B989-F081-482E-B185-9A33ADE0E12B}">
      <dsp:nvSpPr>
        <dsp:cNvPr id="0" name=""/>
        <dsp:cNvSpPr/>
      </dsp:nvSpPr>
      <dsp:spPr>
        <a:xfrm>
          <a:off x="3778431"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Key=LASTNAME1</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2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3 =value</a:t>
          </a:r>
        </a:p>
      </dsp:txBody>
      <dsp:txXfrm>
        <a:off x="3778431" y="699035"/>
        <a:ext cx="3311433" cy="1801406"/>
      </dsp:txXfrm>
    </dsp:sp>
    <dsp:sp modelId="{E764774F-213D-4FDF-B9AD-1F4517E77372}">
      <dsp:nvSpPr>
        <dsp:cNvPr id="0" name=""/>
        <dsp:cNvSpPr/>
      </dsp:nvSpPr>
      <dsp:spPr>
        <a:xfrm>
          <a:off x="7553465" y="7835"/>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Entity3</a:t>
          </a:r>
        </a:p>
      </dsp:txBody>
      <dsp:txXfrm>
        <a:off x="7553465" y="7835"/>
        <a:ext cx="3311433" cy="691200"/>
      </dsp:txXfrm>
    </dsp:sp>
    <dsp:sp modelId="{9D8AD3D1-3232-4E98-852D-2B8BA2378CAF}">
      <dsp:nvSpPr>
        <dsp:cNvPr id="0" name=""/>
        <dsp:cNvSpPr/>
      </dsp:nvSpPr>
      <dsp:spPr>
        <a:xfrm>
          <a:off x="7553465"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Key=LASTNAME2</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3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6 = value</a:t>
          </a:r>
        </a:p>
      </dsp:txBody>
      <dsp:txXfrm>
        <a:off x="7553465" y="699035"/>
        <a:ext cx="3311433" cy="1801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B7C8-2117-4DE2-95BA-9EC847EF6829}">
      <dsp:nvSpPr>
        <dsp:cNvPr id="0" name=""/>
        <dsp:cNvSpPr/>
      </dsp:nvSpPr>
      <dsp:spPr>
        <a:xfrm>
          <a:off x="2957" y="360"/>
          <a:ext cx="8223684" cy="12217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Queue (Order Processing)</a:t>
          </a:r>
        </a:p>
      </dsp:txBody>
      <dsp:txXfrm>
        <a:off x="38740" y="36143"/>
        <a:ext cx="8152118" cy="1150142"/>
      </dsp:txXfrm>
    </dsp:sp>
    <dsp:sp modelId="{741E622F-E519-454B-A6B1-ED91D8C1AA96}">
      <dsp:nvSpPr>
        <dsp:cNvPr id="0" name=""/>
        <dsp:cNvSpPr/>
      </dsp:nvSpPr>
      <dsp:spPr>
        <a:xfrm>
          <a:off x="2957"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Order1</a:t>
          </a:r>
        </a:p>
      </dsp:txBody>
      <dsp:txXfrm>
        <a:off x="38740" y="1469828"/>
        <a:ext cx="2524294" cy="1150142"/>
      </dsp:txXfrm>
    </dsp:sp>
    <dsp:sp modelId="{D84E3CED-0E8C-4AE7-818F-90A8B52846A8}">
      <dsp:nvSpPr>
        <dsp:cNvPr id="0" name=""/>
        <dsp:cNvSpPr/>
      </dsp:nvSpPr>
      <dsp:spPr>
        <a:xfrm>
          <a:off x="2816869"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Order2</a:t>
          </a:r>
        </a:p>
      </dsp:txBody>
      <dsp:txXfrm>
        <a:off x="2852652" y="1469828"/>
        <a:ext cx="2524294" cy="1150142"/>
      </dsp:txXfrm>
    </dsp:sp>
    <dsp:sp modelId="{1A3C5CD4-31E2-48FE-9EA6-9AFA434BC432}">
      <dsp:nvSpPr>
        <dsp:cNvPr id="0" name=""/>
        <dsp:cNvSpPr/>
      </dsp:nvSpPr>
      <dsp:spPr>
        <a:xfrm>
          <a:off x="5630782"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err="1"/>
            <a:t>OrderN</a:t>
          </a:r>
          <a:r>
            <a:rPr lang="en-US" sz="4100" kern="1200" dirty="0"/>
            <a:t>…</a:t>
          </a:r>
        </a:p>
      </dsp:txBody>
      <dsp:txXfrm>
        <a:off x="5666565" y="1469828"/>
        <a:ext cx="2524294" cy="11501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608-D2AA-4D6D-A93E-AC447F45D2BD}">
      <dsp:nvSpPr>
        <dsp:cNvPr id="0" name=""/>
        <dsp:cNvSpPr/>
      </dsp:nvSpPr>
      <dsp:spPr>
        <a:xfrm>
          <a:off x="4118" y="0"/>
          <a:ext cx="3962102"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Share name 1 (archive)</a:t>
          </a:r>
        </a:p>
      </dsp:txBody>
      <dsp:txXfrm>
        <a:off x="4118" y="0"/>
        <a:ext cx="3962102" cy="1084217"/>
      </dsp:txXfrm>
    </dsp:sp>
    <dsp:sp modelId="{BD51A41E-61D7-4FB0-88FD-1D45F4D7F1EF}">
      <dsp:nvSpPr>
        <dsp:cNvPr id="0" name=""/>
        <dsp:cNvSpPr/>
      </dsp:nvSpPr>
      <dsp:spPr>
        <a:xfrm>
          <a:off x="400329" y="1085275"/>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/File1.docx</a:t>
          </a:r>
        </a:p>
        <a:p>
          <a:pPr marL="114300" lvl="1" indent="-114300" algn="l" defTabSz="533400">
            <a:lnSpc>
              <a:spcPct val="90000"/>
            </a:lnSpc>
            <a:spcBef>
              <a:spcPct val="0"/>
            </a:spcBef>
            <a:spcAft>
              <a:spcPct val="15000"/>
            </a:spcAft>
            <a:buChar char="•"/>
          </a:pPr>
          <a:r>
            <a:rPr lang="en-US" sz="1200" kern="1200" dirty="0"/>
            <a:t>/</a:t>
          </a:r>
          <a:r>
            <a:rPr lang="en-US" sz="1200" kern="1200" dirty="0" err="1"/>
            <a:t>foldera</a:t>
          </a:r>
          <a:endParaRPr lang="en-US" sz="1200" kern="1200" dirty="0"/>
        </a:p>
        <a:p>
          <a:pPr marL="228600" lvl="2" indent="-114300" algn="l" defTabSz="533400">
            <a:lnSpc>
              <a:spcPct val="90000"/>
            </a:lnSpc>
            <a:spcBef>
              <a:spcPct val="0"/>
            </a:spcBef>
            <a:spcAft>
              <a:spcPct val="15000"/>
            </a:spcAft>
            <a:buChar char="•"/>
          </a:pPr>
          <a:r>
            <a:rPr lang="en-US" sz="1200" kern="1200" dirty="0"/>
            <a:t>/file2.pptx</a:t>
          </a:r>
        </a:p>
      </dsp:txBody>
      <dsp:txXfrm>
        <a:off x="432245" y="1117191"/>
        <a:ext cx="3105849" cy="1025855"/>
      </dsp:txXfrm>
    </dsp:sp>
    <dsp:sp modelId="{500395D4-0633-403E-9A3E-BB9E493F81F0}">
      <dsp:nvSpPr>
        <dsp:cNvPr id="0" name=""/>
        <dsp:cNvSpPr/>
      </dsp:nvSpPr>
      <dsp:spPr>
        <a:xfrm>
          <a:off x="400329" y="2342607"/>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/folder</a:t>
          </a:r>
        </a:p>
        <a:p>
          <a:pPr marL="228600" lvl="2" indent="-114300" algn="l" defTabSz="533400">
            <a:lnSpc>
              <a:spcPct val="90000"/>
            </a:lnSpc>
            <a:spcBef>
              <a:spcPct val="0"/>
            </a:spcBef>
            <a:spcAft>
              <a:spcPct val="15000"/>
            </a:spcAft>
            <a:buChar char="•"/>
          </a:pPr>
          <a:r>
            <a:rPr lang="en-US" sz="1200" kern="1200" dirty="0"/>
            <a:t>Files</a:t>
          </a:r>
        </a:p>
      </dsp:txBody>
      <dsp:txXfrm>
        <a:off x="432245" y="2374523"/>
        <a:ext cx="3105849" cy="1025855"/>
      </dsp:txXfrm>
    </dsp:sp>
    <dsp:sp modelId="{ECE48043-0ED0-4533-88C1-F40A7AA987F0}">
      <dsp:nvSpPr>
        <dsp:cNvPr id="0" name=""/>
        <dsp:cNvSpPr/>
      </dsp:nvSpPr>
      <dsp:spPr>
        <a:xfrm>
          <a:off x="4263378" y="0"/>
          <a:ext cx="3962102"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Share name 1 (S Drive)</a:t>
          </a:r>
        </a:p>
      </dsp:txBody>
      <dsp:txXfrm>
        <a:off x="4263378" y="0"/>
        <a:ext cx="3962102" cy="1084217"/>
      </dsp:txXfrm>
    </dsp:sp>
    <dsp:sp modelId="{10C8F52C-74C8-4494-9A2A-D7897433E642}">
      <dsp:nvSpPr>
        <dsp:cNvPr id="0" name=""/>
        <dsp:cNvSpPr/>
      </dsp:nvSpPr>
      <dsp:spPr>
        <a:xfrm>
          <a:off x="4659589" y="1085275"/>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/File1.docx</a:t>
          </a:r>
        </a:p>
        <a:p>
          <a:pPr marL="114300" lvl="1" indent="-114300" algn="l" defTabSz="533400">
            <a:lnSpc>
              <a:spcPct val="90000"/>
            </a:lnSpc>
            <a:spcBef>
              <a:spcPct val="0"/>
            </a:spcBef>
            <a:spcAft>
              <a:spcPct val="15000"/>
            </a:spcAft>
            <a:buChar char="•"/>
          </a:pPr>
          <a:r>
            <a:rPr lang="en-US" sz="1200" kern="1200" dirty="0"/>
            <a:t>/</a:t>
          </a:r>
          <a:r>
            <a:rPr lang="en-US" sz="1200" kern="1200" dirty="0" err="1"/>
            <a:t>foldera</a:t>
          </a:r>
          <a:endParaRPr lang="en-US" sz="1200" kern="1200" dirty="0"/>
        </a:p>
        <a:p>
          <a:pPr marL="228600" lvl="2" indent="-114300" algn="l" defTabSz="533400">
            <a:lnSpc>
              <a:spcPct val="90000"/>
            </a:lnSpc>
            <a:spcBef>
              <a:spcPct val="0"/>
            </a:spcBef>
            <a:spcAft>
              <a:spcPct val="15000"/>
            </a:spcAft>
            <a:buChar char="•"/>
          </a:pPr>
          <a:r>
            <a:rPr lang="en-US" sz="1200" kern="1200" dirty="0"/>
            <a:t>/file2.pptx</a:t>
          </a:r>
        </a:p>
      </dsp:txBody>
      <dsp:txXfrm>
        <a:off x="4691505" y="1117191"/>
        <a:ext cx="3105849" cy="1025855"/>
      </dsp:txXfrm>
    </dsp:sp>
    <dsp:sp modelId="{37615B50-C55A-4141-9B34-587835FA8890}">
      <dsp:nvSpPr>
        <dsp:cNvPr id="0" name=""/>
        <dsp:cNvSpPr/>
      </dsp:nvSpPr>
      <dsp:spPr>
        <a:xfrm>
          <a:off x="4659589" y="2342607"/>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/folder</a:t>
          </a:r>
        </a:p>
        <a:p>
          <a:pPr marL="228600" lvl="2" indent="-114300" algn="l" defTabSz="533400">
            <a:lnSpc>
              <a:spcPct val="90000"/>
            </a:lnSpc>
            <a:spcBef>
              <a:spcPct val="0"/>
            </a:spcBef>
            <a:spcAft>
              <a:spcPct val="15000"/>
            </a:spcAft>
            <a:buChar char="•"/>
          </a:pPr>
          <a:r>
            <a:rPr lang="en-US" sz="1200" kern="1200" dirty="0"/>
            <a:t>files</a:t>
          </a:r>
        </a:p>
      </dsp:txBody>
      <dsp:txXfrm>
        <a:off x="4691505" y="2374523"/>
        <a:ext cx="3105849" cy="1025855"/>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09/19/2016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services/preview/"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scalability-target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library/azure/dn249410.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azure.microsoft.com/blog/2014/09/02/windows-azure-virtual-machine-monitoring-with-wad-extension/" TargetMode="External"/><Relationship Id="rId4" Type="http://schemas.openxmlformats.org/officeDocument/2006/relationships/hyperlink" Target="http://linux.die.net/man/1/iosta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sdn.microsoft.com/en-us/library/azure/mt427365.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a:t>
            </a:fld>
            <a:endParaRPr lang="en-US"/>
          </a:p>
        </p:txBody>
      </p:sp>
    </p:spTree>
    <p:extLst>
      <p:ext uri="{BB962C8B-B14F-4D97-AF65-F5344CB8AC3E}">
        <p14:creationId xmlns:p14="http://schemas.microsoft.com/office/powerpoint/2010/main" val="373658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Azure, you have 4 abstractions</a:t>
            </a:r>
            <a:r>
              <a:rPr lang="en-US" baseline="0" dirty="0"/>
              <a:t> of storage. </a:t>
            </a:r>
            <a:r>
              <a:rPr lang="en-US" dirty="0"/>
              <a:t>each of those 4 abstractions</a:t>
            </a:r>
            <a:r>
              <a:rPr lang="en-US" baseline="0" dirty="0"/>
              <a:t> have objects based on the type of data you are storing.</a:t>
            </a:r>
            <a:endParaRPr lang="en-US" dirty="0"/>
          </a:p>
          <a:p>
            <a:endParaRPr lang="en-US" dirty="0"/>
          </a:p>
          <a:p>
            <a:r>
              <a:rPr lang="en-US" dirty="0"/>
              <a:t>A standard storage account gives you access to Blob storage, Table storage, Queue storage, and File storage:</a:t>
            </a:r>
          </a:p>
          <a:p>
            <a:r>
              <a:rPr lang="en-US" b="1" dirty="0"/>
              <a:t>Blob storage</a:t>
            </a:r>
            <a:r>
              <a:rPr lang="en-US" dirty="0"/>
              <a:t> stores file data. A blob can be any type of text or binary data, such as a document, media file, or application installer. </a:t>
            </a:r>
          </a:p>
          <a:p>
            <a:r>
              <a:rPr lang="en-US" b="1" dirty="0"/>
              <a:t>Table storage</a:t>
            </a:r>
            <a:r>
              <a:rPr lang="en-US" dirty="0"/>
              <a:t> stores structured datasets. Table storage is a NoSQL key-attribute data store, which allows for rapid development and fast access to large quantities of data.</a:t>
            </a:r>
          </a:p>
          <a:p>
            <a:r>
              <a:rPr lang="en-US" b="1" dirty="0"/>
              <a:t>Queue storage</a:t>
            </a:r>
            <a:r>
              <a:rPr lang="en-US" dirty="0"/>
              <a:t> provides reliable messaging for workflow processing and for communication between components of cloud services.</a:t>
            </a:r>
          </a:p>
          <a:p>
            <a:r>
              <a:rPr lang="en-US" b="1" dirty="0"/>
              <a:t>File storage (Preview)</a:t>
            </a:r>
            <a:r>
              <a:rPr lang="en-US" dirty="0"/>
              <a:t> offers shared storage for legacy applications using the standard SMB 3.0 protocol. Azure virtual machines and cloud services can share file data across application components via mounted shares, and </a:t>
            </a:r>
            <a:r>
              <a:rPr lang="en-US" dirty="0" err="1"/>
              <a:t>on-premise</a:t>
            </a:r>
            <a:r>
              <a:rPr lang="en-US" dirty="0"/>
              <a:t> applications can access file data in a share via the File service REST API. File storage is available by request via the </a:t>
            </a:r>
            <a:r>
              <a:rPr lang="en-US" dirty="0">
                <a:hlinkClick r:id="rId3"/>
              </a:rPr>
              <a:t>Azure Preview page</a:t>
            </a:r>
            <a:r>
              <a:rPr lang="en-US" dirty="0"/>
              <a:t>. </a:t>
            </a:r>
          </a:p>
          <a:p>
            <a:r>
              <a:rPr lang="en-US" dirty="0"/>
              <a:t>Each standard storage account can contain up to 500 TB of combined blob, queue, table, and file data. See the </a:t>
            </a:r>
            <a:r>
              <a:rPr lang="en-US" dirty="0">
                <a:hlinkClick r:id="rId4"/>
              </a:rPr>
              <a:t>Azure Storage Scalability and Performance Targets</a:t>
            </a:r>
            <a:r>
              <a:rPr lang="en-US" dirty="0"/>
              <a:t> for details about standard storage account capacity.</a:t>
            </a:r>
          </a:p>
          <a:p>
            <a:r>
              <a:rPr lang="en-US" dirty="0"/>
              <a:t>The image below shows the relationships between the Azure storage resources in a standard storage account</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13</a:t>
            </a:fld>
            <a:endParaRPr lang="en-US"/>
          </a:p>
        </p:txBody>
      </p:sp>
    </p:spTree>
    <p:extLst>
      <p:ext uri="{BB962C8B-B14F-4D97-AF65-F5344CB8AC3E}">
        <p14:creationId xmlns:p14="http://schemas.microsoft.com/office/powerpoint/2010/main" val="78061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1_Storage_Introduction.docx</a:t>
            </a:r>
          </a:p>
          <a:p>
            <a:pPr marL="0" indent="0">
              <a:buFontTx/>
              <a:buNone/>
            </a:pPr>
            <a:endParaRPr lang="en-US" baseline="0" dirty="0"/>
          </a:p>
          <a:p>
            <a:pPr marL="0" indent="0">
              <a:buFontTx/>
              <a:buNone/>
            </a:pPr>
            <a:r>
              <a:rPr lang="en-US" baseline="0" dirty="0"/>
              <a:t>In this demo, we will introduce you to the different storage options, tiers and configurations. We will come back and show you more in a later demos.</a:t>
            </a:r>
          </a:p>
          <a:p>
            <a:pPr marL="0" indent="0">
              <a:buFontTx/>
              <a:buNone/>
            </a:pPr>
            <a:endParaRPr lang="en-US" baseline="0" dirty="0"/>
          </a:p>
          <a:p>
            <a:pPr marL="0" indent="0">
              <a:buFontTx/>
              <a:buNone/>
            </a:pPr>
            <a:r>
              <a:rPr lang="en-US" baseline="0" dirty="0"/>
              <a:t>The demo will show the options, the tiers, where to access them from the portal and also how they are used.</a:t>
            </a:r>
          </a:p>
          <a:p>
            <a:pPr marL="0" indent="0">
              <a:buFontTx/>
              <a:buNone/>
            </a:pPr>
            <a:endParaRPr lang="en-US" baseline="0" dirty="0"/>
          </a:p>
          <a:p>
            <a:pPr marL="0" indent="0">
              <a:buFontTx/>
              <a:buNone/>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14</a:t>
            </a:fld>
            <a:endParaRPr lang="en-US"/>
          </a:p>
        </p:txBody>
      </p:sp>
    </p:spTree>
    <p:extLst>
      <p:ext uri="{BB962C8B-B14F-4D97-AF65-F5344CB8AC3E}">
        <p14:creationId xmlns:p14="http://schemas.microsoft.com/office/powerpoint/2010/main" val="88094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Front-End (FE) layer </a:t>
            </a:r>
            <a:r>
              <a:rPr lang="en-US" sz="1200" b="0" i="0" u="none" strike="noStrike" kern="1200" baseline="0" dirty="0">
                <a:solidFill>
                  <a:schemeClr val="tx1"/>
                </a:solidFill>
                <a:latin typeface="+mn-lt"/>
                <a:ea typeface="+mn-ea"/>
                <a:cs typeface="+mn-cs"/>
              </a:rPr>
              <a:t>– The Front-End (FE) layer consists of a set of stateless servers that take incoming requests. Upon receiving a request, an FE looks up the </a:t>
            </a:r>
            <a:r>
              <a:rPr lang="en-US" sz="1200" b="0" i="0" u="none" strike="noStrike" kern="1200" baseline="0" dirty="0" err="1">
                <a:solidFill>
                  <a:schemeClr val="tx1"/>
                </a:solidFill>
                <a:latin typeface="+mn-lt"/>
                <a:ea typeface="+mn-ea"/>
                <a:cs typeface="+mn-cs"/>
              </a:rPr>
              <a:t>AccountName</a:t>
            </a:r>
            <a:r>
              <a:rPr lang="en-US" sz="1200" b="0" i="0" u="none" strike="noStrike" kern="1200" baseline="0" dirty="0">
                <a:solidFill>
                  <a:schemeClr val="tx1"/>
                </a:solidFill>
                <a:latin typeface="+mn-lt"/>
                <a:ea typeface="+mn-ea"/>
                <a:cs typeface="+mn-cs"/>
              </a:rPr>
              <a:t>, authenticates and authorizes the request, then routes the request to a partition server in the partition layer (based on the </a:t>
            </a:r>
            <a:r>
              <a:rPr lang="en-US" sz="1200" b="0" i="0" u="none" strike="noStrike" kern="1200" baseline="0" dirty="0" err="1">
                <a:solidFill>
                  <a:schemeClr val="tx1"/>
                </a:solidFill>
                <a:latin typeface="+mn-lt"/>
                <a:ea typeface="+mn-ea"/>
                <a:cs typeface="+mn-cs"/>
              </a:rPr>
              <a:t>PartitionName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Partition Layer </a:t>
            </a:r>
            <a:r>
              <a:rPr lang="en-US" sz="1200" b="0" i="0" u="none" strike="noStrike" kern="1200" baseline="0" dirty="0">
                <a:solidFill>
                  <a:schemeClr val="tx1"/>
                </a:solidFill>
                <a:latin typeface="+mn-lt"/>
                <a:ea typeface="+mn-ea"/>
                <a:cs typeface="+mn-cs"/>
              </a:rPr>
              <a:t>– The partition layer is built for a few things:</a:t>
            </a:r>
          </a:p>
          <a:p>
            <a:pPr marL="228600" indent="-228600">
              <a:buAutoNum type="alphaLcParenBoth"/>
            </a:pPr>
            <a:r>
              <a:rPr lang="en-US" sz="1200" b="0" i="0" u="none" strike="noStrike" kern="1200" baseline="0" dirty="0">
                <a:solidFill>
                  <a:schemeClr val="tx1"/>
                </a:solidFill>
                <a:latin typeface="+mn-lt"/>
                <a:ea typeface="+mn-ea"/>
                <a:cs typeface="+mn-cs"/>
              </a:rPr>
              <a:t>managing and understanding higher level data abstractions (Blob, Table, Queue)</a:t>
            </a:r>
          </a:p>
          <a:p>
            <a:pPr marL="228600" indent="-228600">
              <a:buAutoNum type="alphaLcParenBoth"/>
            </a:pPr>
            <a:r>
              <a:rPr lang="en-US" sz="1200" b="0" i="0" u="none" strike="noStrike" kern="1200" baseline="0" dirty="0">
                <a:solidFill>
                  <a:schemeClr val="tx1"/>
                </a:solidFill>
                <a:latin typeface="+mn-lt"/>
                <a:ea typeface="+mn-ea"/>
                <a:cs typeface="+mn-cs"/>
              </a:rPr>
              <a:t>providing a scalable object namespace</a:t>
            </a:r>
          </a:p>
          <a:p>
            <a:pPr marL="228600" indent="-228600">
              <a:buAutoNum type="alphaLcParenBoth"/>
            </a:pPr>
            <a:r>
              <a:rPr lang="en-US" sz="1200" b="0" i="0" u="none" strike="noStrike" kern="1200" baseline="0" dirty="0">
                <a:solidFill>
                  <a:schemeClr val="tx1"/>
                </a:solidFill>
                <a:latin typeface="+mn-lt"/>
                <a:ea typeface="+mn-ea"/>
                <a:cs typeface="+mn-cs"/>
              </a:rPr>
              <a:t>providing transaction ordering and strong consistency for objects</a:t>
            </a:r>
          </a:p>
          <a:p>
            <a:pPr marL="228600" indent="-228600">
              <a:buAutoNum type="alphaLcParenBoth"/>
            </a:pPr>
            <a:r>
              <a:rPr lang="en-US" sz="1200" b="0" i="0" u="none" strike="noStrike" kern="1200" baseline="0" dirty="0">
                <a:solidFill>
                  <a:schemeClr val="tx1"/>
                </a:solidFill>
                <a:latin typeface="+mn-lt"/>
                <a:ea typeface="+mn-ea"/>
                <a:cs typeface="+mn-cs"/>
              </a:rPr>
              <a:t>storing object data on top of the stream layer</a:t>
            </a:r>
          </a:p>
          <a:p>
            <a:pPr marL="228600" indent="-228600">
              <a:buAutoNum type="alphaLcParenBoth"/>
            </a:pPr>
            <a:r>
              <a:rPr lang="en-US" sz="1200" b="0" i="0" u="none" strike="noStrike" kern="1200" baseline="0" dirty="0">
                <a:solidFill>
                  <a:schemeClr val="tx1"/>
                </a:solidFill>
                <a:latin typeface="+mn-lt"/>
                <a:ea typeface="+mn-ea"/>
                <a:cs typeface="+mn-cs"/>
              </a:rPr>
              <a:t>caching object data to reduce disk I/O. Another responsibility of this layer is to achieve scalability by partitioning all of the data objects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single partition is served by a single partition server, therefore, the scale of a partition is limited to what the partition server can handle.  Partitions are extremely important to understand and can often be the difference between a poorly performing system and a well performing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Stream Layer </a:t>
            </a:r>
            <a:r>
              <a:rPr lang="en-US" sz="1200" b="0" i="0" u="none" strike="noStrike" kern="1200" baseline="0" dirty="0">
                <a:solidFill>
                  <a:schemeClr val="tx1"/>
                </a:solidFill>
                <a:latin typeface="+mn-lt"/>
                <a:ea typeface="+mn-ea"/>
                <a:cs typeface="+mn-cs"/>
              </a:rPr>
              <a:t>– This layer stores the bits on disk and is in charge of distributing and replicating the data across many servers to keep data durable within a storage stamp.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16</a:t>
            </a:fld>
            <a:endParaRPr lang="en-US"/>
          </a:p>
        </p:txBody>
      </p:sp>
    </p:spTree>
    <p:extLst>
      <p:ext uri="{BB962C8B-B14F-4D97-AF65-F5344CB8AC3E}">
        <p14:creationId xmlns:p14="http://schemas.microsoft.com/office/powerpoint/2010/main" val="355273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should take away</a:t>
            </a:r>
            <a:r>
              <a:rPr lang="en-US" baseline="0" dirty="0"/>
              <a:t> from the previous few slides is the </a:t>
            </a:r>
            <a:r>
              <a:rPr lang="en-US" b="1" baseline="0" dirty="0"/>
              <a:t>critical path </a:t>
            </a:r>
            <a:r>
              <a:rPr lang="en-US" baseline="0" dirty="0"/>
              <a:t>for which data is served through a partition server.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Think of partitions as the first place Azure looks to distribute the data and load balance. In a logging scenario for example if you use date, the same date cannot be split. This causes a “hot partition” and may be subject to throttling.</a:t>
            </a:r>
            <a:endParaRPr lang="en-US" dirty="0"/>
          </a:p>
          <a:p>
            <a:endParaRPr lang="en-US" dirty="0"/>
          </a:p>
          <a:p>
            <a:r>
              <a:rPr lang="en-US" baseline="0" dirty="0"/>
              <a:t>A partition is serviced by a partition server.  Therefore, the scale of a partition is limited to what the partition server can handle.  We’ll get into some of those limits shortly when we talk about scalability targets.</a:t>
            </a:r>
          </a:p>
          <a:p>
            <a:endParaRPr lang="en-US" baseline="0" dirty="0"/>
          </a:p>
          <a:p>
            <a:r>
              <a:rPr lang="en-US" baseline="0" dirty="0"/>
              <a:t>This leads to a couple of design considerations when you are building your solution.  First, data that is in a single partition can be updated in a single atomic operation.  This enables things like adding, updating, and deleting multiple rows in a table that have the same partition key all at once.  Either all the adds, updates, and deletes are applied or none of them are. This provides consistency for your data.</a:t>
            </a:r>
          </a:p>
          <a:p>
            <a:endParaRPr lang="en-US" baseline="0" dirty="0"/>
          </a:p>
          <a:p>
            <a:r>
              <a:rPr lang="en-US" baseline="0" dirty="0"/>
              <a:t>The other design consideration is that data in separate partitions can and are load balanced by Azure Storage across multiple partition servers.</a:t>
            </a:r>
          </a:p>
          <a:p>
            <a:endParaRPr lang="en-US" baseline="0" dirty="0"/>
          </a:p>
          <a:p>
            <a:r>
              <a:rPr lang="en-US" baseline="0" dirty="0"/>
              <a:t>So, when you are designing your data think about how you will use the data and therefore how to define your partition keys.</a:t>
            </a:r>
          </a:p>
          <a:p>
            <a:endParaRPr lang="en-US" baseline="0" dirty="0"/>
          </a:p>
          <a:p>
            <a:r>
              <a:rPr lang="en-US" b="1" baseline="0" dirty="0"/>
              <a:t>https://azure.microsoft.com/en-us/documentation/articles/storage-scalability-targets/  </a:t>
            </a:r>
            <a:r>
              <a:rPr lang="en-US" b="0" baseline="0" dirty="0"/>
              <a:t>See the Partition in Azure Storage section at the bottom of page</a:t>
            </a:r>
            <a:endParaRPr lang="en-US" b="1" baseline="0" dirty="0"/>
          </a:p>
          <a:p>
            <a:endParaRPr lang="en-US" baseline="0" dirty="0"/>
          </a:p>
          <a:p>
            <a:r>
              <a:rPr lang="en-US" baseline="0" dirty="0"/>
              <a:t>Which leads to the next slide….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17</a:t>
            </a:fld>
            <a:endParaRPr lang="en-US"/>
          </a:p>
        </p:txBody>
      </p:sp>
    </p:spTree>
    <p:extLst>
      <p:ext uri="{BB962C8B-B14F-4D97-AF65-F5344CB8AC3E}">
        <p14:creationId xmlns:p14="http://schemas.microsoft.com/office/powerpoint/2010/main" val="110621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blobs </a:t>
            </a:r>
          </a:p>
          <a:p>
            <a:pPr lvl="1"/>
            <a:r>
              <a:rPr lang="en-US" dirty="0"/>
              <a:t>An account can have many Blob Containers </a:t>
            </a:r>
          </a:p>
          <a:p>
            <a:r>
              <a:rPr lang="en-US" b="1" dirty="0"/>
              <a:t>Blob Container</a:t>
            </a:r>
            <a:r>
              <a:rPr lang="en-US" dirty="0"/>
              <a:t> – A container provides a grouping of a set of blobs. The container name is scoped by the account. </a:t>
            </a:r>
          </a:p>
          <a:p>
            <a:pPr lvl="1"/>
            <a:r>
              <a:rPr lang="en-US" dirty="0"/>
              <a:t>Sharing policies are set at the container level, where a container can be set to private or to be publically accessible. When a container is set to Public, all its contents can be read by anyone without requiring authentication. When a container is Private, authentication is required to access the blobs in that container. </a:t>
            </a:r>
          </a:p>
          <a:p>
            <a:pPr lvl="1"/>
            <a:r>
              <a:rPr lang="en-US" dirty="0"/>
              <a:t>Containers can also have metadata associated with them. Metadata is in the form of &lt;name, value&gt; pairs, and they are up to 8KB in size per container. </a:t>
            </a:r>
          </a:p>
          <a:p>
            <a:pPr lvl="1"/>
            <a:r>
              <a:rPr lang="en-US" dirty="0"/>
              <a:t>The ability to list all of the blobs within the container is also provided. </a:t>
            </a:r>
          </a:p>
          <a:p>
            <a:r>
              <a:rPr lang="en-US" b="1" dirty="0"/>
              <a:t>Blob</a:t>
            </a:r>
            <a:r>
              <a:rPr lang="en-US" dirty="0"/>
              <a:t> – Blobs are stored in and scoped by Blob Containers. Blobs can have metadata associated with them, which are &lt;name, value&gt; pairs, and they are up to 8KB in size per blob. The blob metadata can be set and retrieved separately from the blob data bits.</a:t>
            </a:r>
          </a:p>
          <a:p>
            <a:endParaRPr lang="en-US" dirty="0"/>
          </a:p>
          <a:p>
            <a:r>
              <a:rPr lang="en-US" dirty="0"/>
              <a:t>Can we folders and logical</a:t>
            </a:r>
            <a:r>
              <a:rPr lang="en-US" baseline="0" dirty="0"/>
              <a:t> structures? The answer is kind of. Securing by Container and separating by folders</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18</a:t>
            </a:fld>
            <a:endParaRPr lang="en-US"/>
          </a:p>
        </p:txBody>
      </p:sp>
    </p:spTree>
    <p:extLst>
      <p:ext uri="{BB962C8B-B14F-4D97-AF65-F5344CB8AC3E}">
        <p14:creationId xmlns:p14="http://schemas.microsoft.com/office/powerpoint/2010/main" val="4045915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tables </a:t>
            </a:r>
          </a:p>
          <a:p>
            <a:pPr lvl="1"/>
            <a:r>
              <a:rPr lang="en-US" dirty="0"/>
              <a:t>An account can have many Tables </a:t>
            </a:r>
          </a:p>
          <a:p>
            <a:r>
              <a:rPr lang="en-US" b="1" dirty="0"/>
              <a:t>Table</a:t>
            </a:r>
            <a:r>
              <a:rPr lang="en-US" dirty="0"/>
              <a:t> – contains a set of entities. Table names are scoped by the account. An application may create many tables within a storage account. </a:t>
            </a:r>
          </a:p>
          <a:p>
            <a:r>
              <a:rPr lang="en-US" b="1" dirty="0"/>
              <a:t>Entity (Row) </a:t>
            </a:r>
            <a:r>
              <a:rPr lang="en-US" dirty="0"/>
              <a:t>– Entities (an entity is analogous to a "row") are the basic data items stored in a table. An entity contains a set of properties. Each table has two properties, “</a:t>
            </a:r>
            <a:r>
              <a:rPr lang="en-US" dirty="0" err="1"/>
              <a:t>PartitionKey</a:t>
            </a:r>
            <a:r>
              <a:rPr lang="en-US" dirty="0"/>
              <a:t> and </a:t>
            </a:r>
            <a:r>
              <a:rPr lang="en-US" dirty="0" err="1"/>
              <a:t>RowKey</a:t>
            </a:r>
            <a:r>
              <a:rPr lang="en-US" dirty="0"/>
              <a:t>”, which form the unique key for the entity. </a:t>
            </a:r>
          </a:p>
          <a:p>
            <a:pPr lvl="1"/>
            <a:r>
              <a:rPr lang="en-US" dirty="0"/>
              <a:t>An entity can hold up to 255 properties </a:t>
            </a:r>
          </a:p>
          <a:p>
            <a:pPr lvl="1"/>
            <a:r>
              <a:rPr lang="en-US" dirty="0"/>
              <a:t>Combined size of all of the properties in an entity cannot exceed 1MB. This size includes the size of the property names as well as the size of the property values or their types. </a:t>
            </a:r>
          </a:p>
          <a:p>
            <a:r>
              <a:rPr lang="en-US" b="1" dirty="0"/>
              <a:t>Property (Column)</a:t>
            </a:r>
            <a:r>
              <a:rPr lang="en-US" dirty="0"/>
              <a:t> – This represents a single value in an entity. Property names are case sensitive. </a:t>
            </a:r>
          </a:p>
          <a:p>
            <a:r>
              <a:rPr lang="en-US" b="1" dirty="0" err="1"/>
              <a:t>PartitionKey</a:t>
            </a:r>
            <a:r>
              <a:rPr lang="en-US" b="1" dirty="0"/>
              <a:t> </a:t>
            </a:r>
            <a:r>
              <a:rPr lang="en-US" dirty="0"/>
              <a:t>– The first key property of every table. The system uses this key to automatically distribute and load balance the table’s entities over many servers. </a:t>
            </a:r>
          </a:p>
          <a:p>
            <a:r>
              <a:rPr lang="en-US" b="1" dirty="0" err="1"/>
              <a:t>RowKey</a:t>
            </a:r>
            <a:r>
              <a:rPr lang="en-US" b="1" dirty="0"/>
              <a:t> </a:t>
            </a:r>
            <a:r>
              <a:rPr lang="en-US" dirty="0"/>
              <a:t>– A second key property for the table. This is the unique ID of the entity within the partition it belongs to. The </a:t>
            </a:r>
            <a:r>
              <a:rPr lang="en-US" dirty="0" err="1"/>
              <a:t>PartitionKey</a:t>
            </a:r>
            <a:r>
              <a:rPr lang="en-US" dirty="0"/>
              <a:t> combined with the </a:t>
            </a:r>
            <a:r>
              <a:rPr lang="en-US" dirty="0" err="1"/>
              <a:t>RowKey</a:t>
            </a:r>
            <a:r>
              <a:rPr lang="en-US" dirty="0"/>
              <a:t> uniquely identifies an entity in a table. </a:t>
            </a:r>
          </a:p>
          <a:p>
            <a:r>
              <a:rPr lang="en-US" b="1" dirty="0"/>
              <a:t>Timestamp </a:t>
            </a:r>
            <a:r>
              <a:rPr lang="en-US" dirty="0"/>
              <a:t>– Every entity has a version maintained by the system. This is used for optimistic concurrency. </a:t>
            </a:r>
          </a:p>
          <a:p>
            <a:r>
              <a:rPr lang="en-US" b="1" dirty="0"/>
              <a:t>Sort Order </a:t>
            </a:r>
            <a:r>
              <a:rPr lang="en-US" dirty="0"/>
              <a:t>– There is a single index for Windows Azure Tables, where all entities in a table are sorted by </a:t>
            </a:r>
            <a:r>
              <a:rPr lang="en-US" dirty="0" err="1"/>
              <a:t>PartitionKey</a:t>
            </a:r>
            <a:r>
              <a:rPr lang="en-US" dirty="0"/>
              <a:t> and then </a:t>
            </a:r>
            <a:r>
              <a:rPr lang="en-US" dirty="0" err="1"/>
              <a:t>RowKey</a:t>
            </a:r>
            <a:r>
              <a:rPr lang="en-US" dirty="0"/>
              <a:t>. This means that queries specifying these keys will be more efficient, and all results are returned sorted by </a:t>
            </a:r>
            <a:r>
              <a:rPr lang="en-US" dirty="0" err="1"/>
              <a:t>PartitionKey</a:t>
            </a:r>
            <a:r>
              <a:rPr lang="en-US" dirty="0"/>
              <a:t> and then by </a:t>
            </a:r>
            <a:r>
              <a:rPr lang="en-US" dirty="0" err="1"/>
              <a:t>RowKey</a:t>
            </a:r>
            <a:r>
              <a:rPr lang="en-US" dirty="0"/>
              <a:t>. </a:t>
            </a:r>
          </a:p>
          <a:p>
            <a:r>
              <a:rPr lang="en-US" b="1" dirty="0"/>
              <a:t>Types</a:t>
            </a:r>
            <a:r>
              <a:rPr lang="en-US" dirty="0"/>
              <a:t> – </a:t>
            </a:r>
            <a:r>
              <a:rPr lang="en-US" dirty="0" err="1"/>
              <a:t>PartitionKey</a:t>
            </a:r>
            <a:r>
              <a:rPr lang="en-US" dirty="0"/>
              <a:t> and </a:t>
            </a:r>
            <a:r>
              <a:rPr lang="en-US" dirty="0" err="1"/>
              <a:t>RowKey</a:t>
            </a:r>
            <a:r>
              <a:rPr lang="en-US" dirty="0"/>
              <a:t> must be of type string and the rest of the properties can be any of the following types: Binary, Bool, </a:t>
            </a:r>
            <a:r>
              <a:rPr lang="en-US" dirty="0" err="1"/>
              <a:t>DateTime</a:t>
            </a:r>
            <a:r>
              <a:rPr lang="en-US" dirty="0"/>
              <a:t>, Double, GUID, </a:t>
            </a:r>
            <a:r>
              <a:rPr lang="en-US" dirty="0" err="1"/>
              <a:t>Int</a:t>
            </a:r>
            <a:r>
              <a:rPr lang="en-US" dirty="0"/>
              <a:t>, Int64, String. </a:t>
            </a:r>
          </a:p>
          <a:p>
            <a:r>
              <a:rPr lang="en-US" b="1" dirty="0"/>
              <a:t>No Fixed Schema</a:t>
            </a:r>
            <a:r>
              <a:rPr lang="en-US" dirty="0"/>
              <a:t> – No schema is stored by Windows Azure Table, so all of the properties are stored as &lt;name, typed value&gt; pairs. This means that two entities in the same table can have very different properties. A table can even have two entities with the same property name, but different types for the property value. However, property names must be unique within a single entity. </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19</a:t>
            </a:fld>
            <a:endParaRPr lang="en-US"/>
          </a:p>
        </p:txBody>
      </p:sp>
    </p:spTree>
    <p:extLst>
      <p:ext uri="{BB962C8B-B14F-4D97-AF65-F5344CB8AC3E}">
        <p14:creationId xmlns:p14="http://schemas.microsoft.com/office/powerpoint/2010/main" val="2579540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queues </a:t>
            </a:r>
          </a:p>
          <a:p>
            <a:pPr lvl="1"/>
            <a:r>
              <a:rPr lang="en-US" dirty="0"/>
              <a:t>An account can have many Queues </a:t>
            </a:r>
          </a:p>
          <a:p>
            <a:r>
              <a:rPr lang="en-US" b="1" dirty="0"/>
              <a:t>Queue</a:t>
            </a:r>
            <a:r>
              <a:rPr lang="en-US" dirty="0"/>
              <a:t> – A queue contains many messages. The queue name is scoped by the account. </a:t>
            </a:r>
          </a:p>
          <a:p>
            <a:pPr lvl="1"/>
            <a:r>
              <a:rPr lang="en-US" dirty="0"/>
              <a:t>There is no limit on the number of messages stored in a queue (the only limit is the 100TB size limit on the storage account). </a:t>
            </a:r>
          </a:p>
          <a:p>
            <a:pPr lvl="1"/>
            <a:r>
              <a:rPr lang="en-US" dirty="0"/>
              <a:t>A message is stored for at most a week. The system will garbage collect the messages that are more than a week old. </a:t>
            </a:r>
          </a:p>
          <a:p>
            <a:pPr lvl="1"/>
            <a:r>
              <a:rPr lang="en-US" dirty="0"/>
              <a:t>Queues can have metadata associated with them. Metadata is in the form of &lt;name, value&gt; pairs, and they are up to 8KB in size per queue. </a:t>
            </a:r>
          </a:p>
          <a:p>
            <a:r>
              <a:rPr lang="en-US" b="1" dirty="0"/>
              <a:t>Messages</a:t>
            </a:r>
            <a:r>
              <a:rPr lang="en-US" dirty="0"/>
              <a:t> – Messages are stored in queues. Each message can be up to 8KB in size. To store larger data, one can store the data in Azure Blob store or Azure Table store, and then store the blob/entity name in the message. Note that when you put a message into the store, the message data can be binary. But when you get the messages back from the store, the response is in XML format, and the message data is returned as base64 encoded. </a:t>
            </a:r>
          </a:p>
        </p:txBody>
      </p:sp>
      <p:sp>
        <p:nvSpPr>
          <p:cNvPr id="4" name="Slide Number Placeholder 3"/>
          <p:cNvSpPr>
            <a:spLocks noGrp="1"/>
          </p:cNvSpPr>
          <p:nvPr>
            <p:ph type="sldNum" sz="quarter" idx="10"/>
          </p:nvPr>
        </p:nvSpPr>
        <p:spPr/>
        <p:txBody>
          <a:bodyPr/>
          <a:lstStyle/>
          <a:p>
            <a:fld id="{9775AD18-5B56-4775-A2E4-ECEF0ABB851C}" type="slidenum">
              <a:rPr lang="en-US" smtClean="0"/>
              <a:t>20</a:t>
            </a:fld>
            <a:endParaRPr lang="en-US"/>
          </a:p>
        </p:txBody>
      </p:sp>
    </p:spTree>
    <p:extLst>
      <p:ext uri="{BB962C8B-B14F-4D97-AF65-F5344CB8AC3E}">
        <p14:creationId xmlns:p14="http://schemas.microsoft.com/office/powerpoint/2010/main" val="192629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Storage Account:</a:t>
            </a:r>
            <a:r>
              <a:rPr lang="en-US" dirty="0"/>
              <a:t> All access to Azure Storage is done through a storage account. See </a:t>
            </a:r>
            <a:r>
              <a:rPr lang="en-US" dirty="0">
                <a:hlinkClick r:id="rId3"/>
              </a:rPr>
              <a:t>Azure Storage Scalability and Performance Targets</a:t>
            </a:r>
            <a:r>
              <a:rPr lang="en-US" dirty="0"/>
              <a:t> for details about storage account capacity.</a:t>
            </a:r>
          </a:p>
          <a:p>
            <a:pPr>
              <a:buFont typeface="Arial" panose="020B0604020202020204" pitchFamily="34" charset="0"/>
              <a:buChar char="•"/>
            </a:pPr>
            <a:r>
              <a:rPr lang="en-US" b="1" dirty="0"/>
              <a:t>Share:</a:t>
            </a:r>
            <a:r>
              <a:rPr lang="en-US" dirty="0"/>
              <a:t> A File storage share is an SMB file share in Azure. All directories and files must be created in a parent share. An account can contain an unlimited number of shares, and a share can store an unlimited number of files, up to the 5 TB total capacity of the file share.</a:t>
            </a:r>
          </a:p>
          <a:p>
            <a:pPr>
              <a:buFont typeface="Arial" panose="020B0604020202020204" pitchFamily="34" charset="0"/>
              <a:buChar char="•"/>
            </a:pPr>
            <a:r>
              <a:rPr lang="en-US" b="1" dirty="0"/>
              <a:t>Directory:</a:t>
            </a:r>
            <a:r>
              <a:rPr lang="en-US" dirty="0"/>
              <a:t> An optional hierarchy of directories. </a:t>
            </a:r>
          </a:p>
          <a:p>
            <a:pPr>
              <a:buFont typeface="Arial" panose="020B0604020202020204" pitchFamily="34" charset="0"/>
              <a:buChar char="•"/>
            </a:pPr>
            <a:r>
              <a:rPr lang="en-US" b="1" dirty="0"/>
              <a:t>File:</a:t>
            </a:r>
            <a:r>
              <a:rPr lang="en-US" dirty="0"/>
              <a:t> A file in the share. A file may be up to 1 TB in size.</a:t>
            </a:r>
          </a:p>
          <a:p>
            <a:pPr>
              <a:buFont typeface="Arial" panose="020B0604020202020204" pitchFamily="34" charset="0"/>
              <a:buChar char="•"/>
            </a:pPr>
            <a:r>
              <a:rPr lang="en-US" b="1" dirty="0"/>
              <a:t>URL format:</a:t>
            </a:r>
            <a:r>
              <a:rPr lang="en-US" dirty="0"/>
              <a:t> Files are addressable using the following URL format:</a:t>
            </a:r>
            <a:br>
              <a:rPr lang="en-US" dirty="0"/>
            </a:br>
            <a:r>
              <a:rPr lang="en-US" dirty="0"/>
              <a:t>https://&lt;storage account&gt;.file.core.windows.net/&lt;share&gt;/&lt;directory/directories&gt;/&lt;file&gt; </a:t>
            </a:r>
          </a:p>
          <a:p>
            <a:pPr>
              <a:buFont typeface="Arial" panose="020B0604020202020204" pitchFamily="34" charset="0"/>
              <a:buChar char="•"/>
            </a:pPr>
            <a:r>
              <a:rPr lang="en-US" dirty="0"/>
              <a:t>The following example URL could be used to address one of the files in the diagram above:</a:t>
            </a:r>
            <a:br>
              <a:rPr lang="en-US" dirty="0"/>
            </a:br>
            <a:r>
              <a:rPr lang="en-US" dirty="0"/>
              <a:t>http://samples.file.core.windows.net/logs/CustomLogs/Log1.txt</a:t>
            </a:r>
          </a:p>
          <a:p>
            <a:pPr>
              <a:buFont typeface="Arial" panose="020B0604020202020204" pitchFamily="34" charset="0"/>
              <a:buChar char="•"/>
            </a:pPr>
            <a:endParaRPr lang="en-US" dirty="0"/>
          </a:p>
          <a:p>
            <a:pPr>
              <a:buFont typeface="Arial" panose="020B0604020202020204" pitchFamily="34" charset="0"/>
              <a:buChar char="•"/>
            </a:pPr>
            <a:r>
              <a:rPr lang="en-US"/>
              <a:t>This means all files in a file share are also in a single partition</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21</a:t>
            </a:fld>
            <a:endParaRPr lang="en-US"/>
          </a:p>
        </p:txBody>
      </p:sp>
    </p:spTree>
    <p:extLst>
      <p:ext uri="{BB962C8B-B14F-4D97-AF65-F5344CB8AC3E}">
        <p14:creationId xmlns:p14="http://schemas.microsoft.com/office/powerpoint/2010/main" val="995740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2_Storage_FileShare.docx</a:t>
            </a:r>
          </a:p>
          <a:p>
            <a:r>
              <a:rPr lang="en-US" dirty="0"/>
              <a:t>Create a new file share,</a:t>
            </a:r>
            <a:r>
              <a:rPr lang="en-US" baseline="0" dirty="0"/>
              <a:t> copy and paste the net use statement and mount it locally. Add a file and then view it locally. </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22</a:t>
            </a:fld>
            <a:endParaRPr lang="en-US"/>
          </a:p>
        </p:txBody>
      </p:sp>
    </p:spTree>
    <p:extLst>
      <p:ext uri="{BB962C8B-B14F-4D97-AF65-F5344CB8AC3E}">
        <p14:creationId xmlns:p14="http://schemas.microsoft.com/office/powerpoint/2010/main" val="348770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a:t>
            </a:r>
            <a:r>
              <a:rPr lang="en-US" baseline="0" dirty="0"/>
              <a:t> </a:t>
            </a:r>
            <a:r>
              <a:rPr lang="en-US" dirty="0"/>
              <a:t>architecture</a:t>
            </a:r>
            <a:r>
              <a:rPr lang="en-US" baseline="0" dirty="0"/>
              <a:t> behind Azure Storage and realizing that there are limits in every system, let’s discuss what these limits are and where they exist in the architecture.</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23</a:t>
            </a:fld>
            <a:endParaRPr lang="en-US"/>
          </a:p>
        </p:txBody>
      </p:sp>
    </p:spTree>
    <p:extLst>
      <p:ext uri="{BB962C8B-B14F-4D97-AF65-F5344CB8AC3E}">
        <p14:creationId xmlns:p14="http://schemas.microsoft.com/office/powerpoint/2010/main" val="268329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239363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A single standard storage account is capable of 20,000 IOPS for the entire storage account.  So, as you use the various service abstractions keep this limit in mind.  For example, if you have 20 virtual machines, each with 2-3 attached disks, then you could potentially be throttled if all the virtual machines are peaking at the same time.</a:t>
            </a:r>
          </a:p>
          <a:p>
            <a:pPr marL="0" indent="0">
              <a:buFontTx/>
              <a:buNone/>
            </a:pPr>
            <a:endParaRPr lang="en-US" baseline="0" dirty="0"/>
          </a:p>
          <a:p>
            <a:pPr marL="0" indent="0">
              <a:buFontTx/>
              <a:buNone/>
            </a:pPr>
            <a:r>
              <a:rPr lang="en-US" b="1" i="1" baseline="0" dirty="0"/>
              <a:t>Question:</a:t>
            </a:r>
            <a:r>
              <a:rPr lang="en-US" i="1" baseline="0" dirty="0"/>
              <a:t> What would you do if you found you were exceeding the IOPS for your account?</a:t>
            </a:r>
          </a:p>
          <a:p>
            <a:pPr marL="0" indent="0">
              <a:buFontTx/>
              <a:buNone/>
            </a:pPr>
            <a:r>
              <a:rPr lang="en-US" b="1" i="1" baseline="0" dirty="0"/>
              <a:t>Answer:</a:t>
            </a:r>
            <a:r>
              <a:rPr lang="en-US" i="1" baseline="0" dirty="0"/>
              <a:t> Create another storage account and shift the storage for some of your workloads to the new storage account.  Remember, you can have up to 100 storage accounts per subscription.  Contact support if you need more than that.</a:t>
            </a:r>
          </a:p>
          <a:p>
            <a:pPr marL="0" indent="0">
              <a:buFontTx/>
              <a:buNone/>
            </a:pPr>
            <a:endParaRPr lang="en-US" baseline="0" dirty="0"/>
          </a:p>
          <a:p>
            <a:pPr marL="0" indent="0">
              <a:buFontTx/>
              <a:buNone/>
            </a:pPr>
            <a:r>
              <a:rPr lang="en-US" dirty="0"/>
              <a:t>For blobs,</a:t>
            </a:r>
            <a:r>
              <a:rPr lang="en-US" baseline="0" dirty="0"/>
              <a:t> you are talking about page blobs and the limits for these will vary based on the pricing tier of the VM.  As an example, for each attached disk on a Standard VM, you will get up to 500 IOPS per disk.  </a:t>
            </a:r>
          </a:p>
          <a:p>
            <a:pPr marL="0" indent="0">
              <a:buFontTx/>
              <a:buNone/>
            </a:pPr>
            <a:endParaRPr lang="en-US" baseline="0" dirty="0"/>
          </a:p>
          <a:p>
            <a:pPr marL="0" indent="0">
              <a:buFontTx/>
              <a:buNone/>
            </a:pPr>
            <a:r>
              <a:rPr lang="en-US" b="1" i="1" baseline="0" dirty="0"/>
              <a:t>Question: </a:t>
            </a:r>
            <a:r>
              <a:rPr lang="en-US" i="1" baseline="0" dirty="0"/>
              <a:t>If you attach three 1TB data disks to a virtual machine and then stripe the disks in the Virtual Machine to create one 3TB drive, what would be the scalability target for that drive in the virtual machine?</a:t>
            </a:r>
          </a:p>
          <a:p>
            <a:pPr marL="0" indent="0">
              <a:buFontTx/>
              <a:buNone/>
            </a:pPr>
            <a:r>
              <a:rPr lang="en-US" b="1" i="1" baseline="0" dirty="0"/>
              <a:t>Answer:</a:t>
            </a:r>
            <a:r>
              <a:rPr lang="en-US" i="1" baseline="0" dirty="0"/>
              <a:t> Up to 1,500 IOPS.  Remember, the 500 IOPS is per blob.  Even though it looks like one single drive to the VM, it is backed by 3 separate blobs and as you saw earlier, these are load-balanced across partitions.</a:t>
            </a:r>
          </a:p>
          <a:p>
            <a:pPr marL="0" indent="0">
              <a:buFontTx/>
              <a:buNone/>
            </a:pPr>
            <a:endParaRPr lang="en-US" baseline="0" dirty="0"/>
          </a:p>
          <a:p>
            <a:pPr marL="0" indent="0">
              <a:buFontTx/>
              <a:buNone/>
            </a:pPr>
            <a:r>
              <a:rPr lang="en-US" baseline="0" dirty="0"/>
              <a:t>Continuing, you can see what the scalability targets are fro the other storage services.</a:t>
            </a:r>
          </a:p>
          <a:p>
            <a:pPr marL="0" indent="0">
              <a:buFontTx/>
              <a:buNone/>
            </a:pPr>
            <a:endParaRPr lang="en-US" baseline="0" dirty="0"/>
          </a:p>
          <a:p>
            <a:pPr marL="0" indent="0">
              <a:buFontTx/>
              <a:buNone/>
            </a:pPr>
            <a:r>
              <a:rPr lang="en-US" b="1" i="1" baseline="0" dirty="0"/>
              <a:t>Question: </a:t>
            </a:r>
            <a:r>
              <a:rPr lang="en-US" i="1" baseline="0" dirty="0"/>
              <a:t>If you need to handle more than 2,000 messages per second in a queue, how can you do this?</a:t>
            </a:r>
          </a:p>
          <a:p>
            <a:pPr marL="0" indent="0">
              <a:buFontTx/>
              <a:buNone/>
            </a:pPr>
            <a:r>
              <a:rPr lang="en-US" b="1" i="1" baseline="0" dirty="0"/>
              <a:t>Answer:</a:t>
            </a:r>
            <a:r>
              <a:rPr lang="en-US" i="1" baseline="0" dirty="0"/>
              <a:t> Create another queue.  You can have as many queues as you need.  So, you may have a queue for one type of message and another queue for another type of message.  Leverage both queues from your application.</a:t>
            </a:r>
          </a:p>
          <a:p>
            <a:pPr marL="0" indent="0">
              <a:buFontTx/>
              <a:buNone/>
            </a:pPr>
            <a:endParaRPr lang="en-US" baseline="0" dirty="0"/>
          </a:p>
          <a:p>
            <a:pPr marL="0" indent="0">
              <a:buFontTx/>
              <a:buNone/>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24</a:t>
            </a:fld>
            <a:endParaRPr lang="en-US"/>
          </a:p>
        </p:txBody>
      </p:sp>
    </p:spTree>
    <p:extLst>
      <p:ext uri="{BB962C8B-B14F-4D97-AF65-F5344CB8AC3E}">
        <p14:creationId xmlns:p14="http://schemas.microsoft.com/office/powerpoint/2010/main" val="1507114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A single premium storage account is capable of 50 </a:t>
            </a:r>
            <a:r>
              <a:rPr lang="en-US" baseline="0" dirty="0" err="1"/>
              <a:t>GBps</a:t>
            </a:r>
            <a:r>
              <a:rPr lang="en-US" baseline="0" dirty="0"/>
              <a:t> throughput for the entire storage account, and holds up to 35TB of data. </a:t>
            </a:r>
          </a:p>
          <a:p>
            <a:pPr marL="0" indent="0">
              <a:buFontTx/>
              <a:buNone/>
            </a:pPr>
            <a:r>
              <a:rPr lang="en-US" baseline="0" dirty="0"/>
              <a:t>If you only use P10 disks at 128GB each, you can put maximum 280 disks on a single Premium Storage account, or 35 P30 disks at 1023GB each. There are no limitations on IOPS, and you should under no circumstances hit the throughput limitation of 50GBps</a:t>
            </a:r>
          </a:p>
          <a:p>
            <a:pPr marL="0" indent="0">
              <a:buFontTx/>
              <a:buNone/>
            </a:pPr>
            <a:endParaRPr lang="en-US" baseline="0" dirty="0"/>
          </a:p>
          <a:p>
            <a:pPr marL="0" indent="0">
              <a:buFontTx/>
              <a:buNone/>
            </a:pPr>
            <a:r>
              <a:rPr lang="en-US" baseline="0" dirty="0"/>
              <a:t>Further details</a:t>
            </a:r>
          </a:p>
          <a:p>
            <a:pPr marL="0" indent="0">
              <a:buFontTx/>
              <a:buNone/>
            </a:pPr>
            <a:endParaRPr lang="en-US" baseline="0" dirty="0"/>
          </a:p>
          <a:p>
            <a:pPr marL="0" indent="0">
              <a:buFontTx/>
              <a:buNone/>
            </a:pPr>
            <a:r>
              <a:rPr lang="en-US" baseline="0" dirty="0"/>
              <a:t>https://azure.microsoft.com/en-us/documentation/articles/storage-scalability-targets/</a:t>
            </a:r>
          </a:p>
          <a:p>
            <a:pPr marL="0" indent="0">
              <a:buFontTx/>
              <a:buNone/>
            </a:pPr>
            <a:endParaRPr lang="en-US" baseline="0" dirty="0"/>
          </a:p>
          <a:p>
            <a:pPr marL="0" indent="0">
              <a:buFontTx/>
              <a:buNone/>
            </a:pPr>
            <a:r>
              <a:rPr lang="en-US" baseline="0" dirty="0"/>
              <a:t>https://azure.microsoft.com/en-us/documentation/articles/virtual-machines-linux-sizes/</a:t>
            </a:r>
          </a:p>
          <a:p>
            <a:pPr marL="0" indent="0">
              <a:buFontTx/>
              <a:buNone/>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2669749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3_Storage_Disk_IOPS.docx</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26</a:t>
            </a:fld>
            <a:endParaRPr lang="en-US"/>
          </a:p>
        </p:txBody>
      </p:sp>
    </p:spTree>
    <p:extLst>
      <p:ext uri="{BB962C8B-B14F-4D97-AF65-F5344CB8AC3E}">
        <p14:creationId xmlns:p14="http://schemas.microsoft.com/office/powerpoint/2010/main" val="1710224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create a storage account you must provide a unique name.  During account creation Azure will generate a set of access keys for your storage account.  Collectively, the storage account name and an access key provide the credentials you need to authenticate and access objects in your storage account.</a:t>
            </a:r>
          </a:p>
          <a:p>
            <a:endParaRPr lang="en-US" baseline="0" dirty="0"/>
          </a:p>
          <a:p>
            <a:r>
              <a:rPr lang="en-US" baseline="0" dirty="0"/>
              <a:t>By default, access keys give you full control of the storage account and allows you to do virtually anything you want in the account.  Therefore, it is a security best-practice to regenerate your access keys periodically.</a:t>
            </a:r>
          </a:p>
          <a:p>
            <a:endParaRPr lang="en-US" baseline="0" dirty="0"/>
          </a:p>
          <a:p>
            <a:r>
              <a:rPr lang="en-US" b="1" i="1" baseline="0" dirty="0"/>
              <a:t>Question</a:t>
            </a:r>
            <a:r>
              <a:rPr lang="en-US" i="1" baseline="0" dirty="0"/>
              <a:t>: Notice in the screen capture here there are two access keys generated; a primary and a secondary.  Would anyone care to guess why there are two?</a:t>
            </a:r>
          </a:p>
          <a:p>
            <a:r>
              <a:rPr lang="en-US" b="1" i="1" baseline="0" dirty="0"/>
              <a:t>Answer</a:t>
            </a:r>
            <a:r>
              <a:rPr lang="en-US" i="1" baseline="0" dirty="0"/>
              <a:t>: As mentioned previously, it is a security best practice to regenerate your keys regularly since these keys give you essentially full access to the account.  There are two keys associated with the storage account for HA reasons.  The idea is simply this… suppose you have web applications and virtual machines that use Azure storage for various activities.  Also assume that the applications are currently using the primary access key.  If you regenerate the keys for the storage account you will break those applications.  So, the intent here is to first notify application owners to update their applications to use the secondary access key.  After the applications are updated, then you can regenerate the primary access key.  After 30 days or so, repeat the process but this time have the application owners switch back the primary access key.</a:t>
            </a:r>
          </a:p>
          <a:p>
            <a:endParaRPr lang="en-US" baseline="0" dirty="0"/>
          </a:p>
          <a:p>
            <a:r>
              <a:rPr lang="en-US" baseline="0" dirty="0"/>
              <a:t>Also, note that this notion of two access keys is not unique to Azure storage.  You will see this in other parts of the platform such as Service Bus, Media Services, and others.  So, when you see this understand that this is how the two keys are intended to be used.</a:t>
            </a:r>
          </a:p>
          <a:p>
            <a:endParaRPr lang="en-US" baseline="0" dirty="0"/>
          </a:p>
          <a:p>
            <a:r>
              <a:rPr lang="en-US" baseline="0" dirty="0"/>
              <a:t>Finally, as the graphic at the bottom of the screen shows, typically applications will be the primary consumers of the access keys.  Or, it could be a management tool that you use to manage your azure storage account.  You never want to give these keys to clients or end-users.</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28</a:t>
            </a:fld>
            <a:endParaRPr lang="en-US"/>
          </a:p>
        </p:txBody>
      </p:sp>
    </p:spTree>
    <p:extLst>
      <p:ext uri="{BB962C8B-B14F-4D97-AF65-F5344CB8AC3E}">
        <p14:creationId xmlns:p14="http://schemas.microsoft.com/office/powerpoint/2010/main" val="2993883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common architecture for a web app is one where data is </a:t>
            </a:r>
            <a:r>
              <a:rPr lang="en-US" baseline="0" dirty="0" err="1"/>
              <a:t>proxyed</a:t>
            </a:r>
            <a:r>
              <a:rPr lang="en-US" baseline="0" dirty="0"/>
              <a:t> through the web application instance.  For example, if I want to retrieve data then a request is made to the web app, which in turn retrieves the data from storage, and then responds to the client with the data.  For small data this is generally not a problem.  However, as the size of the data grows it is often times necessary to scale up and/or out the web application to support user demand.</a:t>
            </a:r>
          </a:p>
          <a:p>
            <a:endParaRPr lang="en-US" baseline="0" dirty="0"/>
          </a:p>
          <a:p>
            <a:r>
              <a:rPr lang="en-US" baseline="0" dirty="0"/>
              <a:t>A better approach could be to offload R/W operations to storage such that the client directly accesses the storage.  This is where SAS tokens can be extremely useful.  When the client requests to read/write data, the web application instead returns a SAS token that contains the information necessary to authenticate access to a resource in storage.</a:t>
            </a:r>
          </a:p>
          <a:p>
            <a:endParaRPr lang="en-US" baseline="0" dirty="0"/>
          </a:p>
          <a:p>
            <a:r>
              <a:rPr lang="en-US" baseline="0" dirty="0"/>
              <a:t>In this scenario, a client authenticates to the web application as usual using a set of credentials.  When the authenticated user does something on the site that requires a R/W operation on data, the site returns a SAS token to the client and then client performs the operation directly against storage using the SAS token to authenticate against the storage service.</a:t>
            </a:r>
          </a:p>
          <a:p>
            <a:endParaRPr lang="en-US" baseline="0" dirty="0"/>
          </a:p>
          <a:p>
            <a:r>
              <a:rPr lang="en-US" baseline="0" dirty="0"/>
              <a:t>Not stored, they are computed on the fly. Can store a stored access policy on containers</a:t>
            </a:r>
          </a:p>
          <a:p>
            <a:endParaRPr lang="en-US" baseline="0" dirty="0"/>
          </a:p>
          <a:p>
            <a:r>
              <a:rPr lang="en-US" baseline="0" dirty="0"/>
              <a:t>Improvements made (HTTPS only, Account SAS and IP ACL SAS)</a:t>
            </a:r>
          </a:p>
          <a:p>
            <a:endParaRPr lang="en-US" baseline="0" dirty="0"/>
          </a:p>
          <a:p>
            <a:endParaRPr lang="en-US" baseline="0" dirty="0"/>
          </a:p>
          <a:p>
            <a:endParaRPr lang="en-US" dirty="0"/>
          </a:p>
          <a:p>
            <a:endParaRPr lang="en-US" dirty="0"/>
          </a:p>
          <a:p>
            <a:endParaRPr lang="en-US" dirty="0"/>
          </a:p>
          <a:p>
            <a:r>
              <a:rPr lang="en-US" b="1" dirty="0"/>
              <a:t>Reference</a:t>
            </a:r>
          </a:p>
          <a:p>
            <a:r>
              <a:rPr lang="en-US" dirty="0"/>
              <a:t>https://azure.microsoft.com/en-us/documentation/articles/storage-dotnet-shared-access-signature-part-1/</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29</a:t>
            </a:fld>
            <a:endParaRPr lang="en-US"/>
          </a:p>
        </p:txBody>
      </p:sp>
    </p:spTree>
    <p:extLst>
      <p:ext uri="{BB962C8B-B14F-4D97-AF65-F5344CB8AC3E}">
        <p14:creationId xmlns:p14="http://schemas.microsoft.com/office/powerpoint/2010/main" val="2994037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40 disks per account</a:t>
            </a:r>
          </a:p>
          <a:p>
            <a:r>
              <a:rPr lang="en-US" dirty="0"/>
              <a:t>Up</a:t>
            </a:r>
            <a:r>
              <a:rPr lang="en-US" baseline="0" dirty="0"/>
              <a:t> to 100 storage accounts per subscription</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31</a:t>
            </a:fld>
            <a:endParaRPr lang="en-US"/>
          </a:p>
        </p:txBody>
      </p:sp>
    </p:spTree>
    <p:extLst>
      <p:ext uri="{BB962C8B-B14F-4D97-AF65-F5344CB8AC3E}">
        <p14:creationId xmlns:p14="http://schemas.microsoft.com/office/powerpoint/2010/main" val="34404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use of queues decouples different parts of the application, making it easier to scale each part independently. This allows the number of web and worker roles to be adjusted without affecting the application logic. </a:t>
            </a:r>
            <a:br>
              <a:rPr lang="en-US" dirty="0">
                <a:effectLst/>
              </a:rPr>
            </a:br>
            <a:endParaRPr lang="en-US" dirty="0">
              <a:effectLst/>
            </a:endParaRPr>
          </a:p>
          <a:p>
            <a:r>
              <a:rPr lang="en-US" dirty="0">
                <a:effectLst/>
              </a:rPr>
              <a:t>Separate queues can be used for work items of different priorities and/or different weights, and separate pools of back-end servers can process these different queues. In this way, the application can allocate appropriate resources (e.g. the number of servers) in each pool, efficiently using the available resources to meet the traffic needs of different characteristics.</a:t>
            </a:r>
            <a:br>
              <a:rPr lang="en-US" dirty="0">
                <a:effectLst/>
              </a:rPr>
            </a:b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33</a:t>
            </a:fld>
            <a:endParaRPr lang="en-US"/>
          </a:p>
        </p:txBody>
      </p:sp>
    </p:spTree>
    <p:extLst>
      <p:ext uri="{BB962C8B-B14F-4D97-AF65-F5344CB8AC3E}">
        <p14:creationId xmlns:p14="http://schemas.microsoft.com/office/powerpoint/2010/main" val="158455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36</a:t>
            </a:fld>
            <a:endParaRPr lang="en-US"/>
          </a:p>
        </p:txBody>
      </p:sp>
    </p:spTree>
    <p:extLst>
      <p:ext uri="{BB962C8B-B14F-4D97-AF65-F5344CB8AC3E}">
        <p14:creationId xmlns:p14="http://schemas.microsoft.com/office/powerpoint/2010/main" val="90652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Standard Storage</a:t>
            </a:r>
          </a:p>
          <a:p>
            <a:r>
              <a:rPr lang="en-US" sz="1200" b="0" i="0" kern="1200" dirty="0">
                <a:solidFill>
                  <a:schemeClr val="tx1"/>
                </a:solidFill>
                <a:effectLst/>
                <a:latin typeface="+mn-lt"/>
                <a:ea typeface="+mn-ea"/>
                <a:cs typeface="+mn-cs"/>
              </a:rPr>
              <a:t>Block blobs</a:t>
            </a:r>
          </a:p>
          <a:p>
            <a:r>
              <a:rPr lang="en-US" sz="1200" b="0" i="0" kern="1200" dirty="0">
                <a:solidFill>
                  <a:schemeClr val="tx1"/>
                </a:solidFill>
                <a:effectLst/>
                <a:latin typeface="+mn-lt"/>
                <a:ea typeface="+mn-ea"/>
                <a:cs typeface="+mn-cs"/>
              </a:rPr>
              <a:t>For streaming and storing documents, videos, pictures, backups, and other unstructured text or binary data.</a:t>
            </a:r>
          </a:p>
          <a:p>
            <a:r>
              <a:rPr lang="en-US" sz="1200" b="0" i="0" kern="1200" dirty="0">
                <a:solidFill>
                  <a:schemeClr val="tx1"/>
                </a:solidFill>
                <a:effectLst/>
                <a:latin typeface="+mn-lt"/>
                <a:ea typeface="+mn-ea"/>
                <a:cs typeface="+mn-cs"/>
              </a:rPr>
              <a:t>File Storage</a:t>
            </a:r>
          </a:p>
          <a:p>
            <a:r>
              <a:rPr lang="en-US" sz="1200" b="0" i="0" kern="1200" dirty="0">
                <a:solidFill>
                  <a:schemeClr val="tx1"/>
                </a:solidFill>
                <a:effectLst/>
                <a:latin typeface="+mn-lt"/>
                <a:ea typeface="+mn-ea"/>
                <a:cs typeface="+mn-cs"/>
              </a:rPr>
              <a:t>File Storage is now generally available. It uses industry standard SMB 3.0 protocol. Share files between applications running in your virtual machines using familiar Windows APIs or File REST API</a:t>
            </a:r>
          </a:p>
          <a:p>
            <a:r>
              <a:rPr lang="en-US" sz="1200" b="0" i="0" kern="1200" dirty="0">
                <a:solidFill>
                  <a:schemeClr val="tx1"/>
                </a:solidFill>
                <a:effectLst/>
                <a:latin typeface="+mn-lt"/>
                <a:ea typeface="+mn-ea"/>
                <a:cs typeface="+mn-cs"/>
              </a:rPr>
              <a:t>Page Blobs &amp; Disks</a:t>
            </a:r>
          </a:p>
          <a:p>
            <a:r>
              <a:rPr lang="en-US" sz="1200" b="0" i="0" kern="1200" dirty="0">
                <a:solidFill>
                  <a:schemeClr val="tx1"/>
                </a:solidFill>
                <a:effectLst/>
                <a:latin typeface="+mn-lt"/>
                <a:ea typeface="+mn-ea"/>
                <a:cs typeface="+mn-cs"/>
              </a:rPr>
              <a:t>Optimized for random read and write operations, page blobs are ideal for VHD images.</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4</a:t>
            </a:fld>
            <a:endParaRPr lang="en-US"/>
          </a:p>
        </p:txBody>
      </p:sp>
    </p:spTree>
    <p:extLst>
      <p:ext uri="{BB962C8B-B14F-4D97-AF65-F5344CB8AC3E}">
        <p14:creationId xmlns:p14="http://schemas.microsoft.com/office/powerpoint/2010/main" val="114661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section</a:t>
            </a:r>
            <a:r>
              <a:rPr lang="en-US" baseline="0" dirty="0"/>
              <a:t> will be a very brief introduction of the </a:t>
            </a:r>
            <a:r>
              <a:rPr lang="en-US" b="1" baseline="0" dirty="0"/>
              <a:t>core</a:t>
            </a:r>
            <a:r>
              <a:rPr lang="en-US" baseline="0" dirty="0"/>
              <a:t> services offered in Azure Storage. </a:t>
            </a:r>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5</a:t>
            </a:fld>
            <a:endParaRPr lang="en-US"/>
          </a:p>
        </p:txBody>
      </p:sp>
    </p:spTree>
    <p:extLst>
      <p:ext uri="{BB962C8B-B14F-4D97-AF65-F5344CB8AC3E}">
        <p14:creationId xmlns:p14="http://schemas.microsoft.com/office/powerpoint/2010/main" val="180562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Azure subscription provides capacity for up to 100 storage accounts, each of which can store up to 500TB.  So, you have basically 50 Petabytes of storage in a single subscription.</a:t>
            </a:r>
          </a:p>
          <a:p>
            <a:endParaRPr lang="en-US" baseline="0" dirty="0"/>
          </a:p>
          <a:p>
            <a:r>
              <a:rPr lang="en-US" baseline="0" dirty="0"/>
              <a:t>Each of your storage accounts have a globally unique DNS name.  The structure of the DNS name is the name of your storage account, the service endpoint within the storage account (which we’ll cover in the next slide), followed by </a:t>
            </a:r>
            <a:r>
              <a:rPr lang="en-US" b="1" baseline="0" dirty="0"/>
              <a:t>core.windows.net.</a:t>
            </a:r>
          </a:p>
          <a:p>
            <a:endParaRPr lang="en-US" baseline="0" dirty="0"/>
          </a:p>
          <a:p>
            <a:r>
              <a:rPr lang="en-US" baseline="0" dirty="0"/>
              <a:t>&lt;click&gt;</a:t>
            </a:r>
          </a:p>
          <a:p>
            <a:endParaRPr lang="en-US" baseline="0" dirty="0"/>
          </a:p>
          <a:p>
            <a:r>
              <a:rPr lang="en-US" baseline="0" dirty="0"/>
              <a:t>This means your data is accessible from anywhere using REST API’s and HTTPS.  So, if you can speak REST then there are hundreds of REST API’s available that you can use to store and access your data.</a:t>
            </a:r>
          </a:p>
          <a:p>
            <a:endParaRPr lang="en-US" baseline="0" dirty="0"/>
          </a:p>
          <a:p>
            <a:r>
              <a:rPr lang="en-US" baseline="0" dirty="0"/>
              <a:t>If REST is not your thing, then consider the many language specific client libraries that Microsoft provides.  These libraries are open source so you can see the code and even contribute to them if you like.</a:t>
            </a:r>
          </a:p>
          <a:p>
            <a:endParaRPr lang="en-US" baseline="0" dirty="0"/>
          </a:p>
          <a:p>
            <a:r>
              <a:rPr lang="en-US" dirty="0"/>
              <a:t>Azure Storage is a </a:t>
            </a:r>
            <a:r>
              <a:rPr lang="en-US" b="1" dirty="0"/>
              <a:t>massively scalable service</a:t>
            </a:r>
            <a:r>
              <a:rPr lang="en-US" dirty="0"/>
              <a:t>.  For example, it processes over 6 million</a:t>
            </a:r>
            <a:r>
              <a:rPr lang="en-US" baseline="0" dirty="0"/>
              <a:t> transactions per second.  It stores over 50 trillion objects.</a:t>
            </a:r>
          </a:p>
          <a:p>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6</a:t>
            </a:fld>
            <a:endParaRPr lang="en-US"/>
          </a:p>
        </p:txBody>
      </p:sp>
    </p:spTree>
    <p:extLst>
      <p:ext uri="{BB962C8B-B14F-4D97-AF65-F5344CB8AC3E}">
        <p14:creationId xmlns:p14="http://schemas.microsoft.com/office/powerpoint/2010/main" val="398059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had questions about what types of data replication</a:t>
            </a:r>
            <a:r>
              <a:rPr lang="en-US" baseline="0" dirty="0"/>
              <a:t> push data in what quantity, so here is a table representing the numbers across the types of replication.</a:t>
            </a:r>
          </a:p>
          <a:p>
            <a:endParaRPr lang="en-US" baseline="0" dirty="0"/>
          </a:p>
          <a:p>
            <a:r>
              <a:rPr lang="en-US" b="1" dirty="0"/>
              <a:t>For GRS When you create a storage account, you select the primary region for the account. The secondary region is determined based on the primary region, and cannot be changed.</a:t>
            </a:r>
          </a:p>
        </p:txBody>
      </p:sp>
      <p:sp>
        <p:nvSpPr>
          <p:cNvPr id="4" name="Slide Number Placeholder 3"/>
          <p:cNvSpPr>
            <a:spLocks noGrp="1"/>
          </p:cNvSpPr>
          <p:nvPr>
            <p:ph type="sldNum" sz="quarter" idx="10"/>
          </p:nvPr>
        </p:nvSpPr>
        <p:spPr/>
        <p:txBody>
          <a:bodyPr/>
          <a:lstStyle/>
          <a:p>
            <a:fld id="{9775AD18-5B56-4775-A2E4-ECEF0ABB851C}" type="slidenum">
              <a:rPr lang="en-US" smtClean="0"/>
              <a:t>7</a:t>
            </a:fld>
            <a:endParaRPr lang="en-US"/>
          </a:p>
        </p:txBody>
      </p:sp>
    </p:spTree>
    <p:extLst>
      <p:ext uri="{BB962C8B-B14F-4D97-AF65-F5344CB8AC3E}">
        <p14:creationId xmlns:p14="http://schemas.microsoft.com/office/powerpoint/2010/main" val="38906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238262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Reference</a:t>
            </a:r>
          </a:p>
          <a:p>
            <a:r>
              <a:rPr lang="en-US" baseline="0" dirty="0"/>
              <a:t>https://azure.microsoft.com/en-us/documentation/articles/storage-premium-storage-preview-portal/#pricing-and-billing-when-using-premium-storage</a:t>
            </a:r>
          </a:p>
          <a:p>
            <a:endParaRPr lang="en-US" baseline="0" dirty="0"/>
          </a:p>
          <a:p>
            <a:r>
              <a:rPr lang="en-US" b="1" dirty="0"/>
              <a:t>Azure Storage Analytics performs logging and provides metrics data for a storage account</a:t>
            </a:r>
            <a:r>
              <a:rPr lang="en-US" dirty="0"/>
              <a:t>. You can use this data to trace requests, analyze usage trends, and diagnose issues with your storage account.</a:t>
            </a:r>
          </a:p>
          <a:p>
            <a:r>
              <a:rPr lang="en-US" b="1" dirty="0"/>
              <a:t>Storage analytics is not currently supported for Premium Storage.</a:t>
            </a:r>
            <a:r>
              <a:rPr lang="en-US" dirty="0"/>
              <a:t> To analyze the performance metrics of VMs using disks on Premium Storage accounts, use the operating system based tools, such as </a:t>
            </a:r>
            <a:r>
              <a:rPr lang="en-US" dirty="0">
                <a:hlinkClick r:id="rId3"/>
              </a:rPr>
              <a:t>Windows Performance Monitor</a:t>
            </a:r>
            <a:r>
              <a:rPr lang="en-US" dirty="0"/>
              <a:t> for Windows VMs and </a:t>
            </a:r>
            <a:r>
              <a:rPr lang="en-US" dirty="0">
                <a:hlinkClick r:id="rId4"/>
              </a:rPr>
              <a:t>IOSTAT</a:t>
            </a:r>
            <a:r>
              <a:rPr lang="en-US" dirty="0"/>
              <a:t> for Linux VMs. You can also enable the Azure VM Diagnostics on Azure Preview Portal. Refer to </a:t>
            </a:r>
            <a:r>
              <a:rPr lang="en-US" dirty="0">
                <a:hlinkClick r:id="rId5"/>
              </a:rPr>
              <a:t>Microsoft Azure Virtual Machine Monitoring with Azure Diagnostics Extension</a:t>
            </a:r>
            <a:r>
              <a:rPr lang="en-US" dirty="0"/>
              <a:t> for details.</a:t>
            </a:r>
          </a:p>
        </p:txBody>
      </p:sp>
      <p:sp>
        <p:nvSpPr>
          <p:cNvPr id="4" name="Slide Number Placeholder 3"/>
          <p:cNvSpPr>
            <a:spLocks noGrp="1"/>
          </p:cNvSpPr>
          <p:nvPr>
            <p:ph type="sldNum" sz="quarter" idx="10"/>
          </p:nvPr>
        </p:nvSpPr>
        <p:spPr/>
        <p:txBody>
          <a:bodyPr/>
          <a:lstStyle/>
          <a:p>
            <a:fld id="{9775AD18-5B56-4775-A2E4-ECEF0ABB851C}" type="slidenum">
              <a:rPr lang="en-US" smtClean="0"/>
              <a:t>10</a:t>
            </a:fld>
            <a:endParaRPr lang="en-US"/>
          </a:p>
        </p:txBody>
      </p:sp>
    </p:spTree>
    <p:extLst>
      <p:ext uri="{BB962C8B-B14F-4D97-AF65-F5344CB8AC3E}">
        <p14:creationId xmlns:p14="http://schemas.microsoft.com/office/powerpoint/2010/main" val="3044919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services</a:t>
            </a:r>
            <a:r>
              <a:rPr lang="en-US" baseline="0" dirty="0"/>
              <a:t> in an Azure Storage account.  The first we will cover is the Blob service.  The blob service supports two types of blobs, block blobs and page blobs.  Block blobs are used for streaming content and storage of text or binary data.  Essentially anything you want to store in it.  </a:t>
            </a:r>
            <a:r>
              <a:rPr lang="en-US" b="1" baseline="0" dirty="0"/>
              <a:t>The size limit for a single block blob is 200GB.</a:t>
            </a:r>
          </a:p>
          <a:p>
            <a:endParaRPr lang="en-US" baseline="0" dirty="0"/>
          </a:p>
          <a:p>
            <a:r>
              <a:rPr lang="en-US" baseline="0" dirty="0"/>
              <a:t>Page blobs are optimized for random read/write operations.  Disks that are used to back Azure Virtual Machine’s use page blobs.  </a:t>
            </a:r>
            <a:r>
              <a:rPr lang="en-US" b="1" baseline="0" dirty="0"/>
              <a:t>The size limit for a single page blob can be 1TB.</a:t>
            </a:r>
          </a:p>
          <a:p>
            <a:r>
              <a:rPr lang="en-US" baseline="0" dirty="0"/>
              <a:t>They managed in containers. Containers allow you to group blobs together.</a:t>
            </a:r>
          </a:p>
          <a:p>
            <a:r>
              <a:rPr lang="en-US" baseline="0" dirty="0"/>
              <a:t>Block blobs are for sequential reads. Read or write at one time like photos. logs, files</a:t>
            </a:r>
          </a:p>
          <a:p>
            <a:r>
              <a:rPr lang="en-US" baseline="0" dirty="0"/>
              <a:t>Page blobs are for random reads. 3 copies in the same region. This is what backs the VM service and VM storage.</a:t>
            </a:r>
          </a:p>
          <a:p>
            <a:endParaRPr lang="en-US" baseline="0" dirty="0"/>
          </a:p>
          <a:p>
            <a:r>
              <a:rPr lang="en-US" baseline="0" dirty="0"/>
              <a:t>There is also a new blob type called append only blob. </a:t>
            </a:r>
            <a:r>
              <a:rPr lang="en-US" b="1" dirty="0">
                <a:effectLst/>
              </a:rPr>
              <a:t>An append blob is comprised of blocks and is optimized for append operations. </a:t>
            </a:r>
            <a:r>
              <a:rPr lang="en-US" dirty="0">
                <a:effectLst/>
              </a:rPr>
              <a:t>When you modify an append blob, blocks are added to the end of the blob only, via the </a:t>
            </a:r>
            <a:r>
              <a:rPr lang="en-US" dirty="0">
                <a:effectLst/>
                <a:hlinkClick r:id="rId3"/>
              </a:rPr>
              <a:t>Append Block</a:t>
            </a:r>
            <a:r>
              <a:rPr lang="en-US" dirty="0">
                <a:effectLst/>
              </a:rPr>
              <a:t> operation. </a:t>
            </a:r>
            <a:r>
              <a:rPr lang="en-US" b="1" dirty="0">
                <a:effectLst/>
              </a:rPr>
              <a:t>Updating or deleting of existing blocks is not supported. </a:t>
            </a:r>
            <a:r>
              <a:rPr lang="en-US" dirty="0">
                <a:effectLst/>
              </a:rPr>
              <a:t>Unlike a block blob, an append blob does not expose its block IDs. </a:t>
            </a:r>
          </a:p>
          <a:p>
            <a:r>
              <a:rPr lang="en-US" dirty="0">
                <a:effectLst/>
              </a:rPr>
              <a:t>Each block in an append blob can be a different size, up to a maximum of 4 MB, and an append blob can include up to 50,000 blocks. The maximum size of an append blob is therefore slightly more than 195 GB (4 MB X 50,000 blocks).</a:t>
            </a:r>
          </a:p>
          <a:p>
            <a:endParaRPr lang="en-US" baseline="0" dirty="0"/>
          </a:p>
          <a:p>
            <a:endParaRPr lang="en-US" baseline="0" dirty="0"/>
          </a:p>
          <a:p>
            <a:r>
              <a:rPr lang="en-US" baseline="0" dirty="0"/>
              <a:t>&lt;click&gt;</a:t>
            </a:r>
          </a:p>
          <a:p>
            <a:endParaRPr lang="en-US" baseline="0" dirty="0"/>
          </a:p>
          <a:p>
            <a:r>
              <a:rPr lang="en-US" baseline="0" dirty="0"/>
              <a:t>The File service is a new service in preview that supports the SMB protocol.  This allows you to access Azure Storage like you would a traditional file share.  It also enables you to share files between multiple Virtual Machines, which is not something you can do with a disk.</a:t>
            </a:r>
          </a:p>
          <a:p>
            <a:endParaRPr lang="en-US" baseline="0" dirty="0"/>
          </a:p>
          <a:p>
            <a:r>
              <a:rPr lang="en-US" baseline="0" dirty="0"/>
              <a:t>Once created, you can mount the SMB share just like a regular file share</a:t>
            </a:r>
          </a:p>
          <a:p>
            <a:endParaRPr lang="en-US" baseline="0" dirty="0"/>
          </a:p>
          <a:p>
            <a:r>
              <a:rPr lang="en-US" baseline="0" dirty="0"/>
              <a:t>&lt;click&gt;</a:t>
            </a:r>
          </a:p>
          <a:p>
            <a:endParaRPr lang="en-US" baseline="0" dirty="0"/>
          </a:p>
          <a:p>
            <a:r>
              <a:rPr lang="en-US" baseline="0" dirty="0"/>
              <a:t>The Table service provides extremely fast storage of structured data.  It is a NoSQL storage solution – don’t confuse it with SQL tables (not even close).  It is a key/value storage solution.  When using Azure Tables, think of “entities”.  An entity can have up to 255 properties associated with it, which includes 3 system properties required by the service.  And a single entity cannot exceed 1MB.</a:t>
            </a:r>
          </a:p>
          <a:p>
            <a:endParaRPr lang="en-US" baseline="0" dirty="0"/>
          </a:p>
          <a:p>
            <a:r>
              <a:rPr lang="en-US" baseline="0" dirty="0"/>
              <a:t>Really flexible storage.</a:t>
            </a:r>
          </a:p>
          <a:p>
            <a:endParaRPr lang="en-US" baseline="0" dirty="0"/>
          </a:p>
          <a:p>
            <a:r>
              <a:rPr lang="en-US" baseline="0" dirty="0"/>
              <a:t>&lt;click&gt;</a:t>
            </a:r>
          </a:p>
          <a:p>
            <a:endParaRPr lang="en-US" baseline="0" dirty="0"/>
          </a:p>
          <a:p>
            <a:r>
              <a:rPr lang="en-US" baseline="0" dirty="0"/>
              <a:t>The Queue service provides a durable messaging store that can be used for asynchronous messaging between application tiers or components.  FIFO is typical, but not guaranteed.  If you need a more robust messaging system than the Azure Service Bus should be considered.  For simple messaging requirements, Azure Queues is extremely effective.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12</a:t>
            </a:fld>
            <a:endParaRPr lang="en-US"/>
          </a:p>
        </p:txBody>
      </p:sp>
    </p:spTree>
    <p:extLst>
      <p:ext uri="{BB962C8B-B14F-4D97-AF65-F5344CB8AC3E}">
        <p14:creationId xmlns:p14="http://schemas.microsoft.com/office/powerpoint/2010/main" val="1785283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a:gradFill>
                  <a:gsLst>
                    <a:gs pos="11940">
                      <a:srgbClr val="FFFFFF"/>
                    </a:gs>
                    <a:gs pos="24000">
                      <a:srgbClr val="FFFFFF"/>
                    </a:gs>
                  </a:gsLst>
                  <a:lin ang="5400000" scaled="0"/>
                </a:gradFill>
                <a:cs typeface="Arial" charset="0"/>
              </a:rPr>
              <a:t>© 2016 </a:t>
            </a:r>
            <a:r>
              <a:rPr lang="en-US" sz="1000" dirty="0">
                <a:gradFill>
                  <a:gsLst>
                    <a:gs pos="11940">
                      <a:srgbClr val="FFFFFF"/>
                    </a:gs>
                    <a:gs pos="24000">
                      <a:srgbClr val="FFFFFF"/>
                    </a:gs>
                  </a:gsLst>
                  <a:lin ang="5400000" scaled="0"/>
                </a:gradFill>
                <a:cs typeface="Arial" charset="0"/>
              </a:rPr>
              <a:t>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36825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863289"/>
            <a:ext cx="11459115" cy="2031325"/>
          </a:xfrm>
        </p:spPr>
        <p:txBody>
          <a:bodyPr/>
          <a:lstStyle/>
          <a:p>
            <a:r>
              <a:rPr lang="en-US" dirty="0"/>
              <a:t>Azure Storage</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6848581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compared to Standard Storage</a:t>
            </a:r>
            <a:endParaRPr lang="en-US" dirty="0"/>
          </a:p>
        </p:txBody>
      </p:sp>
      <p:sp>
        <p:nvSpPr>
          <p:cNvPr id="2" name="Content Placeholder 1"/>
          <p:cNvSpPr>
            <a:spLocks noGrp="1"/>
          </p:cNvSpPr>
          <p:nvPr>
            <p:ph sz="quarter" idx="10"/>
          </p:nvPr>
        </p:nvSpPr>
        <p:spPr>
          <a:xfrm>
            <a:off x="268289" y="1398396"/>
            <a:ext cx="5404596" cy="4830953"/>
          </a:xfrm>
        </p:spPr>
        <p:txBody>
          <a:bodyPr>
            <a:normAutofit fontScale="55000" lnSpcReduction="20000"/>
          </a:bodyPr>
          <a:lstStyle/>
          <a:p>
            <a:r>
              <a:rPr lang="en-US" dirty="0"/>
              <a:t>Backed by SSD’s instead of HDD’s</a:t>
            </a:r>
          </a:p>
          <a:p>
            <a:endParaRPr lang="en-US" dirty="0"/>
          </a:p>
          <a:p>
            <a:r>
              <a:rPr lang="en-US" dirty="0"/>
              <a:t>Three sizes of disks available, 128GB (P10), 512GB (P20), and 1TB (P30)</a:t>
            </a:r>
          </a:p>
          <a:p>
            <a:endParaRPr lang="en-US" dirty="0"/>
          </a:p>
          <a:p>
            <a:r>
              <a:rPr lang="en-US" dirty="0"/>
              <a:t>IOPS per disk vary by size of disk: 500, 2300, and 5000</a:t>
            </a:r>
          </a:p>
          <a:p>
            <a:endParaRPr lang="en-US" dirty="0"/>
          </a:p>
          <a:p>
            <a:r>
              <a:rPr lang="en-US" dirty="0"/>
              <a:t>Throughput per disk varies by size: 100MB/sec, 150MB/sec, 200MB/sec</a:t>
            </a:r>
          </a:p>
          <a:p>
            <a:r>
              <a:rPr lang="en-US" dirty="0"/>
              <a:t>Storage costs incurred based on the size of the disk instead of amount of data</a:t>
            </a:r>
          </a:p>
          <a:p>
            <a:endParaRPr lang="en-US" dirty="0"/>
          </a:p>
          <a:p>
            <a:r>
              <a:rPr lang="en-US" dirty="0"/>
              <a:t>Storage analytics is not supported</a:t>
            </a:r>
          </a:p>
          <a:p>
            <a:endParaRPr lang="en-US" dirty="0"/>
          </a:p>
          <a:p>
            <a:r>
              <a:rPr lang="en-US" dirty="0"/>
              <a:t>Page Blob only (VHD)</a:t>
            </a:r>
          </a:p>
        </p:txBody>
      </p:sp>
      <p:pic>
        <p:nvPicPr>
          <p:cNvPr id="6" name="Picture 5"/>
          <p:cNvPicPr>
            <a:picLocks noChangeAspect="1"/>
          </p:cNvPicPr>
          <p:nvPr/>
        </p:nvPicPr>
        <p:blipFill>
          <a:blip r:embed="rId3"/>
          <a:stretch>
            <a:fillRect/>
          </a:stretch>
        </p:blipFill>
        <p:spPr>
          <a:xfrm>
            <a:off x="5672884" y="1965323"/>
            <a:ext cx="6391581" cy="2440422"/>
          </a:xfrm>
          <a:prstGeom prst="rect">
            <a:avLst/>
          </a:prstGeom>
        </p:spPr>
      </p:pic>
      <p:sp>
        <p:nvSpPr>
          <p:cNvPr id="9" name="Rectangle 8"/>
          <p:cNvSpPr/>
          <p:nvPr/>
        </p:nvSpPr>
        <p:spPr bwMode="auto">
          <a:xfrm>
            <a:off x="6200776" y="4983292"/>
            <a:ext cx="5500688" cy="124605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t>Key pricing tip: </a:t>
            </a:r>
          </a:p>
          <a:p>
            <a:pPr defTabSz="932472" fontAlgn="base">
              <a:lnSpc>
                <a:spcPct val="90000"/>
              </a:lnSpc>
              <a:spcBef>
                <a:spcPct val="0"/>
              </a:spcBef>
              <a:spcAft>
                <a:spcPct val="0"/>
              </a:spcAft>
            </a:pPr>
            <a:r>
              <a:rPr lang="en-US" sz="2400" dirty="0"/>
              <a:t>Standard=Pay for what you use</a:t>
            </a:r>
          </a:p>
          <a:p>
            <a:pPr defTabSz="932472" fontAlgn="base">
              <a:lnSpc>
                <a:spcPct val="90000"/>
              </a:lnSpc>
              <a:spcBef>
                <a:spcPct val="0"/>
              </a:spcBef>
              <a:spcAft>
                <a:spcPct val="0"/>
              </a:spcAft>
            </a:pPr>
            <a:r>
              <a:rPr lang="en-US" sz="2400" dirty="0"/>
              <a:t>Premium=Pay for what you provision</a:t>
            </a:r>
          </a:p>
        </p:txBody>
      </p:sp>
    </p:spTree>
    <p:extLst>
      <p:ext uri="{BB962C8B-B14F-4D97-AF65-F5344CB8AC3E}">
        <p14:creationId xmlns:p14="http://schemas.microsoft.com/office/powerpoint/2010/main" val="28427451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SQL Server on Premium Storage (Test Results)</a:t>
            </a:r>
          </a:p>
        </p:txBody>
      </p:sp>
      <p:sp>
        <p:nvSpPr>
          <p:cNvPr id="5" name="Content Placeholder 4"/>
          <p:cNvSpPr>
            <a:spLocks noGrp="1"/>
          </p:cNvSpPr>
          <p:nvPr>
            <p:ph sz="quarter" idx="4294967295"/>
          </p:nvPr>
        </p:nvSpPr>
        <p:spPr>
          <a:xfrm>
            <a:off x="0" y="1387475"/>
            <a:ext cx="5494338" cy="4848225"/>
          </a:xfrm>
        </p:spPr>
        <p:txBody>
          <a:bodyPr>
            <a:normAutofit fontScale="70000" lnSpcReduction="20000"/>
          </a:bodyPr>
          <a:lstStyle/>
          <a:p>
            <a:r>
              <a:rPr lang="en-US" dirty="0"/>
              <a:t>DS14 VM (16 cores, 112GB RAM, 10 P30 data disks)</a:t>
            </a:r>
          </a:p>
          <a:p>
            <a:endParaRPr lang="en-US" dirty="0"/>
          </a:p>
          <a:p>
            <a:pPr lvl="1"/>
            <a:r>
              <a:rPr lang="en-US" dirty="0"/>
              <a:t>The cache on the VM is 576 GB</a:t>
            </a:r>
          </a:p>
          <a:p>
            <a:pPr lvl="1"/>
            <a:endParaRPr lang="en-US" dirty="0"/>
          </a:p>
          <a:p>
            <a:pPr lvl="1"/>
            <a:endParaRPr lang="en-US" dirty="0"/>
          </a:p>
          <a:p>
            <a:r>
              <a:rPr lang="en-US" dirty="0"/>
              <a:t>Database with ~750GB data</a:t>
            </a:r>
          </a:p>
          <a:p>
            <a:endParaRPr lang="en-US" dirty="0"/>
          </a:p>
          <a:p>
            <a:pPr lvl="1"/>
            <a:r>
              <a:rPr lang="en-US" dirty="0"/>
              <a:t>Single table with 7.2 billion rows</a:t>
            </a:r>
          </a:p>
          <a:p>
            <a:pPr lvl="1"/>
            <a:endParaRPr lang="en-US" dirty="0"/>
          </a:p>
          <a:p>
            <a:pPr lvl="1"/>
            <a:r>
              <a:rPr lang="en-US" dirty="0"/>
              <a:t>Single clustered index</a:t>
            </a:r>
          </a:p>
        </p:txBody>
      </p:sp>
      <p:graphicFrame>
        <p:nvGraphicFramePr>
          <p:cNvPr id="6" name="Table 5"/>
          <p:cNvGraphicFramePr>
            <a:graphicFrameLocks noGrp="1"/>
          </p:cNvGraphicFramePr>
          <p:nvPr>
            <p:extLst/>
          </p:nvPr>
        </p:nvGraphicFramePr>
        <p:xfrm>
          <a:off x="6075010" y="1965325"/>
          <a:ext cx="5735781" cy="2854452"/>
        </p:xfrm>
        <a:graphic>
          <a:graphicData uri="http://schemas.openxmlformats.org/drawingml/2006/table">
            <a:tbl>
              <a:tblPr firstRow="1" bandRow="1">
                <a:tableStyleId>{5C22544A-7EE6-4342-B048-85BDC9FD1C3A}</a:tableStyleId>
              </a:tblPr>
              <a:tblGrid>
                <a:gridCol w="2741158">
                  <a:extLst>
                    <a:ext uri="{9D8B030D-6E8A-4147-A177-3AD203B41FA5}">
                      <a16:colId xmlns:a16="http://schemas.microsoft.com/office/drawing/2014/main" val="4233220293"/>
                    </a:ext>
                  </a:extLst>
                </a:gridCol>
                <a:gridCol w="1408129">
                  <a:extLst>
                    <a:ext uri="{9D8B030D-6E8A-4147-A177-3AD203B41FA5}">
                      <a16:colId xmlns:a16="http://schemas.microsoft.com/office/drawing/2014/main" val="2755343131"/>
                    </a:ext>
                  </a:extLst>
                </a:gridCol>
                <a:gridCol w="1586494">
                  <a:extLst>
                    <a:ext uri="{9D8B030D-6E8A-4147-A177-3AD203B41FA5}">
                      <a16:colId xmlns:a16="http://schemas.microsoft.com/office/drawing/2014/main" val="3790127639"/>
                    </a:ext>
                  </a:extLst>
                </a:gridCol>
              </a:tblGrid>
              <a:tr h="370840">
                <a:tc>
                  <a:txBody>
                    <a:bodyPr/>
                    <a:lstStyle/>
                    <a:p>
                      <a:r>
                        <a:rPr lang="en-US" dirty="0"/>
                        <a:t>Operation</a:t>
                      </a:r>
                    </a:p>
                  </a:txBody>
                  <a:tcPr/>
                </a:tc>
                <a:tc>
                  <a:txBody>
                    <a:bodyPr/>
                    <a:lstStyle/>
                    <a:p>
                      <a:pPr algn="ctr"/>
                      <a:r>
                        <a:rPr lang="en-US" dirty="0"/>
                        <a:t>Execution Time</a:t>
                      </a:r>
                    </a:p>
                  </a:txBody>
                  <a:tcPr/>
                </a:tc>
                <a:tc>
                  <a:txBody>
                    <a:bodyPr/>
                    <a:lstStyle/>
                    <a:p>
                      <a:pPr algn="ctr"/>
                      <a:r>
                        <a:rPr lang="en-US" dirty="0"/>
                        <a:t>Throughput</a:t>
                      </a:r>
                    </a:p>
                    <a:p>
                      <a:pPr algn="ctr"/>
                      <a:r>
                        <a:rPr lang="en-US" dirty="0"/>
                        <a:t>(MB/Sec)</a:t>
                      </a:r>
                    </a:p>
                  </a:txBody>
                  <a:tcPr/>
                </a:tc>
                <a:extLst>
                  <a:ext uri="{0D108BD9-81ED-4DB2-BD59-A6C34878D82A}">
                    <a16:rowId xmlns:a16="http://schemas.microsoft.com/office/drawing/2014/main" val="1935765823"/>
                  </a:ext>
                </a:extLst>
              </a:tr>
              <a:tr h="370840">
                <a:tc>
                  <a:txBody>
                    <a:bodyPr/>
                    <a:lstStyle/>
                    <a:p>
                      <a:r>
                        <a:rPr lang="en-US" dirty="0"/>
                        <a:t>Full Restore</a:t>
                      </a:r>
                    </a:p>
                  </a:txBody>
                  <a:tcPr/>
                </a:tc>
                <a:tc>
                  <a:txBody>
                    <a:bodyPr/>
                    <a:lstStyle/>
                    <a:p>
                      <a:pPr algn="ctr"/>
                      <a:r>
                        <a:rPr lang="en-US" dirty="0"/>
                        <a:t>49 min</a:t>
                      </a:r>
                    </a:p>
                  </a:txBody>
                  <a:tcPr/>
                </a:tc>
                <a:tc>
                  <a:txBody>
                    <a:bodyPr/>
                    <a:lstStyle/>
                    <a:p>
                      <a:pPr algn="ctr"/>
                      <a:r>
                        <a:rPr lang="en-US" dirty="0"/>
                        <a:t>266</a:t>
                      </a:r>
                    </a:p>
                  </a:txBody>
                  <a:tcPr/>
                </a:tc>
                <a:extLst>
                  <a:ext uri="{0D108BD9-81ED-4DB2-BD59-A6C34878D82A}">
                    <a16:rowId xmlns:a16="http://schemas.microsoft.com/office/drawing/2014/main" val="3526922755"/>
                  </a:ext>
                </a:extLst>
              </a:tr>
              <a:tr h="370840">
                <a:tc>
                  <a:txBody>
                    <a:bodyPr/>
                    <a:lstStyle/>
                    <a:p>
                      <a:r>
                        <a:rPr lang="en-US" dirty="0"/>
                        <a:t>Full Backup</a:t>
                      </a:r>
                    </a:p>
                  </a:txBody>
                  <a:tcPr/>
                </a:tc>
                <a:tc>
                  <a:txBody>
                    <a:bodyPr/>
                    <a:lstStyle/>
                    <a:p>
                      <a:pPr algn="ctr"/>
                      <a:r>
                        <a:rPr lang="en-US" dirty="0"/>
                        <a:t>52 min</a:t>
                      </a:r>
                    </a:p>
                  </a:txBody>
                  <a:tcPr/>
                </a:tc>
                <a:tc>
                  <a:txBody>
                    <a:bodyPr/>
                    <a:lstStyle/>
                    <a:p>
                      <a:pPr algn="ctr"/>
                      <a:r>
                        <a:rPr lang="en-US" dirty="0"/>
                        <a:t>249</a:t>
                      </a:r>
                    </a:p>
                  </a:txBody>
                  <a:tcPr/>
                </a:tc>
                <a:extLst>
                  <a:ext uri="{0D108BD9-81ED-4DB2-BD59-A6C34878D82A}">
                    <a16:rowId xmlns:a16="http://schemas.microsoft.com/office/drawing/2014/main" val="3623367335"/>
                  </a:ext>
                </a:extLst>
              </a:tr>
              <a:tr h="370840">
                <a:tc>
                  <a:txBody>
                    <a:bodyPr/>
                    <a:lstStyle/>
                    <a:p>
                      <a:r>
                        <a:rPr lang="en-US" dirty="0"/>
                        <a:t>Index Scan</a:t>
                      </a:r>
                      <a:r>
                        <a:rPr lang="en-US" baseline="0" dirty="0"/>
                        <a:t> select count *</a:t>
                      </a:r>
                      <a:endParaRPr lang="en-US" dirty="0"/>
                    </a:p>
                  </a:txBody>
                  <a:tcPr/>
                </a:tc>
                <a:tc>
                  <a:txBody>
                    <a:bodyPr/>
                    <a:lstStyle/>
                    <a:p>
                      <a:pPr algn="ctr"/>
                      <a:r>
                        <a:rPr lang="en-US" dirty="0"/>
                        <a:t>25 min</a:t>
                      </a:r>
                    </a:p>
                  </a:txBody>
                  <a:tcPr/>
                </a:tc>
                <a:tc>
                  <a:txBody>
                    <a:bodyPr/>
                    <a:lstStyle/>
                    <a:p>
                      <a:pPr algn="ctr"/>
                      <a:r>
                        <a:rPr lang="en-US" dirty="0"/>
                        <a:t>470</a:t>
                      </a:r>
                    </a:p>
                  </a:txBody>
                  <a:tcPr/>
                </a:tc>
                <a:extLst>
                  <a:ext uri="{0D108BD9-81ED-4DB2-BD59-A6C34878D82A}">
                    <a16:rowId xmlns:a16="http://schemas.microsoft.com/office/drawing/2014/main" val="2328839766"/>
                  </a:ext>
                </a:extLst>
              </a:tr>
              <a:tr h="370840">
                <a:tc>
                  <a:txBody>
                    <a:bodyPr/>
                    <a:lstStyle/>
                    <a:p>
                      <a:r>
                        <a:rPr lang="en-US" dirty="0"/>
                        <a:t>Drop Index</a:t>
                      </a:r>
                      <a:r>
                        <a:rPr lang="en-US" baseline="0" dirty="0"/>
                        <a:t> (Clustered)</a:t>
                      </a:r>
                      <a:endParaRPr lang="en-US" dirty="0"/>
                    </a:p>
                  </a:txBody>
                  <a:tcPr/>
                </a:tc>
                <a:tc>
                  <a:txBody>
                    <a:bodyPr/>
                    <a:lstStyle/>
                    <a:p>
                      <a:pPr algn="ctr"/>
                      <a:r>
                        <a:rPr lang="en-US" dirty="0"/>
                        <a:t>23 min</a:t>
                      </a:r>
                    </a:p>
                  </a:txBody>
                  <a:tcPr/>
                </a:tc>
                <a:tc>
                  <a:txBody>
                    <a:bodyPr/>
                    <a:lstStyle/>
                    <a:p>
                      <a:pPr algn="ctr"/>
                      <a:r>
                        <a:rPr lang="en-US" dirty="0"/>
                        <a:t>525</a:t>
                      </a:r>
                    </a:p>
                  </a:txBody>
                  <a:tcPr/>
                </a:tc>
                <a:extLst>
                  <a:ext uri="{0D108BD9-81ED-4DB2-BD59-A6C34878D82A}">
                    <a16:rowId xmlns:a16="http://schemas.microsoft.com/office/drawing/2014/main" val="1410369834"/>
                  </a:ext>
                </a:extLst>
              </a:tr>
              <a:tr h="370840">
                <a:tc>
                  <a:txBody>
                    <a:bodyPr/>
                    <a:lstStyle/>
                    <a:p>
                      <a:r>
                        <a:rPr lang="en-US" dirty="0"/>
                        <a:t>Create Index (Clustered)</a:t>
                      </a:r>
                    </a:p>
                  </a:txBody>
                  <a:tcPr/>
                </a:tc>
                <a:tc>
                  <a:txBody>
                    <a:bodyPr/>
                    <a:lstStyle/>
                    <a:p>
                      <a:pPr algn="ctr"/>
                      <a:r>
                        <a:rPr lang="en-US" dirty="0"/>
                        <a:t>99 min</a:t>
                      </a:r>
                    </a:p>
                  </a:txBody>
                  <a:tcPr/>
                </a:tc>
                <a:tc>
                  <a:txBody>
                    <a:bodyPr/>
                    <a:lstStyle/>
                    <a:p>
                      <a:pPr algn="ctr"/>
                      <a:r>
                        <a:rPr lang="en-US" dirty="0"/>
                        <a:t>252</a:t>
                      </a:r>
                    </a:p>
                  </a:txBody>
                  <a:tcPr/>
                </a:tc>
                <a:extLst>
                  <a:ext uri="{0D108BD9-81ED-4DB2-BD59-A6C34878D82A}">
                    <a16:rowId xmlns:a16="http://schemas.microsoft.com/office/drawing/2014/main" val="2102531413"/>
                  </a:ext>
                </a:extLst>
              </a:tr>
              <a:tr h="370840">
                <a:tc>
                  <a:txBody>
                    <a:bodyPr/>
                    <a:lstStyle/>
                    <a:p>
                      <a:r>
                        <a:rPr lang="en-US" dirty="0" err="1"/>
                        <a:t>CheckDB</a:t>
                      </a:r>
                      <a:endParaRPr lang="en-US" dirty="0"/>
                    </a:p>
                  </a:txBody>
                  <a:tcPr/>
                </a:tc>
                <a:tc>
                  <a:txBody>
                    <a:bodyPr/>
                    <a:lstStyle/>
                    <a:p>
                      <a:pPr algn="ctr"/>
                      <a:r>
                        <a:rPr lang="en-US" dirty="0"/>
                        <a:t>54 min</a:t>
                      </a:r>
                    </a:p>
                  </a:txBody>
                  <a:tcPr/>
                </a:tc>
                <a:tc>
                  <a:txBody>
                    <a:bodyPr/>
                    <a:lstStyle/>
                    <a:p>
                      <a:pPr algn="ctr"/>
                      <a:r>
                        <a:rPr lang="en-US" dirty="0"/>
                        <a:t>269</a:t>
                      </a:r>
                    </a:p>
                  </a:txBody>
                  <a:tcPr/>
                </a:tc>
                <a:extLst>
                  <a:ext uri="{0D108BD9-81ED-4DB2-BD59-A6C34878D82A}">
                    <a16:rowId xmlns:a16="http://schemas.microsoft.com/office/drawing/2014/main" val="1080537990"/>
                  </a:ext>
                </a:extLst>
              </a:tr>
            </a:tbl>
          </a:graphicData>
        </a:graphic>
      </p:graphicFrame>
      <p:sp>
        <p:nvSpPr>
          <p:cNvPr id="7" name="TextBox 6"/>
          <p:cNvSpPr txBox="1"/>
          <p:nvPr/>
        </p:nvSpPr>
        <p:spPr>
          <a:xfrm>
            <a:off x="6039859" y="4941454"/>
            <a:ext cx="6068290"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Up to 140% faster than competition</a:t>
            </a:r>
          </a:p>
        </p:txBody>
      </p:sp>
    </p:spTree>
    <p:extLst>
      <p:ext uri="{BB962C8B-B14F-4D97-AF65-F5344CB8AC3E}">
        <p14:creationId xmlns:p14="http://schemas.microsoft.com/office/powerpoint/2010/main" val="13717442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Storage Account Services</a:t>
            </a:r>
            <a:endParaRPr lang="en-US" dirty="0"/>
          </a:p>
        </p:txBody>
      </p:sp>
      <p:grpSp>
        <p:nvGrpSpPr>
          <p:cNvPr id="25" name="Group 24"/>
          <p:cNvGrpSpPr/>
          <p:nvPr/>
        </p:nvGrpSpPr>
        <p:grpSpPr>
          <a:xfrm>
            <a:off x="6335907" y="1277603"/>
            <a:ext cx="5474884" cy="2744207"/>
            <a:chOff x="6335907" y="1277603"/>
            <a:chExt cx="5474884" cy="2221127"/>
          </a:xfrm>
        </p:grpSpPr>
        <p:sp>
          <p:nvSpPr>
            <p:cNvPr id="11" name="Rectangle 10"/>
            <p:cNvSpPr/>
            <p:nvPr/>
          </p:nvSpPr>
          <p:spPr bwMode="auto">
            <a:xfrm>
              <a:off x="6335908" y="1277603"/>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150" y="1368551"/>
              <a:ext cx="780290" cy="780290"/>
            </a:xfrm>
            <a:prstGeom prst="rect">
              <a:avLst/>
            </a:prstGeom>
          </p:spPr>
        </p:pic>
        <p:sp>
          <p:nvSpPr>
            <p:cNvPr id="13" name="TextBox 12"/>
            <p:cNvSpPr txBox="1"/>
            <p:nvPr/>
          </p:nvSpPr>
          <p:spPr>
            <a:xfrm>
              <a:off x="6335907" y="1975236"/>
              <a:ext cx="5474883" cy="1523494"/>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Supports SMB 3.0 protocol.</a:t>
              </a:r>
            </a:p>
            <a:p>
              <a:pPr>
                <a:lnSpc>
                  <a:spcPct val="90000"/>
                </a:lnSpc>
                <a:spcAft>
                  <a:spcPts val="600"/>
                </a:spcAft>
              </a:pPr>
              <a:r>
                <a:rPr lang="en-US" dirty="0">
                  <a:solidFill>
                    <a:schemeClr val="bg1">
                      <a:lumMod val="75000"/>
                    </a:schemeClr>
                  </a:solidFill>
                </a:rPr>
                <a:t>Can be accessed like a traditional file share.</a:t>
              </a:r>
            </a:p>
            <a:p>
              <a:pPr>
                <a:lnSpc>
                  <a:spcPct val="90000"/>
                </a:lnSpc>
                <a:spcAft>
                  <a:spcPts val="600"/>
                </a:spcAft>
              </a:pPr>
              <a:r>
                <a:rPr lang="en-US" dirty="0">
                  <a:solidFill>
                    <a:schemeClr val="bg1">
                      <a:lumMod val="75000"/>
                    </a:schemeClr>
                  </a:solidFill>
                </a:rPr>
                <a:t>Share files between multiple Virtual Machines.</a:t>
              </a:r>
            </a:p>
            <a:p>
              <a:pPr>
                <a:lnSpc>
                  <a:spcPct val="90000"/>
                </a:lnSpc>
                <a:spcAft>
                  <a:spcPts val="600"/>
                </a:spcAft>
              </a:pPr>
              <a:r>
                <a:rPr lang="en-US" dirty="0">
                  <a:solidFill>
                    <a:schemeClr val="bg1">
                      <a:lumMod val="75000"/>
                    </a:schemeClr>
                  </a:solidFill>
                </a:rPr>
                <a:t>A single file share can be up to 5TB.</a:t>
              </a:r>
            </a:p>
          </p:txBody>
        </p:sp>
        <p:cxnSp>
          <p:nvCxnSpPr>
            <p:cNvPr id="14" name="Straight Connector 13"/>
            <p:cNvCxnSpPr/>
            <p:nvPr/>
          </p:nvCxnSpPr>
          <p:spPr>
            <a:xfrm>
              <a:off x="6533029"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4206" y="4112885"/>
            <a:ext cx="5474884" cy="2167128"/>
            <a:chOff x="354206" y="4112885"/>
            <a:chExt cx="5474884" cy="2167128"/>
          </a:xfrm>
        </p:grpSpPr>
        <p:sp>
          <p:nvSpPr>
            <p:cNvPr id="16" name="Rectangle 15"/>
            <p:cNvSpPr/>
            <p:nvPr/>
          </p:nvSpPr>
          <p:spPr bwMode="auto">
            <a:xfrm>
              <a:off x="3542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2065" y="4216356"/>
              <a:ext cx="780290" cy="780290"/>
            </a:xfrm>
            <a:prstGeom prst="rect">
              <a:avLst/>
            </a:prstGeom>
          </p:spPr>
        </p:pic>
        <p:sp>
          <p:nvSpPr>
            <p:cNvPr id="18" name="TextBox 17"/>
            <p:cNvSpPr txBox="1"/>
            <p:nvPr/>
          </p:nvSpPr>
          <p:spPr>
            <a:xfrm>
              <a:off x="354206" y="4819901"/>
              <a:ext cx="5474883" cy="144475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NoSQL storage of structured data (entities).</a:t>
              </a:r>
            </a:p>
            <a:p>
              <a:pPr>
                <a:lnSpc>
                  <a:spcPct val="90000"/>
                </a:lnSpc>
                <a:spcAft>
                  <a:spcPts val="600"/>
                </a:spcAft>
              </a:pPr>
              <a:r>
                <a:rPr lang="en-US" dirty="0">
                  <a:solidFill>
                    <a:schemeClr val="bg1">
                      <a:lumMod val="75000"/>
                    </a:schemeClr>
                  </a:solidFill>
                </a:rPr>
                <a:t>Key/value storage.</a:t>
              </a:r>
            </a:p>
            <a:p>
              <a:pPr>
                <a:lnSpc>
                  <a:spcPct val="90000"/>
                </a:lnSpc>
                <a:spcAft>
                  <a:spcPts val="600"/>
                </a:spcAft>
              </a:pPr>
              <a:r>
                <a:rPr lang="en-US" dirty="0">
                  <a:solidFill>
                    <a:schemeClr val="bg1">
                      <a:lumMod val="75000"/>
                    </a:schemeClr>
                  </a:solidFill>
                </a:rPr>
                <a:t>A single entity can have up to 255 properties and be up to 1MB.</a:t>
              </a:r>
            </a:p>
          </p:txBody>
        </p:sp>
        <p:cxnSp>
          <p:nvCxnSpPr>
            <p:cNvPr id="19" name="Straight Connector 18"/>
            <p:cNvCxnSpPr/>
            <p:nvPr/>
          </p:nvCxnSpPr>
          <p:spPr>
            <a:xfrm>
              <a:off x="571500"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335907" y="4112885"/>
            <a:ext cx="5474883" cy="2167128"/>
            <a:chOff x="6335907" y="4112885"/>
            <a:chExt cx="5474883" cy="2167128"/>
          </a:xfrm>
        </p:grpSpPr>
        <p:sp>
          <p:nvSpPr>
            <p:cNvPr id="21" name="Rectangle 20"/>
            <p:cNvSpPr/>
            <p:nvPr/>
          </p:nvSpPr>
          <p:spPr bwMode="auto">
            <a:xfrm>
              <a:off x="63359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7150" y="4216356"/>
              <a:ext cx="780290" cy="780290"/>
            </a:xfrm>
            <a:prstGeom prst="rect">
              <a:avLst/>
            </a:prstGeom>
          </p:spPr>
        </p:pic>
        <p:sp>
          <p:nvSpPr>
            <p:cNvPr id="23" name="TextBox 22"/>
            <p:cNvSpPr txBox="1"/>
            <p:nvPr/>
          </p:nvSpPr>
          <p:spPr>
            <a:xfrm>
              <a:off x="6335907" y="4819901"/>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Durable messaging.</a:t>
              </a:r>
            </a:p>
            <a:p>
              <a:pPr>
                <a:lnSpc>
                  <a:spcPct val="90000"/>
                </a:lnSpc>
                <a:spcAft>
                  <a:spcPts val="600"/>
                </a:spcAft>
              </a:pPr>
              <a:r>
                <a:rPr lang="en-US" dirty="0">
                  <a:solidFill>
                    <a:schemeClr val="bg1">
                      <a:lumMod val="75000"/>
                    </a:schemeClr>
                  </a:solidFill>
                </a:rPr>
                <a:t>Provides asynchronous communication between application tiers and components.</a:t>
              </a:r>
            </a:p>
            <a:p>
              <a:pPr>
                <a:lnSpc>
                  <a:spcPct val="90000"/>
                </a:lnSpc>
                <a:spcAft>
                  <a:spcPts val="600"/>
                </a:spcAft>
              </a:pPr>
              <a:r>
                <a:rPr lang="en-US" dirty="0">
                  <a:solidFill>
                    <a:schemeClr val="bg1">
                      <a:lumMod val="75000"/>
                    </a:schemeClr>
                  </a:solidFill>
                </a:rPr>
                <a:t>A single message can be up to 64KB.</a:t>
              </a:r>
            </a:p>
          </p:txBody>
        </p:sp>
        <p:cxnSp>
          <p:nvCxnSpPr>
            <p:cNvPr id="24" name="Straight Connector 23"/>
            <p:cNvCxnSpPr/>
            <p:nvPr/>
          </p:nvCxnSpPr>
          <p:spPr>
            <a:xfrm>
              <a:off x="6533029"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54206" y="1277601"/>
            <a:ext cx="5474885" cy="2676861"/>
            <a:chOff x="354206" y="1277601"/>
            <a:chExt cx="5474885" cy="2676861"/>
          </a:xfrm>
        </p:grpSpPr>
        <p:sp>
          <p:nvSpPr>
            <p:cNvPr id="6" name="Rectangle 5"/>
            <p:cNvSpPr/>
            <p:nvPr/>
          </p:nvSpPr>
          <p:spPr bwMode="auto">
            <a:xfrm>
              <a:off x="354208" y="1277601"/>
              <a:ext cx="5474883" cy="26768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65" y="1368551"/>
              <a:ext cx="780290" cy="780290"/>
            </a:xfrm>
            <a:prstGeom prst="rect">
              <a:avLst/>
            </a:prstGeom>
          </p:spPr>
        </p:pic>
        <p:sp>
          <p:nvSpPr>
            <p:cNvPr id="8" name="TextBox 7"/>
            <p:cNvSpPr txBox="1"/>
            <p:nvPr/>
          </p:nvSpPr>
          <p:spPr>
            <a:xfrm>
              <a:off x="354206" y="1975236"/>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Block</a:t>
              </a:r>
              <a:r>
                <a:rPr lang="en-US" dirty="0">
                  <a:solidFill>
                    <a:schemeClr val="bg1">
                      <a:lumMod val="75000"/>
                    </a:schemeClr>
                  </a:solidFill>
                </a:rPr>
                <a:t>: Text or binary data (.log, .exe, .jpg, etc.).</a:t>
              </a:r>
            </a:p>
            <a:p>
              <a:pPr>
                <a:lnSpc>
                  <a:spcPct val="90000"/>
                </a:lnSpc>
                <a:spcAft>
                  <a:spcPts val="600"/>
                </a:spcAft>
              </a:pPr>
              <a:r>
                <a:rPr lang="en-US" dirty="0">
                  <a:solidFill>
                    <a:schemeClr val="bg1">
                      <a:lumMod val="75000"/>
                    </a:schemeClr>
                  </a:solidFill>
                </a:rPr>
                <a:t>Up to 200GB.</a:t>
              </a:r>
            </a:p>
            <a:p>
              <a:pPr>
                <a:lnSpc>
                  <a:spcPct val="90000"/>
                </a:lnSpc>
                <a:spcAft>
                  <a:spcPts val="600"/>
                </a:spcAft>
              </a:pPr>
              <a:r>
                <a:rPr lang="en-US" b="1" dirty="0">
                  <a:solidFill>
                    <a:schemeClr val="bg1">
                      <a:lumMod val="75000"/>
                    </a:schemeClr>
                  </a:solidFill>
                </a:rPr>
                <a:t>Page</a:t>
              </a:r>
              <a:r>
                <a:rPr lang="en-US" dirty="0">
                  <a:solidFill>
                    <a:schemeClr val="bg1">
                      <a:lumMod val="75000"/>
                    </a:schemeClr>
                  </a:solidFill>
                </a:rPr>
                <a:t>: Optimized for disks (.</a:t>
              </a:r>
              <a:r>
                <a:rPr lang="en-US" dirty="0" err="1">
                  <a:solidFill>
                    <a:schemeClr val="bg1">
                      <a:lumMod val="75000"/>
                    </a:schemeClr>
                  </a:solidFill>
                </a:rPr>
                <a:t>vhd</a:t>
              </a:r>
              <a:r>
                <a:rPr lang="en-US" dirty="0">
                  <a:solidFill>
                    <a:schemeClr val="bg1">
                      <a:lumMod val="75000"/>
                    </a:schemeClr>
                  </a:solidFill>
                </a:rPr>
                <a:t>). Supports random read-write.  Up to 1TB.</a:t>
              </a:r>
            </a:p>
          </p:txBody>
        </p:sp>
        <p:cxnSp>
          <p:nvCxnSpPr>
            <p:cNvPr id="9" name="Straight Connector 8"/>
            <p:cNvCxnSpPr/>
            <p:nvPr/>
          </p:nvCxnSpPr>
          <p:spPr>
            <a:xfrm>
              <a:off x="571500"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903" y="3277550"/>
              <a:ext cx="5118098" cy="590931"/>
            </a:xfrm>
            <a:prstGeom prst="rect">
              <a:avLst/>
            </a:prstGeom>
            <a:solidFill>
              <a:schemeClr val="tx1"/>
            </a:solidFill>
          </p:spPr>
          <p:txBody>
            <a:bodyPr wrap="square">
              <a:spAutoFit/>
            </a:bodyPr>
            <a:lstStyle/>
            <a:p>
              <a:pPr>
                <a:lnSpc>
                  <a:spcPct val="90000"/>
                </a:lnSpc>
                <a:spcAft>
                  <a:spcPts val="600"/>
                </a:spcAft>
              </a:pPr>
              <a:r>
                <a:rPr lang="en-US" b="1" dirty="0">
                  <a:solidFill>
                    <a:schemeClr val="bg1">
                      <a:lumMod val="75000"/>
                    </a:schemeClr>
                  </a:solidFill>
                </a:rPr>
                <a:t>Append Blob:  </a:t>
              </a:r>
              <a:r>
                <a:rPr lang="en-US" dirty="0">
                  <a:solidFill>
                    <a:schemeClr val="bg1">
                      <a:lumMod val="75000"/>
                    </a:schemeClr>
                  </a:solidFill>
                </a:rPr>
                <a:t>Writes to end of the blob (4MB max) up to 50k times (~195GB)</a:t>
              </a:r>
            </a:p>
          </p:txBody>
        </p:sp>
      </p:grpSp>
    </p:spTree>
    <p:extLst>
      <p:ext uri="{BB962C8B-B14F-4D97-AF65-F5344CB8AC3E}">
        <p14:creationId xmlns:p14="http://schemas.microsoft.com/office/powerpoint/2010/main" val="32552713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Concepts</a:t>
            </a:r>
          </a:p>
        </p:txBody>
      </p:sp>
      <p:sp>
        <p:nvSpPr>
          <p:cNvPr id="24" name="Right Arrow 23"/>
          <p:cNvSpPr/>
          <p:nvPr/>
        </p:nvSpPr>
        <p:spPr bwMode="auto">
          <a:xfrm flipH="1">
            <a:off x="6751693" y="5248733"/>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ight Arrow 24"/>
          <p:cNvSpPr/>
          <p:nvPr/>
        </p:nvSpPr>
        <p:spPr bwMode="auto">
          <a:xfrm flipH="1">
            <a:off x="6751693" y="4412334"/>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flipH="1">
            <a:off x="6751693" y="3472055"/>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flipH="1">
            <a:off x="6751693" y="2480039"/>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Diagram 5"/>
          <p:cNvGraphicFramePr/>
          <p:nvPr>
            <p:extLst/>
          </p:nvPr>
        </p:nvGraphicFramePr>
        <p:xfrm>
          <a:off x="3320422" y="2125663"/>
          <a:ext cx="3383280" cy="3848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nvPr>
        </p:nvGraphicFramePr>
        <p:xfrm>
          <a:off x="8037813" y="2288446"/>
          <a:ext cx="3383280" cy="34948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ight Arrow 17"/>
          <p:cNvSpPr/>
          <p:nvPr/>
        </p:nvSpPr>
        <p:spPr bwMode="auto">
          <a:xfrm>
            <a:off x="1900500" y="5222605"/>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ight Arrow 20"/>
          <p:cNvSpPr/>
          <p:nvPr/>
        </p:nvSpPr>
        <p:spPr bwMode="auto">
          <a:xfrm>
            <a:off x="1900500" y="4281704"/>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1900500" y="3393675"/>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a:off x="1900500" y="2514869"/>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ight Arrow 27"/>
          <p:cNvSpPr/>
          <p:nvPr/>
        </p:nvSpPr>
        <p:spPr bwMode="auto">
          <a:xfrm rot="16200000">
            <a:off x="76585" y="3442132"/>
            <a:ext cx="3685357" cy="368348"/>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254116" y="1173929"/>
            <a:ext cx="2230244" cy="914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a:r>
              <a:rPr lang="en-US" sz="3600" dirty="0"/>
              <a:t>Account</a:t>
            </a:r>
          </a:p>
        </p:txBody>
      </p:sp>
    </p:spTree>
    <p:extLst>
      <p:ext uri="{BB962C8B-B14F-4D97-AF65-F5344CB8AC3E}">
        <p14:creationId xmlns:p14="http://schemas.microsoft.com/office/powerpoint/2010/main" val="14698901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Storage Introduction</a:t>
            </a:r>
          </a:p>
        </p:txBody>
      </p:sp>
    </p:spTree>
    <p:extLst>
      <p:ext uri="{BB962C8B-B14F-4D97-AF65-F5344CB8AC3E}">
        <p14:creationId xmlns:p14="http://schemas.microsoft.com/office/powerpoint/2010/main" val="29117495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Architecture</a:t>
            </a:r>
          </a:p>
        </p:txBody>
      </p:sp>
    </p:spTree>
    <p:extLst>
      <p:ext uri="{BB962C8B-B14F-4D97-AF65-F5344CB8AC3E}">
        <p14:creationId xmlns:p14="http://schemas.microsoft.com/office/powerpoint/2010/main" val="14249240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Architecture (3 tiers)</a:t>
            </a:r>
          </a:p>
        </p:txBody>
      </p:sp>
      <p:sp>
        <p:nvSpPr>
          <p:cNvPr id="4" name="Text Placeholder 2"/>
          <p:cNvSpPr txBox="1">
            <a:spLocks/>
          </p:cNvSpPr>
          <p:nvPr/>
        </p:nvSpPr>
        <p:spPr>
          <a:xfrm>
            <a:off x="268928" y="1159157"/>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rPr>
              <a:t>Front </a:t>
            </a:r>
            <a:r>
              <a:rPr lang="en-US" sz="3200" dirty="0">
                <a:gradFill>
                  <a:gsLst>
                    <a:gs pos="1250">
                      <a:srgbClr val="FFFFFF"/>
                    </a:gs>
                    <a:gs pos="100000">
                      <a:srgbClr val="FFFFFF"/>
                    </a:gs>
                  </a:gsLst>
                  <a:lin ang="5400000" scaled="0"/>
                </a:gradFill>
              </a:rPr>
              <a:t>End Layer (</a:t>
            </a:r>
            <a:r>
              <a:rPr lang="en-US" sz="3200" dirty="0" err="1">
                <a:gradFill>
                  <a:gsLst>
                    <a:gs pos="1250">
                      <a:srgbClr val="FFFFFF"/>
                    </a:gs>
                    <a:gs pos="100000">
                      <a:srgbClr val="FFFFFF"/>
                    </a:gs>
                  </a:gsLst>
                  <a:lin ang="5400000" scaled="0"/>
                </a:gradFill>
              </a:rPr>
              <a:t>auth</a:t>
            </a:r>
            <a:r>
              <a:rPr lang="en-US" sz="3200" dirty="0">
                <a:gradFill>
                  <a:gsLst>
                    <a:gs pos="1250">
                      <a:srgbClr val="FFFFFF"/>
                    </a:gs>
                    <a:gs pos="100000">
                      <a:srgbClr val="FFFFFF"/>
                    </a:gs>
                  </a:gsLst>
                  <a:lin ang="5400000" scaled="0"/>
                </a:gradFill>
              </a:rPr>
              <a:t>, requests, metering/throttling, validation)</a:t>
            </a:r>
          </a:p>
        </p:txBody>
      </p:sp>
      <p:grpSp>
        <p:nvGrpSpPr>
          <p:cNvPr id="5" name="Group 4"/>
          <p:cNvGrpSpPr/>
          <p:nvPr/>
        </p:nvGrpSpPr>
        <p:grpSpPr>
          <a:xfrm>
            <a:off x="4248419" y="1891354"/>
            <a:ext cx="3582879" cy="914400"/>
            <a:chOff x="1557031" y="1858109"/>
            <a:chExt cx="3582879" cy="914400"/>
          </a:xfrm>
        </p:grpSpPr>
        <p:sp>
          <p:nvSpPr>
            <p:cNvPr id="6" name="Rectangle 5"/>
            <p:cNvSpPr/>
            <p:nvPr/>
          </p:nvSpPr>
          <p:spPr bwMode="auto">
            <a:xfrm>
              <a:off x="1557031" y="1858109"/>
              <a:ext cx="1752599" cy="914400"/>
            </a:xfrm>
            <a:prstGeom prst="rect">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FE 1</a:t>
              </a:r>
            </a:p>
          </p:txBody>
        </p:sp>
        <p:sp>
          <p:nvSpPr>
            <p:cNvPr id="7" name="Rectangle 6"/>
            <p:cNvSpPr/>
            <p:nvPr/>
          </p:nvSpPr>
          <p:spPr bwMode="auto">
            <a:xfrm>
              <a:off x="3387311" y="1858109"/>
              <a:ext cx="1752599" cy="914400"/>
            </a:xfrm>
            <a:prstGeom prst="rect">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FE 2</a:t>
              </a:r>
            </a:p>
          </p:txBody>
        </p:sp>
      </p:grpSp>
      <p:grpSp>
        <p:nvGrpSpPr>
          <p:cNvPr id="11" name="Group 10"/>
          <p:cNvGrpSpPr/>
          <p:nvPr/>
        </p:nvGrpSpPr>
        <p:grpSpPr>
          <a:xfrm>
            <a:off x="2418139" y="3485784"/>
            <a:ext cx="7243439" cy="914400"/>
            <a:chOff x="1557031" y="3574527"/>
            <a:chExt cx="7243439" cy="914400"/>
          </a:xfrm>
        </p:grpSpPr>
        <p:sp>
          <p:nvSpPr>
            <p:cNvPr id="12" name="Rectangle 11"/>
            <p:cNvSpPr/>
            <p:nvPr/>
          </p:nvSpPr>
          <p:spPr bwMode="auto">
            <a:xfrm>
              <a:off x="155703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1</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a:t>
              </a:r>
            </a:p>
          </p:txBody>
        </p:sp>
        <p:sp>
          <p:nvSpPr>
            <p:cNvPr id="13" name="Rectangle 12"/>
            <p:cNvSpPr/>
            <p:nvPr/>
          </p:nvSpPr>
          <p:spPr bwMode="auto">
            <a:xfrm>
              <a:off x="338731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2</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(D-E)</a:t>
              </a:r>
            </a:p>
          </p:txBody>
        </p:sp>
        <p:sp>
          <p:nvSpPr>
            <p:cNvPr id="14" name="Rectangle 13"/>
            <p:cNvSpPr/>
            <p:nvPr/>
          </p:nvSpPr>
          <p:spPr bwMode="auto">
            <a:xfrm>
              <a:off x="521759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Partition 3</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(F-J)</a:t>
              </a:r>
            </a:p>
          </p:txBody>
        </p:sp>
        <p:sp>
          <p:nvSpPr>
            <p:cNvPr id="15" name="Rectangle 14"/>
            <p:cNvSpPr/>
            <p:nvPr/>
          </p:nvSpPr>
          <p:spPr bwMode="auto">
            <a:xfrm>
              <a:off x="704787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4</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(K-T)</a:t>
              </a:r>
            </a:p>
          </p:txBody>
        </p:sp>
      </p:grpSp>
      <p:grpSp>
        <p:nvGrpSpPr>
          <p:cNvPr id="17" name="Group 16"/>
          <p:cNvGrpSpPr/>
          <p:nvPr/>
        </p:nvGrpSpPr>
        <p:grpSpPr>
          <a:xfrm>
            <a:off x="1503000" y="5184548"/>
            <a:ext cx="9073717" cy="914400"/>
            <a:chOff x="1557031" y="5154439"/>
            <a:chExt cx="9073717" cy="914400"/>
          </a:xfrm>
        </p:grpSpPr>
        <p:sp>
          <p:nvSpPr>
            <p:cNvPr id="18" name="Rectangle 17"/>
            <p:cNvSpPr/>
            <p:nvPr/>
          </p:nvSpPr>
          <p:spPr bwMode="auto">
            <a:xfrm>
              <a:off x="155703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1</a:t>
              </a:r>
            </a:p>
          </p:txBody>
        </p:sp>
        <p:sp>
          <p:nvSpPr>
            <p:cNvPr id="19" name="Rectangle 18"/>
            <p:cNvSpPr/>
            <p:nvPr/>
          </p:nvSpPr>
          <p:spPr bwMode="auto">
            <a:xfrm>
              <a:off x="338731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Stream 2</a:t>
              </a:r>
            </a:p>
          </p:txBody>
        </p:sp>
        <p:sp>
          <p:nvSpPr>
            <p:cNvPr id="20" name="Rectangle 19"/>
            <p:cNvSpPr/>
            <p:nvPr/>
          </p:nvSpPr>
          <p:spPr bwMode="auto">
            <a:xfrm>
              <a:off x="521759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3</a:t>
              </a:r>
            </a:p>
          </p:txBody>
        </p:sp>
        <p:sp>
          <p:nvSpPr>
            <p:cNvPr id="21" name="Rectangle 20"/>
            <p:cNvSpPr/>
            <p:nvPr/>
          </p:nvSpPr>
          <p:spPr bwMode="auto">
            <a:xfrm>
              <a:off x="704787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4</a:t>
              </a:r>
            </a:p>
          </p:txBody>
        </p:sp>
        <p:sp>
          <p:nvSpPr>
            <p:cNvPr id="22" name="Rectangle 21"/>
            <p:cNvSpPr/>
            <p:nvPr/>
          </p:nvSpPr>
          <p:spPr bwMode="auto">
            <a:xfrm>
              <a:off x="8878149"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5</a:t>
              </a:r>
            </a:p>
          </p:txBody>
        </p:sp>
      </p:grpSp>
      <p:sp>
        <p:nvSpPr>
          <p:cNvPr id="23" name="Text Placeholder 2"/>
          <p:cNvSpPr txBox="1">
            <a:spLocks/>
          </p:cNvSpPr>
          <p:nvPr/>
        </p:nvSpPr>
        <p:spPr>
          <a:xfrm>
            <a:off x="268928" y="2805754"/>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Partition Layer (enables batch transactions and consistency)</a:t>
            </a:r>
          </a:p>
        </p:txBody>
      </p:sp>
      <p:sp>
        <p:nvSpPr>
          <p:cNvPr id="24" name="Text Placeholder 2"/>
          <p:cNvSpPr txBox="1">
            <a:spLocks/>
          </p:cNvSpPr>
          <p:nvPr/>
        </p:nvSpPr>
        <p:spPr>
          <a:xfrm>
            <a:off x="268928" y="4452351"/>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Stream Layer (replicas</a:t>
            </a:r>
            <a:r>
              <a:rPr kumimoji="0" lang="en-US" sz="3200" b="0" i="0" u="none" strike="noStrike" kern="1200" cap="none" spc="0" normalizeH="0" noProof="0" dirty="0">
                <a:ln>
                  <a:noFill/>
                </a:ln>
                <a:gradFill>
                  <a:gsLst>
                    <a:gs pos="1250">
                      <a:srgbClr val="FFFFFF"/>
                    </a:gs>
                    <a:gs pos="100000">
                      <a:srgbClr val="FFFFFF"/>
                    </a:gs>
                  </a:gsLst>
                  <a:lin ang="5400000" scaled="0"/>
                </a:gradFill>
                <a:effectLst/>
                <a:uLnTx/>
                <a:uFillTx/>
                <a:latin typeface="Segoe UI Light"/>
                <a:ea typeface="+mn-ea"/>
                <a:cs typeface="+mn-cs"/>
              </a:rPr>
              <a:t> of data)</a:t>
            </a:r>
            <a:endPar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8835292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Partitions</a:t>
            </a:r>
          </a:p>
        </p:txBody>
      </p:sp>
      <p:sp>
        <p:nvSpPr>
          <p:cNvPr id="4" name="Content Placeholder 3"/>
          <p:cNvSpPr>
            <a:spLocks noGrp="1"/>
          </p:cNvSpPr>
          <p:nvPr>
            <p:ph sz="quarter" idx="10"/>
          </p:nvPr>
        </p:nvSpPr>
        <p:spPr/>
        <p:txBody>
          <a:bodyPr>
            <a:normAutofit fontScale="62500" lnSpcReduction="20000"/>
          </a:bodyPr>
          <a:lstStyle/>
          <a:p>
            <a:r>
              <a:rPr lang="en-US" dirty="0"/>
              <a:t>Partition is a scale mechanism for storage</a:t>
            </a:r>
          </a:p>
          <a:p>
            <a:endParaRPr lang="en-US" dirty="0"/>
          </a:p>
          <a:p>
            <a:r>
              <a:rPr lang="en-US" dirty="0"/>
              <a:t>A partition is served by a partition server</a:t>
            </a:r>
          </a:p>
          <a:p>
            <a:endParaRPr lang="en-US" dirty="0"/>
          </a:p>
          <a:p>
            <a:r>
              <a:rPr lang="en-US" dirty="0"/>
              <a:t>The scale of a partition is limited to what the partition server can handle</a:t>
            </a:r>
          </a:p>
          <a:p>
            <a:endParaRPr lang="en-US" dirty="0"/>
          </a:p>
          <a:p>
            <a:r>
              <a:rPr lang="en-US" dirty="0"/>
              <a:t>Data in </a:t>
            </a:r>
            <a:r>
              <a:rPr lang="en-US" dirty="0">
                <a:solidFill>
                  <a:srgbClr val="FFFF00"/>
                </a:solidFill>
              </a:rPr>
              <a:t>same partition </a:t>
            </a:r>
            <a:r>
              <a:rPr lang="en-US" dirty="0"/>
              <a:t>can be updated in an </a:t>
            </a:r>
            <a:r>
              <a:rPr lang="en-US" dirty="0">
                <a:solidFill>
                  <a:srgbClr val="FFFF00"/>
                </a:solidFill>
              </a:rPr>
              <a:t>atomic</a:t>
            </a:r>
            <a:r>
              <a:rPr lang="en-US" dirty="0"/>
              <a:t> manner.  For example,</a:t>
            </a:r>
          </a:p>
          <a:p>
            <a:pPr lvl="1"/>
            <a:r>
              <a:rPr lang="en-US" dirty="0"/>
              <a:t>Update a list of blocks in a blob and commit together</a:t>
            </a:r>
          </a:p>
          <a:p>
            <a:pPr lvl="1"/>
            <a:r>
              <a:rPr lang="en-US" dirty="0"/>
              <a:t>Add/Update/Delete entities in a table as part of a transaction</a:t>
            </a:r>
          </a:p>
          <a:p>
            <a:pPr lvl="1"/>
            <a:r>
              <a:rPr lang="en-US" dirty="0"/>
              <a:t>Write a batch of messages to a queue</a:t>
            </a:r>
          </a:p>
          <a:p>
            <a:pPr marL="336145" lvl="1" indent="0">
              <a:buNone/>
            </a:pPr>
            <a:endParaRPr lang="en-US" dirty="0"/>
          </a:p>
          <a:p>
            <a:r>
              <a:rPr lang="en-US" dirty="0"/>
              <a:t>Data in </a:t>
            </a:r>
            <a:r>
              <a:rPr lang="en-US" dirty="0">
                <a:solidFill>
                  <a:srgbClr val="FFFF00"/>
                </a:solidFill>
              </a:rPr>
              <a:t>separate partitions </a:t>
            </a:r>
            <a:r>
              <a:rPr lang="en-US" dirty="0"/>
              <a:t>can be </a:t>
            </a:r>
            <a:r>
              <a:rPr lang="en-US" dirty="0">
                <a:solidFill>
                  <a:srgbClr val="FFFF00"/>
                </a:solidFill>
              </a:rPr>
              <a:t>load balanced</a:t>
            </a:r>
            <a:r>
              <a:rPr lang="en-US" dirty="0"/>
              <a:t> across partition servers.</a:t>
            </a:r>
          </a:p>
        </p:txBody>
      </p:sp>
    </p:spTree>
    <p:extLst>
      <p:ext uri="{BB962C8B-B14F-4D97-AF65-F5344CB8AC3E}">
        <p14:creationId xmlns:p14="http://schemas.microsoft.com/office/powerpoint/2010/main" val="25689592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1463" y="1567543"/>
            <a:ext cx="11351306" cy="46445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lgn="ctr" defTabSz="932472" fontAlgn="base">
              <a:lnSpc>
                <a:spcPct val="90000"/>
              </a:lnSpc>
              <a:spcBef>
                <a:spcPct val="0"/>
              </a:spcBef>
              <a:spcAft>
                <a:spcPct val="0"/>
              </a:spcAft>
            </a:pPr>
            <a:r>
              <a:rPr lang="en-US" sz="2400" dirty="0"/>
              <a:t>https</a:t>
            </a:r>
            <a:r>
              <a:rPr lang="en-US" sz="2400"/>
              <a:t>://storageaccountname.blob.core.windows.net/CONTAINERNAME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Blob Storage Container Concepts</a:t>
            </a:r>
          </a:p>
        </p:txBody>
      </p:sp>
      <p:graphicFrame>
        <p:nvGraphicFramePr>
          <p:cNvPr id="5" name="Content Placeholder 4"/>
          <p:cNvGraphicFramePr>
            <a:graphicFrameLocks noGrp="1"/>
          </p:cNvGraphicFramePr>
          <p:nvPr>
            <p:ph sz="quarter" idx="10"/>
            <p:extLst/>
          </p:nvPr>
        </p:nvGraphicFramePr>
        <p:xfrm>
          <a:off x="1832316" y="2423884"/>
          <a:ext cx="8229600" cy="361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Lock"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6141" y="1968037"/>
            <a:ext cx="563353" cy="563353"/>
          </a:xfrm>
          <a:prstGeom prst="rect">
            <a:avLst/>
          </a:prstGeom>
        </p:spPr>
      </p:pic>
      <p:pic>
        <p:nvPicPr>
          <p:cNvPr id="6" name="lock2"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4453" y="1968037"/>
            <a:ext cx="563353" cy="563353"/>
          </a:xfrm>
          <a:prstGeom prst="rect">
            <a:avLst/>
          </a:prstGeom>
        </p:spPr>
      </p:pic>
      <p:pic>
        <p:nvPicPr>
          <p:cNvPr id="4" name="unlock3"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49038" y="1968037"/>
            <a:ext cx="563353" cy="563353"/>
          </a:xfrm>
          <a:prstGeom prst="rect">
            <a:avLst/>
          </a:prstGeom>
        </p:spPr>
      </p:pic>
      <p:pic>
        <p:nvPicPr>
          <p:cNvPr id="7" name="lock4"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2101" y="5255988"/>
            <a:ext cx="563353" cy="563353"/>
          </a:xfrm>
          <a:prstGeom prst="rect">
            <a:avLst/>
          </a:prstGeom>
        </p:spPr>
      </p:pic>
      <p:sp>
        <p:nvSpPr>
          <p:cNvPr id="16" name="Rounded Rectangular Callout 15"/>
          <p:cNvSpPr/>
          <p:nvPr/>
        </p:nvSpPr>
        <p:spPr bwMode="auto">
          <a:xfrm>
            <a:off x="274638" y="6240463"/>
            <a:ext cx="4059634" cy="457200"/>
          </a:xfrm>
          <a:prstGeom prst="wedgeRoundRectCallout">
            <a:avLst>
              <a:gd name="adj1" fmla="val 20236"/>
              <a:gd name="adj2" fmla="val -241493"/>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Partition Key=</a:t>
            </a:r>
            <a:r>
              <a:rPr lang="en-US" sz="2000" dirty="0" err="1">
                <a:gradFill>
                  <a:gsLst>
                    <a:gs pos="0">
                      <a:srgbClr val="FFFFFF"/>
                    </a:gs>
                    <a:gs pos="100000">
                      <a:srgbClr val="FFFFFF"/>
                    </a:gs>
                  </a:gsLst>
                  <a:lin ang="5400000" scaled="0"/>
                </a:gradFill>
                <a:ea typeface="Segoe UI" pitchFamily="34" charset="0"/>
                <a:cs typeface="Segoe UI" pitchFamily="34" charset="0"/>
              </a:rPr>
              <a:t>blobname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51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74639" y="1582057"/>
            <a:ext cx="11670618" cy="48187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https://storageaccountname.table.core.windows.net/TABLENAME/</a:t>
            </a:r>
          </a:p>
        </p:txBody>
      </p:sp>
      <p:sp>
        <p:nvSpPr>
          <p:cNvPr id="6" name="Rectangle 5"/>
          <p:cNvSpPr/>
          <p:nvPr/>
        </p:nvSpPr>
        <p:spPr bwMode="auto">
          <a:xfrm>
            <a:off x="444037" y="2249714"/>
            <a:ext cx="11366753" cy="39914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 = Last Name (Example)</a:t>
            </a:r>
          </a:p>
        </p:txBody>
      </p:sp>
      <p:sp>
        <p:nvSpPr>
          <p:cNvPr id="7" name="Rectangle 6"/>
          <p:cNvSpPr/>
          <p:nvPr/>
        </p:nvSpPr>
        <p:spPr bwMode="auto">
          <a:xfrm>
            <a:off x="7768043" y="2850605"/>
            <a:ext cx="3990494" cy="3222172"/>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lastname2</a:t>
            </a:r>
          </a:p>
        </p:txBody>
      </p:sp>
      <p:sp>
        <p:nvSpPr>
          <p:cNvPr id="9" name="Rectangle 8"/>
          <p:cNvSpPr/>
          <p:nvPr/>
        </p:nvSpPr>
        <p:spPr bwMode="auto">
          <a:xfrm>
            <a:off x="553411" y="2859314"/>
            <a:ext cx="7397512" cy="322217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lastname1</a:t>
            </a:r>
          </a:p>
        </p:txBody>
      </p:sp>
      <p:sp>
        <p:nvSpPr>
          <p:cNvPr id="3" name="Title 2"/>
          <p:cNvSpPr>
            <a:spLocks noGrp="1"/>
          </p:cNvSpPr>
          <p:nvPr>
            <p:ph type="title"/>
          </p:nvPr>
        </p:nvSpPr>
        <p:spPr/>
        <p:txBody>
          <a:bodyPr/>
          <a:lstStyle/>
          <a:p>
            <a:r>
              <a:rPr lang="en-US"/>
              <a:t>Table Storage Concepts</a:t>
            </a:r>
            <a:endParaRPr lang="en-US" dirty="0"/>
          </a:p>
        </p:txBody>
      </p:sp>
      <p:graphicFrame>
        <p:nvGraphicFramePr>
          <p:cNvPr id="5" name="Content Placeholder 4"/>
          <p:cNvGraphicFramePr>
            <a:graphicFrameLocks noGrp="1"/>
          </p:cNvGraphicFramePr>
          <p:nvPr>
            <p:ph sz="quarter" idx="10"/>
            <p:extLst/>
          </p:nvPr>
        </p:nvGraphicFramePr>
        <p:xfrm>
          <a:off x="722810" y="3352800"/>
          <a:ext cx="10868296" cy="250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ular Callout 9"/>
          <p:cNvSpPr/>
          <p:nvPr/>
        </p:nvSpPr>
        <p:spPr bwMode="auto">
          <a:xfrm>
            <a:off x="268928" y="6252368"/>
            <a:ext cx="4059634" cy="457200"/>
          </a:xfrm>
          <a:prstGeom prst="wedgeRoundRectCallout">
            <a:avLst>
              <a:gd name="adj1" fmla="val -21237"/>
              <a:gd name="adj2" fmla="val -199854"/>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a:t>
            </a:r>
            <a:r>
              <a:rPr lang="en-US" sz="2400" dirty="0" err="1">
                <a:gradFill>
                  <a:gsLst>
                    <a:gs pos="0">
                      <a:srgbClr val="FFFFFF"/>
                    </a:gs>
                    <a:gs pos="100000">
                      <a:srgbClr val="FFFFFF"/>
                    </a:gs>
                  </a:gsLst>
                  <a:lin ang="5400000" scaled="0"/>
                </a:gradFill>
                <a:ea typeface="Segoe UI" pitchFamily="34" charset="0"/>
                <a:cs typeface="Segoe UI" pitchFamily="34" charset="0"/>
              </a:rPr>
              <a:t>lastname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7829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447098"/>
          </a:xfrm>
        </p:spPr>
        <p:txBody>
          <a:bodyPr/>
          <a:lstStyle/>
          <a:p>
            <a:r>
              <a:rPr lang="en-US" dirty="0"/>
              <a:t>Azure Storage Overview and Architecture</a:t>
            </a:r>
          </a:p>
          <a:p>
            <a:r>
              <a:rPr lang="en-US" dirty="0"/>
              <a:t>Premium Storage</a:t>
            </a:r>
          </a:p>
          <a:p>
            <a:r>
              <a:rPr lang="en-US" dirty="0"/>
              <a:t>Scalability Targets</a:t>
            </a:r>
          </a:p>
          <a:p>
            <a:r>
              <a:rPr lang="en-US" dirty="0"/>
              <a:t>Authentication and Access Control</a:t>
            </a:r>
          </a:p>
          <a:p>
            <a:r>
              <a:rPr lang="en-US"/>
              <a:t>Common Usage </a:t>
            </a:r>
            <a:r>
              <a:rPr lang="en-US" dirty="0"/>
              <a:t>Patterns</a:t>
            </a:r>
          </a:p>
        </p:txBody>
      </p:sp>
    </p:spTree>
    <p:extLst>
      <p:ext uri="{BB962C8B-B14F-4D97-AF65-F5344CB8AC3E}">
        <p14:creationId xmlns:p14="http://schemas.microsoft.com/office/powerpoint/2010/main" val="237660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74638" y="2016806"/>
            <a:ext cx="11351305" cy="387531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https://storageaccountname.queue.core.windows.net/QUEUENAME/</a:t>
            </a:r>
          </a:p>
        </p:txBody>
      </p:sp>
      <p:sp>
        <p:nvSpPr>
          <p:cNvPr id="3" name="Title 2"/>
          <p:cNvSpPr>
            <a:spLocks noGrp="1"/>
          </p:cNvSpPr>
          <p:nvPr>
            <p:ph type="title"/>
          </p:nvPr>
        </p:nvSpPr>
        <p:spPr/>
        <p:txBody>
          <a:bodyPr/>
          <a:lstStyle/>
          <a:p>
            <a:r>
              <a:rPr lang="en-US" dirty="0"/>
              <a:t>Queue Storage Concepts</a:t>
            </a:r>
          </a:p>
        </p:txBody>
      </p:sp>
      <p:graphicFrame>
        <p:nvGraphicFramePr>
          <p:cNvPr id="5" name="Content Placeholder 4"/>
          <p:cNvGraphicFramePr>
            <a:graphicFrameLocks noGrp="1"/>
          </p:cNvGraphicFramePr>
          <p:nvPr>
            <p:ph sz="quarter" idx="10"/>
            <p:extLst/>
          </p:nvPr>
        </p:nvGraphicFramePr>
        <p:xfrm>
          <a:off x="1835490" y="2800578"/>
          <a:ext cx="8229600" cy="2656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ular Callout 6"/>
          <p:cNvSpPr/>
          <p:nvPr/>
        </p:nvSpPr>
        <p:spPr bwMode="auto">
          <a:xfrm>
            <a:off x="323682" y="6037942"/>
            <a:ext cx="4059634" cy="457200"/>
          </a:xfrm>
          <a:prstGeom prst="wedgeRoundRectCallout">
            <a:avLst>
              <a:gd name="adj1" fmla="val -23024"/>
              <a:gd name="adj2" fmla="val -173957"/>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a:t>
            </a:r>
            <a:r>
              <a:rPr lang="en-US" sz="2400" dirty="0" err="1">
                <a:gradFill>
                  <a:gsLst>
                    <a:gs pos="0">
                      <a:srgbClr val="FFFFFF"/>
                    </a:gs>
                    <a:gs pos="100000">
                      <a:srgbClr val="FFFFFF"/>
                    </a:gs>
                  </a:gsLst>
                  <a:lin ang="5400000" scaled="0"/>
                </a:gradFill>
                <a:ea typeface="Segoe UI" pitchFamily="34" charset="0"/>
                <a:cs typeface="Segoe UI" pitchFamily="34" charset="0"/>
              </a:rPr>
              <a:t>queuename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4801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1463" y="1567543"/>
            <a:ext cx="11351306" cy="46445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lgn="ctr" defTabSz="932472" fontAlgn="base">
              <a:lnSpc>
                <a:spcPct val="90000"/>
              </a:lnSpc>
              <a:spcBef>
                <a:spcPct val="0"/>
              </a:spcBef>
              <a:spcAft>
                <a:spcPct val="0"/>
              </a:spcAft>
            </a:pPr>
            <a:r>
              <a:rPr lang="en-US" sz="2400" dirty="0"/>
              <a:t>file:\\storageaccountname.files.core.windows.net\SHARENAME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Files Storage Concepts</a:t>
            </a:r>
          </a:p>
        </p:txBody>
      </p:sp>
      <p:graphicFrame>
        <p:nvGraphicFramePr>
          <p:cNvPr id="5" name="Content Placeholder 4"/>
          <p:cNvGraphicFramePr>
            <a:graphicFrameLocks noGrp="1"/>
          </p:cNvGraphicFramePr>
          <p:nvPr>
            <p:ph sz="quarter" idx="10"/>
            <p:extLst/>
          </p:nvPr>
        </p:nvGraphicFramePr>
        <p:xfrm>
          <a:off x="1832316" y="2423884"/>
          <a:ext cx="8229600" cy="361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Lock"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6141" y="1968037"/>
            <a:ext cx="563353" cy="563353"/>
          </a:xfrm>
          <a:prstGeom prst="rect">
            <a:avLst/>
          </a:prstGeom>
        </p:spPr>
      </p:pic>
      <p:pic>
        <p:nvPicPr>
          <p:cNvPr id="6" name="lock2"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4453" y="1968037"/>
            <a:ext cx="563353" cy="563353"/>
          </a:xfrm>
          <a:prstGeom prst="rect">
            <a:avLst/>
          </a:prstGeom>
        </p:spPr>
      </p:pic>
      <p:pic>
        <p:nvPicPr>
          <p:cNvPr id="4" name="unlock3"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49038" y="1968037"/>
            <a:ext cx="563353" cy="563353"/>
          </a:xfrm>
          <a:prstGeom prst="rect">
            <a:avLst/>
          </a:prstGeom>
        </p:spPr>
      </p:pic>
      <p:pic>
        <p:nvPicPr>
          <p:cNvPr id="7" name="lock4"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2101" y="5255988"/>
            <a:ext cx="563353" cy="563353"/>
          </a:xfrm>
          <a:prstGeom prst="rect">
            <a:avLst/>
          </a:prstGeom>
        </p:spPr>
      </p:pic>
      <p:sp>
        <p:nvSpPr>
          <p:cNvPr id="16" name="Rounded Rectangular Callout 15"/>
          <p:cNvSpPr/>
          <p:nvPr/>
        </p:nvSpPr>
        <p:spPr bwMode="auto">
          <a:xfrm>
            <a:off x="274638" y="6240463"/>
            <a:ext cx="4059634" cy="457200"/>
          </a:xfrm>
          <a:prstGeom prst="wedgeRoundRectCallout">
            <a:avLst>
              <a:gd name="adj1" fmla="val -6578"/>
              <a:gd name="adj2" fmla="val -162128"/>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Partition Key=</a:t>
            </a:r>
            <a:r>
              <a:rPr lang="en-US" sz="2000" dirty="0" err="1">
                <a:gradFill>
                  <a:gsLst>
                    <a:gs pos="0">
                      <a:srgbClr val="FFFFFF"/>
                    </a:gs>
                    <a:gs pos="100000">
                      <a:srgbClr val="FFFFFF"/>
                    </a:gs>
                  </a:gsLst>
                  <a:lin ang="5400000" scaled="0"/>
                </a:gradFill>
                <a:ea typeface="Segoe UI" pitchFamily="34" charset="0"/>
                <a:cs typeface="Segoe UI" pitchFamily="34" charset="0"/>
              </a:rPr>
              <a:t>sharename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9359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Files</a:t>
            </a:r>
          </a:p>
        </p:txBody>
      </p:sp>
    </p:spTree>
    <p:extLst>
      <p:ext uri="{BB962C8B-B14F-4D97-AF65-F5344CB8AC3E}">
        <p14:creationId xmlns:p14="http://schemas.microsoft.com/office/powerpoint/2010/main" val="28852712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Targets</a:t>
            </a:r>
          </a:p>
        </p:txBody>
      </p:sp>
    </p:spTree>
    <p:extLst>
      <p:ext uri="{BB962C8B-B14F-4D97-AF65-F5344CB8AC3E}">
        <p14:creationId xmlns:p14="http://schemas.microsoft.com/office/powerpoint/2010/main" val="166333560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Targets – Standard Storage</a:t>
            </a:r>
          </a:p>
        </p:txBody>
      </p:sp>
      <p:grpSp>
        <p:nvGrpSpPr>
          <p:cNvPr id="39" name="Group 38"/>
          <p:cNvGrpSpPr/>
          <p:nvPr/>
        </p:nvGrpSpPr>
        <p:grpSpPr>
          <a:xfrm>
            <a:off x="814925" y="1815485"/>
            <a:ext cx="5198230" cy="1871063"/>
            <a:chOff x="272318" y="1277603"/>
            <a:chExt cx="5198230" cy="1871063"/>
          </a:xfrm>
        </p:grpSpPr>
        <p:sp>
          <p:nvSpPr>
            <p:cNvPr id="4" name="Rectangle 3"/>
            <p:cNvSpPr/>
            <p:nvPr/>
          </p:nvSpPr>
          <p:spPr bwMode="auto">
            <a:xfrm>
              <a:off x="2723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871008"/>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500 IOPS</a:t>
              </a:r>
              <a:r>
                <a:rPr lang="en-US" dirty="0">
                  <a:solidFill>
                    <a:schemeClr val="bg1">
                      <a:lumMod val="75000"/>
                    </a:schemeClr>
                  </a:solidFill>
                </a:rPr>
                <a:t> or 60MB/s on Standard Storage.</a:t>
              </a:r>
            </a:p>
            <a:p>
              <a:pPr>
                <a:lnSpc>
                  <a:spcPct val="90000"/>
                </a:lnSpc>
                <a:spcAft>
                  <a:spcPts val="600"/>
                </a:spcAft>
              </a:pPr>
              <a:r>
                <a:rPr lang="en-US" dirty="0">
                  <a:solidFill>
                    <a:schemeClr val="bg1">
                      <a:lumMod val="75000"/>
                    </a:schemeClr>
                  </a:solidFill>
                </a:rPr>
                <a:t>Basic/Standard Tier VM: 300/500 IOPS/disk.</a:t>
              </a: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71740" y="1815485"/>
            <a:ext cx="5095299" cy="1871063"/>
            <a:chOff x="6254020" y="1277603"/>
            <a:chExt cx="5095299" cy="1871063"/>
          </a:xfrm>
        </p:grpSpPr>
        <p:sp>
          <p:nvSpPr>
            <p:cNvPr id="6" name="Rectangle 5"/>
            <p:cNvSpPr/>
            <p:nvPr/>
          </p:nvSpPr>
          <p:spPr bwMode="auto">
            <a:xfrm>
              <a:off x="62540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0445" y="1283002"/>
              <a:ext cx="780290" cy="780290"/>
            </a:xfrm>
            <a:prstGeom prst="rect">
              <a:avLst/>
            </a:prstGeom>
          </p:spPr>
        </p:pic>
        <p:sp>
          <p:nvSpPr>
            <p:cNvPr id="20" name="TextBox 19"/>
            <p:cNvSpPr txBox="1"/>
            <p:nvPr/>
          </p:nvSpPr>
          <p:spPr>
            <a:xfrm>
              <a:off x="6254020" y="1975236"/>
              <a:ext cx="4975630"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1,000 IOPS </a:t>
              </a:r>
              <a:r>
                <a:rPr lang="en-US" dirty="0">
                  <a:solidFill>
                    <a:schemeClr val="bg1">
                      <a:lumMod val="75000"/>
                    </a:schemeClr>
                  </a:solidFill>
                </a:rPr>
                <a:t>or 60MB/second (8K object size). </a:t>
              </a:r>
            </a:p>
          </p:txBody>
        </p:sp>
        <p:cxnSp>
          <p:nvCxnSpPr>
            <p:cNvPr id="26" name="Straight Connector 25"/>
            <p:cNvCxnSpPr/>
            <p:nvPr/>
          </p:nvCxnSpPr>
          <p:spPr>
            <a:xfrm>
              <a:off x="6451141" y="1975236"/>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814925" y="3964959"/>
            <a:ext cx="5095300" cy="1871064"/>
            <a:chOff x="272318" y="3884277"/>
            <a:chExt cx="5095300" cy="1871064"/>
          </a:xfrm>
        </p:grpSpPr>
        <p:sp>
          <p:nvSpPr>
            <p:cNvPr id="8" name="Rectangle 7"/>
            <p:cNvSpPr/>
            <p:nvPr/>
          </p:nvSpPr>
          <p:spPr bwMode="auto">
            <a:xfrm>
              <a:off x="272319" y="3884278"/>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9593" y="3884277"/>
              <a:ext cx="780290" cy="780290"/>
            </a:xfrm>
            <a:prstGeom prst="rect">
              <a:avLst/>
            </a:prstGeom>
          </p:spPr>
        </p:pic>
        <p:sp>
          <p:nvSpPr>
            <p:cNvPr id="21" name="TextBox 20"/>
            <p:cNvSpPr txBox="1"/>
            <p:nvPr/>
          </p:nvSpPr>
          <p:spPr>
            <a:xfrm>
              <a:off x="272318" y="4591294"/>
              <a:ext cx="4714315"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2,000 Entities/second </a:t>
              </a:r>
              <a:r>
                <a:rPr lang="en-US" dirty="0">
                  <a:solidFill>
                    <a:schemeClr val="bg1">
                      <a:lumMod val="75000"/>
                    </a:schemeClr>
                  </a:solidFill>
                </a:rPr>
                <a:t>(1K entity size)</a:t>
              </a:r>
            </a:p>
          </p:txBody>
        </p:sp>
        <p:cxnSp>
          <p:nvCxnSpPr>
            <p:cNvPr id="27" name="Straight Connector 26"/>
            <p:cNvCxnSpPr/>
            <p:nvPr/>
          </p:nvCxnSpPr>
          <p:spPr>
            <a:xfrm>
              <a:off x="489612" y="4591294"/>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271739" y="3964959"/>
            <a:ext cx="5095299" cy="1871064"/>
            <a:chOff x="6254019" y="3884277"/>
            <a:chExt cx="5095299" cy="1871064"/>
          </a:xfrm>
        </p:grpSpPr>
        <p:sp>
          <p:nvSpPr>
            <p:cNvPr id="9" name="Rectangle 8"/>
            <p:cNvSpPr/>
            <p:nvPr/>
          </p:nvSpPr>
          <p:spPr bwMode="auto">
            <a:xfrm>
              <a:off x="6254019" y="3884278"/>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70282" y="3884277"/>
              <a:ext cx="780290" cy="780290"/>
            </a:xfrm>
            <a:prstGeom prst="rect">
              <a:avLst/>
            </a:prstGeom>
          </p:spPr>
        </p:pic>
        <p:sp>
          <p:nvSpPr>
            <p:cNvPr id="22" name="TextBox 21"/>
            <p:cNvSpPr txBox="1"/>
            <p:nvPr/>
          </p:nvSpPr>
          <p:spPr>
            <a:xfrm>
              <a:off x="6254019" y="4591294"/>
              <a:ext cx="4836715"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2,000 Messages/second </a:t>
              </a:r>
              <a:r>
                <a:rPr lang="en-US" dirty="0">
                  <a:solidFill>
                    <a:schemeClr val="bg1">
                      <a:lumMod val="75000"/>
                    </a:schemeClr>
                  </a:solidFill>
                </a:rPr>
                <a:t>(1K message size).</a:t>
              </a:r>
            </a:p>
          </p:txBody>
        </p:sp>
        <p:cxnSp>
          <p:nvCxnSpPr>
            <p:cNvPr id="28" name="Straight Connector 27"/>
            <p:cNvCxnSpPr/>
            <p:nvPr/>
          </p:nvCxnSpPr>
          <p:spPr>
            <a:xfrm>
              <a:off x="6451141" y="4591294"/>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80790" y="1398494"/>
            <a:ext cx="11430001" cy="481404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18310" y="941816"/>
            <a:ext cx="780290" cy="780290"/>
          </a:xfrm>
          <a:prstGeom prst="rect">
            <a:avLst/>
          </a:prstGeom>
        </p:spPr>
      </p:pic>
      <p:sp>
        <p:nvSpPr>
          <p:cNvPr id="45" name="TextBox 44"/>
          <p:cNvSpPr txBox="1"/>
          <p:nvPr/>
        </p:nvSpPr>
        <p:spPr>
          <a:xfrm>
            <a:off x="5529240" y="941815"/>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 Standard Storage Account: 20,000 IOPS</a:t>
            </a:r>
          </a:p>
        </p:txBody>
      </p:sp>
    </p:spTree>
    <p:extLst>
      <p:ext uri="{BB962C8B-B14F-4D97-AF65-F5344CB8AC3E}">
        <p14:creationId xmlns:p14="http://schemas.microsoft.com/office/powerpoint/2010/main" val="2208689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Targets – Premium Storage</a:t>
            </a:r>
          </a:p>
        </p:txBody>
      </p:sp>
      <p:grpSp>
        <p:nvGrpSpPr>
          <p:cNvPr id="39" name="Group 38"/>
          <p:cNvGrpSpPr/>
          <p:nvPr/>
        </p:nvGrpSpPr>
        <p:grpSpPr>
          <a:xfrm>
            <a:off x="814925" y="1815485"/>
            <a:ext cx="5198230" cy="2221127"/>
            <a:chOff x="272318" y="1277603"/>
            <a:chExt cx="5198230" cy="2221127"/>
          </a:xfrm>
        </p:grpSpPr>
        <p:sp>
          <p:nvSpPr>
            <p:cNvPr id="4" name="Rectangle 3"/>
            <p:cNvSpPr/>
            <p:nvPr/>
          </p:nvSpPr>
          <p:spPr bwMode="auto">
            <a:xfrm>
              <a:off x="2723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 (Disks)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523494"/>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500 -5000 IOPS</a:t>
              </a:r>
              <a:r>
                <a:rPr lang="en-US" dirty="0">
                  <a:solidFill>
                    <a:schemeClr val="bg1">
                      <a:lumMod val="75000"/>
                    </a:schemeClr>
                  </a:solidFill>
                </a:rPr>
                <a:t> (P10 – P30)</a:t>
              </a:r>
            </a:p>
            <a:p>
              <a:pPr>
                <a:lnSpc>
                  <a:spcPct val="90000"/>
                </a:lnSpc>
                <a:spcAft>
                  <a:spcPts val="600"/>
                </a:spcAft>
              </a:pPr>
              <a:r>
                <a:rPr lang="en-US" b="1" dirty="0">
                  <a:solidFill>
                    <a:schemeClr val="bg1">
                      <a:lumMod val="75000"/>
                    </a:schemeClr>
                  </a:solidFill>
                </a:rPr>
                <a:t>100MB/s -200MB/s </a:t>
              </a:r>
              <a:r>
                <a:rPr lang="en-US" dirty="0">
                  <a:solidFill>
                    <a:schemeClr val="bg1">
                      <a:lumMod val="75000"/>
                    </a:schemeClr>
                  </a:solidFill>
                </a:rPr>
                <a:t>throughput (P10 – P30)</a:t>
              </a:r>
            </a:p>
            <a:p>
              <a:pPr>
                <a:lnSpc>
                  <a:spcPct val="90000"/>
                </a:lnSpc>
                <a:spcAft>
                  <a:spcPts val="600"/>
                </a:spcAft>
              </a:pPr>
              <a:r>
                <a:rPr lang="en-US" dirty="0">
                  <a:solidFill>
                    <a:schemeClr val="bg1">
                      <a:lumMod val="75000"/>
                    </a:schemeClr>
                  </a:solidFill>
                </a:rPr>
                <a:t>GS5 VM: 80.000 IOPS, 2.000 MB/s throughput</a:t>
              </a:r>
            </a:p>
            <a:p>
              <a:pPr>
                <a:lnSpc>
                  <a:spcPct val="90000"/>
                </a:lnSpc>
                <a:spcAft>
                  <a:spcPts val="600"/>
                </a:spcAft>
              </a:pPr>
              <a:endParaRPr lang="en-US"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80790" y="1398494"/>
            <a:ext cx="11430001" cy="481404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18310" y="941816"/>
            <a:ext cx="780290" cy="780290"/>
          </a:xfrm>
          <a:prstGeom prst="rect">
            <a:avLst/>
          </a:prstGeom>
        </p:spPr>
      </p:pic>
      <p:sp>
        <p:nvSpPr>
          <p:cNvPr id="45" name="TextBox 44"/>
          <p:cNvSpPr txBox="1"/>
          <p:nvPr/>
        </p:nvSpPr>
        <p:spPr>
          <a:xfrm>
            <a:off x="5529240" y="941815"/>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 Premium Storage Account: 50 </a:t>
            </a:r>
            <a:r>
              <a:rPr lang="en-US" sz="2000" dirty="0" err="1">
                <a:gradFill>
                  <a:gsLst>
                    <a:gs pos="2917">
                      <a:schemeClr val="tx1"/>
                    </a:gs>
                    <a:gs pos="30000">
                      <a:schemeClr val="tx1"/>
                    </a:gs>
                  </a:gsLst>
                  <a:lin ang="5400000" scaled="0"/>
                </a:gradFill>
              </a:rPr>
              <a:t>Gbps</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5724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Scalability Targets</a:t>
            </a:r>
          </a:p>
        </p:txBody>
      </p:sp>
    </p:spTree>
    <p:extLst>
      <p:ext uri="{BB962C8B-B14F-4D97-AF65-F5344CB8AC3E}">
        <p14:creationId xmlns:p14="http://schemas.microsoft.com/office/powerpoint/2010/main" val="4210532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and Access Control</a:t>
            </a:r>
          </a:p>
        </p:txBody>
      </p:sp>
    </p:spTree>
    <p:extLst>
      <p:ext uri="{BB962C8B-B14F-4D97-AF65-F5344CB8AC3E}">
        <p14:creationId xmlns:p14="http://schemas.microsoft.com/office/powerpoint/2010/main" val="40802469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security</a:t>
            </a:r>
          </a:p>
        </p:txBody>
      </p:sp>
      <p:sp>
        <p:nvSpPr>
          <p:cNvPr id="4" name="Text Placeholder 3"/>
          <p:cNvSpPr>
            <a:spLocks noGrp="1"/>
          </p:cNvSpPr>
          <p:nvPr>
            <p:ph sz="quarter" idx="10"/>
          </p:nvPr>
        </p:nvSpPr>
        <p:spPr>
          <a:xfrm>
            <a:off x="268289" y="1398397"/>
            <a:ext cx="8879606" cy="3990652"/>
          </a:xfrm>
        </p:spPr>
        <p:txBody>
          <a:bodyPr>
            <a:normAutofit fontScale="70000" lnSpcReduction="20000"/>
          </a:bodyPr>
          <a:lstStyle/>
          <a:p>
            <a:r>
              <a:rPr lang="en-US" dirty="0"/>
              <a:t>A storage account is protected by an access key </a:t>
            </a:r>
          </a:p>
          <a:p>
            <a:endParaRPr lang="en-US" dirty="0"/>
          </a:p>
          <a:p>
            <a:r>
              <a:rPr lang="en-US" dirty="0"/>
              <a:t>The storage account name and access key collectively are used to authenticate to the account</a:t>
            </a:r>
          </a:p>
          <a:p>
            <a:endParaRPr lang="en-US" dirty="0"/>
          </a:p>
          <a:p>
            <a:r>
              <a:rPr lang="en-US" dirty="0"/>
              <a:t>The access key gives you </a:t>
            </a:r>
            <a:r>
              <a:rPr lang="en-US" dirty="0">
                <a:solidFill>
                  <a:srgbClr val="FFFF00"/>
                </a:solidFill>
              </a:rPr>
              <a:t>full access </a:t>
            </a:r>
            <a:r>
              <a:rPr lang="en-US" dirty="0"/>
              <a:t>to the storage account</a:t>
            </a:r>
          </a:p>
          <a:p>
            <a:pPr lvl="1"/>
            <a:r>
              <a:rPr lang="en-US" dirty="0"/>
              <a:t>RBAC is an effective way to limit this.</a:t>
            </a:r>
          </a:p>
          <a:p>
            <a:endParaRPr lang="en-US" dirty="0"/>
          </a:p>
          <a:p>
            <a:r>
              <a:rPr lang="en-US" dirty="0"/>
              <a:t>Rotate access keys regularly</a:t>
            </a:r>
          </a:p>
        </p:txBody>
      </p:sp>
      <p:pic>
        <p:nvPicPr>
          <p:cNvPr id="5" name="Picture 4"/>
          <p:cNvPicPr>
            <a:picLocks noChangeAspect="1"/>
          </p:cNvPicPr>
          <p:nvPr/>
        </p:nvPicPr>
        <p:blipFill>
          <a:blip r:embed="rId3"/>
          <a:stretch>
            <a:fillRect/>
          </a:stretch>
        </p:blipFill>
        <p:spPr>
          <a:xfrm>
            <a:off x="9350594" y="773122"/>
            <a:ext cx="2678925" cy="3942924"/>
          </a:xfrm>
          <a:prstGeom prst="rect">
            <a:avLst/>
          </a:prstGeom>
        </p:spPr>
      </p:pic>
      <p:grpSp>
        <p:nvGrpSpPr>
          <p:cNvPr id="23" name="Group 22"/>
          <p:cNvGrpSpPr/>
          <p:nvPr/>
        </p:nvGrpSpPr>
        <p:grpSpPr>
          <a:xfrm>
            <a:off x="2289579" y="4894012"/>
            <a:ext cx="8400477" cy="1580141"/>
            <a:chOff x="87528" y="4000298"/>
            <a:chExt cx="8400477" cy="1580141"/>
          </a:xfrm>
        </p:grpSpPr>
        <p:grpSp>
          <p:nvGrpSpPr>
            <p:cNvPr id="21" name="Group 20"/>
            <p:cNvGrpSpPr/>
            <p:nvPr/>
          </p:nvGrpSpPr>
          <p:grpSpPr>
            <a:xfrm>
              <a:off x="6183970" y="4375359"/>
              <a:ext cx="2304035" cy="1205080"/>
              <a:chOff x="5226316" y="4099944"/>
              <a:chExt cx="2304035" cy="1205080"/>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8" name="TextBox 7"/>
              <p:cNvSpPr txBox="1"/>
              <p:nvPr/>
            </p:nvSpPr>
            <p:spPr>
              <a:xfrm>
                <a:off x="5226316" y="4760259"/>
                <a:ext cx="230403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grpSp>
          <p:nvGrpSpPr>
            <p:cNvPr id="20" name="Group 19"/>
            <p:cNvGrpSpPr/>
            <p:nvPr/>
          </p:nvGrpSpPr>
          <p:grpSpPr>
            <a:xfrm>
              <a:off x="3135749" y="4375359"/>
              <a:ext cx="1470476" cy="1205080"/>
              <a:chOff x="2565945" y="4099944"/>
              <a:chExt cx="1470476" cy="1205080"/>
            </a:xfrm>
          </p:grpSpPr>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9" name="TextBox 8"/>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19" name="Group 18"/>
            <p:cNvGrpSpPr/>
            <p:nvPr/>
          </p:nvGrpSpPr>
          <p:grpSpPr>
            <a:xfrm>
              <a:off x="87528" y="4375359"/>
              <a:ext cx="1470476" cy="1205080"/>
              <a:chOff x="239026" y="4099944"/>
              <a:chExt cx="1470476" cy="1205080"/>
            </a:xfrm>
          </p:grpSpPr>
          <p:pic>
            <p:nvPicPr>
              <p:cNvPr id="10" name="Picture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1" name="TextBox 10"/>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13" name="Straight Arrow Connector 12"/>
            <p:cNvCxnSpPr>
              <a:stCxn id="10" idx="3"/>
              <a:endCxn id="6" idx="1"/>
            </p:cNvCxnSpPr>
            <p:nvPr/>
          </p:nvCxnSpPr>
          <p:spPr>
            <a:xfrm>
              <a:off x="1212911" y="4765504"/>
              <a:ext cx="226793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4261132" y="4765504"/>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146" y="4000298"/>
              <a:ext cx="2242682"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grpSp>
    </p:spTree>
    <p:extLst>
      <p:ext uri="{BB962C8B-B14F-4D97-AF65-F5344CB8AC3E}">
        <p14:creationId xmlns:p14="http://schemas.microsoft.com/office/powerpoint/2010/main" val="9014485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Access Signatures (SAS)</a:t>
            </a:r>
          </a:p>
        </p:txBody>
      </p:sp>
      <p:sp>
        <p:nvSpPr>
          <p:cNvPr id="2" name="Text Placeholder 1"/>
          <p:cNvSpPr>
            <a:spLocks noGrp="1"/>
          </p:cNvSpPr>
          <p:nvPr>
            <p:ph sz="quarter" idx="10"/>
          </p:nvPr>
        </p:nvSpPr>
        <p:spPr>
          <a:xfrm>
            <a:off x="268288" y="1398397"/>
            <a:ext cx="11542503" cy="2660477"/>
          </a:xfrm>
        </p:spPr>
        <p:txBody>
          <a:bodyPr>
            <a:normAutofit fontScale="70000" lnSpcReduction="20000"/>
          </a:bodyPr>
          <a:lstStyle/>
          <a:p>
            <a:r>
              <a:rPr lang="en-US" dirty="0"/>
              <a:t>A URI containing information to grant </a:t>
            </a:r>
            <a:r>
              <a:rPr lang="en-US" dirty="0">
                <a:solidFill>
                  <a:srgbClr val="FFFF00"/>
                </a:solidFill>
              </a:rPr>
              <a:t>limited or full access </a:t>
            </a:r>
            <a:r>
              <a:rPr lang="en-US" dirty="0"/>
              <a:t>to objects in your storage account</a:t>
            </a:r>
          </a:p>
          <a:p>
            <a:endParaRPr lang="en-US" dirty="0"/>
          </a:p>
          <a:p>
            <a:r>
              <a:rPr lang="en-US" dirty="0"/>
              <a:t>SAS tokens identify a resource, start time, stop time, and permissions</a:t>
            </a:r>
          </a:p>
          <a:p>
            <a:endParaRPr lang="en-US" dirty="0"/>
          </a:p>
          <a:p>
            <a:r>
              <a:rPr lang="en-US" dirty="0"/>
              <a:t>Access policies can be used for resource containers</a:t>
            </a:r>
          </a:p>
          <a:p>
            <a:pPr lvl="1"/>
            <a:r>
              <a:rPr lang="en-US" dirty="0"/>
              <a:t>Blob container, File Share, Table, Queue</a:t>
            </a:r>
          </a:p>
        </p:txBody>
      </p:sp>
      <p:grpSp>
        <p:nvGrpSpPr>
          <p:cNvPr id="27" name="Group 26"/>
          <p:cNvGrpSpPr/>
          <p:nvPr/>
        </p:nvGrpSpPr>
        <p:grpSpPr>
          <a:xfrm>
            <a:off x="1839620" y="4002800"/>
            <a:ext cx="8400477" cy="2555226"/>
            <a:chOff x="163720" y="4156876"/>
            <a:chExt cx="8400477" cy="2555226"/>
          </a:xfrm>
        </p:grpSpPr>
        <p:grpSp>
          <p:nvGrpSpPr>
            <p:cNvPr id="5" name="Group 4"/>
            <p:cNvGrpSpPr/>
            <p:nvPr/>
          </p:nvGrpSpPr>
          <p:grpSpPr>
            <a:xfrm>
              <a:off x="6260162" y="4546626"/>
              <a:ext cx="2304035" cy="1454379"/>
              <a:chOff x="5226316" y="4099944"/>
              <a:chExt cx="2304035" cy="1454379"/>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16" name="TextBox 15"/>
              <p:cNvSpPr txBox="1"/>
              <p:nvPr/>
            </p:nvSpPr>
            <p:spPr>
              <a:xfrm>
                <a:off x="5226316" y="4760259"/>
                <a:ext cx="23040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 w/CORS</a:t>
                </a:r>
              </a:p>
            </p:txBody>
          </p:sp>
        </p:grpSp>
        <p:grpSp>
          <p:nvGrpSpPr>
            <p:cNvPr id="6" name="Group 5"/>
            <p:cNvGrpSpPr/>
            <p:nvPr/>
          </p:nvGrpSpPr>
          <p:grpSpPr>
            <a:xfrm>
              <a:off x="3211941" y="4546626"/>
              <a:ext cx="1470476" cy="1205080"/>
              <a:chOff x="2565945" y="4099944"/>
              <a:chExt cx="1470476" cy="1205080"/>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14" name="TextBox 13"/>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7" name="Group 6"/>
            <p:cNvGrpSpPr/>
            <p:nvPr/>
          </p:nvGrpSpPr>
          <p:grpSpPr>
            <a:xfrm>
              <a:off x="163720" y="4546626"/>
              <a:ext cx="1470476" cy="1205080"/>
              <a:chOff x="239026" y="4099944"/>
              <a:chExt cx="1470476" cy="1205080"/>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2" name="TextBox 11"/>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8" name="Straight Arrow Connector 7"/>
            <p:cNvCxnSpPr>
              <a:stCxn id="11" idx="3"/>
              <a:endCxn id="13" idx="1"/>
            </p:cNvCxnSpPr>
            <p:nvPr/>
          </p:nvCxnSpPr>
          <p:spPr>
            <a:xfrm>
              <a:off x="1289103" y="4936771"/>
              <a:ext cx="22679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a:endCxn id="15" idx="1"/>
            </p:cNvCxnSpPr>
            <p:nvPr/>
          </p:nvCxnSpPr>
          <p:spPr>
            <a:xfrm>
              <a:off x="4337324" y="4936771"/>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07052" y="4156876"/>
              <a:ext cx="234525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sp>
          <p:nvSpPr>
            <p:cNvPr id="17" name="TextBox 16"/>
            <p:cNvSpPr txBox="1"/>
            <p:nvPr/>
          </p:nvSpPr>
          <p:spPr>
            <a:xfrm>
              <a:off x="994003" y="4156876"/>
              <a:ext cx="266117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Username + Password</a:t>
              </a:r>
            </a:p>
          </p:txBody>
        </p:sp>
        <p:cxnSp>
          <p:nvCxnSpPr>
            <p:cNvPr id="18" name="Straight Arrow Connector 17"/>
            <p:cNvCxnSpPr/>
            <p:nvPr/>
          </p:nvCxnSpPr>
          <p:spPr>
            <a:xfrm>
              <a:off x="1289103" y="5206941"/>
              <a:ext cx="22679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0341" y="5103104"/>
              <a:ext cx="1385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i="1" dirty="0">
                  <a:gradFill>
                    <a:gsLst>
                      <a:gs pos="2917">
                        <a:schemeClr val="tx1"/>
                      </a:gs>
                      <a:gs pos="30000">
                        <a:schemeClr val="tx1"/>
                      </a:gs>
                    </a:gsLst>
                    <a:lin ang="5400000" scaled="0"/>
                  </a:gradFill>
                </a:rPr>
                <a:t>SAS Token</a:t>
              </a:r>
            </a:p>
          </p:txBody>
        </p:sp>
        <p:cxnSp>
          <p:nvCxnSpPr>
            <p:cNvPr id="21" name="Elbow Connector 20"/>
            <p:cNvCxnSpPr>
              <a:stCxn id="12" idx="2"/>
              <a:endCxn id="16" idx="2"/>
            </p:cNvCxnSpPr>
            <p:nvPr/>
          </p:nvCxnSpPr>
          <p:spPr>
            <a:xfrm rot="16200000" flipH="1">
              <a:off x="4030920" y="2619744"/>
              <a:ext cx="249299" cy="6513222"/>
            </a:xfrm>
            <a:prstGeom prst="bentConnector3">
              <a:avLst>
                <a:gd name="adj1" fmla="val 19169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9482" y="6167337"/>
              <a:ext cx="313539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Read/Write using SAS</a:t>
              </a:r>
            </a:p>
          </p:txBody>
        </p:sp>
      </p:grpSp>
    </p:spTree>
    <p:extLst>
      <p:ext uri="{BB962C8B-B14F-4D97-AF65-F5344CB8AC3E}">
        <p14:creationId xmlns:p14="http://schemas.microsoft.com/office/powerpoint/2010/main" val="42512984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Lifecycle</a:t>
            </a:r>
          </a:p>
        </p:txBody>
      </p:sp>
      <p:graphicFrame>
        <p:nvGraphicFramePr>
          <p:cNvPr id="4" name="Content Placeholder 3"/>
          <p:cNvGraphicFramePr>
            <a:graphicFrameLocks noGrp="1"/>
          </p:cNvGraphicFramePr>
          <p:nvPr>
            <p:ph sz="quarter" idx="10"/>
            <p:extLst/>
          </p:nvPr>
        </p:nvGraphicFramePr>
        <p:xfrm>
          <a:off x="1592133" y="1430862"/>
          <a:ext cx="10218868" cy="3069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274638" y="4387062"/>
            <a:ext cx="11508537" cy="457200"/>
            <a:chOff x="274638" y="4419336"/>
            <a:chExt cx="11508537" cy="457200"/>
          </a:xfrm>
        </p:grpSpPr>
        <p:sp>
          <p:nvSpPr>
            <p:cNvPr id="7" name="Rectangle 6"/>
            <p:cNvSpPr/>
            <p:nvPr/>
          </p:nvSpPr>
          <p:spPr bwMode="auto">
            <a:xfrm>
              <a:off x="274638"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Replication requirements</a:t>
              </a:r>
            </a:p>
          </p:txBody>
        </p:sp>
        <p:sp>
          <p:nvSpPr>
            <p:cNvPr id="8" name="Rectangle 7"/>
            <p:cNvSpPr/>
            <p:nvPr/>
          </p:nvSpPr>
          <p:spPr bwMode="auto">
            <a:xfrm>
              <a:off x="2317033"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9" name="Rectangle 8"/>
            <p:cNvSpPr/>
            <p:nvPr/>
          </p:nvSpPr>
          <p:spPr bwMode="auto">
            <a:xfrm>
              <a:off x="4822006"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10" name="Rectangle 9"/>
            <p:cNvSpPr/>
            <p:nvPr/>
          </p:nvSpPr>
          <p:spPr bwMode="auto">
            <a:xfrm>
              <a:off x="7450064"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1" name="Rectangle 10"/>
            <p:cNvSpPr/>
            <p:nvPr/>
          </p:nvSpPr>
          <p:spPr bwMode="auto">
            <a:xfrm>
              <a:off x="10045815"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grpSp>
      <p:grpSp>
        <p:nvGrpSpPr>
          <p:cNvPr id="28" name="Group 27"/>
          <p:cNvGrpSpPr/>
          <p:nvPr/>
        </p:nvGrpSpPr>
        <p:grpSpPr>
          <a:xfrm>
            <a:off x="274638" y="4880807"/>
            <a:ext cx="11508537" cy="457200"/>
            <a:chOff x="274638" y="4887979"/>
            <a:chExt cx="11508537" cy="457200"/>
          </a:xfrm>
        </p:grpSpPr>
        <p:sp>
          <p:nvSpPr>
            <p:cNvPr id="6" name="Rectangle 5"/>
            <p:cNvSpPr/>
            <p:nvPr/>
          </p:nvSpPr>
          <p:spPr bwMode="auto">
            <a:xfrm>
              <a:off x="274638"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Cost</a:t>
              </a:r>
            </a:p>
          </p:txBody>
        </p:sp>
        <p:sp>
          <p:nvSpPr>
            <p:cNvPr id="12" name="Rectangle 11"/>
            <p:cNvSpPr/>
            <p:nvPr/>
          </p:nvSpPr>
          <p:spPr bwMode="auto">
            <a:xfrm>
              <a:off x="2317033"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3" name="Rectangle 12"/>
            <p:cNvSpPr/>
            <p:nvPr/>
          </p:nvSpPr>
          <p:spPr bwMode="auto">
            <a:xfrm>
              <a:off x="4822006"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4" name="Rectangle 13"/>
            <p:cNvSpPr/>
            <p:nvPr/>
          </p:nvSpPr>
          <p:spPr bwMode="auto">
            <a:xfrm>
              <a:off x="7450064"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5" name="Rectangle 14"/>
            <p:cNvSpPr/>
            <p:nvPr/>
          </p:nvSpPr>
          <p:spPr bwMode="auto">
            <a:xfrm>
              <a:off x="10045815"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grpSp>
      <p:grpSp>
        <p:nvGrpSpPr>
          <p:cNvPr id="29" name="Group 28"/>
          <p:cNvGrpSpPr/>
          <p:nvPr/>
        </p:nvGrpSpPr>
        <p:grpSpPr>
          <a:xfrm>
            <a:off x="274638" y="5374552"/>
            <a:ext cx="11508537" cy="457200"/>
            <a:chOff x="274638" y="5356622"/>
            <a:chExt cx="11508537" cy="457200"/>
          </a:xfrm>
        </p:grpSpPr>
        <p:sp>
          <p:nvSpPr>
            <p:cNvPr id="5" name="Rectangle 4"/>
            <p:cNvSpPr/>
            <p:nvPr/>
          </p:nvSpPr>
          <p:spPr bwMode="auto">
            <a:xfrm>
              <a:off x="274638"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Speed of access</a:t>
              </a:r>
            </a:p>
          </p:txBody>
        </p:sp>
        <p:sp>
          <p:nvSpPr>
            <p:cNvPr id="16" name="Rectangle 15"/>
            <p:cNvSpPr/>
            <p:nvPr/>
          </p:nvSpPr>
          <p:spPr bwMode="auto">
            <a:xfrm>
              <a:off x="2317033"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7" name="Rectangle 16"/>
            <p:cNvSpPr/>
            <p:nvPr/>
          </p:nvSpPr>
          <p:spPr bwMode="auto">
            <a:xfrm>
              <a:off x="4822006"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8" name="Rectangle 17"/>
            <p:cNvSpPr/>
            <p:nvPr/>
          </p:nvSpPr>
          <p:spPr bwMode="auto">
            <a:xfrm>
              <a:off x="7450064"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19" name="Rectangle 18"/>
            <p:cNvSpPr/>
            <p:nvPr/>
          </p:nvSpPr>
          <p:spPr bwMode="auto">
            <a:xfrm>
              <a:off x="10045815"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grpSp>
      <p:grpSp>
        <p:nvGrpSpPr>
          <p:cNvPr id="31" name="Group 30"/>
          <p:cNvGrpSpPr/>
          <p:nvPr/>
        </p:nvGrpSpPr>
        <p:grpSpPr>
          <a:xfrm>
            <a:off x="274638" y="5868297"/>
            <a:ext cx="11508537" cy="457200"/>
            <a:chOff x="274638" y="5825265"/>
            <a:chExt cx="11508537" cy="457200"/>
          </a:xfrm>
        </p:grpSpPr>
        <p:sp>
          <p:nvSpPr>
            <p:cNvPr id="20" name="Rectangle 19"/>
            <p:cNvSpPr/>
            <p:nvPr/>
          </p:nvSpPr>
          <p:spPr bwMode="auto">
            <a:xfrm>
              <a:off x="274638"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R/W mix</a:t>
              </a:r>
            </a:p>
          </p:txBody>
        </p:sp>
        <p:sp>
          <p:nvSpPr>
            <p:cNvPr id="21" name="Rectangle 20"/>
            <p:cNvSpPr/>
            <p:nvPr/>
          </p:nvSpPr>
          <p:spPr bwMode="auto">
            <a:xfrm>
              <a:off x="2317033"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Heavy R/W</a:t>
              </a:r>
            </a:p>
          </p:txBody>
        </p:sp>
        <p:sp>
          <p:nvSpPr>
            <p:cNvPr id="22" name="Rectangle 21"/>
            <p:cNvSpPr/>
            <p:nvPr/>
          </p:nvSpPr>
          <p:spPr bwMode="auto">
            <a:xfrm>
              <a:off x="4822006"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Balanced (R/W)</a:t>
              </a:r>
            </a:p>
          </p:txBody>
        </p:sp>
        <p:sp>
          <p:nvSpPr>
            <p:cNvPr id="23" name="Rectangle 22"/>
            <p:cNvSpPr/>
            <p:nvPr/>
          </p:nvSpPr>
          <p:spPr bwMode="auto">
            <a:xfrm>
              <a:off x="7450064"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Mostly R</a:t>
              </a:r>
            </a:p>
          </p:txBody>
        </p:sp>
        <p:sp>
          <p:nvSpPr>
            <p:cNvPr id="24" name="Rectangle 23"/>
            <p:cNvSpPr/>
            <p:nvPr/>
          </p:nvSpPr>
          <p:spPr bwMode="auto">
            <a:xfrm>
              <a:off x="10045815"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 (on demand)</a:t>
              </a:r>
            </a:p>
          </p:txBody>
        </p:sp>
      </p:grpSp>
      <p:sp>
        <p:nvSpPr>
          <p:cNvPr id="25" name="Rectangle 24"/>
          <p:cNvSpPr/>
          <p:nvPr/>
        </p:nvSpPr>
        <p:spPr bwMode="auto">
          <a:xfrm>
            <a:off x="2269595" y="1355464"/>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774568" y="1355463"/>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7402626" y="1355463"/>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9998377" y="1355462"/>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85220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Patterns using Storage</a:t>
            </a:r>
          </a:p>
        </p:txBody>
      </p:sp>
    </p:spTree>
    <p:extLst>
      <p:ext uri="{BB962C8B-B14F-4D97-AF65-F5344CB8AC3E}">
        <p14:creationId xmlns:p14="http://schemas.microsoft.com/office/powerpoint/2010/main" val="3473130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ormAutofit fontScale="90000"/>
          </a:bodyPr>
          <a:lstStyle/>
          <a:p>
            <a:r>
              <a:rPr lang="en-US" dirty="0"/>
              <a:t>Use separate storage accounts for high performance workloads</a:t>
            </a:r>
          </a:p>
        </p:txBody>
      </p:sp>
      <p:grpSp>
        <p:nvGrpSpPr>
          <p:cNvPr id="55" name="Group 54"/>
          <p:cNvGrpSpPr/>
          <p:nvPr/>
        </p:nvGrpSpPr>
        <p:grpSpPr>
          <a:xfrm>
            <a:off x="997990" y="1673674"/>
            <a:ext cx="2745331" cy="2146232"/>
            <a:chOff x="997990" y="1673674"/>
            <a:chExt cx="2745331" cy="2146232"/>
          </a:xfrm>
        </p:grpSpPr>
        <p:pic>
          <p:nvPicPr>
            <p:cNvPr id="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955351"/>
              <a:ext cx="781050" cy="779463"/>
            </a:xfrm>
            <a:prstGeom prst="rect">
              <a:avLst/>
            </a:prstGeom>
          </p:spPr>
        </p:pic>
        <p:pic>
          <p:nvPicPr>
            <p:cNvPr id="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240530"/>
              <a:ext cx="780290" cy="780290"/>
            </a:xfrm>
            <a:prstGeom prst="rect">
              <a:avLst/>
            </a:prstGeom>
          </p:spPr>
        </p:pic>
        <p:pic>
          <p:nvPicPr>
            <p:cNvPr id="7"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240530"/>
              <a:ext cx="780290" cy="780290"/>
            </a:xfrm>
            <a:prstGeom prst="rect">
              <a:avLst/>
            </a:prstGeom>
          </p:spPr>
        </p:pic>
        <p:pic>
          <p:nvPicPr>
            <p:cNvPr id="8"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954938"/>
              <a:ext cx="780290" cy="780290"/>
            </a:xfrm>
            <a:prstGeom prst="rect">
              <a:avLst/>
            </a:prstGeom>
          </p:spPr>
        </p:pic>
        <p:sp>
          <p:nvSpPr>
            <p:cNvPr id="9" name="Rectangle 8"/>
            <p:cNvSpPr/>
            <p:nvPr/>
          </p:nvSpPr>
          <p:spPr bwMode="auto">
            <a:xfrm>
              <a:off x="1410884"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9799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SQL Server Workload</a:t>
              </a:r>
            </a:p>
          </p:txBody>
        </p:sp>
      </p:grpSp>
      <p:grpSp>
        <p:nvGrpSpPr>
          <p:cNvPr id="56" name="Group 55"/>
          <p:cNvGrpSpPr/>
          <p:nvPr/>
        </p:nvGrpSpPr>
        <p:grpSpPr>
          <a:xfrm>
            <a:off x="4667193" y="1673674"/>
            <a:ext cx="2745331" cy="2146232"/>
            <a:chOff x="4667193" y="1673674"/>
            <a:chExt cx="2745331" cy="2146232"/>
          </a:xfrm>
        </p:grpSpPr>
        <p:pic>
          <p:nvPicPr>
            <p:cNvPr id="1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53267" y="2955351"/>
              <a:ext cx="781050" cy="779463"/>
            </a:xfrm>
            <a:prstGeom prst="rect">
              <a:avLst/>
            </a:prstGeom>
          </p:spPr>
        </p:pic>
        <p:pic>
          <p:nvPicPr>
            <p:cNvPr id="14"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53267" y="2240530"/>
              <a:ext cx="780290" cy="780290"/>
            </a:xfrm>
            <a:prstGeom prst="rect">
              <a:avLst/>
            </a:prstGeom>
          </p:spPr>
        </p:pic>
        <p:pic>
          <p:nvPicPr>
            <p:cNvPr id="1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44414" y="2240530"/>
              <a:ext cx="780290" cy="780290"/>
            </a:xfrm>
            <a:prstGeom prst="rect">
              <a:avLst/>
            </a:prstGeom>
          </p:spPr>
        </p:pic>
        <p:pic>
          <p:nvPicPr>
            <p:cNvPr id="1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44414" y="2954938"/>
              <a:ext cx="780290" cy="780290"/>
            </a:xfrm>
            <a:prstGeom prst="rect">
              <a:avLst/>
            </a:prstGeom>
          </p:spPr>
        </p:pic>
        <p:sp>
          <p:nvSpPr>
            <p:cNvPr id="17" name="Rectangle 16"/>
            <p:cNvSpPr/>
            <p:nvPr/>
          </p:nvSpPr>
          <p:spPr bwMode="auto">
            <a:xfrm>
              <a:off x="5022861"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667193"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IIS Web Farm</a:t>
              </a:r>
            </a:p>
          </p:txBody>
        </p:sp>
      </p:grpSp>
      <p:grpSp>
        <p:nvGrpSpPr>
          <p:cNvPr id="57" name="Group 56"/>
          <p:cNvGrpSpPr/>
          <p:nvPr/>
        </p:nvGrpSpPr>
        <p:grpSpPr>
          <a:xfrm>
            <a:off x="8221950" y="1673674"/>
            <a:ext cx="2745331" cy="2146232"/>
            <a:chOff x="8221950" y="1673674"/>
            <a:chExt cx="2745331" cy="2146232"/>
          </a:xfrm>
        </p:grpSpPr>
        <p:pic>
          <p:nvPicPr>
            <p:cNvPr id="20"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955351"/>
              <a:ext cx="781050" cy="779463"/>
            </a:xfrm>
            <a:prstGeom prst="rect">
              <a:avLst/>
            </a:prstGeom>
          </p:spPr>
        </p:pic>
        <p:pic>
          <p:nvPicPr>
            <p:cNvPr id="21"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240530"/>
              <a:ext cx="780290" cy="780290"/>
            </a:xfrm>
            <a:prstGeom prst="rect">
              <a:avLst/>
            </a:prstGeom>
          </p:spPr>
        </p:pic>
        <p:pic>
          <p:nvPicPr>
            <p:cNvPr id="22"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240530"/>
              <a:ext cx="780290" cy="780290"/>
            </a:xfrm>
            <a:prstGeom prst="rect">
              <a:avLst/>
            </a:prstGeom>
          </p:spPr>
        </p:pic>
        <p:pic>
          <p:nvPicPr>
            <p:cNvPr id="2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954938"/>
              <a:ext cx="780290" cy="780290"/>
            </a:xfrm>
            <a:prstGeom prst="rect">
              <a:avLst/>
            </a:prstGeom>
          </p:spPr>
        </p:pic>
        <p:sp>
          <p:nvSpPr>
            <p:cNvPr id="24" name="Rectangle 23"/>
            <p:cNvSpPr/>
            <p:nvPr/>
          </p:nvSpPr>
          <p:spPr bwMode="auto">
            <a:xfrm>
              <a:off x="8634838"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2195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SAP on Azure</a:t>
              </a:r>
            </a:p>
          </p:txBody>
        </p:sp>
      </p:grpSp>
      <p:grpSp>
        <p:nvGrpSpPr>
          <p:cNvPr id="29" name="Group 28"/>
          <p:cNvGrpSpPr/>
          <p:nvPr/>
        </p:nvGrpSpPr>
        <p:grpSpPr>
          <a:xfrm>
            <a:off x="1325832" y="4319225"/>
            <a:ext cx="2089649" cy="1559978"/>
            <a:chOff x="1340251" y="4687361"/>
            <a:chExt cx="2089649" cy="1559978"/>
          </a:xfrm>
        </p:grpSpPr>
        <p:sp>
          <p:nvSpPr>
            <p:cNvPr id="26" name="Rectangle 25"/>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28" name="TextBox 27"/>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0" name="Group 29"/>
          <p:cNvGrpSpPr/>
          <p:nvPr/>
        </p:nvGrpSpPr>
        <p:grpSpPr>
          <a:xfrm>
            <a:off x="4971444" y="4319225"/>
            <a:ext cx="2089649" cy="1559978"/>
            <a:chOff x="1340251" y="4687361"/>
            <a:chExt cx="2089649" cy="1559978"/>
          </a:xfrm>
        </p:grpSpPr>
        <p:sp>
          <p:nvSpPr>
            <p:cNvPr id="31" name="Rectangle 30"/>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3" name="TextBox 32"/>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4" name="Group 33"/>
          <p:cNvGrpSpPr/>
          <p:nvPr/>
        </p:nvGrpSpPr>
        <p:grpSpPr>
          <a:xfrm>
            <a:off x="8549786" y="4319225"/>
            <a:ext cx="2089649" cy="1559978"/>
            <a:chOff x="1340251" y="4687361"/>
            <a:chExt cx="2089649" cy="1559978"/>
          </a:xfrm>
        </p:grpSpPr>
        <p:sp>
          <p:nvSpPr>
            <p:cNvPr id="35" name="Rectangle 34"/>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7" name="TextBox 36"/>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3</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cxnSp>
        <p:nvCxnSpPr>
          <p:cNvPr id="41" name="Elbow Connector 40"/>
          <p:cNvCxnSpPr>
            <a:stCxn id="9" idx="3"/>
            <a:endCxn id="26" idx="3"/>
          </p:cNvCxnSpPr>
          <p:nvPr/>
        </p:nvCxnSpPr>
        <p:spPr>
          <a:xfrm>
            <a:off x="3330433" y="2996450"/>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3"/>
            <a:endCxn id="31" idx="3"/>
          </p:cNvCxnSpPr>
          <p:nvPr/>
        </p:nvCxnSpPr>
        <p:spPr>
          <a:xfrm>
            <a:off x="6942410" y="2996450"/>
            <a:ext cx="89846" cy="2284109"/>
          </a:xfrm>
          <a:prstGeom prst="bentConnector3">
            <a:avLst>
              <a:gd name="adj1" fmla="val 35443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3"/>
            <a:endCxn id="35" idx="3"/>
          </p:cNvCxnSpPr>
          <p:nvPr/>
        </p:nvCxnSpPr>
        <p:spPr>
          <a:xfrm>
            <a:off x="10554387" y="2996450"/>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9973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separate storage accounts for logging </a:t>
            </a:r>
          </a:p>
        </p:txBody>
      </p:sp>
      <p:grpSp>
        <p:nvGrpSpPr>
          <p:cNvPr id="18" name="Group 17"/>
          <p:cNvGrpSpPr/>
          <p:nvPr/>
        </p:nvGrpSpPr>
        <p:grpSpPr>
          <a:xfrm>
            <a:off x="7261364" y="3935877"/>
            <a:ext cx="2089649" cy="1873488"/>
            <a:chOff x="7480972" y="2534159"/>
            <a:chExt cx="2089649" cy="1873488"/>
          </a:xfrm>
        </p:grpSpPr>
        <p:sp>
          <p:nvSpPr>
            <p:cNvPr id="19" name="Rectangle 18"/>
            <p:cNvSpPr/>
            <p:nvPr/>
          </p:nvSpPr>
          <p:spPr bwMode="auto">
            <a:xfrm>
              <a:off x="7480972" y="2896848"/>
              <a:ext cx="2060812" cy="144087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719090" y="2534159"/>
              <a:ext cx="780290" cy="780290"/>
            </a:xfrm>
            <a:prstGeom prst="rect">
              <a:avLst/>
            </a:prstGeom>
          </p:spPr>
        </p:pic>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77997" y="3303559"/>
              <a:ext cx="612540" cy="612540"/>
            </a:xfrm>
            <a:prstGeom prst="rect">
              <a:avLst/>
            </a:prstGeom>
          </p:spPr>
        </p:pic>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733214" y="3303559"/>
              <a:ext cx="612540" cy="612540"/>
            </a:xfrm>
            <a:prstGeom prst="rect">
              <a:avLst/>
            </a:prstGeom>
          </p:spPr>
        </p:pic>
        <p:sp>
          <p:nvSpPr>
            <p:cNvPr id="23" name="TextBox 22"/>
            <p:cNvSpPr txBox="1"/>
            <p:nvPr/>
          </p:nvSpPr>
          <p:spPr>
            <a:xfrm>
              <a:off x="7480972" y="3835183"/>
              <a:ext cx="2089649"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p:txBody>
        </p:sp>
      </p:grpSp>
      <p:grpSp>
        <p:nvGrpSpPr>
          <p:cNvPr id="45" name="Group 44"/>
          <p:cNvGrpSpPr/>
          <p:nvPr/>
        </p:nvGrpSpPr>
        <p:grpSpPr>
          <a:xfrm>
            <a:off x="7261364" y="1080376"/>
            <a:ext cx="2089649" cy="1873488"/>
            <a:chOff x="7480972" y="1526055"/>
            <a:chExt cx="2089649" cy="1873488"/>
          </a:xfrm>
        </p:grpSpPr>
        <p:grpSp>
          <p:nvGrpSpPr>
            <p:cNvPr id="17" name="Group 16"/>
            <p:cNvGrpSpPr/>
            <p:nvPr/>
          </p:nvGrpSpPr>
          <p:grpSpPr>
            <a:xfrm>
              <a:off x="7480972" y="1526055"/>
              <a:ext cx="2089649" cy="1873488"/>
              <a:chOff x="7480972" y="2534159"/>
              <a:chExt cx="2089649" cy="1873488"/>
            </a:xfrm>
          </p:grpSpPr>
          <p:sp>
            <p:nvSpPr>
              <p:cNvPr id="5" name="Rectangle 4"/>
              <p:cNvSpPr/>
              <p:nvPr/>
            </p:nvSpPr>
            <p:spPr bwMode="auto">
              <a:xfrm>
                <a:off x="7480972" y="2896848"/>
                <a:ext cx="2060812" cy="144087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719090" y="2534159"/>
                <a:ext cx="780290" cy="780290"/>
              </a:xfrm>
              <a:prstGeom prst="rect">
                <a:avLst/>
              </a:prstGeom>
            </p:spPr>
          </p:pic>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77997" y="3303559"/>
                <a:ext cx="612540" cy="612540"/>
              </a:xfrm>
              <a:prstGeom prst="rect">
                <a:avLst/>
              </a:prstGeom>
            </p:spPr>
          </p:pic>
          <p:sp>
            <p:nvSpPr>
              <p:cNvPr id="16" name="TextBox 15"/>
              <p:cNvSpPr txBox="1"/>
              <p:nvPr/>
            </p:nvSpPr>
            <p:spPr>
              <a:xfrm>
                <a:off x="7480972" y="3835183"/>
                <a:ext cx="2089649"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p:txBody>
          </p:sp>
        </p:grpSp>
        <p:pic>
          <p:nvPicPr>
            <p:cNvPr id="32" name="Picture 3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733214" y="2304553"/>
              <a:ext cx="601650" cy="601650"/>
            </a:xfrm>
            <a:prstGeom prst="rect">
              <a:avLst/>
            </a:prstGeom>
          </p:spPr>
        </p:pic>
      </p:grpSp>
      <p:grpSp>
        <p:nvGrpSpPr>
          <p:cNvPr id="47" name="Group 46"/>
          <p:cNvGrpSpPr/>
          <p:nvPr/>
        </p:nvGrpSpPr>
        <p:grpSpPr>
          <a:xfrm>
            <a:off x="3700880" y="2540971"/>
            <a:ext cx="2119371" cy="1812187"/>
            <a:chOff x="3060510" y="3552478"/>
            <a:chExt cx="2119371" cy="1812187"/>
          </a:xfrm>
        </p:grpSpPr>
        <p:sp>
          <p:nvSpPr>
            <p:cNvPr id="31" name="TextBox 30"/>
            <p:cNvSpPr txBox="1"/>
            <p:nvPr/>
          </p:nvSpPr>
          <p:spPr>
            <a:xfrm>
              <a:off x="3060510" y="4792201"/>
              <a:ext cx="211937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App Service</a:t>
              </a:r>
            </a:p>
          </p:txBody>
        </p:sp>
        <p:pic>
          <p:nvPicPr>
            <p:cNvPr id="33" name="Picture 3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279303" y="3552478"/>
              <a:ext cx="656570" cy="656570"/>
            </a:xfrm>
            <a:prstGeom prst="rect">
              <a:avLst/>
            </a:prstGeom>
          </p:spPr>
        </p:pic>
        <p:sp>
          <p:nvSpPr>
            <p:cNvPr id="34" name="Rectangle 33"/>
            <p:cNvSpPr/>
            <p:nvPr/>
          </p:nvSpPr>
          <p:spPr bwMode="auto">
            <a:xfrm>
              <a:off x="3179428" y="3835183"/>
              <a:ext cx="1881536" cy="1529482"/>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218516" y="4337721"/>
              <a:ext cx="503794" cy="503794"/>
            </a:xfrm>
            <a:prstGeom prst="rect">
              <a:avLst/>
            </a:prstGeom>
          </p:spPr>
        </p:pic>
        <p:pic>
          <p:nvPicPr>
            <p:cNvPr id="36" name="Picture 3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843749" y="4337721"/>
              <a:ext cx="503794" cy="503794"/>
            </a:xfrm>
            <a:prstGeom prst="rect">
              <a:avLst/>
            </a:prstGeom>
          </p:spPr>
        </p:pic>
        <p:pic>
          <p:nvPicPr>
            <p:cNvPr id="37" name="Picture 3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468982" y="4337721"/>
              <a:ext cx="503794" cy="503794"/>
            </a:xfrm>
            <a:prstGeom prst="rect">
              <a:avLst/>
            </a:prstGeom>
          </p:spPr>
        </p:pic>
      </p:grpSp>
      <p:cxnSp>
        <p:nvCxnSpPr>
          <p:cNvPr id="38" name="Elbow Connector 37"/>
          <p:cNvCxnSpPr>
            <a:stCxn id="5" idx="1"/>
            <a:endCxn id="34" idx="0"/>
          </p:cNvCxnSpPr>
          <p:nvPr/>
        </p:nvCxnSpPr>
        <p:spPr>
          <a:xfrm rot="10800000" flipV="1">
            <a:off x="4760566" y="2163502"/>
            <a:ext cx="2500798" cy="660174"/>
          </a:xfrm>
          <a:prstGeom prst="bentConnector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9" idx="1"/>
            <a:endCxn id="31" idx="2"/>
          </p:cNvCxnSpPr>
          <p:nvPr/>
        </p:nvCxnSpPr>
        <p:spPr>
          <a:xfrm rot="10800000">
            <a:off x="4760566" y="4353159"/>
            <a:ext cx="2500798" cy="665845"/>
          </a:xfrm>
          <a:prstGeom prst="bent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74021" y="1585366"/>
            <a:ext cx="303068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App Messaging &amp; Storage</a:t>
            </a:r>
          </a:p>
        </p:txBody>
      </p:sp>
      <p:sp>
        <p:nvSpPr>
          <p:cNvPr id="49" name="TextBox 48"/>
          <p:cNvSpPr txBox="1"/>
          <p:nvPr/>
        </p:nvSpPr>
        <p:spPr>
          <a:xfrm>
            <a:off x="4416924" y="4978368"/>
            <a:ext cx="274488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Logging &amp; Diagnostics</a:t>
            </a:r>
          </a:p>
        </p:txBody>
      </p:sp>
      <p:grpSp>
        <p:nvGrpSpPr>
          <p:cNvPr id="50" name="Group 49"/>
          <p:cNvGrpSpPr/>
          <p:nvPr/>
        </p:nvGrpSpPr>
        <p:grpSpPr>
          <a:xfrm>
            <a:off x="1620065" y="3194882"/>
            <a:ext cx="1470476" cy="1232779"/>
            <a:chOff x="217525" y="3451142"/>
            <a:chExt cx="1470476" cy="1232779"/>
          </a:xfrm>
        </p:grpSpPr>
        <p:pic>
          <p:nvPicPr>
            <p:cNvPr id="51" name="Picture 5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62618" y="3451142"/>
              <a:ext cx="780290" cy="780290"/>
            </a:xfrm>
            <a:prstGeom prst="rect">
              <a:avLst/>
            </a:prstGeom>
          </p:spPr>
        </p:pic>
        <p:sp>
          <p:nvSpPr>
            <p:cNvPr id="52" name="TextBox 51"/>
            <p:cNvSpPr txBox="1"/>
            <p:nvPr/>
          </p:nvSpPr>
          <p:spPr>
            <a:xfrm>
              <a:off x="217525" y="4111457"/>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Client</a:t>
              </a:r>
            </a:p>
          </p:txBody>
        </p:sp>
      </p:grpSp>
      <p:cxnSp>
        <p:nvCxnSpPr>
          <p:cNvPr id="53" name="Straight Arrow Connector 52"/>
          <p:cNvCxnSpPr>
            <a:stCxn id="51" idx="3"/>
            <a:endCxn id="34" idx="1"/>
          </p:cNvCxnSpPr>
          <p:nvPr/>
        </p:nvCxnSpPr>
        <p:spPr>
          <a:xfrm>
            <a:off x="2745448" y="3585027"/>
            <a:ext cx="1074350" cy="339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462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queues to improve application scale</a:t>
            </a:r>
          </a:p>
        </p:txBody>
      </p:sp>
      <p:grpSp>
        <p:nvGrpSpPr>
          <p:cNvPr id="3" name="Group 2"/>
          <p:cNvGrpSpPr/>
          <p:nvPr/>
        </p:nvGrpSpPr>
        <p:grpSpPr>
          <a:xfrm>
            <a:off x="594575" y="3482788"/>
            <a:ext cx="1470476" cy="1232779"/>
            <a:chOff x="217525" y="3451142"/>
            <a:chExt cx="1470476" cy="1232779"/>
          </a:xfrm>
        </p:grpSpPr>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2618" y="3451142"/>
              <a:ext cx="780290" cy="780290"/>
            </a:xfrm>
            <a:prstGeom prst="rect">
              <a:avLst/>
            </a:prstGeom>
          </p:spPr>
        </p:pic>
        <p:sp>
          <p:nvSpPr>
            <p:cNvPr id="28" name="TextBox 27"/>
            <p:cNvSpPr txBox="1"/>
            <p:nvPr/>
          </p:nvSpPr>
          <p:spPr>
            <a:xfrm>
              <a:off x="217525" y="4111457"/>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Client</a:t>
              </a:r>
            </a:p>
          </p:txBody>
        </p:sp>
      </p:grpSp>
      <p:cxnSp>
        <p:nvCxnSpPr>
          <p:cNvPr id="39" name="Straight Arrow Connector 38"/>
          <p:cNvCxnSpPr>
            <a:stCxn id="27" idx="3"/>
            <a:endCxn id="81" idx="0"/>
          </p:cNvCxnSpPr>
          <p:nvPr/>
        </p:nvCxnSpPr>
        <p:spPr>
          <a:xfrm>
            <a:off x="1719958" y="3872933"/>
            <a:ext cx="396722" cy="70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256198" y="2772261"/>
            <a:ext cx="1567321" cy="1936719"/>
            <a:chOff x="5256198" y="2785909"/>
            <a:chExt cx="1567321" cy="1936719"/>
          </a:xfrm>
        </p:grpSpPr>
        <p:sp>
          <p:nvSpPr>
            <p:cNvPr id="5" name="Rectangle 4"/>
            <p:cNvSpPr/>
            <p:nvPr/>
          </p:nvSpPr>
          <p:spPr bwMode="auto">
            <a:xfrm>
              <a:off x="5256198" y="3150088"/>
              <a:ext cx="1567321" cy="15725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97820" y="2785909"/>
              <a:ext cx="780290" cy="780290"/>
            </a:xfrm>
            <a:prstGeom prst="rect">
              <a:avLst/>
            </a:prstGeom>
          </p:spPr>
        </p:pic>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58897" y="3500951"/>
              <a:ext cx="780290" cy="780290"/>
            </a:xfrm>
            <a:prstGeom prst="rect">
              <a:avLst/>
            </a:prstGeom>
          </p:spPr>
        </p:pic>
        <p:sp>
          <p:nvSpPr>
            <p:cNvPr id="60" name="TextBox 59"/>
            <p:cNvSpPr txBox="1"/>
            <p:nvPr/>
          </p:nvSpPr>
          <p:spPr>
            <a:xfrm>
              <a:off x="5313804" y="4108811"/>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Queue</a:t>
              </a:r>
            </a:p>
          </p:txBody>
        </p:sp>
      </p:grpSp>
      <p:pic>
        <p:nvPicPr>
          <p:cNvPr id="81" name="Picture 8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rot="16200000">
            <a:off x="2116680" y="3489849"/>
            <a:ext cx="780290" cy="780290"/>
          </a:xfrm>
          <a:prstGeom prst="rect">
            <a:avLst/>
          </a:prstGeom>
        </p:spPr>
      </p:pic>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647447" y="3067412"/>
            <a:ext cx="780290" cy="780290"/>
          </a:xfrm>
          <a:prstGeom prst="rect">
            <a:avLst/>
          </a:prstGeom>
        </p:spPr>
      </p:pic>
      <p:sp>
        <p:nvSpPr>
          <p:cNvPr id="53" name="TextBox 52"/>
          <p:cNvSpPr txBox="1"/>
          <p:nvPr/>
        </p:nvSpPr>
        <p:spPr>
          <a:xfrm>
            <a:off x="3247796" y="4914310"/>
            <a:ext cx="1570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Web Apps</a:t>
            </a:r>
          </a:p>
        </p:txBody>
      </p:sp>
      <p:pic>
        <p:nvPicPr>
          <p:cNvPr id="84" name="Picture 8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647447" y="3962573"/>
            <a:ext cx="780290" cy="780290"/>
          </a:xfrm>
          <a:prstGeom prst="rect">
            <a:avLst/>
          </a:prstGeom>
        </p:spPr>
      </p:pic>
      <p:sp>
        <p:nvSpPr>
          <p:cNvPr id="107" name="TextBox 106"/>
          <p:cNvSpPr txBox="1"/>
          <p:nvPr/>
        </p:nvSpPr>
        <p:spPr>
          <a:xfrm>
            <a:off x="3011090" y="1328927"/>
            <a:ext cx="607590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Scale-out tiers independently</a:t>
            </a:r>
          </a:p>
        </p:txBody>
      </p:sp>
      <p:sp>
        <p:nvSpPr>
          <p:cNvPr id="117" name="Rectangle 116"/>
          <p:cNvSpPr/>
          <p:nvPr/>
        </p:nvSpPr>
        <p:spPr bwMode="auto">
          <a:xfrm>
            <a:off x="3456934" y="2862547"/>
            <a:ext cx="1127596" cy="204425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6814035" y="5023570"/>
            <a:ext cx="3189174"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Web Jobs</a:t>
            </a:r>
          </a:p>
          <a:p>
            <a:pPr algn="ctr">
              <a:lnSpc>
                <a:spcPct val="90000"/>
              </a:lnSpc>
              <a:spcAft>
                <a:spcPts val="600"/>
              </a:spcAft>
            </a:pPr>
            <a:r>
              <a:rPr lang="en-US" sz="2000" dirty="0">
                <a:gradFill>
                  <a:gsLst>
                    <a:gs pos="2917">
                      <a:schemeClr val="tx1"/>
                    </a:gs>
                    <a:gs pos="30000">
                      <a:schemeClr val="tx1"/>
                    </a:gs>
                  </a:gsLst>
                  <a:lin ang="5400000" scaled="0"/>
                </a:gradFill>
              </a:rPr>
              <a:t>(Background Processing)</a:t>
            </a:r>
          </a:p>
        </p:txBody>
      </p:sp>
      <p:sp>
        <p:nvSpPr>
          <p:cNvPr id="121" name="Rectangle 120"/>
          <p:cNvSpPr/>
          <p:nvPr/>
        </p:nvSpPr>
        <p:spPr bwMode="auto">
          <a:xfrm>
            <a:off x="7791294" y="2647665"/>
            <a:ext cx="1241108" cy="244391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6" name="Group 125"/>
          <p:cNvGrpSpPr/>
          <p:nvPr/>
        </p:nvGrpSpPr>
        <p:grpSpPr>
          <a:xfrm>
            <a:off x="9633968" y="2848899"/>
            <a:ext cx="1570814" cy="2530319"/>
            <a:chOff x="9633968" y="2903491"/>
            <a:chExt cx="1570814" cy="2530319"/>
          </a:xfrm>
        </p:grpSpPr>
        <p:pic>
          <p:nvPicPr>
            <p:cNvPr id="100" name="Picture 9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29317" y="3062840"/>
              <a:ext cx="780290" cy="780290"/>
            </a:xfrm>
            <a:prstGeom prst="rect">
              <a:avLst/>
            </a:prstGeom>
          </p:spPr>
        </p:pic>
        <p:pic>
          <p:nvPicPr>
            <p:cNvPr id="101" name="Picture 10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29317" y="3948925"/>
              <a:ext cx="780290" cy="780290"/>
            </a:xfrm>
            <a:prstGeom prst="rect">
              <a:avLst/>
            </a:prstGeom>
          </p:spPr>
        </p:pic>
        <p:sp>
          <p:nvSpPr>
            <p:cNvPr id="104" name="TextBox 103"/>
            <p:cNvSpPr txBox="1"/>
            <p:nvPr/>
          </p:nvSpPr>
          <p:spPr>
            <a:xfrm>
              <a:off x="9633968" y="4861346"/>
              <a:ext cx="1570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Databases</a:t>
              </a:r>
            </a:p>
          </p:txBody>
        </p:sp>
        <p:sp>
          <p:nvSpPr>
            <p:cNvPr id="122" name="Rectangle 121"/>
            <p:cNvSpPr/>
            <p:nvPr/>
          </p:nvSpPr>
          <p:spPr bwMode="auto">
            <a:xfrm>
              <a:off x="9798908" y="2903491"/>
              <a:ext cx="1241108" cy="204425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23" name="Straight Arrow Connector 122"/>
          <p:cNvCxnSpPr>
            <a:stCxn id="121" idx="3"/>
            <a:endCxn id="122" idx="1"/>
          </p:cNvCxnSpPr>
          <p:nvPr/>
        </p:nvCxnSpPr>
        <p:spPr>
          <a:xfrm>
            <a:off x="9032402" y="3869624"/>
            <a:ext cx="766506" cy="140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1" idx="2"/>
            <a:endCxn id="117" idx="1"/>
          </p:cNvCxnSpPr>
          <p:nvPr/>
        </p:nvCxnSpPr>
        <p:spPr>
          <a:xfrm>
            <a:off x="2896970" y="3879994"/>
            <a:ext cx="559964" cy="46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7" idx="3"/>
            <a:endCxn id="56" idx="1"/>
          </p:cNvCxnSpPr>
          <p:nvPr/>
        </p:nvCxnSpPr>
        <p:spPr>
          <a:xfrm flipV="1">
            <a:off x="4584530" y="3877448"/>
            <a:ext cx="1074367" cy="722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56" idx="3"/>
            <a:endCxn id="121" idx="1"/>
          </p:cNvCxnSpPr>
          <p:nvPr/>
        </p:nvCxnSpPr>
        <p:spPr>
          <a:xfrm flipV="1">
            <a:off x="6439187" y="3869624"/>
            <a:ext cx="1352107" cy="78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2700884"/>
            <a:ext cx="729111" cy="729111"/>
          </a:xfrm>
          <a:prstGeom prst="rect">
            <a:avLst/>
          </a:prstGeom>
        </p:spPr>
      </p:pic>
      <p:pic>
        <p:nvPicPr>
          <p:cNvPr id="35" name="Picture 3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3486307"/>
            <a:ext cx="729111" cy="729111"/>
          </a:xfrm>
          <a:prstGeom prst="rect">
            <a:avLst/>
          </a:prstGeom>
        </p:spPr>
      </p:pic>
      <p:pic>
        <p:nvPicPr>
          <p:cNvPr id="36" name="Picture 3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4271730"/>
            <a:ext cx="729111" cy="729111"/>
          </a:xfrm>
          <a:prstGeom prst="rect">
            <a:avLst/>
          </a:prstGeom>
        </p:spPr>
      </p:pic>
    </p:spTree>
    <p:extLst>
      <p:ext uri="{BB962C8B-B14F-4D97-AF65-F5344CB8AC3E}">
        <p14:creationId xmlns:p14="http://schemas.microsoft.com/office/powerpoint/2010/main" val="2806257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p:txBody>
          <a:bodyPr/>
          <a:lstStyle/>
          <a:p>
            <a:r>
              <a:rPr lang="en-US" dirty="0"/>
              <a:t>Azure Storage Overview and Architecture</a:t>
            </a:r>
          </a:p>
          <a:p>
            <a:r>
              <a:rPr lang="en-US" dirty="0"/>
              <a:t>Premium Storage</a:t>
            </a:r>
          </a:p>
          <a:p>
            <a:r>
              <a:rPr lang="en-US" dirty="0"/>
              <a:t>Scalability Targets</a:t>
            </a:r>
          </a:p>
          <a:p>
            <a:r>
              <a:rPr lang="en-US" dirty="0"/>
              <a:t>Authentication and Architectural Patterns</a:t>
            </a:r>
          </a:p>
        </p:txBody>
      </p:sp>
    </p:spTree>
    <p:extLst>
      <p:ext uri="{BB962C8B-B14F-4D97-AF65-F5344CB8AC3E}">
        <p14:creationId xmlns:p14="http://schemas.microsoft.com/office/powerpoint/2010/main" val="10404001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932563"/>
          </a:xfrm>
        </p:spPr>
        <p:txBody>
          <a:bodyPr/>
          <a:lstStyle/>
          <a:p>
            <a:endParaRPr lang="en-US" sz="5400" dirty="0"/>
          </a:p>
        </p:txBody>
      </p:sp>
    </p:spTree>
    <p:extLst>
      <p:ext uri="{BB962C8B-B14F-4D97-AF65-F5344CB8AC3E}">
        <p14:creationId xmlns:p14="http://schemas.microsoft.com/office/powerpoint/2010/main" val="11995752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8971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Foundational Storage Scenarios</a:t>
            </a:r>
          </a:p>
        </p:txBody>
      </p:sp>
      <p:graphicFrame>
        <p:nvGraphicFramePr>
          <p:cNvPr id="4" name="Content Placeholder 3"/>
          <p:cNvGraphicFramePr>
            <a:graphicFrameLocks noGrp="1"/>
          </p:cNvGraphicFramePr>
          <p:nvPr>
            <p:ph sz="quarter" idx="10"/>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89323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Overview</a:t>
            </a:r>
          </a:p>
        </p:txBody>
      </p:sp>
    </p:spTree>
    <p:extLst>
      <p:ext uri="{BB962C8B-B14F-4D97-AF65-F5344CB8AC3E}">
        <p14:creationId xmlns:p14="http://schemas.microsoft.com/office/powerpoint/2010/main" val="805445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Storage Accounts</a:t>
            </a:r>
            <a:endParaRPr lang="en-US" dirty="0"/>
          </a:p>
        </p:txBody>
      </p:sp>
      <p:sp>
        <p:nvSpPr>
          <p:cNvPr id="4" name="Content Placeholder 3"/>
          <p:cNvSpPr>
            <a:spLocks noGrp="1"/>
          </p:cNvSpPr>
          <p:nvPr>
            <p:ph sz="quarter" idx="10"/>
          </p:nvPr>
        </p:nvSpPr>
        <p:spPr/>
        <p:txBody>
          <a:bodyPr>
            <a:noAutofit/>
          </a:bodyPr>
          <a:lstStyle/>
          <a:p>
            <a:r>
              <a:rPr lang="en-US" sz="2400" dirty="0"/>
              <a:t>An Azure Subscription can have up to </a:t>
            </a:r>
            <a:r>
              <a:rPr lang="en-US" sz="2400" dirty="0">
                <a:solidFill>
                  <a:srgbClr val="FFFF00"/>
                </a:solidFill>
              </a:rPr>
              <a:t>100 storage accounts</a:t>
            </a:r>
            <a:r>
              <a:rPr lang="en-US" sz="2400" dirty="0"/>
              <a:t>.</a:t>
            </a:r>
          </a:p>
          <a:p>
            <a:pPr lvl="1"/>
            <a:r>
              <a:rPr lang="en-US" sz="2400" dirty="0"/>
              <a:t>Soft limit – contact support if you need more</a:t>
            </a:r>
          </a:p>
          <a:p>
            <a:pPr lvl="1"/>
            <a:endParaRPr lang="en-US" sz="2400" dirty="0"/>
          </a:p>
          <a:p>
            <a:r>
              <a:rPr lang="en-US" sz="2400" dirty="0"/>
              <a:t>Store up to </a:t>
            </a:r>
            <a:r>
              <a:rPr lang="en-US" sz="2400" dirty="0">
                <a:solidFill>
                  <a:srgbClr val="FFFF00"/>
                </a:solidFill>
              </a:rPr>
              <a:t>500TB per storage account</a:t>
            </a:r>
            <a:endParaRPr lang="en-US" sz="2400" dirty="0"/>
          </a:p>
          <a:p>
            <a:endParaRPr lang="en-US" sz="2400" dirty="0"/>
          </a:p>
          <a:p>
            <a:r>
              <a:rPr lang="en-US" sz="2400" dirty="0"/>
              <a:t>A storage account is uniquely addressable.</a:t>
            </a:r>
          </a:p>
          <a:p>
            <a:pPr marL="336145" lvl="1" indent="0">
              <a:buNone/>
            </a:pPr>
            <a:r>
              <a:rPr lang="en-US" sz="2400" dirty="0">
                <a:solidFill>
                  <a:srgbClr val="FFFF00"/>
                </a:solidFill>
              </a:rPr>
              <a:t>https://&lt;account name&gt;.&lt;service name&gt;.core.windows.net</a:t>
            </a:r>
            <a:endParaRPr lang="en-US" sz="2400" dirty="0"/>
          </a:p>
          <a:p>
            <a:endParaRPr lang="en-US" sz="2400" dirty="0"/>
          </a:p>
          <a:p>
            <a:r>
              <a:rPr lang="en-US" sz="2400" dirty="0"/>
              <a:t>Available from anywhere using REST API’s</a:t>
            </a:r>
          </a:p>
          <a:p>
            <a:endParaRPr lang="en-US" sz="2400" dirty="0"/>
          </a:p>
          <a:p>
            <a:r>
              <a:rPr lang="en-US" sz="2400" dirty="0"/>
              <a:t>Open source client libraries available for .NET, Native C++, Java, Android, Node.js, PHP, Python, Ruby, PowerShell, iOS</a:t>
            </a:r>
          </a:p>
        </p:txBody>
      </p:sp>
      <p:grpSp>
        <p:nvGrpSpPr>
          <p:cNvPr id="18" name="Group 17"/>
          <p:cNvGrpSpPr/>
          <p:nvPr/>
        </p:nvGrpSpPr>
        <p:grpSpPr>
          <a:xfrm>
            <a:off x="9082176" y="1134613"/>
            <a:ext cx="3043674" cy="3195225"/>
            <a:chOff x="9082176" y="1134613"/>
            <a:chExt cx="3043674" cy="3195225"/>
          </a:xfrm>
        </p:grpSpPr>
        <p:sp>
          <p:nvSpPr>
            <p:cNvPr id="5" name="TextBox 4"/>
            <p:cNvSpPr txBox="1"/>
            <p:nvPr/>
          </p:nvSpPr>
          <p:spPr>
            <a:xfrm>
              <a:off x="9082176"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grpSp>
          <p:nvGrpSpPr>
            <p:cNvPr id="6" name="Group 5"/>
            <p:cNvGrpSpPr/>
            <p:nvPr/>
          </p:nvGrpSpPr>
          <p:grpSpPr>
            <a:xfrm>
              <a:off x="9168370" y="1134613"/>
              <a:ext cx="2957480" cy="3195225"/>
              <a:chOff x="9168370" y="1134613"/>
              <a:chExt cx="2957480" cy="3195225"/>
            </a:xfrm>
          </p:grpSpPr>
          <p:sp>
            <p:nvSpPr>
              <p:cNvPr id="7" name="Rectangle 6"/>
              <p:cNvSpPr/>
              <p:nvPr/>
            </p:nvSpPr>
            <p:spPr bwMode="auto">
              <a:xfrm>
                <a:off x="9258300" y="1663938"/>
                <a:ext cx="2695161" cy="2656271"/>
              </a:xfrm>
              <a:prstGeom prst="rect">
                <a:avLst/>
              </a:prstGeom>
              <a:noFill/>
              <a:ln w="25400">
                <a:solidFill>
                  <a:srgbClr val="FFFFF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76465" y="1134613"/>
                <a:ext cx="780290" cy="780290"/>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76465" y="1914903"/>
                <a:ext cx="589758" cy="589758"/>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11001" y="1914903"/>
                <a:ext cx="589758" cy="589758"/>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45537" y="1914903"/>
                <a:ext cx="589758" cy="589758"/>
              </a:xfrm>
              <a:prstGeom prst="rect">
                <a:avLst/>
              </a:prstGeom>
            </p:spPr>
          </p:pic>
          <p:sp>
            <p:nvSpPr>
              <p:cNvPr id="12" name="TextBox 11"/>
              <p:cNvSpPr txBox="1"/>
              <p:nvPr/>
            </p:nvSpPr>
            <p:spPr>
              <a:xfrm>
                <a:off x="10016122"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sp>
            <p:nvSpPr>
              <p:cNvPr id="13" name="TextBox 12"/>
              <p:cNvSpPr txBox="1"/>
              <p:nvPr/>
            </p:nvSpPr>
            <p:spPr>
              <a:xfrm>
                <a:off x="10947514"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cxnSp>
            <p:nvCxnSpPr>
              <p:cNvPr id="14" name="Straight Connector 13"/>
              <p:cNvCxnSpPr/>
              <p:nvPr/>
            </p:nvCxnSpPr>
            <p:spPr>
              <a:xfrm>
                <a:off x="9671344"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04013"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36682"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68370" y="3812773"/>
                <a:ext cx="28712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Max. 100 Storage Accounts</a:t>
                </a:r>
              </a:p>
            </p:txBody>
          </p:sp>
        </p:grpSp>
      </p:grpSp>
    </p:spTree>
    <p:extLst>
      <p:ext uri="{BB962C8B-B14F-4D97-AF65-F5344CB8AC3E}">
        <p14:creationId xmlns:p14="http://schemas.microsoft.com/office/powerpoint/2010/main" val="1565703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a:t>
            </a:r>
          </a:p>
        </p:txBody>
      </p:sp>
      <p:graphicFrame>
        <p:nvGraphicFramePr>
          <p:cNvPr id="7" name="Content Placeholder 6"/>
          <p:cNvGraphicFramePr>
            <a:graphicFrameLocks noGrp="1"/>
          </p:cNvGraphicFramePr>
          <p:nvPr>
            <p:ph sz="quarter" idx="10"/>
            <p:extLst/>
          </p:nvPr>
        </p:nvGraphicFramePr>
        <p:xfrm>
          <a:off x="268288" y="1398588"/>
          <a:ext cx="11542315" cy="4015240"/>
        </p:xfrm>
        <a:graphic>
          <a:graphicData uri="http://schemas.openxmlformats.org/drawingml/2006/table">
            <a:tbl>
              <a:tblPr firstRow="1" firstCol="1" bandCol="1">
                <a:tableStyleId>{9DCAF9ED-07DC-4A11-8D7F-57B35C25682E}</a:tableStyleId>
              </a:tblPr>
              <a:tblGrid>
                <a:gridCol w="6877278">
                  <a:extLst>
                    <a:ext uri="{9D8B030D-6E8A-4147-A177-3AD203B41FA5}">
                      <a16:colId xmlns:a16="http://schemas.microsoft.com/office/drawing/2014/main" val="3229134219"/>
                    </a:ext>
                  </a:extLst>
                </a:gridCol>
                <a:gridCol w="954757">
                  <a:extLst>
                    <a:ext uri="{9D8B030D-6E8A-4147-A177-3AD203B41FA5}">
                      <a16:colId xmlns:a16="http://schemas.microsoft.com/office/drawing/2014/main" val="923407123"/>
                    </a:ext>
                  </a:extLst>
                </a:gridCol>
                <a:gridCol w="1040685">
                  <a:extLst>
                    <a:ext uri="{9D8B030D-6E8A-4147-A177-3AD203B41FA5}">
                      <a16:colId xmlns:a16="http://schemas.microsoft.com/office/drawing/2014/main" val="291609634"/>
                    </a:ext>
                  </a:extLst>
                </a:gridCol>
                <a:gridCol w="1212541">
                  <a:extLst>
                    <a:ext uri="{9D8B030D-6E8A-4147-A177-3AD203B41FA5}">
                      <a16:colId xmlns:a16="http://schemas.microsoft.com/office/drawing/2014/main" val="2490470475"/>
                    </a:ext>
                  </a:extLst>
                </a:gridCol>
                <a:gridCol w="1457054">
                  <a:extLst>
                    <a:ext uri="{9D8B030D-6E8A-4147-A177-3AD203B41FA5}">
                      <a16:colId xmlns:a16="http://schemas.microsoft.com/office/drawing/2014/main" val="1376772046"/>
                    </a:ext>
                  </a:extLst>
                </a:gridCol>
              </a:tblGrid>
              <a:tr h="402716">
                <a:tc>
                  <a:txBody>
                    <a:bodyPr/>
                    <a:lstStyle/>
                    <a:p>
                      <a:r>
                        <a:rPr lang="en-US" sz="2000"/>
                        <a:t>Replication Strategy</a:t>
                      </a:r>
                    </a:p>
                  </a:txBody>
                  <a:tcPr marL="49772" marR="49772" marT="24075" marB="24075" anchor="ctr"/>
                </a:tc>
                <a:tc>
                  <a:txBody>
                    <a:bodyPr/>
                    <a:lstStyle/>
                    <a:p>
                      <a:pPr algn="ctr"/>
                      <a:r>
                        <a:rPr lang="en-US" sz="2000" dirty="0"/>
                        <a:t>LRS</a:t>
                      </a:r>
                    </a:p>
                  </a:txBody>
                  <a:tcPr marL="49772" marR="49772" marT="24075" marB="24075" anchor="ctr"/>
                </a:tc>
                <a:tc>
                  <a:txBody>
                    <a:bodyPr/>
                    <a:lstStyle/>
                    <a:p>
                      <a:pPr algn="ctr"/>
                      <a:r>
                        <a:rPr lang="en-US" sz="2000" dirty="0"/>
                        <a:t>ZRS*</a:t>
                      </a:r>
                    </a:p>
                  </a:txBody>
                  <a:tcPr marL="49772" marR="49772" marT="24075" marB="24075" anchor="ctr"/>
                </a:tc>
                <a:tc>
                  <a:txBody>
                    <a:bodyPr/>
                    <a:lstStyle/>
                    <a:p>
                      <a:pPr algn="ctr"/>
                      <a:r>
                        <a:rPr lang="en-US" sz="2000" dirty="0"/>
                        <a:t>GRS</a:t>
                      </a:r>
                    </a:p>
                  </a:txBody>
                  <a:tcPr marL="49772" marR="49772" marT="24075" marB="24075" anchor="ctr"/>
                </a:tc>
                <a:tc>
                  <a:txBody>
                    <a:bodyPr/>
                    <a:lstStyle/>
                    <a:p>
                      <a:pPr algn="ctr"/>
                      <a:r>
                        <a:rPr lang="en-US" sz="2000" dirty="0"/>
                        <a:t>RA-GRS</a:t>
                      </a:r>
                    </a:p>
                  </a:txBody>
                  <a:tcPr marL="49772" marR="49772" marT="24075" marB="24075" anchor="ctr"/>
                </a:tc>
                <a:extLst>
                  <a:ext uri="{0D108BD9-81ED-4DB2-BD59-A6C34878D82A}">
                    <a16:rowId xmlns:a16="http://schemas.microsoft.com/office/drawing/2014/main" val="2852815416"/>
                  </a:ext>
                </a:extLst>
              </a:tr>
              <a:tr h="1003810">
                <a:tc>
                  <a:txBody>
                    <a:bodyPr/>
                    <a:lstStyle/>
                    <a:p>
                      <a:r>
                        <a:rPr lang="en-US" sz="2000" dirty="0"/>
                        <a:t>Data is replicated across multiple facilities</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73892302"/>
                  </a:ext>
                </a:extLst>
              </a:tr>
              <a:tr h="1604904">
                <a:tc>
                  <a:txBody>
                    <a:bodyPr/>
                    <a:lstStyle/>
                    <a:p>
                      <a:r>
                        <a:rPr lang="en-US" sz="2000" dirty="0"/>
                        <a:t>Data can be read from the secondary location as well as from the primary location</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a:t>No</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288283263"/>
                  </a:ext>
                </a:extLst>
              </a:tr>
              <a:tr h="1003810">
                <a:tc>
                  <a:txBody>
                    <a:bodyPr/>
                    <a:lstStyle/>
                    <a:p>
                      <a:r>
                        <a:rPr lang="en-US" sz="2000" dirty="0"/>
                        <a:t>Number of copies of data maintained on separate nodes</a:t>
                      </a:r>
                    </a:p>
                  </a:txBody>
                  <a:tcPr marL="49772" marR="49772" marT="24075" marB="24075" anchor="ctr"/>
                </a:tc>
                <a:tc>
                  <a:txBody>
                    <a:bodyPr/>
                    <a:lstStyle/>
                    <a:p>
                      <a:pPr algn="ctr"/>
                      <a:r>
                        <a:rPr lang="en-US" sz="2000"/>
                        <a:t>3</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6</a:t>
                      </a:r>
                    </a:p>
                  </a:txBody>
                  <a:tcPr marL="49772" marR="49772" marT="24075" marB="24075" anchor="ctr"/>
                </a:tc>
                <a:tc>
                  <a:txBody>
                    <a:bodyPr/>
                    <a:lstStyle/>
                    <a:p>
                      <a:pPr algn="ctr"/>
                      <a:r>
                        <a:rPr lang="en-US" sz="2000" dirty="0"/>
                        <a:t>6</a:t>
                      </a:r>
                    </a:p>
                  </a:txBody>
                  <a:tcPr marL="49772" marR="49772" marT="24075" marB="24075" anchor="ctr"/>
                </a:tc>
                <a:extLst>
                  <a:ext uri="{0D108BD9-81ED-4DB2-BD59-A6C34878D82A}">
                    <a16:rowId xmlns:a16="http://schemas.microsoft.com/office/drawing/2014/main" val="3148684945"/>
                  </a:ext>
                </a:extLst>
              </a:tr>
            </a:tbl>
          </a:graphicData>
        </a:graphic>
      </p:graphicFrame>
      <p:sp>
        <p:nvSpPr>
          <p:cNvPr id="6" name="TextBox 5"/>
          <p:cNvSpPr txBox="1"/>
          <p:nvPr/>
        </p:nvSpPr>
        <p:spPr>
          <a:xfrm>
            <a:off x="363849" y="5476506"/>
            <a:ext cx="7225989"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LRS – Locally Redundant</a:t>
            </a:r>
          </a:p>
          <a:p>
            <a:pPr>
              <a:lnSpc>
                <a:spcPct val="90000"/>
              </a:lnSpc>
              <a:spcAft>
                <a:spcPts val="600"/>
              </a:spcAft>
            </a:pPr>
            <a:r>
              <a:rPr lang="en-US" sz="1400" dirty="0">
                <a:gradFill>
                  <a:gsLst>
                    <a:gs pos="2917">
                      <a:schemeClr val="tx1"/>
                    </a:gs>
                    <a:gs pos="30000">
                      <a:schemeClr val="tx1"/>
                    </a:gs>
                  </a:gsLst>
                  <a:lin ang="5400000" scaled="0"/>
                </a:gradFill>
              </a:rPr>
              <a:t>*ZRS - Zone Redundant (only for  Block Blob)</a:t>
            </a:r>
          </a:p>
          <a:p>
            <a:pPr>
              <a:lnSpc>
                <a:spcPct val="90000"/>
              </a:lnSpc>
              <a:spcAft>
                <a:spcPts val="600"/>
              </a:spcAft>
            </a:pPr>
            <a:r>
              <a:rPr lang="en-US" sz="1400" dirty="0">
                <a:gradFill>
                  <a:gsLst>
                    <a:gs pos="2917">
                      <a:schemeClr val="tx1"/>
                    </a:gs>
                    <a:gs pos="30000">
                      <a:schemeClr val="tx1"/>
                    </a:gs>
                  </a:gsLst>
                  <a:lin ang="5400000" scaled="0"/>
                </a:gradFill>
              </a:rPr>
              <a:t>GRS – Globally Redundant</a:t>
            </a:r>
          </a:p>
          <a:p>
            <a:pPr>
              <a:lnSpc>
                <a:spcPct val="90000"/>
              </a:lnSpc>
              <a:spcAft>
                <a:spcPts val="600"/>
              </a:spcAft>
            </a:pPr>
            <a:r>
              <a:rPr lang="en-US" sz="1400" dirty="0">
                <a:gradFill>
                  <a:gsLst>
                    <a:gs pos="2917">
                      <a:schemeClr val="tx1"/>
                    </a:gs>
                    <a:gs pos="30000">
                      <a:schemeClr val="tx1"/>
                    </a:gs>
                  </a:gsLst>
                  <a:lin ang="5400000" scaled="0"/>
                </a:gradFill>
              </a:rPr>
              <a:t>RA-GRS – Read Access Geo Redundant</a:t>
            </a:r>
          </a:p>
        </p:txBody>
      </p:sp>
    </p:spTree>
    <p:extLst>
      <p:ext uri="{BB962C8B-B14F-4D97-AF65-F5344CB8AC3E}">
        <p14:creationId xmlns:p14="http://schemas.microsoft.com/office/powerpoint/2010/main" val="18162459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Storage</a:t>
            </a:r>
          </a:p>
        </p:txBody>
      </p:sp>
    </p:spTree>
    <p:extLst>
      <p:ext uri="{BB962C8B-B14F-4D97-AF65-F5344CB8AC3E}">
        <p14:creationId xmlns:p14="http://schemas.microsoft.com/office/powerpoint/2010/main" val="22166834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High Performance Storage for VM Workloads</a:t>
            </a:r>
          </a:p>
        </p:txBody>
      </p:sp>
      <p:sp>
        <p:nvSpPr>
          <p:cNvPr id="4" name="Content Placeholder 3"/>
          <p:cNvSpPr>
            <a:spLocks noGrp="1"/>
          </p:cNvSpPr>
          <p:nvPr>
            <p:ph sz="quarter" idx="10"/>
          </p:nvPr>
        </p:nvSpPr>
        <p:spPr/>
        <p:txBody>
          <a:bodyPr>
            <a:normAutofit/>
          </a:bodyPr>
          <a:lstStyle/>
          <a:p>
            <a:r>
              <a:rPr lang="en-US" dirty="0"/>
              <a:t>Ideal for I/O intensive workloads </a:t>
            </a:r>
          </a:p>
          <a:p>
            <a:r>
              <a:rPr lang="en-US" dirty="0"/>
              <a:t>Supported with *S-Series VM (DS, GS, FS)</a:t>
            </a:r>
          </a:p>
          <a:p>
            <a:r>
              <a:rPr lang="en-US" dirty="0"/>
              <a:t>DS-Series can support up to 40 data disks </a:t>
            </a:r>
          </a:p>
          <a:p>
            <a:pPr lvl="1"/>
            <a:r>
              <a:rPr lang="en-US" dirty="0"/>
              <a:t>up to 64K IOPS and 960 MB/s</a:t>
            </a:r>
          </a:p>
          <a:p>
            <a:r>
              <a:rPr lang="en-US" dirty="0"/>
              <a:t>GS-Series can support up to 64 data disks </a:t>
            </a:r>
          </a:p>
          <a:p>
            <a:pPr lvl="1"/>
            <a:r>
              <a:rPr lang="en-US" dirty="0"/>
              <a:t>up to 80K IOPS and 2,000 MB/s</a:t>
            </a:r>
          </a:p>
          <a:p>
            <a:endParaRPr lang="en-US" dirty="0"/>
          </a:p>
          <a:p>
            <a:endParaRPr lang="en-US" dirty="0"/>
          </a:p>
          <a:p>
            <a:endParaRPr lang="en-US" dirty="0"/>
          </a:p>
        </p:txBody>
      </p:sp>
    </p:spTree>
    <p:extLst>
      <p:ext uri="{BB962C8B-B14F-4D97-AF65-F5344CB8AC3E}">
        <p14:creationId xmlns:p14="http://schemas.microsoft.com/office/powerpoint/2010/main" val="356845057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0CD80EEA-1669-48E9-84EA-D9F730B923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e6ed2f3-2003-4809-a7f1-bfb3304c94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64</TotalTime>
  <Words>5385</Words>
  <Application>Microsoft Office PowerPoint</Application>
  <PresentationFormat>Widescreen</PresentationFormat>
  <Paragraphs>606</Paragraphs>
  <Slides>36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Segoe UI</vt:lpstr>
      <vt:lpstr>Segoe UI Light</vt:lpstr>
      <vt:lpstr>Wingdings</vt:lpstr>
      <vt:lpstr>Windows Azure</vt:lpstr>
      <vt:lpstr>PowerPoint Presentation</vt:lpstr>
      <vt:lpstr>Agenda</vt:lpstr>
      <vt:lpstr>Storage Lifecycle</vt:lpstr>
      <vt:lpstr>Key Foundational Storage Scenarios</vt:lpstr>
      <vt:lpstr>Azure Storage Overview</vt:lpstr>
      <vt:lpstr>Azure Storage Accounts</vt:lpstr>
      <vt:lpstr>Storage Replication</vt:lpstr>
      <vt:lpstr>Premium Storage</vt:lpstr>
      <vt:lpstr>High Performance Storage for VM Workloads</vt:lpstr>
      <vt:lpstr>Premium compared to Standard Storage</vt:lpstr>
      <vt:lpstr>SQL Server on Premium Storage (Test Results)</vt:lpstr>
      <vt:lpstr>Azure Storage Account Services</vt:lpstr>
      <vt:lpstr>Azure Storage Concepts</vt:lpstr>
      <vt:lpstr>PowerPoint Presentation</vt:lpstr>
      <vt:lpstr>Azure Storage Architecture</vt:lpstr>
      <vt:lpstr>Azure Storage Architecture (3 tiers)</vt:lpstr>
      <vt:lpstr>Azure Storage Partitions</vt:lpstr>
      <vt:lpstr>Blob Storage Container Concepts</vt:lpstr>
      <vt:lpstr>Table Storage Concepts</vt:lpstr>
      <vt:lpstr>Queue Storage Concepts</vt:lpstr>
      <vt:lpstr>Files Storage Concepts</vt:lpstr>
      <vt:lpstr>PowerPoint Presentation</vt:lpstr>
      <vt:lpstr>Scalability Targets</vt:lpstr>
      <vt:lpstr>Scalability Targets – Standard Storage</vt:lpstr>
      <vt:lpstr>Scalability Targets – Premium Storage</vt:lpstr>
      <vt:lpstr>PowerPoint Presentation</vt:lpstr>
      <vt:lpstr>Authentication and Access Control</vt:lpstr>
      <vt:lpstr>Storage account security</vt:lpstr>
      <vt:lpstr>Shared Access Signatures (SAS)</vt:lpstr>
      <vt:lpstr>Architecture Patterns using Storage</vt:lpstr>
      <vt:lpstr>Use separate storage accounts for high performance workloads</vt:lpstr>
      <vt:lpstr>Use separate storage accounts for logging </vt:lpstr>
      <vt:lpstr>Use queues to improve application scale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14</cp:revision>
  <dcterms:created xsi:type="dcterms:W3CDTF">2016-06-21T14:09:59Z</dcterms:created>
  <dcterms:modified xsi:type="dcterms:W3CDTF">2016-09-19T10:13:56Z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