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1"/>
  </p:notesMasterIdLst>
  <p:sldIdLst>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86" r:id="rId37"/>
    <p:sldId id="387" r:id="rId38"/>
    <p:sldId id="388" r:id="rId39"/>
    <p:sldId id="38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5 mins)" id="{28E9690B-0091-4B37-904D-AF77356E58A6}">
          <p14:sldIdLst>
            <p14:sldId id="354"/>
            <p14:sldId id="355"/>
            <p14:sldId id="356"/>
            <p14:sldId id="357"/>
          </p14:sldIdLst>
        </p14:section>
        <p14:section name="Storage Overview (15 mins)" id="{37C6492B-6AFA-44F0-B848-747EB2ECCF48}">
          <p14:sldIdLst>
            <p14:sldId id="358"/>
            <p14:sldId id="359"/>
            <p14:sldId id="360"/>
            <p14:sldId id="361"/>
            <p14:sldId id="362"/>
            <p14:sldId id="363"/>
            <p14:sldId id="364"/>
            <p14:sldId id="365"/>
            <p14:sldId id="366"/>
            <p14:sldId id="367"/>
            <p14:sldId id="368"/>
          </p14:sldIdLst>
        </p14:section>
        <p14:section name="Storage Architecture (15 mins)" id="{6F49017F-CA64-494D-AE4B-8A0FA5451C3A}">
          <p14:sldIdLst>
            <p14:sldId id="369"/>
            <p14:sldId id="370"/>
            <p14:sldId id="371"/>
            <p14:sldId id="372"/>
            <p14:sldId id="373"/>
            <p14:sldId id="374"/>
            <p14:sldId id="375"/>
            <p14:sldId id="376"/>
          </p14:sldIdLst>
        </p14:section>
        <p14:section name="Scalability Targets (10 mins)" id="{FE648211-023A-414F-8509-70EE9E8D5427}">
          <p14:sldIdLst>
            <p14:sldId id="377"/>
            <p14:sldId id="378"/>
            <p14:sldId id="379"/>
          </p14:sldIdLst>
        </p14:section>
        <p14:section name="Authentication (5 mins)" id="{6F7B9752-EB20-4D90-8130-4D0CF6A2295F}">
          <p14:sldIdLst>
            <p14:sldId id="380"/>
            <p14:sldId id="381"/>
            <p14:sldId id="382"/>
          </p14:sldIdLst>
        </p14:section>
        <p14:section name="Architecture Pattern (5 mins)" id="{DC839732-966E-42F2-8CD5-4FFDD3DBEC32}">
          <p14:sldIdLst>
            <p14:sldId id="383"/>
            <p14:sldId id="384"/>
            <p14:sldId id="385"/>
            <p14:sldId id="386"/>
          </p14:sldIdLst>
        </p14:section>
        <p14:section name="Conclusion (5 mins)" id="{80EA5CBD-C41E-461F-9EE1-BFAAEE1E99D5}">
          <p14:sldIdLst>
            <p14:sldId id="387"/>
            <p14:sldId id="388"/>
            <p14:sldId id="38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967" autoAdjust="0"/>
    <p:restoredTop sz="65612" autoAdjust="0"/>
  </p:normalViewPr>
  <p:slideViewPr>
    <p:cSldViewPr snapToGrid="0" showGuides="1">
      <p:cViewPr varScale="1">
        <p:scale>
          <a:sx n="105" d="100"/>
          <a:sy n="105" d="100"/>
        </p:scale>
        <p:origin x="62" y="55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CDAB34-6C75-4741-86B5-58D438F0650E}" type="doc">
      <dgm:prSet loTypeId="urn:microsoft.com/office/officeart/2008/layout/IncreasingCircleProcess" loCatId="process" qsTypeId="urn:microsoft.com/office/officeart/2005/8/quickstyle/simple1" qsCatId="simple" csTypeId="urn:microsoft.com/office/officeart/2005/8/colors/accent1_2" csCatId="accent1" phldr="1"/>
      <dgm:spPr/>
      <dgm:t>
        <a:bodyPr/>
        <a:lstStyle/>
        <a:p>
          <a:endParaRPr lang="en-US"/>
        </a:p>
      </dgm:t>
    </dgm:pt>
    <dgm:pt modelId="{0E49FD68-5D57-4F16-8BE6-30BF71C8B615}">
      <dgm:prSet phldrT="[Text]"/>
      <dgm:spPr/>
      <dgm:t>
        <a:bodyPr/>
        <a:lstStyle/>
        <a:p>
          <a:r>
            <a:rPr lang="en-US" dirty="0"/>
            <a:t>Real time</a:t>
          </a:r>
        </a:p>
      </dgm:t>
    </dgm:pt>
    <dgm:pt modelId="{F5927E03-7405-4260-B3F2-6EEC7C2716DB}" type="parTrans" cxnId="{FF3EAE35-77AA-4794-BDFF-F016A0AFD34F}">
      <dgm:prSet/>
      <dgm:spPr/>
      <dgm:t>
        <a:bodyPr/>
        <a:lstStyle/>
        <a:p>
          <a:endParaRPr lang="en-US"/>
        </a:p>
      </dgm:t>
    </dgm:pt>
    <dgm:pt modelId="{22B41E54-EA5F-4CA7-9B25-E5541B5B5C9B}" type="sibTrans" cxnId="{FF3EAE35-77AA-4794-BDFF-F016A0AFD34F}">
      <dgm:prSet/>
      <dgm:spPr/>
      <dgm:t>
        <a:bodyPr/>
        <a:lstStyle/>
        <a:p>
          <a:endParaRPr lang="en-US"/>
        </a:p>
      </dgm:t>
    </dgm:pt>
    <dgm:pt modelId="{6489FA77-ED37-438C-A84D-2DAB689006C4}">
      <dgm:prSet phldrT="[Text]"/>
      <dgm:spPr/>
      <dgm:t>
        <a:bodyPr/>
        <a:lstStyle/>
        <a:p>
          <a:r>
            <a:rPr lang="en-US" dirty="0"/>
            <a:t>Caching</a:t>
          </a:r>
        </a:p>
      </dgm:t>
    </dgm:pt>
    <dgm:pt modelId="{C56A2C46-954D-4600-B4E3-F9E8021ADFF7}" type="parTrans" cxnId="{4DA74285-BAEB-4598-9B55-ED4E45FE97AF}">
      <dgm:prSet/>
      <dgm:spPr/>
      <dgm:t>
        <a:bodyPr/>
        <a:lstStyle/>
        <a:p>
          <a:endParaRPr lang="en-US"/>
        </a:p>
      </dgm:t>
    </dgm:pt>
    <dgm:pt modelId="{2A137917-EAA3-4040-AB8B-26CC36103CB8}" type="sibTrans" cxnId="{4DA74285-BAEB-4598-9B55-ED4E45FE97AF}">
      <dgm:prSet/>
      <dgm:spPr/>
      <dgm:t>
        <a:bodyPr/>
        <a:lstStyle/>
        <a:p>
          <a:endParaRPr lang="en-US"/>
        </a:p>
      </dgm:t>
    </dgm:pt>
    <dgm:pt modelId="{CD20FCFE-3A5C-43F3-8A63-30E5B2063CD4}">
      <dgm:prSet phldrT="[Text]"/>
      <dgm:spPr/>
      <dgm:t>
        <a:bodyPr/>
        <a:lstStyle/>
        <a:p>
          <a:r>
            <a:rPr lang="en-US" dirty="0"/>
            <a:t>Search</a:t>
          </a:r>
        </a:p>
      </dgm:t>
    </dgm:pt>
    <dgm:pt modelId="{15D9AC87-4FD1-4E22-B766-AE8A6935B6D7}" type="parTrans" cxnId="{3126B97F-A348-4987-869B-D605D52CC2DF}">
      <dgm:prSet/>
      <dgm:spPr/>
      <dgm:t>
        <a:bodyPr/>
        <a:lstStyle/>
        <a:p>
          <a:endParaRPr lang="en-US"/>
        </a:p>
      </dgm:t>
    </dgm:pt>
    <dgm:pt modelId="{E948FDC9-2031-435A-9DB4-E109A6059D5F}" type="sibTrans" cxnId="{3126B97F-A348-4987-869B-D605D52CC2DF}">
      <dgm:prSet/>
      <dgm:spPr/>
      <dgm:t>
        <a:bodyPr/>
        <a:lstStyle/>
        <a:p>
          <a:endParaRPr lang="en-US"/>
        </a:p>
      </dgm:t>
    </dgm:pt>
    <dgm:pt modelId="{2E9AAFB0-67CF-4869-8B37-8783CC4D5426}">
      <dgm:prSet phldrT="[Text]"/>
      <dgm:spPr/>
      <dgm:t>
        <a:bodyPr/>
        <a:lstStyle/>
        <a:p>
          <a:r>
            <a:rPr lang="en-US" dirty="0"/>
            <a:t>Near time</a:t>
          </a:r>
        </a:p>
      </dgm:t>
    </dgm:pt>
    <dgm:pt modelId="{ECF3087D-9EF6-453F-902F-9A9225B5B5CF}" type="parTrans" cxnId="{BA46AADF-83D4-433B-AB72-54F6422B4CDF}">
      <dgm:prSet/>
      <dgm:spPr/>
      <dgm:t>
        <a:bodyPr/>
        <a:lstStyle/>
        <a:p>
          <a:endParaRPr lang="en-US"/>
        </a:p>
      </dgm:t>
    </dgm:pt>
    <dgm:pt modelId="{4576238C-4D65-4065-892D-5B2D92D0E6F3}" type="sibTrans" cxnId="{BA46AADF-83D4-433B-AB72-54F6422B4CDF}">
      <dgm:prSet/>
      <dgm:spPr/>
      <dgm:t>
        <a:bodyPr/>
        <a:lstStyle/>
        <a:p>
          <a:endParaRPr lang="en-US"/>
        </a:p>
      </dgm:t>
    </dgm:pt>
    <dgm:pt modelId="{6F446778-008D-4414-851F-A3E705017AFC}">
      <dgm:prSet phldrT="[Text]"/>
      <dgm:spPr/>
      <dgm:t>
        <a:bodyPr/>
        <a:lstStyle/>
        <a:p>
          <a:r>
            <a:rPr lang="en-US" dirty="0"/>
            <a:t>Long term</a:t>
          </a:r>
        </a:p>
      </dgm:t>
    </dgm:pt>
    <dgm:pt modelId="{6AD04928-DCDC-4869-BB20-7DB7D426FCF1}" type="parTrans" cxnId="{A9E75CEB-0F13-40ED-8569-E6BCD447AE5E}">
      <dgm:prSet/>
      <dgm:spPr/>
      <dgm:t>
        <a:bodyPr/>
        <a:lstStyle/>
        <a:p>
          <a:endParaRPr lang="en-US"/>
        </a:p>
      </dgm:t>
    </dgm:pt>
    <dgm:pt modelId="{9D6667A9-EAD7-4065-856F-6532BDFF4243}" type="sibTrans" cxnId="{A9E75CEB-0F13-40ED-8569-E6BCD447AE5E}">
      <dgm:prSet/>
      <dgm:spPr/>
      <dgm:t>
        <a:bodyPr/>
        <a:lstStyle/>
        <a:p>
          <a:endParaRPr lang="en-US"/>
        </a:p>
      </dgm:t>
    </dgm:pt>
    <dgm:pt modelId="{19E6C234-8651-4B0F-A2FF-7DE20AF880C8}">
      <dgm:prSet phldrT="[Text]"/>
      <dgm:spPr/>
      <dgm:t>
        <a:bodyPr/>
        <a:lstStyle/>
        <a:p>
          <a:r>
            <a:rPr lang="en-US" dirty="0"/>
            <a:t>Time-based</a:t>
          </a:r>
        </a:p>
      </dgm:t>
    </dgm:pt>
    <dgm:pt modelId="{1557A0AB-0619-4B8D-8E74-302A557FA3F4}" type="parTrans" cxnId="{DC1488E3-F467-4EC3-9D63-F39ED6433B6D}">
      <dgm:prSet/>
      <dgm:spPr/>
      <dgm:t>
        <a:bodyPr/>
        <a:lstStyle/>
        <a:p>
          <a:endParaRPr lang="en-US"/>
        </a:p>
      </dgm:t>
    </dgm:pt>
    <dgm:pt modelId="{5FEAD576-2CCC-48BC-AE24-BF8660595F55}" type="sibTrans" cxnId="{DC1488E3-F467-4EC3-9D63-F39ED6433B6D}">
      <dgm:prSet/>
      <dgm:spPr/>
      <dgm:t>
        <a:bodyPr/>
        <a:lstStyle/>
        <a:p>
          <a:endParaRPr lang="en-US"/>
        </a:p>
      </dgm:t>
    </dgm:pt>
    <dgm:pt modelId="{C77858BD-2E9F-43D7-9A74-94BD62EAA42E}">
      <dgm:prSet phldrT="[Text]"/>
      <dgm:spPr/>
      <dgm:t>
        <a:bodyPr/>
        <a:lstStyle/>
        <a:p>
          <a:r>
            <a:rPr lang="en-US" dirty="0"/>
            <a:t>Use-Based</a:t>
          </a:r>
        </a:p>
      </dgm:t>
    </dgm:pt>
    <dgm:pt modelId="{B82D58F7-6EBA-4E3C-9C1A-A06C29D65886}" type="parTrans" cxnId="{8ADE14F4-5EAC-4E6B-B0BD-C83238F20A5E}">
      <dgm:prSet/>
      <dgm:spPr/>
      <dgm:t>
        <a:bodyPr/>
        <a:lstStyle/>
        <a:p>
          <a:endParaRPr lang="en-US"/>
        </a:p>
      </dgm:t>
    </dgm:pt>
    <dgm:pt modelId="{71B5B7B7-9C37-4373-B6E2-2B6506A329EE}" type="sibTrans" cxnId="{8ADE14F4-5EAC-4E6B-B0BD-C83238F20A5E}">
      <dgm:prSet/>
      <dgm:spPr/>
      <dgm:t>
        <a:bodyPr/>
        <a:lstStyle/>
        <a:p>
          <a:endParaRPr lang="en-US"/>
        </a:p>
      </dgm:t>
    </dgm:pt>
    <dgm:pt modelId="{D1248D6C-398B-4DBD-92C7-74FEEDBA3EBA}">
      <dgm:prSet phldrT="[Text]"/>
      <dgm:spPr/>
      <dgm:t>
        <a:bodyPr/>
        <a:lstStyle/>
        <a:p>
          <a:r>
            <a:rPr lang="en-US" dirty="0"/>
            <a:t>Expiry based</a:t>
          </a:r>
        </a:p>
      </dgm:t>
    </dgm:pt>
    <dgm:pt modelId="{D83D3BC9-B73A-4471-A692-A4E15821E3E6}" type="parTrans" cxnId="{3228773B-E0F3-4741-927F-99067BDB3E51}">
      <dgm:prSet/>
      <dgm:spPr/>
      <dgm:t>
        <a:bodyPr/>
        <a:lstStyle/>
        <a:p>
          <a:endParaRPr lang="en-US"/>
        </a:p>
      </dgm:t>
    </dgm:pt>
    <dgm:pt modelId="{C5A7728D-4480-403C-B37D-D881A7CA75FC}" type="sibTrans" cxnId="{3228773B-E0F3-4741-927F-99067BDB3E51}">
      <dgm:prSet/>
      <dgm:spPr/>
      <dgm:t>
        <a:bodyPr/>
        <a:lstStyle/>
        <a:p>
          <a:endParaRPr lang="en-US"/>
        </a:p>
      </dgm:t>
    </dgm:pt>
    <dgm:pt modelId="{0A093A95-4042-4195-B681-807D21F61DE1}">
      <dgm:prSet phldrT="[Text]"/>
      <dgm:spPr/>
      <dgm:t>
        <a:bodyPr/>
        <a:lstStyle/>
        <a:p>
          <a:r>
            <a:rPr lang="en-US" dirty="0"/>
            <a:t>Archive</a:t>
          </a:r>
        </a:p>
      </dgm:t>
    </dgm:pt>
    <dgm:pt modelId="{CEBEF89B-4DBE-4497-A87D-E8A6670AFA04}" type="parTrans" cxnId="{5B79DE4B-7CE4-43FC-B513-9A319F5ED407}">
      <dgm:prSet/>
      <dgm:spPr/>
      <dgm:t>
        <a:bodyPr/>
        <a:lstStyle/>
        <a:p>
          <a:endParaRPr lang="en-US"/>
        </a:p>
      </dgm:t>
    </dgm:pt>
    <dgm:pt modelId="{1D5C31A3-0839-4590-AACC-6AF11FDAA6BF}" type="sibTrans" cxnId="{5B79DE4B-7CE4-43FC-B513-9A319F5ED407}">
      <dgm:prSet/>
      <dgm:spPr/>
      <dgm:t>
        <a:bodyPr/>
        <a:lstStyle/>
        <a:p>
          <a:endParaRPr lang="en-US"/>
        </a:p>
      </dgm:t>
    </dgm:pt>
    <dgm:pt modelId="{418DD0C2-22EC-40D1-8586-63BCD49D42A0}">
      <dgm:prSet phldrT="[Text]"/>
      <dgm:spPr/>
      <dgm:t>
        <a:bodyPr/>
        <a:lstStyle/>
        <a:p>
          <a:r>
            <a:rPr lang="en-US" dirty="0"/>
            <a:t>Compliance</a:t>
          </a:r>
        </a:p>
      </dgm:t>
    </dgm:pt>
    <dgm:pt modelId="{03A5B63A-A664-4C4B-9651-20FB5AD30093}" type="parTrans" cxnId="{35FCA7FF-6C27-4278-854C-1F22981D027E}">
      <dgm:prSet/>
      <dgm:spPr/>
      <dgm:t>
        <a:bodyPr/>
        <a:lstStyle/>
        <a:p>
          <a:endParaRPr lang="en-US"/>
        </a:p>
      </dgm:t>
    </dgm:pt>
    <dgm:pt modelId="{2DDFBE7E-438C-4969-8354-3FBED39387A7}" type="sibTrans" cxnId="{35FCA7FF-6C27-4278-854C-1F22981D027E}">
      <dgm:prSet/>
      <dgm:spPr/>
      <dgm:t>
        <a:bodyPr/>
        <a:lstStyle/>
        <a:p>
          <a:endParaRPr lang="en-US"/>
        </a:p>
      </dgm:t>
    </dgm:pt>
    <dgm:pt modelId="{D46BC3EE-9C66-4A09-B4DA-5F812FBFE18E}">
      <dgm:prSet phldrT="[Text]"/>
      <dgm:spPr/>
      <dgm:t>
        <a:bodyPr/>
        <a:lstStyle/>
        <a:p>
          <a:r>
            <a:rPr lang="en-US" dirty="0"/>
            <a:t>Compute</a:t>
          </a:r>
        </a:p>
        <a:p>
          <a:r>
            <a:rPr lang="en-US" dirty="0"/>
            <a:t>Video</a:t>
          </a:r>
        </a:p>
        <a:p>
          <a:r>
            <a:rPr lang="en-US" dirty="0"/>
            <a:t>Standard workloads</a:t>
          </a:r>
        </a:p>
      </dgm:t>
    </dgm:pt>
    <dgm:pt modelId="{0BAC266B-570A-45F3-8D0F-8D162C54DDFA}" type="parTrans" cxnId="{5D3E7339-0621-4FFF-B3C9-6C286508BC01}">
      <dgm:prSet/>
      <dgm:spPr/>
      <dgm:t>
        <a:bodyPr/>
        <a:lstStyle/>
        <a:p>
          <a:endParaRPr lang="en-US"/>
        </a:p>
      </dgm:t>
    </dgm:pt>
    <dgm:pt modelId="{F42F9A9F-0C63-47DA-A9CE-EC03BE754A34}" type="sibTrans" cxnId="{5D3E7339-0621-4FFF-B3C9-6C286508BC01}">
      <dgm:prSet/>
      <dgm:spPr/>
      <dgm:t>
        <a:bodyPr/>
        <a:lstStyle/>
        <a:p>
          <a:endParaRPr lang="en-US"/>
        </a:p>
      </dgm:t>
    </dgm:pt>
    <dgm:pt modelId="{049AA0E3-D2D3-4A08-A740-DF4790EFA221}">
      <dgm:prSet phldrT="[Text]"/>
      <dgm:spPr/>
      <dgm:t>
        <a:bodyPr/>
        <a:lstStyle/>
        <a:p>
          <a:r>
            <a:rPr lang="en-US" dirty="0"/>
            <a:t>Size based</a:t>
          </a:r>
        </a:p>
      </dgm:t>
    </dgm:pt>
    <dgm:pt modelId="{9FA6EB5A-5CA5-425A-B92D-80C528697DE1}" type="parTrans" cxnId="{B08E4511-DB55-416E-9F23-1F8FF7A3F155}">
      <dgm:prSet/>
      <dgm:spPr/>
      <dgm:t>
        <a:bodyPr/>
        <a:lstStyle/>
        <a:p>
          <a:endParaRPr lang="en-US"/>
        </a:p>
      </dgm:t>
    </dgm:pt>
    <dgm:pt modelId="{FC0E207D-10AB-488D-83DE-EC8EA09EF3A4}" type="sibTrans" cxnId="{B08E4511-DB55-416E-9F23-1F8FF7A3F155}">
      <dgm:prSet/>
      <dgm:spPr/>
      <dgm:t>
        <a:bodyPr/>
        <a:lstStyle/>
        <a:p>
          <a:endParaRPr lang="en-US"/>
        </a:p>
      </dgm:t>
    </dgm:pt>
    <dgm:pt modelId="{5635DF97-8A19-4651-BC37-0DE78A0E58D1}">
      <dgm:prSet phldrT="[Text]"/>
      <dgm:spPr/>
      <dgm:t>
        <a:bodyPr/>
        <a:lstStyle/>
        <a:p>
          <a:r>
            <a:rPr lang="en-US"/>
            <a:t>Backup</a:t>
          </a:r>
          <a:endParaRPr lang="en-US" dirty="0"/>
        </a:p>
      </dgm:t>
    </dgm:pt>
    <dgm:pt modelId="{A149AA93-F576-4491-9AFA-03F26C540723}" type="parTrans" cxnId="{88334BFA-4C4F-4983-82F2-F5BC99BD23EA}">
      <dgm:prSet/>
      <dgm:spPr/>
      <dgm:t>
        <a:bodyPr/>
        <a:lstStyle/>
        <a:p>
          <a:endParaRPr lang="en-US"/>
        </a:p>
      </dgm:t>
    </dgm:pt>
    <dgm:pt modelId="{2066C13F-A9B1-4C87-9EDC-D5A23E503D01}" type="sibTrans" cxnId="{88334BFA-4C4F-4983-82F2-F5BC99BD23EA}">
      <dgm:prSet/>
      <dgm:spPr/>
      <dgm:t>
        <a:bodyPr/>
        <a:lstStyle/>
        <a:p>
          <a:endParaRPr lang="en-US"/>
        </a:p>
      </dgm:t>
    </dgm:pt>
    <dgm:pt modelId="{1CF1D4BA-A4AF-4F97-9920-17C4615BBA64}">
      <dgm:prSet phldrT="[Text]"/>
      <dgm:spPr/>
      <dgm:t>
        <a:bodyPr/>
        <a:lstStyle/>
        <a:p>
          <a:r>
            <a:rPr lang="en-US" dirty="0"/>
            <a:t>HPC</a:t>
          </a:r>
        </a:p>
      </dgm:t>
    </dgm:pt>
    <dgm:pt modelId="{6B43405A-8735-434C-BEC7-5F1C4DC03368}" type="parTrans" cxnId="{82C85D4A-2BFE-46E4-8064-B7BC4A74EAA9}">
      <dgm:prSet/>
      <dgm:spPr/>
      <dgm:t>
        <a:bodyPr/>
        <a:lstStyle/>
        <a:p>
          <a:endParaRPr lang="en-US"/>
        </a:p>
      </dgm:t>
    </dgm:pt>
    <dgm:pt modelId="{62E4D349-EBD7-49BF-A869-AC83805A21D8}" type="sibTrans" cxnId="{82C85D4A-2BFE-46E4-8064-B7BC4A74EAA9}">
      <dgm:prSet/>
      <dgm:spPr/>
      <dgm:t>
        <a:bodyPr/>
        <a:lstStyle/>
        <a:p>
          <a:endParaRPr lang="en-US"/>
        </a:p>
      </dgm:t>
    </dgm:pt>
    <dgm:pt modelId="{21BAD501-01F8-4A49-894C-0BD8FE2A9C85}">
      <dgm:prSet phldrT="[Text]"/>
      <dgm:spPr/>
      <dgm:t>
        <a:bodyPr/>
        <a:lstStyle/>
        <a:p>
          <a:r>
            <a:rPr lang="en-US" dirty="0"/>
            <a:t>Database</a:t>
          </a:r>
        </a:p>
      </dgm:t>
    </dgm:pt>
    <dgm:pt modelId="{4A389442-060D-443A-9BF1-18C4468AE52E}" type="parTrans" cxnId="{0FEEBF69-0BF4-44C6-A2F7-63D61F0BF844}">
      <dgm:prSet/>
      <dgm:spPr/>
      <dgm:t>
        <a:bodyPr/>
        <a:lstStyle/>
        <a:p>
          <a:endParaRPr lang="en-US"/>
        </a:p>
      </dgm:t>
    </dgm:pt>
    <dgm:pt modelId="{9EB72B19-76E0-4B86-8BE5-2060FCB3811A}" type="sibTrans" cxnId="{0FEEBF69-0BF4-44C6-A2F7-63D61F0BF844}">
      <dgm:prSet/>
      <dgm:spPr/>
      <dgm:t>
        <a:bodyPr/>
        <a:lstStyle/>
        <a:p>
          <a:endParaRPr lang="en-US"/>
        </a:p>
      </dgm:t>
    </dgm:pt>
    <dgm:pt modelId="{336E6AFE-3189-4662-AE5E-9FAB8C60C310}">
      <dgm:prSet phldrT="[Text]"/>
      <dgm:spPr/>
      <dgm:t>
        <a:bodyPr/>
        <a:lstStyle/>
        <a:p>
          <a:r>
            <a:rPr lang="en-US" dirty="0"/>
            <a:t>High performance workloads</a:t>
          </a:r>
        </a:p>
      </dgm:t>
    </dgm:pt>
    <dgm:pt modelId="{E1D14F3C-50EF-451B-B44D-F3CA1F40E682}" type="parTrans" cxnId="{D0E2FA7D-30C6-4B59-B00F-AA451BA0D414}">
      <dgm:prSet/>
      <dgm:spPr/>
      <dgm:t>
        <a:bodyPr/>
        <a:lstStyle/>
        <a:p>
          <a:endParaRPr lang="en-US"/>
        </a:p>
      </dgm:t>
    </dgm:pt>
    <dgm:pt modelId="{DAF89CBD-95AE-413E-B4F6-E30DD8F78766}" type="sibTrans" cxnId="{D0E2FA7D-30C6-4B59-B00F-AA451BA0D414}">
      <dgm:prSet/>
      <dgm:spPr/>
      <dgm:t>
        <a:bodyPr/>
        <a:lstStyle/>
        <a:p>
          <a:endParaRPr lang="en-US"/>
        </a:p>
      </dgm:t>
    </dgm:pt>
    <dgm:pt modelId="{4CAD6AA4-907A-4433-B613-A6896DAB7827}">
      <dgm:prSet phldrT="[Text]"/>
      <dgm:spPr/>
      <dgm:t>
        <a:bodyPr/>
        <a:lstStyle/>
        <a:p>
          <a:r>
            <a:rPr lang="en-US" dirty="0"/>
            <a:t>Event processing</a:t>
          </a:r>
        </a:p>
      </dgm:t>
    </dgm:pt>
    <dgm:pt modelId="{6D3CB011-A356-4FA6-B067-3FA965337FE8}" type="parTrans" cxnId="{6FADF0DD-0EC0-427F-B467-A03AE6F0444C}">
      <dgm:prSet/>
      <dgm:spPr/>
      <dgm:t>
        <a:bodyPr/>
        <a:lstStyle/>
        <a:p>
          <a:endParaRPr lang="en-US"/>
        </a:p>
      </dgm:t>
    </dgm:pt>
    <dgm:pt modelId="{71B2478C-30E7-4936-84A3-FBEBC59F01FD}" type="sibTrans" cxnId="{6FADF0DD-0EC0-427F-B467-A03AE6F0444C}">
      <dgm:prSet/>
      <dgm:spPr/>
      <dgm:t>
        <a:bodyPr/>
        <a:lstStyle/>
        <a:p>
          <a:endParaRPr lang="en-US"/>
        </a:p>
      </dgm:t>
    </dgm:pt>
    <dgm:pt modelId="{629AAAE3-93B5-4E2D-84D2-8166FF37AE4E}" type="pres">
      <dgm:prSet presAssocID="{4DCDAB34-6C75-4741-86B5-58D438F0650E}" presName="Name0" presStyleCnt="0">
        <dgm:presLayoutVars>
          <dgm:chMax val="7"/>
          <dgm:chPref val="7"/>
          <dgm:dir/>
          <dgm:animOne val="branch"/>
          <dgm:animLvl val="lvl"/>
        </dgm:presLayoutVars>
      </dgm:prSet>
      <dgm:spPr/>
    </dgm:pt>
    <dgm:pt modelId="{7DCA546F-8603-4695-BAD9-95BFDAA80FF3}" type="pres">
      <dgm:prSet presAssocID="{0E49FD68-5D57-4F16-8BE6-30BF71C8B615}" presName="composite" presStyleCnt="0"/>
      <dgm:spPr/>
    </dgm:pt>
    <dgm:pt modelId="{ADD55D98-26A9-49BE-B045-8686192942AC}" type="pres">
      <dgm:prSet presAssocID="{0E49FD68-5D57-4F16-8BE6-30BF71C8B615}" presName="BackAccent" presStyleLbl="bgShp" presStyleIdx="0" presStyleCnt="4"/>
      <dgm:spPr/>
    </dgm:pt>
    <dgm:pt modelId="{BB7185BB-C2F4-4D4A-8EB1-E7498E5994CB}" type="pres">
      <dgm:prSet presAssocID="{0E49FD68-5D57-4F16-8BE6-30BF71C8B615}" presName="Accent" presStyleLbl="alignNode1" presStyleIdx="0" presStyleCnt="4"/>
      <dgm:spPr/>
    </dgm:pt>
    <dgm:pt modelId="{278DF958-1DBA-4A58-8553-1CDAA31E7A14}" type="pres">
      <dgm:prSet presAssocID="{0E49FD68-5D57-4F16-8BE6-30BF71C8B615}" presName="Child" presStyleLbl="revTx" presStyleIdx="0" presStyleCnt="8">
        <dgm:presLayoutVars>
          <dgm:chMax val="0"/>
          <dgm:chPref val="0"/>
          <dgm:bulletEnabled val="1"/>
        </dgm:presLayoutVars>
      </dgm:prSet>
      <dgm:spPr/>
    </dgm:pt>
    <dgm:pt modelId="{B1A9E868-D8D0-4B1F-BF54-A58EDADBE737}" type="pres">
      <dgm:prSet presAssocID="{0E49FD68-5D57-4F16-8BE6-30BF71C8B615}" presName="Parent" presStyleLbl="revTx" presStyleIdx="1" presStyleCnt="8">
        <dgm:presLayoutVars>
          <dgm:chMax val="1"/>
          <dgm:chPref val="1"/>
          <dgm:bulletEnabled val="1"/>
        </dgm:presLayoutVars>
      </dgm:prSet>
      <dgm:spPr/>
    </dgm:pt>
    <dgm:pt modelId="{D4927704-BD34-4176-81C0-49CF8F55153D}" type="pres">
      <dgm:prSet presAssocID="{22B41E54-EA5F-4CA7-9B25-E5541B5B5C9B}" presName="sibTrans" presStyleCnt="0"/>
      <dgm:spPr/>
    </dgm:pt>
    <dgm:pt modelId="{532652A7-6AF4-44F4-86B6-814A8AB633CF}" type="pres">
      <dgm:prSet presAssocID="{2E9AAFB0-67CF-4869-8B37-8783CC4D5426}" presName="composite" presStyleCnt="0"/>
      <dgm:spPr/>
    </dgm:pt>
    <dgm:pt modelId="{4FBD90B9-0556-4790-9445-275B00B6E98B}" type="pres">
      <dgm:prSet presAssocID="{2E9AAFB0-67CF-4869-8B37-8783CC4D5426}" presName="BackAccent" presStyleLbl="bgShp" presStyleIdx="1" presStyleCnt="4"/>
      <dgm:spPr/>
    </dgm:pt>
    <dgm:pt modelId="{F2211472-EF79-47D6-8184-C992E887C34C}" type="pres">
      <dgm:prSet presAssocID="{2E9AAFB0-67CF-4869-8B37-8783CC4D5426}" presName="Accent" presStyleLbl="alignNode1" presStyleIdx="1" presStyleCnt="4"/>
      <dgm:spPr/>
    </dgm:pt>
    <dgm:pt modelId="{05291B98-12DA-4B91-A8EA-8E7D5F601A9D}" type="pres">
      <dgm:prSet presAssocID="{2E9AAFB0-67CF-4869-8B37-8783CC4D5426}" presName="Child" presStyleLbl="revTx" presStyleIdx="2" presStyleCnt="8">
        <dgm:presLayoutVars>
          <dgm:chMax val="0"/>
          <dgm:chPref val="0"/>
          <dgm:bulletEnabled val="1"/>
        </dgm:presLayoutVars>
      </dgm:prSet>
      <dgm:spPr/>
    </dgm:pt>
    <dgm:pt modelId="{E5802009-EEC7-418E-95B4-2C4DE45DF4BD}" type="pres">
      <dgm:prSet presAssocID="{2E9AAFB0-67CF-4869-8B37-8783CC4D5426}" presName="Parent" presStyleLbl="revTx" presStyleIdx="3" presStyleCnt="8">
        <dgm:presLayoutVars>
          <dgm:chMax val="1"/>
          <dgm:chPref val="1"/>
          <dgm:bulletEnabled val="1"/>
        </dgm:presLayoutVars>
      </dgm:prSet>
      <dgm:spPr/>
    </dgm:pt>
    <dgm:pt modelId="{C781FF13-8322-4C53-8D6D-583CDA0AE367}" type="pres">
      <dgm:prSet presAssocID="{4576238C-4D65-4065-892D-5B2D92D0E6F3}" presName="sibTrans" presStyleCnt="0"/>
      <dgm:spPr/>
    </dgm:pt>
    <dgm:pt modelId="{D1B34D09-27D0-40DF-8A30-CD25D2AE589F}" type="pres">
      <dgm:prSet presAssocID="{6F446778-008D-4414-851F-A3E705017AFC}" presName="composite" presStyleCnt="0"/>
      <dgm:spPr/>
    </dgm:pt>
    <dgm:pt modelId="{89749382-07C4-4BA3-929E-4BE8EEDAE7B6}" type="pres">
      <dgm:prSet presAssocID="{6F446778-008D-4414-851F-A3E705017AFC}" presName="BackAccent" presStyleLbl="bgShp" presStyleIdx="2" presStyleCnt="4"/>
      <dgm:spPr/>
    </dgm:pt>
    <dgm:pt modelId="{0BE1E8E0-64FC-4E2E-9608-572F10C20B18}" type="pres">
      <dgm:prSet presAssocID="{6F446778-008D-4414-851F-A3E705017AFC}" presName="Accent" presStyleLbl="alignNode1" presStyleIdx="2" presStyleCnt="4"/>
      <dgm:spPr/>
    </dgm:pt>
    <dgm:pt modelId="{CF07A426-7395-4E1E-927B-497380B099A7}" type="pres">
      <dgm:prSet presAssocID="{6F446778-008D-4414-851F-A3E705017AFC}" presName="Child" presStyleLbl="revTx" presStyleIdx="4" presStyleCnt="8">
        <dgm:presLayoutVars>
          <dgm:chMax val="0"/>
          <dgm:chPref val="0"/>
          <dgm:bulletEnabled val="1"/>
        </dgm:presLayoutVars>
      </dgm:prSet>
      <dgm:spPr/>
    </dgm:pt>
    <dgm:pt modelId="{B6AC3643-9ECE-4031-A19B-9C342997BCBB}" type="pres">
      <dgm:prSet presAssocID="{6F446778-008D-4414-851F-A3E705017AFC}" presName="Parent" presStyleLbl="revTx" presStyleIdx="5" presStyleCnt="8">
        <dgm:presLayoutVars>
          <dgm:chMax val="1"/>
          <dgm:chPref val="1"/>
          <dgm:bulletEnabled val="1"/>
        </dgm:presLayoutVars>
      </dgm:prSet>
      <dgm:spPr/>
    </dgm:pt>
    <dgm:pt modelId="{FA1C6F7C-8BAB-4149-B8A1-1104E2D55D6E}" type="pres">
      <dgm:prSet presAssocID="{9D6667A9-EAD7-4065-856F-6532BDFF4243}" presName="sibTrans" presStyleCnt="0"/>
      <dgm:spPr/>
    </dgm:pt>
    <dgm:pt modelId="{639E8B6A-51CD-46F4-B4BE-A6551EAD3906}" type="pres">
      <dgm:prSet presAssocID="{0A093A95-4042-4195-B681-807D21F61DE1}" presName="composite" presStyleCnt="0"/>
      <dgm:spPr/>
    </dgm:pt>
    <dgm:pt modelId="{48E51709-E964-4EE6-A373-E6D4D7CAF86D}" type="pres">
      <dgm:prSet presAssocID="{0A093A95-4042-4195-B681-807D21F61DE1}" presName="BackAccent" presStyleLbl="bgShp" presStyleIdx="3" presStyleCnt="4"/>
      <dgm:spPr/>
    </dgm:pt>
    <dgm:pt modelId="{694BF472-83E3-4617-99BA-CA2CB390DD2D}" type="pres">
      <dgm:prSet presAssocID="{0A093A95-4042-4195-B681-807D21F61DE1}" presName="Accent" presStyleLbl="alignNode1" presStyleIdx="3" presStyleCnt="4"/>
      <dgm:spPr/>
    </dgm:pt>
    <dgm:pt modelId="{EC4773DF-2A9A-4DEA-A6ED-D64FF6865BD2}" type="pres">
      <dgm:prSet presAssocID="{0A093A95-4042-4195-B681-807D21F61DE1}" presName="Child" presStyleLbl="revTx" presStyleIdx="6" presStyleCnt="8">
        <dgm:presLayoutVars>
          <dgm:chMax val="0"/>
          <dgm:chPref val="0"/>
          <dgm:bulletEnabled val="1"/>
        </dgm:presLayoutVars>
      </dgm:prSet>
      <dgm:spPr/>
    </dgm:pt>
    <dgm:pt modelId="{5FF8BA23-2F1E-435C-B410-D5872D83A40E}" type="pres">
      <dgm:prSet presAssocID="{0A093A95-4042-4195-B681-807D21F61DE1}" presName="Parent" presStyleLbl="revTx" presStyleIdx="7" presStyleCnt="8">
        <dgm:presLayoutVars>
          <dgm:chMax val="1"/>
          <dgm:chPref val="1"/>
          <dgm:bulletEnabled val="1"/>
        </dgm:presLayoutVars>
      </dgm:prSet>
      <dgm:spPr/>
    </dgm:pt>
  </dgm:ptLst>
  <dgm:cxnLst>
    <dgm:cxn modelId="{BA46AADF-83D4-433B-AB72-54F6422B4CDF}" srcId="{4DCDAB34-6C75-4741-86B5-58D438F0650E}" destId="{2E9AAFB0-67CF-4869-8B37-8783CC4D5426}" srcOrd="1" destOrd="0" parTransId="{ECF3087D-9EF6-453F-902F-9A9225B5B5CF}" sibTransId="{4576238C-4D65-4065-892D-5B2D92D0E6F3}"/>
    <dgm:cxn modelId="{0217CD11-0530-4E38-9B80-30E3294F3E6F}" type="presOf" srcId="{21BAD501-01F8-4A49-894C-0BD8FE2A9C85}" destId="{278DF958-1DBA-4A58-8553-1CDAA31E7A14}" srcOrd="0" destOrd="3" presId="urn:microsoft.com/office/officeart/2008/layout/IncreasingCircleProcess"/>
    <dgm:cxn modelId="{82C85D4A-2BFE-46E4-8064-B7BC4A74EAA9}" srcId="{0E49FD68-5D57-4F16-8BE6-30BF71C8B615}" destId="{1CF1D4BA-A4AF-4F97-9920-17C4615BBA64}" srcOrd="2" destOrd="0" parTransId="{6B43405A-8735-434C-BEC7-5F1C4DC03368}" sibTransId="{62E4D349-EBD7-49BF-A869-AC83805A21D8}"/>
    <dgm:cxn modelId="{5D3E7339-0621-4FFF-B3C9-6C286508BC01}" srcId="{2E9AAFB0-67CF-4869-8B37-8783CC4D5426}" destId="{D46BC3EE-9C66-4A09-B4DA-5F812FBFE18E}" srcOrd="0" destOrd="0" parTransId="{0BAC266B-570A-45F3-8D0F-8D162C54DDFA}" sibTransId="{F42F9A9F-0C63-47DA-A9CE-EC03BE754A34}"/>
    <dgm:cxn modelId="{FF3EAE35-77AA-4794-BDFF-F016A0AFD34F}" srcId="{4DCDAB34-6C75-4741-86B5-58D438F0650E}" destId="{0E49FD68-5D57-4F16-8BE6-30BF71C8B615}" srcOrd="0" destOrd="0" parTransId="{F5927E03-7405-4260-B3F2-6EEC7C2716DB}" sibTransId="{22B41E54-EA5F-4CA7-9B25-E5541B5B5C9B}"/>
    <dgm:cxn modelId="{460CC2CD-4181-495E-9DDE-9983BA2CB462}" type="presOf" srcId="{C77858BD-2E9F-43D7-9A74-94BD62EAA42E}" destId="{CF07A426-7395-4E1E-927B-497380B099A7}" srcOrd="0" destOrd="1" presId="urn:microsoft.com/office/officeart/2008/layout/IncreasingCircleProcess"/>
    <dgm:cxn modelId="{77F7B34C-69A8-4FD8-A599-A4AB1A20C59D}" type="presOf" srcId="{6489FA77-ED37-438C-A84D-2DAB689006C4}" destId="{278DF958-1DBA-4A58-8553-1CDAA31E7A14}" srcOrd="0" destOrd="0" presId="urn:microsoft.com/office/officeart/2008/layout/IncreasingCircleProcess"/>
    <dgm:cxn modelId="{DC1488E3-F467-4EC3-9D63-F39ED6433B6D}" srcId="{6F446778-008D-4414-851F-A3E705017AFC}" destId="{19E6C234-8651-4B0F-A2FF-7DE20AF880C8}" srcOrd="0" destOrd="0" parTransId="{1557A0AB-0619-4B8D-8E74-302A557FA3F4}" sibTransId="{5FEAD576-2CCC-48BC-AE24-BF8660595F55}"/>
    <dgm:cxn modelId="{7414D2F0-EE28-4F01-9007-DA3DC8DBE8E3}" type="presOf" srcId="{4CAD6AA4-907A-4433-B613-A6896DAB7827}" destId="{278DF958-1DBA-4A58-8553-1CDAA31E7A14}" srcOrd="0" destOrd="5" presId="urn:microsoft.com/office/officeart/2008/layout/IncreasingCircleProcess"/>
    <dgm:cxn modelId="{88334BFA-4C4F-4983-82F2-F5BC99BD23EA}" srcId="{0A093A95-4042-4195-B681-807D21F61DE1}" destId="{5635DF97-8A19-4651-BC37-0DE78A0E58D1}" srcOrd="0" destOrd="0" parTransId="{A149AA93-F576-4491-9AFA-03F26C540723}" sibTransId="{2066C13F-A9B1-4C87-9EDC-D5A23E503D01}"/>
    <dgm:cxn modelId="{A8368BB4-A196-4AAD-B25B-3BFBEC568AAF}" type="presOf" srcId="{D46BC3EE-9C66-4A09-B4DA-5F812FBFE18E}" destId="{05291B98-12DA-4B91-A8EA-8E7D5F601A9D}" srcOrd="0" destOrd="0" presId="urn:microsoft.com/office/officeart/2008/layout/IncreasingCircleProcess"/>
    <dgm:cxn modelId="{778AF964-B7F7-476E-B990-220F767244F9}" type="presOf" srcId="{5635DF97-8A19-4651-BC37-0DE78A0E58D1}" destId="{EC4773DF-2A9A-4DEA-A6ED-D64FF6865BD2}" srcOrd="0" destOrd="0" presId="urn:microsoft.com/office/officeart/2008/layout/IncreasingCircleProcess"/>
    <dgm:cxn modelId="{2A2098B5-1C3F-41CB-B5D7-E51D7F0185B7}" type="presOf" srcId="{6F446778-008D-4414-851F-A3E705017AFC}" destId="{B6AC3643-9ECE-4031-A19B-9C342997BCBB}" srcOrd="0" destOrd="0" presId="urn:microsoft.com/office/officeart/2008/layout/IncreasingCircleProcess"/>
    <dgm:cxn modelId="{F4195144-2C28-4872-A0E6-E2C31DD1C233}" type="presOf" srcId="{19E6C234-8651-4B0F-A2FF-7DE20AF880C8}" destId="{CF07A426-7395-4E1E-927B-497380B099A7}" srcOrd="0" destOrd="0" presId="urn:microsoft.com/office/officeart/2008/layout/IncreasingCircleProcess"/>
    <dgm:cxn modelId="{3228773B-E0F3-4741-927F-99067BDB3E51}" srcId="{6F446778-008D-4414-851F-A3E705017AFC}" destId="{D1248D6C-398B-4DBD-92C7-74FEEDBA3EBA}" srcOrd="2" destOrd="0" parTransId="{D83D3BC9-B73A-4471-A692-A4E15821E3E6}" sibTransId="{C5A7728D-4480-403C-B37D-D881A7CA75FC}"/>
    <dgm:cxn modelId="{6FADF0DD-0EC0-427F-B467-A03AE6F0444C}" srcId="{0E49FD68-5D57-4F16-8BE6-30BF71C8B615}" destId="{4CAD6AA4-907A-4433-B613-A6896DAB7827}" srcOrd="5" destOrd="0" parTransId="{6D3CB011-A356-4FA6-B067-3FA965337FE8}" sibTransId="{71B2478C-30E7-4936-84A3-FBEBC59F01FD}"/>
    <dgm:cxn modelId="{3126B97F-A348-4987-869B-D605D52CC2DF}" srcId="{0E49FD68-5D57-4F16-8BE6-30BF71C8B615}" destId="{CD20FCFE-3A5C-43F3-8A63-30E5B2063CD4}" srcOrd="1" destOrd="0" parTransId="{15D9AC87-4FD1-4E22-B766-AE8A6935B6D7}" sibTransId="{E948FDC9-2031-435A-9DB4-E109A6059D5F}"/>
    <dgm:cxn modelId="{0FEEBF69-0BF4-44C6-A2F7-63D61F0BF844}" srcId="{0E49FD68-5D57-4F16-8BE6-30BF71C8B615}" destId="{21BAD501-01F8-4A49-894C-0BD8FE2A9C85}" srcOrd="3" destOrd="0" parTransId="{4A389442-060D-443A-9BF1-18C4468AE52E}" sibTransId="{9EB72B19-76E0-4B86-8BE5-2060FCB3811A}"/>
    <dgm:cxn modelId="{0561456B-9FC1-4579-BEF2-7A4F359D4C86}" type="presOf" srcId="{D1248D6C-398B-4DBD-92C7-74FEEDBA3EBA}" destId="{CF07A426-7395-4E1E-927B-497380B099A7}" srcOrd="0" destOrd="2" presId="urn:microsoft.com/office/officeart/2008/layout/IncreasingCircleProcess"/>
    <dgm:cxn modelId="{A6085A91-D62A-4281-B0BA-AF29B4BC0E42}" type="presOf" srcId="{0E49FD68-5D57-4F16-8BE6-30BF71C8B615}" destId="{B1A9E868-D8D0-4B1F-BF54-A58EDADBE737}" srcOrd="0" destOrd="0" presId="urn:microsoft.com/office/officeart/2008/layout/IncreasingCircleProcess"/>
    <dgm:cxn modelId="{D0E2FA7D-30C6-4B59-B00F-AA451BA0D414}" srcId="{0E49FD68-5D57-4F16-8BE6-30BF71C8B615}" destId="{336E6AFE-3189-4662-AE5E-9FAB8C60C310}" srcOrd="4" destOrd="0" parTransId="{E1D14F3C-50EF-451B-B44D-F3CA1F40E682}" sibTransId="{DAF89CBD-95AE-413E-B4F6-E30DD8F78766}"/>
    <dgm:cxn modelId="{8ADE14F4-5EAC-4E6B-B0BD-C83238F20A5E}" srcId="{6F446778-008D-4414-851F-A3E705017AFC}" destId="{C77858BD-2E9F-43D7-9A74-94BD62EAA42E}" srcOrd="1" destOrd="0" parTransId="{B82D58F7-6EBA-4E3C-9C1A-A06C29D65886}" sibTransId="{71B5B7B7-9C37-4373-B6E2-2B6506A329EE}"/>
    <dgm:cxn modelId="{35FCA7FF-6C27-4278-854C-1F22981D027E}" srcId="{0A093A95-4042-4195-B681-807D21F61DE1}" destId="{418DD0C2-22EC-40D1-8586-63BCD49D42A0}" srcOrd="1" destOrd="0" parTransId="{03A5B63A-A664-4C4B-9651-20FB5AD30093}" sibTransId="{2DDFBE7E-438C-4969-8354-3FBED39387A7}"/>
    <dgm:cxn modelId="{7B813D3B-8EA0-4EDC-A5A8-6882989DC7B1}" type="presOf" srcId="{4DCDAB34-6C75-4741-86B5-58D438F0650E}" destId="{629AAAE3-93B5-4E2D-84D2-8166FF37AE4E}" srcOrd="0" destOrd="0" presId="urn:microsoft.com/office/officeart/2008/layout/IncreasingCircleProcess"/>
    <dgm:cxn modelId="{6D5DCED3-E4D9-478A-A930-F29BEB4B4D6F}" type="presOf" srcId="{049AA0E3-D2D3-4A08-A740-DF4790EFA221}" destId="{CF07A426-7395-4E1E-927B-497380B099A7}" srcOrd="0" destOrd="3" presId="urn:microsoft.com/office/officeart/2008/layout/IncreasingCircleProcess"/>
    <dgm:cxn modelId="{1E7625CC-B27E-4579-A9A2-7D8DF53AF0A6}" type="presOf" srcId="{0A093A95-4042-4195-B681-807D21F61DE1}" destId="{5FF8BA23-2F1E-435C-B410-D5872D83A40E}" srcOrd="0" destOrd="0" presId="urn:microsoft.com/office/officeart/2008/layout/IncreasingCircleProcess"/>
    <dgm:cxn modelId="{6EDF5358-8D02-49A9-940C-9C5A4E2959CB}" type="presOf" srcId="{418DD0C2-22EC-40D1-8586-63BCD49D42A0}" destId="{EC4773DF-2A9A-4DEA-A6ED-D64FF6865BD2}" srcOrd="0" destOrd="1" presId="urn:microsoft.com/office/officeart/2008/layout/IncreasingCircleProcess"/>
    <dgm:cxn modelId="{4DA74285-BAEB-4598-9B55-ED4E45FE97AF}" srcId="{0E49FD68-5D57-4F16-8BE6-30BF71C8B615}" destId="{6489FA77-ED37-438C-A84D-2DAB689006C4}" srcOrd="0" destOrd="0" parTransId="{C56A2C46-954D-4600-B4E3-F9E8021ADFF7}" sibTransId="{2A137917-EAA3-4040-AB8B-26CC36103CB8}"/>
    <dgm:cxn modelId="{B08E4511-DB55-416E-9F23-1F8FF7A3F155}" srcId="{6F446778-008D-4414-851F-A3E705017AFC}" destId="{049AA0E3-D2D3-4A08-A740-DF4790EFA221}" srcOrd="3" destOrd="0" parTransId="{9FA6EB5A-5CA5-425A-B92D-80C528697DE1}" sibTransId="{FC0E207D-10AB-488D-83DE-EC8EA09EF3A4}"/>
    <dgm:cxn modelId="{738141D9-51C0-4FCD-B62E-E0E432E62BA1}" type="presOf" srcId="{2E9AAFB0-67CF-4869-8B37-8783CC4D5426}" destId="{E5802009-EEC7-418E-95B4-2C4DE45DF4BD}" srcOrd="0" destOrd="0" presId="urn:microsoft.com/office/officeart/2008/layout/IncreasingCircleProcess"/>
    <dgm:cxn modelId="{A9E75CEB-0F13-40ED-8569-E6BCD447AE5E}" srcId="{4DCDAB34-6C75-4741-86B5-58D438F0650E}" destId="{6F446778-008D-4414-851F-A3E705017AFC}" srcOrd="2" destOrd="0" parTransId="{6AD04928-DCDC-4869-BB20-7DB7D426FCF1}" sibTransId="{9D6667A9-EAD7-4065-856F-6532BDFF4243}"/>
    <dgm:cxn modelId="{7371E069-605D-4077-A1C7-DBD377777491}" type="presOf" srcId="{CD20FCFE-3A5C-43F3-8A63-30E5B2063CD4}" destId="{278DF958-1DBA-4A58-8553-1CDAA31E7A14}" srcOrd="0" destOrd="1" presId="urn:microsoft.com/office/officeart/2008/layout/IncreasingCircleProcess"/>
    <dgm:cxn modelId="{9D141816-2053-43DB-A64B-010631FC3A78}" type="presOf" srcId="{336E6AFE-3189-4662-AE5E-9FAB8C60C310}" destId="{278DF958-1DBA-4A58-8553-1CDAA31E7A14}" srcOrd="0" destOrd="4" presId="urn:microsoft.com/office/officeart/2008/layout/IncreasingCircleProcess"/>
    <dgm:cxn modelId="{1D0EFC92-9E72-47E1-989C-E3F6D8374432}" type="presOf" srcId="{1CF1D4BA-A4AF-4F97-9920-17C4615BBA64}" destId="{278DF958-1DBA-4A58-8553-1CDAA31E7A14}" srcOrd="0" destOrd="2" presId="urn:microsoft.com/office/officeart/2008/layout/IncreasingCircleProcess"/>
    <dgm:cxn modelId="{5B79DE4B-7CE4-43FC-B513-9A319F5ED407}" srcId="{4DCDAB34-6C75-4741-86B5-58D438F0650E}" destId="{0A093A95-4042-4195-B681-807D21F61DE1}" srcOrd="3" destOrd="0" parTransId="{CEBEF89B-4DBE-4497-A87D-E8A6670AFA04}" sibTransId="{1D5C31A3-0839-4590-AACC-6AF11FDAA6BF}"/>
    <dgm:cxn modelId="{79A124A5-8DF2-4EF2-B852-2AF4818219C1}" type="presParOf" srcId="{629AAAE3-93B5-4E2D-84D2-8166FF37AE4E}" destId="{7DCA546F-8603-4695-BAD9-95BFDAA80FF3}" srcOrd="0" destOrd="0" presId="urn:microsoft.com/office/officeart/2008/layout/IncreasingCircleProcess"/>
    <dgm:cxn modelId="{8B1760FF-4484-42DA-BF9D-111290ECFE53}" type="presParOf" srcId="{7DCA546F-8603-4695-BAD9-95BFDAA80FF3}" destId="{ADD55D98-26A9-49BE-B045-8686192942AC}" srcOrd="0" destOrd="0" presId="urn:microsoft.com/office/officeart/2008/layout/IncreasingCircleProcess"/>
    <dgm:cxn modelId="{D1751D9A-DBC8-457A-B0B1-BDE73063C856}" type="presParOf" srcId="{7DCA546F-8603-4695-BAD9-95BFDAA80FF3}" destId="{BB7185BB-C2F4-4D4A-8EB1-E7498E5994CB}" srcOrd="1" destOrd="0" presId="urn:microsoft.com/office/officeart/2008/layout/IncreasingCircleProcess"/>
    <dgm:cxn modelId="{F4C79541-DDAF-405E-9411-A7806F1D63B7}" type="presParOf" srcId="{7DCA546F-8603-4695-BAD9-95BFDAA80FF3}" destId="{278DF958-1DBA-4A58-8553-1CDAA31E7A14}" srcOrd="2" destOrd="0" presId="urn:microsoft.com/office/officeart/2008/layout/IncreasingCircleProcess"/>
    <dgm:cxn modelId="{0418F9A6-8805-4C1A-80A5-4D9DBF0812EC}" type="presParOf" srcId="{7DCA546F-8603-4695-BAD9-95BFDAA80FF3}" destId="{B1A9E868-D8D0-4B1F-BF54-A58EDADBE737}" srcOrd="3" destOrd="0" presId="urn:microsoft.com/office/officeart/2008/layout/IncreasingCircleProcess"/>
    <dgm:cxn modelId="{A8E21715-D104-4FC3-94B0-D65FF18BD189}" type="presParOf" srcId="{629AAAE3-93B5-4E2D-84D2-8166FF37AE4E}" destId="{D4927704-BD34-4176-81C0-49CF8F55153D}" srcOrd="1" destOrd="0" presId="urn:microsoft.com/office/officeart/2008/layout/IncreasingCircleProcess"/>
    <dgm:cxn modelId="{CBDA7660-EB9E-499F-8B68-25542F05A397}" type="presParOf" srcId="{629AAAE3-93B5-4E2D-84D2-8166FF37AE4E}" destId="{532652A7-6AF4-44F4-86B6-814A8AB633CF}" srcOrd="2" destOrd="0" presId="urn:microsoft.com/office/officeart/2008/layout/IncreasingCircleProcess"/>
    <dgm:cxn modelId="{4F58F9E0-B079-47A7-A265-A8BDE9B55D45}" type="presParOf" srcId="{532652A7-6AF4-44F4-86B6-814A8AB633CF}" destId="{4FBD90B9-0556-4790-9445-275B00B6E98B}" srcOrd="0" destOrd="0" presId="urn:microsoft.com/office/officeart/2008/layout/IncreasingCircleProcess"/>
    <dgm:cxn modelId="{5DB9A867-5091-45CB-A13B-5087A4397B21}" type="presParOf" srcId="{532652A7-6AF4-44F4-86B6-814A8AB633CF}" destId="{F2211472-EF79-47D6-8184-C992E887C34C}" srcOrd="1" destOrd="0" presId="urn:microsoft.com/office/officeart/2008/layout/IncreasingCircleProcess"/>
    <dgm:cxn modelId="{8188E75B-5849-48D5-A9CD-BEB6DE561BDD}" type="presParOf" srcId="{532652A7-6AF4-44F4-86B6-814A8AB633CF}" destId="{05291B98-12DA-4B91-A8EA-8E7D5F601A9D}" srcOrd="2" destOrd="0" presId="urn:microsoft.com/office/officeart/2008/layout/IncreasingCircleProcess"/>
    <dgm:cxn modelId="{D499ED3C-22FB-4867-959E-ED47BE287185}" type="presParOf" srcId="{532652A7-6AF4-44F4-86B6-814A8AB633CF}" destId="{E5802009-EEC7-418E-95B4-2C4DE45DF4BD}" srcOrd="3" destOrd="0" presId="urn:microsoft.com/office/officeart/2008/layout/IncreasingCircleProcess"/>
    <dgm:cxn modelId="{8FF1609E-C09D-40FD-81CE-BB2A14260FE2}" type="presParOf" srcId="{629AAAE3-93B5-4E2D-84D2-8166FF37AE4E}" destId="{C781FF13-8322-4C53-8D6D-583CDA0AE367}" srcOrd="3" destOrd="0" presId="urn:microsoft.com/office/officeart/2008/layout/IncreasingCircleProcess"/>
    <dgm:cxn modelId="{39895279-657F-4607-93CA-7D1EDDDFC92C}" type="presParOf" srcId="{629AAAE3-93B5-4E2D-84D2-8166FF37AE4E}" destId="{D1B34D09-27D0-40DF-8A30-CD25D2AE589F}" srcOrd="4" destOrd="0" presId="urn:microsoft.com/office/officeart/2008/layout/IncreasingCircleProcess"/>
    <dgm:cxn modelId="{3CCC116F-D614-4283-8327-120D10F92F43}" type="presParOf" srcId="{D1B34D09-27D0-40DF-8A30-CD25D2AE589F}" destId="{89749382-07C4-4BA3-929E-4BE8EEDAE7B6}" srcOrd="0" destOrd="0" presId="urn:microsoft.com/office/officeart/2008/layout/IncreasingCircleProcess"/>
    <dgm:cxn modelId="{166192D6-7396-4665-B83D-40AA141D1564}" type="presParOf" srcId="{D1B34D09-27D0-40DF-8A30-CD25D2AE589F}" destId="{0BE1E8E0-64FC-4E2E-9608-572F10C20B18}" srcOrd="1" destOrd="0" presId="urn:microsoft.com/office/officeart/2008/layout/IncreasingCircleProcess"/>
    <dgm:cxn modelId="{9B0A7020-3D86-49C9-A497-912E84F7D06D}" type="presParOf" srcId="{D1B34D09-27D0-40DF-8A30-CD25D2AE589F}" destId="{CF07A426-7395-4E1E-927B-497380B099A7}" srcOrd="2" destOrd="0" presId="urn:microsoft.com/office/officeart/2008/layout/IncreasingCircleProcess"/>
    <dgm:cxn modelId="{4CAB3441-6F37-4866-9437-7F40DD699DF1}" type="presParOf" srcId="{D1B34D09-27D0-40DF-8A30-CD25D2AE589F}" destId="{B6AC3643-9ECE-4031-A19B-9C342997BCBB}" srcOrd="3" destOrd="0" presId="urn:microsoft.com/office/officeart/2008/layout/IncreasingCircleProcess"/>
    <dgm:cxn modelId="{8C4F15EE-866D-4468-A4EA-7E5798B6B0E0}" type="presParOf" srcId="{629AAAE3-93B5-4E2D-84D2-8166FF37AE4E}" destId="{FA1C6F7C-8BAB-4149-B8A1-1104E2D55D6E}" srcOrd="5" destOrd="0" presId="urn:microsoft.com/office/officeart/2008/layout/IncreasingCircleProcess"/>
    <dgm:cxn modelId="{90FE67DF-44C5-4083-B646-1B099FCDDDF7}" type="presParOf" srcId="{629AAAE3-93B5-4E2D-84D2-8166FF37AE4E}" destId="{639E8B6A-51CD-46F4-B4BE-A6551EAD3906}" srcOrd="6" destOrd="0" presId="urn:microsoft.com/office/officeart/2008/layout/IncreasingCircleProcess"/>
    <dgm:cxn modelId="{DF208D4D-9B2D-4700-B3B6-399AD01050BB}" type="presParOf" srcId="{639E8B6A-51CD-46F4-B4BE-A6551EAD3906}" destId="{48E51709-E964-4EE6-A373-E6D4D7CAF86D}" srcOrd="0" destOrd="0" presId="urn:microsoft.com/office/officeart/2008/layout/IncreasingCircleProcess"/>
    <dgm:cxn modelId="{B68D274F-30C6-45A4-95FB-1A3F86E689E7}" type="presParOf" srcId="{639E8B6A-51CD-46F4-B4BE-A6551EAD3906}" destId="{694BF472-83E3-4617-99BA-CA2CB390DD2D}" srcOrd="1" destOrd="0" presId="urn:microsoft.com/office/officeart/2008/layout/IncreasingCircleProcess"/>
    <dgm:cxn modelId="{CDFCE72F-DA77-4A04-917D-B9491AE17EAF}" type="presParOf" srcId="{639E8B6A-51CD-46F4-B4BE-A6551EAD3906}" destId="{EC4773DF-2A9A-4DEA-A6ED-D64FF6865BD2}" srcOrd="2" destOrd="0" presId="urn:microsoft.com/office/officeart/2008/layout/IncreasingCircleProcess"/>
    <dgm:cxn modelId="{87A71456-73CA-4072-B5B6-62100D25C0BD}" type="presParOf" srcId="{639E8B6A-51CD-46F4-B4BE-A6551EAD3906}" destId="{5FF8BA23-2F1E-435C-B410-D5872D83A40E}" srcOrd="3" destOrd="0" presId="urn:microsoft.com/office/officeart/2008/layout/Increasing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8E7DB3-16D5-44FD-B97D-664B418DEFD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78FFFE28-AA3B-4DCE-8ED7-B1E80194A952}">
      <dgm:prSet phldrT="[Text]"/>
      <dgm:spPr/>
      <dgm:t>
        <a:bodyPr/>
        <a:lstStyle/>
        <a:p>
          <a:r>
            <a:rPr lang="en-US" dirty="0"/>
            <a:t>Backup Files</a:t>
          </a:r>
        </a:p>
      </dgm:t>
    </dgm:pt>
    <dgm:pt modelId="{8FDAC547-FCAE-4755-84E8-35F562E41D17}" type="parTrans" cxnId="{B1E5EE77-ACC1-4F82-8639-35F0D2AB344E}">
      <dgm:prSet/>
      <dgm:spPr/>
      <dgm:t>
        <a:bodyPr/>
        <a:lstStyle/>
        <a:p>
          <a:endParaRPr lang="en-US"/>
        </a:p>
      </dgm:t>
    </dgm:pt>
    <dgm:pt modelId="{9D30C9D8-416E-4668-92F3-4BA219CCD53E}" type="sibTrans" cxnId="{B1E5EE77-ACC1-4F82-8639-35F0D2AB344E}">
      <dgm:prSet/>
      <dgm:spPr/>
      <dgm:t>
        <a:bodyPr/>
        <a:lstStyle/>
        <a:p>
          <a:endParaRPr lang="en-US"/>
        </a:p>
      </dgm:t>
    </dgm:pt>
    <dgm:pt modelId="{AF9F94FD-7BF1-4F5E-8F42-71FA1615BA87}">
      <dgm:prSet phldrT="[Text]"/>
      <dgm:spPr/>
      <dgm:t>
        <a:bodyPr/>
        <a:lstStyle/>
        <a:p>
          <a:r>
            <a:rPr lang="en-US" dirty="0"/>
            <a:t>Blob storage</a:t>
          </a:r>
        </a:p>
      </dgm:t>
    </dgm:pt>
    <dgm:pt modelId="{8A1A1588-21A1-4642-92A6-0B93A0B76F4B}" type="parTrans" cxnId="{3DE5B864-6382-4867-B270-DDD5ABCB071F}">
      <dgm:prSet/>
      <dgm:spPr/>
      <dgm:t>
        <a:bodyPr/>
        <a:lstStyle/>
        <a:p>
          <a:endParaRPr lang="en-US"/>
        </a:p>
      </dgm:t>
    </dgm:pt>
    <dgm:pt modelId="{94C6B6E5-533F-4A4B-91B9-ED8CDB843130}" type="sibTrans" cxnId="{3DE5B864-6382-4867-B270-DDD5ABCB071F}">
      <dgm:prSet/>
      <dgm:spPr/>
      <dgm:t>
        <a:bodyPr/>
        <a:lstStyle/>
        <a:p>
          <a:endParaRPr lang="en-US"/>
        </a:p>
      </dgm:t>
    </dgm:pt>
    <dgm:pt modelId="{BA30C9D3-9620-455C-AB32-3AE44018E32E}">
      <dgm:prSet phldrT="[Text]"/>
      <dgm:spPr/>
      <dgm:t>
        <a:bodyPr/>
        <a:lstStyle/>
        <a:p>
          <a:r>
            <a:rPr lang="en-US" dirty="0"/>
            <a:t>IaaS (VMs)</a:t>
          </a:r>
        </a:p>
      </dgm:t>
    </dgm:pt>
    <dgm:pt modelId="{49D978DC-F8C0-4B3B-BEF8-2FC1E484D342}" type="parTrans" cxnId="{45D4D0F0-E55E-4155-AE8F-3388128B316E}">
      <dgm:prSet/>
      <dgm:spPr/>
      <dgm:t>
        <a:bodyPr/>
        <a:lstStyle/>
        <a:p>
          <a:endParaRPr lang="en-US"/>
        </a:p>
      </dgm:t>
    </dgm:pt>
    <dgm:pt modelId="{1B5392BA-9AAE-49C2-8E04-917FC5C7B6B5}" type="sibTrans" cxnId="{45D4D0F0-E55E-4155-AE8F-3388128B316E}">
      <dgm:prSet/>
      <dgm:spPr/>
      <dgm:t>
        <a:bodyPr/>
        <a:lstStyle/>
        <a:p>
          <a:endParaRPr lang="en-US"/>
        </a:p>
      </dgm:t>
    </dgm:pt>
    <dgm:pt modelId="{75040E47-37DC-4AA9-B538-58818AB7E305}">
      <dgm:prSet phldrT="[Text]"/>
      <dgm:spPr/>
      <dgm:t>
        <a:bodyPr/>
        <a:lstStyle/>
        <a:p>
          <a:r>
            <a:rPr lang="en-US" dirty="0"/>
            <a:t>Append Blobs</a:t>
          </a:r>
        </a:p>
      </dgm:t>
    </dgm:pt>
    <dgm:pt modelId="{0ED343AA-3781-41CC-8932-6B43EA24F9DD}" type="parTrans" cxnId="{D1369080-6D5E-49F3-91A4-FD819069EFB2}">
      <dgm:prSet/>
      <dgm:spPr/>
      <dgm:t>
        <a:bodyPr/>
        <a:lstStyle/>
        <a:p>
          <a:endParaRPr lang="en-US"/>
        </a:p>
      </dgm:t>
    </dgm:pt>
    <dgm:pt modelId="{7A30ECDD-0F72-4E9B-BD31-BC2DBE0045D3}" type="sibTrans" cxnId="{D1369080-6D5E-49F3-91A4-FD819069EFB2}">
      <dgm:prSet/>
      <dgm:spPr/>
      <dgm:t>
        <a:bodyPr/>
        <a:lstStyle/>
        <a:p>
          <a:endParaRPr lang="en-US"/>
        </a:p>
      </dgm:t>
    </dgm:pt>
    <dgm:pt modelId="{87D45CF2-98C1-4D74-B494-C9B8AA996AE1}">
      <dgm:prSet phldrT="[Text]"/>
      <dgm:spPr/>
      <dgm:t>
        <a:bodyPr/>
        <a:lstStyle/>
        <a:p>
          <a:r>
            <a:rPr lang="en-US" dirty="0"/>
            <a:t>Log files</a:t>
          </a:r>
        </a:p>
      </dgm:t>
    </dgm:pt>
    <dgm:pt modelId="{B459DDA2-3ABC-4BC7-988A-83E653082C2C}" type="parTrans" cxnId="{F51AB4DE-4121-4287-BC47-59D40BB51635}">
      <dgm:prSet/>
      <dgm:spPr/>
      <dgm:t>
        <a:bodyPr/>
        <a:lstStyle/>
        <a:p>
          <a:endParaRPr lang="en-US"/>
        </a:p>
      </dgm:t>
    </dgm:pt>
    <dgm:pt modelId="{2EA069B9-176F-46A7-99C7-0CAEC34AB8A5}" type="sibTrans" cxnId="{F51AB4DE-4121-4287-BC47-59D40BB51635}">
      <dgm:prSet/>
      <dgm:spPr/>
      <dgm:t>
        <a:bodyPr/>
        <a:lstStyle/>
        <a:p>
          <a:endParaRPr lang="en-US"/>
        </a:p>
      </dgm:t>
    </dgm:pt>
    <dgm:pt modelId="{BD845F28-BCAB-48E8-AAEB-A10FEEB99218}">
      <dgm:prSet phldrT="[Text]"/>
      <dgm:spPr/>
      <dgm:t>
        <a:bodyPr/>
        <a:lstStyle/>
        <a:p>
          <a:r>
            <a:rPr lang="en-US" dirty="0"/>
            <a:t>Page Blobs and Disks</a:t>
          </a:r>
        </a:p>
      </dgm:t>
    </dgm:pt>
    <dgm:pt modelId="{A9AE15DA-849E-440C-8210-CBF7ADB48741}" type="parTrans" cxnId="{6A11BC7E-5822-4832-A49B-6F89ACDB440A}">
      <dgm:prSet/>
      <dgm:spPr/>
      <dgm:t>
        <a:bodyPr/>
        <a:lstStyle/>
        <a:p>
          <a:endParaRPr lang="en-US"/>
        </a:p>
      </dgm:t>
    </dgm:pt>
    <dgm:pt modelId="{FC68BCA8-4821-467F-864D-2D61BC017783}" type="sibTrans" cxnId="{6A11BC7E-5822-4832-A49B-6F89ACDB440A}">
      <dgm:prSet/>
      <dgm:spPr/>
      <dgm:t>
        <a:bodyPr/>
        <a:lstStyle/>
        <a:p>
          <a:endParaRPr lang="en-US"/>
        </a:p>
      </dgm:t>
    </dgm:pt>
    <dgm:pt modelId="{90625AC4-BA1B-498C-A88A-91E7A1AF8F0A}">
      <dgm:prSet phldrT="[Text]"/>
      <dgm:spPr/>
      <dgm:t>
        <a:bodyPr/>
        <a:lstStyle/>
        <a:p>
          <a:r>
            <a:rPr lang="en-US" dirty="0"/>
            <a:t>Video Files</a:t>
          </a:r>
        </a:p>
      </dgm:t>
    </dgm:pt>
    <dgm:pt modelId="{6E68B560-CFC6-4715-98F7-7D832654BC4D}" type="parTrans" cxnId="{906E1C77-9608-4585-9E63-E0A55099C537}">
      <dgm:prSet/>
      <dgm:spPr/>
      <dgm:t>
        <a:bodyPr/>
        <a:lstStyle/>
        <a:p>
          <a:endParaRPr lang="en-US"/>
        </a:p>
      </dgm:t>
    </dgm:pt>
    <dgm:pt modelId="{C871D628-E11F-4BD7-82BE-D0EB3F366D22}" type="sibTrans" cxnId="{906E1C77-9608-4585-9E63-E0A55099C537}">
      <dgm:prSet/>
      <dgm:spPr/>
      <dgm:t>
        <a:bodyPr/>
        <a:lstStyle/>
        <a:p>
          <a:endParaRPr lang="en-US"/>
        </a:p>
      </dgm:t>
    </dgm:pt>
    <dgm:pt modelId="{99970BE4-7210-4B2A-B838-AE2916BA07DA}">
      <dgm:prSet phldrT="[Text]"/>
      <dgm:spPr/>
      <dgm:t>
        <a:bodyPr/>
        <a:lstStyle/>
        <a:p>
          <a:r>
            <a:rPr lang="en-US" dirty="0"/>
            <a:t>Block blobs</a:t>
          </a:r>
        </a:p>
      </dgm:t>
    </dgm:pt>
    <dgm:pt modelId="{E0236E85-72C9-4D41-A33C-753F8DEED580}" type="parTrans" cxnId="{BE85886D-3CB3-451D-8AC3-61CD2289E39C}">
      <dgm:prSet/>
      <dgm:spPr/>
      <dgm:t>
        <a:bodyPr/>
        <a:lstStyle/>
        <a:p>
          <a:endParaRPr lang="en-US"/>
        </a:p>
      </dgm:t>
    </dgm:pt>
    <dgm:pt modelId="{997AB5AE-42F1-4599-8FF4-2913CCE0E5DD}" type="sibTrans" cxnId="{BE85886D-3CB3-451D-8AC3-61CD2289E39C}">
      <dgm:prSet/>
      <dgm:spPr/>
      <dgm:t>
        <a:bodyPr/>
        <a:lstStyle/>
        <a:p>
          <a:endParaRPr lang="en-US"/>
        </a:p>
      </dgm:t>
    </dgm:pt>
    <dgm:pt modelId="{D2E9BD87-9D3C-4E54-BEE4-383A882A592F}">
      <dgm:prSet phldrT="[Text]"/>
      <dgm:spPr/>
      <dgm:t>
        <a:bodyPr/>
        <a:lstStyle/>
        <a:p>
          <a:r>
            <a:rPr lang="en-US" dirty="0"/>
            <a:t>Unstructured data</a:t>
          </a:r>
        </a:p>
      </dgm:t>
    </dgm:pt>
    <dgm:pt modelId="{C0D18556-BD2C-4CC4-9B03-6CD259D2FE5D}" type="parTrans" cxnId="{F657CFC0-D599-4D90-8A7D-9DD05F154536}">
      <dgm:prSet/>
      <dgm:spPr/>
      <dgm:t>
        <a:bodyPr/>
        <a:lstStyle/>
        <a:p>
          <a:endParaRPr lang="en-US"/>
        </a:p>
      </dgm:t>
    </dgm:pt>
    <dgm:pt modelId="{83B85716-F75B-46D2-AB7A-3FA0F4B12B25}" type="sibTrans" cxnId="{F657CFC0-D599-4D90-8A7D-9DD05F154536}">
      <dgm:prSet/>
      <dgm:spPr/>
      <dgm:t>
        <a:bodyPr/>
        <a:lstStyle/>
        <a:p>
          <a:endParaRPr lang="en-US"/>
        </a:p>
      </dgm:t>
    </dgm:pt>
    <dgm:pt modelId="{C47AEE60-4905-48DE-9C41-20652EAD88B5}">
      <dgm:prSet phldrT="[Text]"/>
      <dgm:spPr/>
      <dgm:t>
        <a:bodyPr/>
        <a:lstStyle/>
        <a:p>
          <a:r>
            <a:rPr lang="en-US" dirty="0"/>
            <a:t>Event messages</a:t>
          </a:r>
        </a:p>
      </dgm:t>
    </dgm:pt>
    <dgm:pt modelId="{1153382D-9342-4878-B028-113DA271473B}" type="parTrans" cxnId="{EC09D394-BE72-46D5-A4F2-D46E00527200}">
      <dgm:prSet/>
      <dgm:spPr/>
      <dgm:t>
        <a:bodyPr/>
        <a:lstStyle/>
        <a:p>
          <a:endParaRPr lang="en-US"/>
        </a:p>
      </dgm:t>
    </dgm:pt>
    <dgm:pt modelId="{DDD4E87D-4EB9-47FE-8949-CADA864E72BC}" type="sibTrans" cxnId="{EC09D394-BE72-46D5-A4F2-D46E00527200}">
      <dgm:prSet/>
      <dgm:spPr/>
      <dgm:t>
        <a:bodyPr/>
        <a:lstStyle/>
        <a:p>
          <a:endParaRPr lang="en-US"/>
        </a:p>
      </dgm:t>
    </dgm:pt>
    <dgm:pt modelId="{0333961B-71A3-4950-A7F9-570A921016F4}">
      <dgm:prSet phldrT="[Text]"/>
      <dgm:spPr/>
      <dgm:t>
        <a:bodyPr/>
        <a:lstStyle/>
        <a:p>
          <a:r>
            <a:rPr lang="en-US" dirty="0"/>
            <a:t>Queues</a:t>
          </a:r>
        </a:p>
      </dgm:t>
    </dgm:pt>
    <dgm:pt modelId="{37DCCA83-8C8C-46A8-83E9-9046BB1D3F05}" type="parTrans" cxnId="{C8BBEADB-896C-41B3-8E52-634292EBCFCE}">
      <dgm:prSet/>
      <dgm:spPr/>
      <dgm:t>
        <a:bodyPr/>
        <a:lstStyle/>
        <a:p>
          <a:endParaRPr lang="en-US"/>
        </a:p>
      </dgm:t>
    </dgm:pt>
    <dgm:pt modelId="{8A7B119A-8DCA-4399-97EE-2B3C41CAC3A0}" type="sibTrans" cxnId="{C8BBEADB-896C-41B3-8E52-634292EBCFCE}">
      <dgm:prSet/>
      <dgm:spPr/>
      <dgm:t>
        <a:bodyPr/>
        <a:lstStyle/>
        <a:p>
          <a:endParaRPr lang="en-US"/>
        </a:p>
      </dgm:t>
    </dgm:pt>
    <dgm:pt modelId="{722528CE-1357-423D-8213-00C1D4FD5CE8}">
      <dgm:prSet phldrT="[Text]"/>
      <dgm:spPr/>
      <dgm:t>
        <a:bodyPr/>
        <a:lstStyle/>
        <a:p>
          <a:r>
            <a:rPr lang="en-US" dirty="0"/>
            <a:t>Manage structured data</a:t>
          </a:r>
        </a:p>
      </dgm:t>
    </dgm:pt>
    <dgm:pt modelId="{B9CFDCD6-039B-46A8-AC52-015F38DA45B4}" type="parTrans" cxnId="{8DB1B895-92B5-450D-A6C7-31E91D1D47ED}">
      <dgm:prSet/>
      <dgm:spPr/>
      <dgm:t>
        <a:bodyPr/>
        <a:lstStyle/>
        <a:p>
          <a:endParaRPr lang="en-US"/>
        </a:p>
      </dgm:t>
    </dgm:pt>
    <dgm:pt modelId="{D48A3ADD-C138-48BE-8C59-09C3C8E1D59F}" type="sibTrans" cxnId="{8DB1B895-92B5-450D-A6C7-31E91D1D47ED}">
      <dgm:prSet/>
      <dgm:spPr/>
      <dgm:t>
        <a:bodyPr/>
        <a:lstStyle/>
        <a:p>
          <a:endParaRPr lang="en-US"/>
        </a:p>
      </dgm:t>
    </dgm:pt>
    <dgm:pt modelId="{0D4BD58B-AEDF-4483-896A-1F59A3EF223A}">
      <dgm:prSet phldrT="[Text]"/>
      <dgm:spPr/>
      <dgm:t>
        <a:bodyPr/>
        <a:lstStyle/>
        <a:p>
          <a:r>
            <a:rPr lang="en-US" dirty="0"/>
            <a:t>SQL Database</a:t>
          </a:r>
        </a:p>
      </dgm:t>
    </dgm:pt>
    <dgm:pt modelId="{722EBE0B-232C-478A-B101-15490EFADD00}" type="parTrans" cxnId="{46D4870F-0F36-422F-9E06-8FFF7C91C819}">
      <dgm:prSet/>
      <dgm:spPr/>
      <dgm:t>
        <a:bodyPr/>
        <a:lstStyle/>
        <a:p>
          <a:endParaRPr lang="en-US"/>
        </a:p>
      </dgm:t>
    </dgm:pt>
    <dgm:pt modelId="{ECA72DDB-1C7D-48F3-A863-84D8DE461506}" type="sibTrans" cxnId="{46D4870F-0F36-422F-9E06-8FFF7C91C819}">
      <dgm:prSet/>
      <dgm:spPr/>
      <dgm:t>
        <a:bodyPr/>
        <a:lstStyle/>
        <a:p>
          <a:endParaRPr lang="en-US"/>
        </a:p>
      </dgm:t>
    </dgm:pt>
    <dgm:pt modelId="{9E79ACC3-141A-4610-BD6E-18978C8D7231}">
      <dgm:prSet phldrT="[Text]"/>
      <dgm:spPr/>
      <dgm:t>
        <a:bodyPr/>
        <a:lstStyle/>
        <a:p>
          <a:r>
            <a:rPr lang="en-US" dirty="0"/>
            <a:t>SQL on IaaS</a:t>
          </a:r>
        </a:p>
      </dgm:t>
    </dgm:pt>
    <dgm:pt modelId="{D07F0DC7-249E-49A0-A029-C02A43C34E31}" type="parTrans" cxnId="{C4DCB5CC-3774-4555-B7B2-941009F3B136}">
      <dgm:prSet/>
      <dgm:spPr/>
      <dgm:t>
        <a:bodyPr/>
        <a:lstStyle/>
        <a:p>
          <a:endParaRPr lang="en-US"/>
        </a:p>
      </dgm:t>
    </dgm:pt>
    <dgm:pt modelId="{00EE1CB2-752F-46F1-B02E-F5ED1E9533E0}" type="sibTrans" cxnId="{C4DCB5CC-3774-4555-B7B2-941009F3B136}">
      <dgm:prSet/>
      <dgm:spPr/>
      <dgm:t>
        <a:bodyPr/>
        <a:lstStyle/>
        <a:p>
          <a:endParaRPr lang="en-US"/>
        </a:p>
      </dgm:t>
    </dgm:pt>
    <dgm:pt modelId="{6797547F-90DE-40B2-8154-A0686783D7A1}">
      <dgm:prSet phldrT="[Text]"/>
      <dgm:spPr/>
      <dgm:t>
        <a:bodyPr/>
        <a:lstStyle/>
        <a:p>
          <a:r>
            <a:rPr lang="en-US" dirty="0"/>
            <a:t>Table Storage</a:t>
          </a:r>
        </a:p>
      </dgm:t>
    </dgm:pt>
    <dgm:pt modelId="{04C5571C-1CB2-4867-9158-CA0D167C7032}" type="parTrans" cxnId="{0355B79D-9F6C-43ED-9077-2A78B2ED4BC7}">
      <dgm:prSet/>
      <dgm:spPr/>
      <dgm:t>
        <a:bodyPr/>
        <a:lstStyle/>
        <a:p>
          <a:endParaRPr lang="en-US"/>
        </a:p>
      </dgm:t>
    </dgm:pt>
    <dgm:pt modelId="{592EE703-1964-4D05-9EEC-4B2153ACA48A}" type="sibTrans" cxnId="{0355B79D-9F6C-43ED-9077-2A78B2ED4BC7}">
      <dgm:prSet/>
      <dgm:spPr/>
      <dgm:t>
        <a:bodyPr/>
        <a:lstStyle/>
        <a:p>
          <a:endParaRPr lang="en-US"/>
        </a:p>
      </dgm:t>
    </dgm:pt>
    <dgm:pt modelId="{3264B3D5-E50E-492B-892A-734C48ADF0C4}">
      <dgm:prSet phldrT="[Text]"/>
      <dgm:spPr/>
      <dgm:t>
        <a:bodyPr/>
        <a:lstStyle/>
        <a:p>
          <a:r>
            <a:rPr lang="en-US" dirty="0"/>
            <a:t>Other No-SQL storage</a:t>
          </a:r>
        </a:p>
      </dgm:t>
    </dgm:pt>
    <dgm:pt modelId="{CC0AE693-DB5C-4CD9-A47B-FF8CF0F867B6}" type="parTrans" cxnId="{5FE7BA16-3323-41A7-9002-5905F9658F85}">
      <dgm:prSet/>
      <dgm:spPr/>
      <dgm:t>
        <a:bodyPr/>
        <a:lstStyle/>
        <a:p>
          <a:endParaRPr lang="en-US"/>
        </a:p>
      </dgm:t>
    </dgm:pt>
    <dgm:pt modelId="{390A6F72-7F2B-4525-ACA0-013BD108A300}" type="sibTrans" cxnId="{5FE7BA16-3323-41A7-9002-5905F9658F85}">
      <dgm:prSet/>
      <dgm:spPr/>
      <dgm:t>
        <a:bodyPr/>
        <a:lstStyle/>
        <a:p>
          <a:endParaRPr lang="en-US"/>
        </a:p>
      </dgm:t>
    </dgm:pt>
    <dgm:pt modelId="{382506C7-EAD4-4AC2-A3A2-F8F2997FB670}">
      <dgm:prSet phldrT="[Text]"/>
      <dgm:spPr/>
      <dgm:t>
        <a:bodyPr/>
        <a:lstStyle/>
        <a:p>
          <a:r>
            <a:rPr lang="en-US" dirty="0"/>
            <a:t>Document DB</a:t>
          </a:r>
        </a:p>
      </dgm:t>
    </dgm:pt>
    <dgm:pt modelId="{4EBD94F5-5E59-4A19-A56B-AEEE6EDD1BAB}" type="parTrans" cxnId="{37244AFB-E924-4606-A0BF-1F6BD5292014}">
      <dgm:prSet/>
      <dgm:spPr/>
      <dgm:t>
        <a:bodyPr/>
        <a:lstStyle/>
        <a:p>
          <a:endParaRPr lang="en-US"/>
        </a:p>
      </dgm:t>
    </dgm:pt>
    <dgm:pt modelId="{8C1D1025-F979-4B2D-9920-BDBE76DD2872}" type="sibTrans" cxnId="{37244AFB-E924-4606-A0BF-1F6BD5292014}">
      <dgm:prSet/>
      <dgm:spPr/>
      <dgm:t>
        <a:bodyPr/>
        <a:lstStyle/>
        <a:p>
          <a:endParaRPr lang="en-US"/>
        </a:p>
      </dgm:t>
    </dgm:pt>
    <dgm:pt modelId="{985C110E-E4FA-4CCF-A702-1E11039902E6}">
      <dgm:prSet phldrT="[Text]"/>
      <dgm:spPr/>
      <dgm:t>
        <a:bodyPr/>
        <a:lstStyle/>
        <a:p>
          <a:r>
            <a:rPr lang="en-US" dirty="0"/>
            <a:t>Event Hubs</a:t>
          </a:r>
        </a:p>
      </dgm:t>
    </dgm:pt>
    <dgm:pt modelId="{BDA1D5B7-6A5E-4817-BF9C-A0389C5C1D97}" type="parTrans" cxnId="{003D8BC5-3133-4F2F-8652-90391CCD9736}">
      <dgm:prSet/>
      <dgm:spPr/>
      <dgm:t>
        <a:bodyPr/>
        <a:lstStyle/>
        <a:p>
          <a:endParaRPr lang="en-US"/>
        </a:p>
      </dgm:t>
    </dgm:pt>
    <dgm:pt modelId="{D88AB915-7C31-4774-B296-71EE576FE90D}" type="sibTrans" cxnId="{003D8BC5-3133-4F2F-8652-90391CCD9736}">
      <dgm:prSet/>
      <dgm:spPr/>
      <dgm:t>
        <a:bodyPr/>
        <a:lstStyle/>
        <a:p>
          <a:endParaRPr lang="en-US"/>
        </a:p>
      </dgm:t>
    </dgm:pt>
    <dgm:pt modelId="{D0C456E4-9616-48CE-9782-3B535F2DBE77}">
      <dgm:prSet phldrT="[Text]"/>
      <dgm:spPr/>
      <dgm:t>
        <a:bodyPr/>
        <a:lstStyle/>
        <a:p>
          <a:r>
            <a:rPr lang="en-US" dirty="0"/>
            <a:t>Cool storage</a:t>
          </a:r>
        </a:p>
      </dgm:t>
    </dgm:pt>
    <dgm:pt modelId="{9EFB6B34-3C13-4581-9A86-2FEB944B6FBE}" type="parTrans" cxnId="{8B223E85-D145-4E58-A09B-70C0401A9628}">
      <dgm:prSet/>
      <dgm:spPr/>
      <dgm:t>
        <a:bodyPr/>
        <a:lstStyle/>
        <a:p>
          <a:endParaRPr lang="en-US"/>
        </a:p>
      </dgm:t>
    </dgm:pt>
    <dgm:pt modelId="{48882BCD-718A-4CDA-A016-4BCD92838BAC}" type="sibTrans" cxnId="{8B223E85-D145-4E58-A09B-70C0401A9628}">
      <dgm:prSet/>
      <dgm:spPr/>
      <dgm:t>
        <a:bodyPr/>
        <a:lstStyle/>
        <a:p>
          <a:endParaRPr lang="en-US"/>
        </a:p>
      </dgm:t>
    </dgm:pt>
    <dgm:pt modelId="{DC3843A5-65EE-4D2E-B654-D6B64F2F13D8}">
      <dgm:prSet phldrT="[Text]"/>
      <dgm:spPr/>
      <dgm:t>
        <a:bodyPr/>
        <a:lstStyle/>
        <a:p>
          <a:r>
            <a:rPr lang="en-US" dirty="0"/>
            <a:t>Archive storage</a:t>
          </a:r>
        </a:p>
      </dgm:t>
    </dgm:pt>
    <dgm:pt modelId="{60BE854C-7555-4ACA-A17B-7077D94B363C}" type="parTrans" cxnId="{D66B464A-1A92-496B-8D5E-B7AF0E38703F}">
      <dgm:prSet/>
      <dgm:spPr/>
      <dgm:t>
        <a:bodyPr/>
        <a:lstStyle/>
        <a:p>
          <a:endParaRPr lang="en-US"/>
        </a:p>
      </dgm:t>
    </dgm:pt>
    <dgm:pt modelId="{DFD11DB9-D383-4506-9BDA-A58A78456BD7}" type="sibTrans" cxnId="{D66B464A-1A92-496B-8D5E-B7AF0E38703F}">
      <dgm:prSet/>
      <dgm:spPr/>
      <dgm:t>
        <a:bodyPr/>
        <a:lstStyle/>
        <a:p>
          <a:endParaRPr lang="en-US"/>
        </a:p>
      </dgm:t>
    </dgm:pt>
    <dgm:pt modelId="{3D68E4FD-8298-440B-A6A0-86A20587C2C9}">
      <dgm:prSet phldrT="[Text]"/>
      <dgm:spPr/>
      <dgm:t>
        <a:bodyPr/>
        <a:lstStyle/>
        <a:p>
          <a:r>
            <a:rPr lang="en-US" dirty="0" err="1"/>
            <a:t>StorSimple</a:t>
          </a:r>
          <a:endParaRPr lang="en-US" dirty="0"/>
        </a:p>
      </dgm:t>
    </dgm:pt>
    <dgm:pt modelId="{E8C3F631-AE7C-4084-A733-613B5E2F0C17}" type="parTrans" cxnId="{187FD555-E5CC-4162-8B1E-C34069CF5075}">
      <dgm:prSet/>
      <dgm:spPr/>
      <dgm:t>
        <a:bodyPr/>
        <a:lstStyle/>
        <a:p>
          <a:endParaRPr lang="en-US"/>
        </a:p>
      </dgm:t>
    </dgm:pt>
    <dgm:pt modelId="{EF7E4454-98B7-4DC6-A585-632D1B41B0D4}" type="sibTrans" cxnId="{187FD555-E5CC-4162-8B1E-C34069CF5075}">
      <dgm:prSet/>
      <dgm:spPr/>
      <dgm:t>
        <a:bodyPr/>
        <a:lstStyle/>
        <a:p>
          <a:endParaRPr lang="en-US"/>
        </a:p>
      </dgm:t>
    </dgm:pt>
    <dgm:pt modelId="{53FB98A5-6147-4462-BD13-F09162DC2745}">
      <dgm:prSet phldrT="[Text]"/>
      <dgm:spPr/>
      <dgm:t>
        <a:bodyPr/>
        <a:lstStyle/>
        <a:p>
          <a:r>
            <a:rPr lang="en-US" dirty="0"/>
            <a:t>Azure backup</a:t>
          </a:r>
        </a:p>
      </dgm:t>
    </dgm:pt>
    <dgm:pt modelId="{B07506B4-12FB-45B5-824F-DC3AE8643E54}" type="parTrans" cxnId="{F2153330-5BD6-400B-93F7-B0C69BBE22B7}">
      <dgm:prSet/>
      <dgm:spPr/>
      <dgm:t>
        <a:bodyPr/>
        <a:lstStyle/>
        <a:p>
          <a:endParaRPr lang="en-US"/>
        </a:p>
      </dgm:t>
    </dgm:pt>
    <dgm:pt modelId="{419F3C23-82F8-4A1F-BCCB-9E121221A428}" type="sibTrans" cxnId="{F2153330-5BD6-400B-93F7-B0C69BBE22B7}">
      <dgm:prSet/>
      <dgm:spPr/>
      <dgm:t>
        <a:bodyPr/>
        <a:lstStyle/>
        <a:p>
          <a:endParaRPr lang="en-US"/>
        </a:p>
      </dgm:t>
    </dgm:pt>
    <dgm:pt modelId="{C98DE09A-B074-4CBE-AF84-9C9D38B2F3E2}">
      <dgm:prSet phldrT="[Text]"/>
      <dgm:spPr/>
      <dgm:t>
        <a:bodyPr/>
        <a:lstStyle/>
        <a:p>
          <a:r>
            <a:rPr lang="en-US" dirty="0"/>
            <a:t>Azure Files</a:t>
          </a:r>
        </a:p>
      </dgm:t>
    </dgm:pt>
    <dgm:pt modelId="{1DA754A8-D3D9-4FA9-8BE9-65D37650F5C0}" type="parTrans" cxnId="{89C32A28-9E04-4A7D-A406-3882EF608770}">
      <dgm:prSet/>
      <dgm:spPr/>
      <dgm:t>
        <a:bodyPr/>
        <a:lstStyle/>
        <a:p>
          <a:endParaRPr lang="en-US"/>
        </a:p>
      </dgm:t>
    </dgm:pt>
    <dgm:pt modelId="{9F457505-4004-4E16-8386-85E5529ED073}" type="sibTrans" cxnId="{89C32A28-9E04-4A7D-A406-3882EF608770}">
      <dgm:prSet/>
      <dgm:spPr/>
      <dgm:t>
        <a:bodyPr/>
        <a:lstStyle/>
        <a:p>
          <a:endParaRPr lang="en-US"/>
        </a:p>
      </dgm:t>
    </dgm:pt>
    <dgm:pt modelId="{879395F1-D724-4624-BD02-E8AD03B5447E}">
      <dgm:prSet phldrT="[Text]"/>
      <dgm:spPr/>
      <dgm:t>
        <a:bodyPr/>
        <a:lstStyle/>
        <a:p>
          <a:r>
            <a:rPr lang="en-US" dirty="0"/>
            <a:t>Hadoop</a:t>
          </a:r>
        </a:p>
      </dgm:t>
    </dgm:pt>
    <dgm:pt modelId="{3D6DB3D9-8811-471F-9A79-019386D545BB}" type="parTrans" cxnId="{A470BECE-4B0C-427A-B9E7-97C91D298AB2}">
      <dgm:prSet/>
      <dgm:spPr/>
      <dgm:t>
        <a:bodyPr/>
        <a:lstStyle/>
        <a:p>
          <a:endParaRPr lang="en-US"/>
        </a:p>
      </dgm:t>
    </dgm:pt>
    <dgm:pt modelId="{C7659900-0EAD-4327-A282-F70BD9ED811B}" type="sibTrans" cxnId="{A470BECE-4B0C-427A-B9E7-97C91D298AB2}">
      <dgm:prSet/>
      <dgm:spPr/>
      <dgm:t>
        <a:bodyPr/>
        <a:lstStyle/>
        <a:p>
          <a:endParaRPr lang="en-US"/>
        </a:p>
      </dgm:t>
    </dgm:pt>
    <dgm:pt modelId="{2991192F-C950-4BCB-9139-35F274C05E26}">
      <dgm:prSet phldrT="[Text]"/>
      <dgm:spPr/>
      <dgm:t>
        <a:bodyPr/>
        <a:lstStyle/>
        <a:p>
          <a:r>
            <a:rPr lang="en-US" dirty="0"/>
            <a:t>SQL Data Warehouse</a:t>
          </a:r>
        </a:p>
      </dgm:t>
    </dgm:pt>
    <dgm:pt modelId="{28C17EE4-A811-484E-B517-FB50A9CF090B}" type="parTrans" cxnId="{A9E9666B-9825-4925-B28F-603095D410A3}">
      <dgm:prSet/>
      <dgm:spPr/>
      <dgm:t>
        <a:bodyPr/>
        <a:lstStyle/>
        <a:p>
          <a:endParaRPr lang="en-US"/>
        </a:p>
      </dgm:t>
    </dgm:pt>
    <dgm:pt modelId="{F5E98EF8-4D84-437B-8681-B8B2E444D460}" type="sibTrans" cxnId="{A9E9666B-9825-4925-B28F-603095D410A3}">
      <dgm:prSet/>
      <dgm:spPr/>
      <dgm:t>
        <a:bodyPr/>
        <a:lstStyle/>
        <a:p>
          <a:endParaRPr lang="en-US"/>
        </a:p>
      </dgm:t>
    </dgm:pt>
    <dgm:pt modelId="{21D0BE17-1D85-402E-A910-36BDE882EFB4}">
      <dgm:prSet phldrT="[Text]"/>
      <dgm:spPr/>
      <dgm:t>
        <a:bodyPr/>
        <a:lstStyle/>
        <a:p>
          <a:r>
            <a:rPr lang="en-US" dirty="0"/>
            <a:t>Stretch Database</a:t>
          </a:r>
        </a:p>
      </dgm:t>
    </dgm:pt>
    <dgm:pt modelId="{7D45144E-C63F-4353-80CC-2C0C824EC405}" type="parTrans" cxnId="{B9C02DCB-4F78-4CA9-983F-A0D8A44F071E}">
      <dgm:prSet/>
      <dgm:spPr/>
      <dgm:t>
        <a:bodyPr/>
        <a:lstStyle/>
        <a:p>
          <a:endParaRPr lang="en-US"/>
        </a:p>
      </dgm:t>
    </dgm:pt>
    <dgm:pt modelId="{2D5D653E-7DB1-4798-AEC5-3AE6F027A72F}" type="sibTrans" cxnId="{B9C02DCB-4F78-4CA9-983F-A0D8A44F071E}">
      <dgm:prSet/>
      <dgm:spPr/>
      <dgm:t>
        <a:bodyPr/>
        <a:lstStyle/>
        <a:p>
          <a:endParaRPr lang="en-US"/>
        </a:p>
      </dgm:t>
    </dgm:pt>
    <dgm:pt modelId="{E499193D-26B1-44D9-A051-1226B4E19995}">
      <dgm:prSet phldrT="[Text]"/>
      <dgm:spPr/>
      <dgm:t>
        <a:bodyPr/>
        <a:lstStyle/>
        <a:p>
          <a:r>
            <a:rPr lang="en-US" dirty="0"/>
            <a:t>Azure Media Storage</a:t>
          </a:r>
        </a:p>
      </dgm:t>
    </dgm:pt>
    <dgm:pt modelId="{91D11EDE-75BA-4203-A0BD-9035E91E43E3}" type="parTrans" cxnId="{678629D6-B73A-46E6-8775-F97F8898BB90}">
      <dgm:prSet/>
      <dgm:spPr/>
      <dgm:t>
        <a:bodyPr/>
        <a:lstStyle/>
        <a:p>
          <a:endParaRPr lang="en-US"/>
        </a:p>
      </dgm:t>
    </dgm:pt>
    <dgm:pt modelId="{7F420040-5172-4470-94C5-3E7A1F5AB04B}" type="sibTrans" cxnId="{678629D6-B73A-46E6-8775-F97F8898BB90}">
      <dgm:prSet/>
      <dgm:spPr/>
      <dgm:t>
        <a:bodyPr/>
        <a:lstStyle/>
        <a:p>
          <a:endParaRPr lang="en-US"/>
        </a:p>
      </dgm:t>
    </dgm:pt>
    <dgm:pt modelId="{33792A6A-A7F9-4947-9D8B-8E9822514918}">
      <dgm:prSet phldrT="[Text]"/>
      <dgm:spPr/>
      <dgm:t>
        <a:bodyPr/>
        <a:lstStyle/>
        <a:p>
          <a:r>
            <a:rPr lang="en-US" dirty="0"/>
            <a:t>Azure Site Recovery</a:t>
          </a:r>
        </a:p>
      </dgm:t>
    </dgm:pt>
    <dgm:pt modelId="{0FDCCCEA-CF24-4ACE-8ADC-F3B77B2C4587}" type="parTrans" cxnId="{DA9AE64A-EF72-438E-82AE-A30297FC2E01}">
      <dgm:prSet/>
      <dgm:spPr/>
    </dgm:pt>
    <dgm:pt modelId="{1A8A3B87-B110-4085-82DD-BAE80F1B8756}" type="sibTrans" cxnId="{DA9AE64A-EF72-438E-82AE-A30297FC2E01}">
      <dgm:prSet/>
      <dgm:spPr/>
    </dgm:pt>
    <dgm:pt modelId="{91C2CB04-DF61-4ECA-96CC-F57E7167426C}">
      <dgm:prSet phldrT="[Text]"/>
      <dgm:spPr/>
      <dgm:t>
        <a:bodyPr/>
        <a:lstStyle/>
        <a:p>
          <a:r>
            <a:rPr lang="en-US" dirty="0"/>
            <a:t>Azure Backup</a:t>
          </a:r>
        </a:p>
      </dgm:t>
    </dgm:pt>
    <dgm:pt modelId="{7FE41154-82C6-4A32-B562-3138D1AEEDAA}" type="parTrans" cxnId="{0AE0B959-FE9C-45CA-AEF7-F260149E3AC7}">
      <dgm:prSet/>
      <dgm:spPr/>
    </dgm:pt>
    <dgm:pt modelId="{CF96F32F-5B67-4A56-B41D-448B1A352B2C}" type="sibTrans" cxnId="{0AE0B959-FE9C-45CA-AEF7-F260149E3AC7}">
      <dgm:prSet/>
      <dgm:spPr/>
    </dgm:pt>
    <dgm:pt modelId="{FBBA780B-32A8-47DD-BDAA-A1B54F6B466F}">
      <dgm:prSet phldrT="[Text]"/>
      <dgm:spPr/>
      <dgm:t>
        <a:bodyPr/>
        <a:lstStyle/>
        <a:p>
          <a:r>
            <a:rPr lang="en-US" dirty="0"/>
            <a:t>Data transfer</a:t>
          </a:r>
        </a:p>
      </dgm:t>
    </dgm:pt>
    <dgm:pt modelId="{25BBDCBF-3D28-49A4-8C03-45447861C0E7}" type="parTrans" cxnId="{7A286AF9-DB13-4B04-8AB4-1F6938C09ECF}">
      <dgm:prSet/>
      <dgm:spPr/>
    </dgm:pt>
    <dgm:pt modelId="{CDD59FDA-1100-41B1-9BAD-BB0DC22C75BB}" type="sibTrans" cxnId="{7A286AF9-DB13-4B04-8AB4-1F6938C09ECF}">
      <dgm:prSet/>
      <dgm:spPr/>
    </dgm:pt>
    <dgm:pt modelId="{B387F7C5-8CEE-40A5-AC08-464D268EB081}">
      <dgm:prSet phldrT="[Text]"/>
      <dgm:spPr/>
      <dgm:t>
        <a:bodyPr/>
        <a:lstStyle/>
        <a:p>
          <a:r>
            <a:rPr lang="en-US" dirty="0"/>
            <a:t>Import/Export</a:t>
          </a:r>
        </a:p>
      </dgm:t>
    </dgm:pt>
    <dgm:pt modelId="{2886066B-033E-474C-AA2B-056F9CFD11AC}" type="parTrans" cxnId="{2DB51F85-DE46-4BF4-B122-3285E027E1BE}">
      <dgm:prSet/>
      <dgm:spPr/>
    </dgm:pt>
    <dgm:pt modelId="{628AA810-0916-42DB-8F8E-6070ECA22715}" type="sibTrans" cxnId="{2DB51F85-DE46-4BF4-B122-3285E027E1BE}">
      <dgm:prSet/>
      <dgm:spPr/>
    </dgm:pt>
    <dgm:pt modelId="{AAB0AC6C-0584-4182-9387-A1F0E007CF21}" type="pres">
      <dgm:prSet presAssocID="{E08E7DB3-16D5-44FD-B97D-664B418DEFD9}" presName="diagram" presStyleCnt="0">
        <dgm:presLayoutVars>
          <dgm:dir/>
          <dgm:resizeHandles val="exact"/>
        </dgm:presLayoutVars>
      </dgm:prSet>
      <dgm:spPr/>
    </dgm:pt>
    <dgm:pt modelId="{668CCC87-18F5-4E0D-AAAF-135D2E4D3588}" type="pres">
      <dgm:prSet presAssocID="{722528CE-1357-423D-8213-00C1D4FD5CE8}" presName="node" presStyleLbl="node1" presStyleIdx="0" presStyleCnt="8">
        <dgm:presLayoutVars>
          <dgm:bulletEnabled val="1"/>
        </dgm:presLayoutVars>
      </dgm:prSet>
      <dgm:spPr/>
    </dgm:pt>
    <dgm:pt modelId="{1B05A7BE-8E4F-46B8-A12E-4A78C2E15749}" type="pres">
      <dgm:prSet presAssocID="{D48A3ADD-C138-48BE-8C59-09C3C8E1D59F}" presName="sibTrans" presStyleCnt="0"/>
      <dgm:spPr/>
    </dgm:pt>
    <dgm:pt modelId="{5793F169-B478-4507-8595-E6B245B0B12E}" type="pres">
      <dgm:prSet presAssocID="{D2E9BD87-9D3C-4E54-BEE4-383A882A592F}" presName="node" presStyleLbl="node1" presStyleIdx="1" presStyleCnt="8">
        <dgm:presLayoutVars>
          <dgm:bulletEnabled val="1"/>
        </dgm:presLayoutVars>
      </dgm:prSet>
      <dgm:spPr/>
    </dgm:pt>
    <dgm:pt modelId="{1B841174-9FC6-4002-9317-5C4365AF5264}" type="pres">
      <dgm:prSet presAssocID="{83B85716-F75B-46D2-AB7A-3FA0F4B12B25}" presName="sibTrans" presStyleCnt="0"/>
      <dgm:spPr/>
    </dgm:pt>
    <dgm:pt modelId="{A0D7FD5C-AEF5-45B5-91A6-45009A54B5D2}" type="pres">
      <dgm:prSet presAssocID="{C47AEE60-4905-48DE-9C41-20652EAD88B5}" presName="node" presStyleLbl="node1" presStyleIdx="2" presStyleCnt="8">
        <dgm:presLayoutVars>
          <dgm:bulletEnabled val="1"/>
        </dgm:presLayoutVars>
      </dgm:prSet>
      <dgm:spPr/>
    </dgm:pt>
    <dgm:pt modelId="{F8B38A17-7AA2-483B-A407-A0BCDBF217CE}" type="pres">
      <dgm:prSet presAssocID="{DDD4E87D-4EB9-47FE-8949-CADA864E72BC}" presName="sibTrans" presStyleCnt="0"/>
      <dgm:spPr/>
    </dgm:pt>
    <dgm:pt modelId="{F4433530-C218-44CC-A83C-7A861D0E34A2}" type="pres">
      <dgm:prSet presAssocID="{78FFFE28-AA3B-4DCE-8ED7-B1E80194A952}" presName="node" presStyleLbl="node1" presStyleIdx="3" presStyleCnt="8">
        <dgm:presLayoutVars>
          <dgm:bulletEnabled val="1"/>
        </dgm:presLayoutVars>
      </dgm:prSet>
      <dgm:spPr/>
    </dgm:pt>
    <dgm:pt modelId="{D52434BB-6C38-4061-8267-2956A5380954}" type="pres">
      <dgm:prSet presAssocID="{9D30C9D8-416E-4668-92F3-4BA219CCD53E}" presName="sibTrans" presStyleCnt="0"/>
      <dgm:spPr/>
    </dgm:pt>
    <dgm:pt modelId="{3EFA3259-7A44-4240-9B49-F4F3D894C5C5}" type="pres">
      <dgm:prSet presAssocID="{BA30C9D3-9620-455C-AB32-3AE44018E32E}" presName="node" presStyleLbl="node1" presStyleIdx="4" presStyleCnt="8">
        <dgm:presLayoutVars>
          <dgm:bulletEnabled val="1"/>
        </dgm:presLayoutVars>
      </dgm:prSet>
      <dgm:spPr/>
    </dgm:pt>
    <dgm:pt modelId="{95508C99-2326-416C-9A8C-D3D4C6E7C481}" type="pres">
      <dgm:prSet presAssocID="{1B5392BA-9AAE-49C2-8E04-917FC5C7B6B5}" presName="sibTrans" presStyleCnt="0"/>
      <dgm:spPr/>
    </dgm:pt>
    <dgm:pt modelId="{BCB36226-89F5-4E19-8AE0-954A2A8E8069}" type="pres">
      <dgm:prSet presAssocID="{90625AC4-BA1B-498C-A88A-91E7A1AF8F0A}" presName="node" presStyleLbl="node1" presStyleIdx="5" presStyleCnt="8">
        <dgm:presLayoutVars>
          <dgm:bulletEnabled val="1"/>
        </dgm:presLayoutVars>
      </dgm:prSet>
      <dgm:spPr/>
    </dgm:pt>
    <dgm:pt modelId="{B3B9BDC1-5018-47DB-8B08-5FB31B2D7994}" type="pres">
      <dgm:prSet presAssocID="{C871D628-E11F-4BD7-82BE-D0EB3F366D22}" presName="sibTrans" presStyleCnt="0"/>
      <dgm:spPr/>
    </dgm:pt>
    <dgm:pt modelId="{4F75FF11-3BF2-47FB-950C-89911997F1AE}" type="pres">
      <dgm:prSet presAssocID="{FBBA780B-32A8-47DD-BDAA-A1B54F6B466F}" presName="node" presStyleLbl="node1" presStyleIdx="6" presStyleCnt="8">
        <dgm:presLayoutVars>
          <dgm:bulletEnabled val="1"/>
        </dgm:presLayoutVars>
      </dgm:prSet>
      <dgm:spPr/>
    </dgm:pt>
    <dgm:pt modelId="{DE550D9D-6519-4B4C-9054-F59954B86001}" type="pres">
      <dgm:prSet presAssocID="{CDD59FDA-1100-41B1-9BAD-BB0DC22C75BB}" presName="sibTrans" presStyleCnt="0"/>
      <dgm:spPr/>
    </dgm:pt>
    <dgm:pt modelId="{6D61A0F4-CB51-4B58-B4D3-BA3A9FF9211A}" type="pres">
      <dgm:prSet presAssocID="{87D45CF2-98C1-4D74-B494-C9B8AA996AE1}" presName="node" presStyleLbl="node1" presStyleIdx="7" presStyleCnt="8">
        <dgm:presLayoutVars>
          <dgm:bulletEnabled val="1"/>
        </dgm:presLayoutVars>
      </dgm:prSet>
      <dgm:spPr/>
    </dgm:pt>
  </dgm:ptLst>
  <dgm:cxnLst>
    <dgm:cxn modelId="{C8BBEADB-896C-41B3-8E52-634292EBCFCE}" srcId="{C47AEE60-4905-48DE-9C41-20652EAD88B5}" destId="{0333961B-71A3-4950-A7F9-570A921016F4}" srcOrd="0" destOrd="0" parTransId="{37DCCA83-8C8C-46A8-83E9-9046BB1D3F05}" sibTransId="{8A7B119A-8DCA-4399-97EE-2B3C41CAC3A0}"/>
    <dgm:cxn modelId="{5BE69757-9ED7-47B8-8526-33FCB6DABEBC}" type="presOf" srcId="{DC3843A5-65EE-4D2E-B654-D6B64F2F13D8}" destId="{F4433530-C218-44CC-A83C-7A861D0E34A2}" srcOrd="0" destOrd="5" presId="urn:microsoft.com/office/officeart/2005/8/layout/default"/>
    <dgm:cxn modelId="{89C32A28-9E04-4A7D-A406-3882EF608770}" srcId="{BA30C9D3-9620-455C-AB32-3AE44018E32E}" destId="{C98DE09A-B074-4CBE-AF84-9C9D38B2F3E2}" srcOrd="1" destOrd="0" parTransId="{1DA754A8-D3D9-4FA9-8BE9-65D37650F5C0}" sibTransId="{9F457505-4004-4E16-8386-85E5529ED073}"/>
    <dgm:cxn modelId="{46D4870F-0F36-422F-9E06-8FFF7C91C819}" srcId="{722528CE-1357-423D-8213-00C1D4FD5CE8}" destId="{0D4BD58B-AEDF-4483-896A-1F59A3EF223A}" srcOrd="0" destOrd="0" parTransId="{722EBE0B-232C-478A-B101-15490EFADD00}" sibTransId="{ECA72DDB-1C7D-48F3-A863-84D8DE461506}"/>
    <dgm:cxn modelId="{A470BECE-4B0C-427A-B9E7-97C91D298AB2}" srcId="{722528CE-1357-423D-8213-00C1D4FD5CE8}" destId="{879395F1-D724-4624-BD02-E8AD03B5447E}" srcOrd="4" destOrd="0" parTransId="{3D6DB3D9-8811-471F-9A79-019386D545BB}" sibTransId="{C7659900-0EAD-4327-A282-F70BD9ED811B}"/>
    <dgm:cxn modelId="{B1E5EE77-ACC1-4F82-8639-35F0D2AB344E}" srcId="{E08E7DB3-16D5-44FD-B97D-664B418DEFD9}" destId="{78FFFE28-AA3B-4DCE-8ED7-B1E80194A952}" srcOrd="3" destOrd="0" parTransId="{8FDAC547-FCAE-4755-84E8-35F562E41D17}" sibTransId="{9D30C9D8-416E-4668-92F3-4BA219CCD53E}"/>
    <dgm:cxn modelId="{8DB1B895-92B5-450D-A6C7-31E91D1D47ED}" srcId="{E08E7DB3-16D5-44FD-B97D-664B418DEFD9}" destId="{722528CE-1357-423D-8213-00C1D4FD5CE8}" srcOrd="0" destOrd="0" parTransId="{B9CFDCD6-039B-46A8-AC52-015F38DA45B4}" sibTransId="{D48A3ADD-C138-48BE-8C59-09C3C8E1D59F}"/>
    <dgm:cxn modelId="{37244AFB-E924-4606-A0BF-1F6BD5292014}" srcId="{D2E9BD87-9D3C-4E54-BEE4-383A882A592F}" destId="{382506C7-EAD4-4AC2-A3A2-F8F2997FB670}" srcOrd="1" destOrd="0" parTransId="{4EBD94F5-5E59-4A19-A56B-AEEE6EDD1BAB}" sibTransId="{8C1D1025-F979-4B2D-9920-BDBE76DD2872}"/>
    <dgm:cxn modelId="{D66B464A-1A92-496B-8D5E-B7AF0E38703F}" srcId="{78FFFE28-AA3B-4DCE-8ED7-B1E80194A952}" destId="{DC3843A5-65EE-4D2E-B654-D6B64F2F13D8}" srcOrd="4" destOrd="0" parTransId="{60BE854C-7555-4ACA-A17B-7077D94B363C}" sibTransId="{DFD11DB9-D383-4506-9BDA-A58A78456BD7}"/>
    <dgm:cxn modelId="{2DB51F85-DE46-4BF4-B122-3285E027E1BE}" srcId="{FBBA780B-32A8-47DD-BDAA-A1B54F6B466F}" destId="{B387F7C5-8CEE-40A5-AC08-464D268EB081}" srcOrd="0" destOrd="0" parTransId="{2886066B-033E-474C-AA2B-056F9CFD11AC}" sibTransId="{628AA810-0916-42DB-8F8E-6070ECA22715}"/>
    <dgm:cxn modelId="{DD1CF560-0B8A-449E-BC9F-24C7C0600A8E}" type="presOf" srcId="{AF9F94FD-7BF1-4F5E-8F42-71FA1615BA87}" destId="{F4433530-C218-44CC-A83C-7A861D0E34A2}" srcOrd="0" destOrd="1" presId="urn:microsoft.com/office/officeart/2005/8/layout/default"/>
    <dgm:cxn modelId="{110FBFEC-1BD3-4E83-940F-1A02E6BA165C}" type="presOf" srcId="{3D68E4FD-8298-440B-A6A0-86A20587C2C9}" destId="{F4433530-C218-44CC-A83C-7A861D0E34A2}" srcOrd="0" destOrd="3" presId="urn:microsoft.com/office/officeart/2005/8/layout/default"/>
    <dgm:cxn modelId="{F2153330-5BD6-400B-93F7-B0C69BBE22B7}" srcId="{78FFFE28-AA3B-4DCE-8ED7-B1E80194A952}" destId="{53FB98A5-6147-4462-BD13-F09162DC2745}" srcOrd="3" destOrd="0" parTransId="{B07506B4-12FB-45B5-824F-DC3AE8643E54}" sibTransId="{419F3C23-82F8-4A1F-BCCB-9E121221A428}"/>
    <dgm:cxn modelId="{BB1009E6-07ED-422E-8171-148974E1032E}" type="presOf" srcId="{879395F1-D724-4624-BD02-E8AD03B5447E}" destId="{668CCC87-18F5-4E0D-AAAF-135D2E4D3588}" srcOrd="0" destOrd="5" presId="urn:microsoft.com/office/officeart/2005/8/layout/default"/>
    <dgm:cxn modelId="{5569F040-CD40-4303-9864-B84EA39B7EE3}" type="presOf" srcId="{B387F7C5-8CEE-40A5-AC08-464D268EB081}" destId="{4F75FF11-3BF2-47FB-950C-89911997F1AE}" srcOrd="0" destOrd="1" presId="urn:microsoft.com/office/officeart/2005/8/layout/default"/>
    <dgm:cxn modelId="{88111B12-D6F2-44B7-A569-96C10F44AF94}" type="presOf" srcId="{E499193D-26B1-44D9-A051-1226B4E19995}" destId="{BCB36226-89F5-4E19-8AE0-954A2A8E8069}" srcOrd="0" destOrd="1" presId="urn:microsoft.com/office/officeart/2005/8/layout/default"/>
    <dgm:cxn modelId="{A9E9666B-9825-4925-B28F-603095D410A3}" srcId="{722528CE-1357-423D-8213-00C1D4FD5CE8}" destId="{2991192F-C950-4BCB-9139-35F274C05E26}" srcOrd="2" destOrd="0" parTransId="{28C17EE4-A811-484E-B517-FB50A9CF090B}" sibTransId="{F5E98EF8-4D84-437B-8681-B8B2E444D460}"/>
    <dgm:cxn modelId="{187FD555-E5CC-4162-8B1E-C34069CF5075}" srcId="{78FFFE28-AA3B-4DCE-8ED7-B1E80194A952}" destId="{3D68E4FD-8298-440B-A6A0-86A20587C2C9}" srcOrd="2" destOrd="0" parTransId="{E8C3F631-AE7C-4084-A733-613B5E2F0C17}" sibTransId="{EF7E4454-98B7-4DC6-A585-632D1B41B0D4}"/>
    <dgm:cxn modelId="{F657CFC0-D599-4D90-8A7D-9DD05F154536}" srcId="{E08E7DB3-16D5-44FD-B97D-664B418DEFD9}" destId="{D2E9BD87-9D3C-4E54-BEE4-383A882A592F}" srcOrd="1" destOrd="0" parTransId="{C0D18556-BD2C-4CC4-9B03-6CD259D2FE5D}" sibTransId="{83B85716-F75B-46D2-AB7A-3FA0F4B12B25}"/>
    <dgm:cxn modelId="{ED208724-3F08-4C58-9C89-8BE9AD752BC2}" type="presOf" srcId="{C47AEE60-4905-48DE-9C41-20652EAD88B5}" destId="{A0D7FD5C-AEF5-45B5-91A6-45009A54B5D2}" srcOrd="0" destOrd="0" presId="urn:microsoft.com/office/officeart/2005/8/layout/default"/>
    <dgm:cxn modelId="{10B33D36-BBCF-4928-81F8-C53FD01ED6B0}" type="presOf" srcId="{0D4BD58B-AEDF-4483-896A-1F59A3EF223A}" destId="{668CCC87-18F5-4E0D-AAAF-135D2E4D3588}" srcOrd="0" destOrd="1" presId="urn:microsoft.com/office/officeart/2005/8/layout/default"/>
    <dgm:cxn modelId="{0AE0B959-FE9C-45CA-AEF7-F260149E3AC7}" srcId="{BA30C9D3-9620-455C-AB32-3AE44018E32E}" destId="{91C2CB04-DF61-4ECA-96CC-F57E7167426C}" srcOrd="3" destOrd="0" parTransId="{7FE41154-82C6-4A32-B562-3138D1AEEDAA}" sibTransId="{CF96F32F-5B67-4A56-B41D-448B1A352B2C}"/>
    <dgm:cxn modelId="{7A286AF9-DB13-4B04-8AB4-1F6938C09ECF}" srcId="{E08E7DB3-16D5-44FD-B97D-664B418DEFD9}" destId="{FBBA780B-32A8-47DD-BDAA-A1B54F6B466F}" srcOrd="6" destOrd="0" parTransId="{25BBDCBF-3D28-49A4-8C03-45447861C0E7}" sibTransId="{CDD59FDA-1100-41B1-9BAD-BB0DC22C75BB}"/>
    <dgm:cxn modelId="{0EA3682D-40A6-4321-9BF3-032A15922B3E}" type="presOf" srcId="{90625AC4-BA1B-498C-A88A-91E7A1AF8F0A}" destId="{BCB36226-89F5-4E19-8AE0-954A2A8E8069}" srcOrd="0" destOrd="0" presId="urn:microsoft.com/office/officeart/2005/8/layout/default"/>
    <dgm:cxn modelId="{7E2F76AC-14F8-4FB7-BD5A-839A738411AF}" type="presOf" srcId="{53FB98A5-6147-4462-BD13-F09162DC2745}" destId="{F4433530-C218-44CC-A83C-7A861D0E34A2}" srcOrd="0" destOrd="4" presId="urn:microsoft.com/office/officeart/2005/8/layout/default"/>
    <dgm:cxn modelId="{EC09D394-BE72-46D5-A4F2-D46E00527200}" srcId="{E08E7DB3-16D5-44FD-B97D-664B418DEFD9}" destId="{C47AEE60-4905-48DE-9C41-20652EAD88B5}" srcOrd="2" destOrd="0" parTransId="{1153382D-9342-4878-B028-113DA271473B}" sibTransId="{DDD4E87D-4EB9-47FE-8949-CADA864E72BC}"/>
    <dgm:cxn modelId="{C22C6430-57D0-4087-84E7-877018C9C56F}" type="presOf" srcId="{21D0BE17-1D85-402E-A910-36BDE882EFB4}" destId="{668CCC87-18F5-4E0D-AAAF-135D2E4D3588}" srcOrd="0" destOrd="4" presId="urn:microsoft.com/office/officeart/2005/8/layout/default"/>
    <dgm:cxn modelId="{C894289F-245B-4497-9F93-0EA87B321EB9}" type="presOf" srcId="{91C2CB04-DF61-4ECA-96CC-F57E7167426C}" destId="{3EFA3259-7A44-4240-9B49-F4F3D894C5C5}" srcOrd="0" destOrd="4" presId="urn:microsoft.com/office/officeart/2005/8/layout/default"/>
    <dgm:cxn modelId="{234FFB54-55AF-43B8-8168-5FB9BD8DE221}" type="presOf" srcId="{99970BE4-7210-4B2A-B838-AE2916BA07DA}" destId="{BCB36226-89F5-4E19-8AE0-954A2A8E8069}" srcOrd="0" destOrd="2" presId="urn:microsoft.com/office/officeart/2005/8/layout/default"/>
    <dgm:cxn modelId="{5F778D7B-A17B-4CDF-B056-7814B466BEB5}" type="presOf" srcId="{0333961B-71A3-4950-A7F9-570A921016F4}" destId="{A0D7FD5C-AEF5-45B5-91A6-45009A54B5D2}" srcOrd="0" destOrd="1" presId="urn:microsoft.com/office/officeart/2005/8/layout/default"/>
    <dgm:cxn modelId="{4E7B3F66-94E8-4AFA-A833-C026250BCF3D}" type="presOf" srcId="{FBBA780B-32A8-47DD-BDAA-A1B54F6B466F}" destId="{4F75FF11-3BF2-47FB-950C-89911997F1AE}" srcOrd="0" destOrd="0" presId="urn:microsoft.com/office/officeart/2005/8/layout/default"/>
    <dgm:cxn modelId="{D81FCFE1-F386-462D-B7C9-2CA528395E38}" type="presOf" srcId="{78FFFE28-AA3B-4DCE-8ED7-B1E80194A952}" destId="{F4433530-C218-44CC-A83C-7A861D0E34A2}" srcOrd="0" destOrd="0" presId="urn:microsoft.com/office/officeart/2005/8/layout/default"/>
    <dgm:cxn modelId="{B42A0F0F-21EC-4EC8-AEA7-A67C8713FAF8}" type="presOf" srcId="{BD845F28-BCAB-48E8-AAEB-A10FEEB99218}" destId="{3EFA3259-7A44-4240-9B49-F4F3D894C5C5}" srcOrd="0" destOrd="1" presId="urn:microsoft.com/office/officeart/2005/8/layout/default"/>
    <dgm:cxn modelId="{003D8BC5-3133-4F2F-8652-90391CCD9736}" srcId="{C47AEE60-4905-48DE-9C41-20652EAD88B5}" destId="{985C110E-E4FA-4CCF-A702-1E11039902E6}" srcOrd="1" destOrd="0" parTransId="{BDA1D5B7-6A5E-4817-BF9C-A0389C5C1D97}" sibTransId="{D88AB915-7C31-4774-B296-71EE576FE90D}"/>
    <dgm:cxn modelId="{B9C02DCB-4F78-4CA9-983F-A0D8A44F071E}" srcId="{722528CE-1357-423D-8213-00C1D4FD5CE8}" destId="{21D0BE17-1D85-402E-A910-36BDE882EFB4}" srcOrd="3" destOrd="0" parTransId="{7D45144E-C63F-4353-80CC-2C0C824EC405}" sibTransId="{2D5D653E-7DB1-4798-AEC5-3AE6F027A72F}"/>
    <dgm:cxn modelId="{D1369080-6D5E-49F3-91A4-FD819069EFB2}" srcId="{87D45CF2-98C1-4D74-B494-C9B8AA996AE1}" destId="{75040E47-37DC-4AA9-B538-58818AB7E305}" srcOrd="0" destOrd="0" parTransId="{0ED343AA-3781-41CC-8932-6B43EA24F9DD}" sibTransId="{7A30ECDD-0F72-4E9B-BD31-BC2DBE0045D3}"/>
    <dgm:cxn modelId="{5FE7BA16-3323-41A7-9002-5905F9658F85}" srcId="{D2E9BD87-9D3C-4E54-BEE4-383A882A592F}" destId="{3264B3D5-E50E-492B-892A-734C48ADF0C4}" srcOrd="2" destOrd="0" parTransId="{CC0AE693-DB5C-4CD9-A47B-FF8CF0F867B6}" sibTransId="{390A6F72-7F2B-4525-ACA0-013BD108A300}"/>
    <dgm:cxn modelId="{45D4D0F0-E55E-4155-AE8F-3388128B316E}" srcId="{E08E7DB3-16D5-44FD-B97D-664B418DEFD9}" destId="{BA30C9D3-9620-455C-AB32-3AE44018E32E}" srcOrd="4" destOrd="0" parTransId="{49D978DC-F8C0-4B3B-BEF8-2FC1E484D342}" sibTransId="{1B5392BA-9AAE-49C2-8E04-917FC5C7B6B5}"/>
    <dgm:cxn modelId="{BE85886D-3CB3-451D-8AC3-61CD2289E39C}" srcId="{90625AC4-BA1B-498C-A88A-91E7A1AF8F0A}" destId="{99970BE4-7210-4B2A-B838-AE2916BA07DA}" srcOrd="1" destOrd="0" parTransId="{E0236E85-72C9-4D41-A33C-753F8DEED580}" sibTransId="{997AB5AE-42F1-4599-8FF4-2913CCE0E5DD}"/>
    <dgm:cxn modelId="{02796F3F-73D8-4E35-A431-283AF638F4CD}" type="presOf" srcId="{2991192F-C950-4BCB-9139-35F274C05E26}" destId="{668CCC87-18F5-4E0D-AAAF-135D2E4D3588}" srcOrd="0" destOrd="3" presId="urn:microsoft.com/office/officeart/2005/8/layout/default"/>
    <dgm:cxn modelId="{939FE857-A569-4459-A17F-6B0C1C6A4E6C}" type="presOf" srcId="{D0C456E4-9616-48CE-9782-3B535F2DBE77}" destId="{F4433530-C218-44CC-A83C-7A861D0E34A2}" srcOrd="0" destOrd="2" presId="urn:microsoft.com/office/officeart/2005/8/layout/default"/>
    <dgm:cxn modelId="{8CCC7688-58EB-4632-B1AC-7D0C9A1E46CF}" type="presOf" srcId="{9E79ACC3-141A-4610-BD6E-18978C8D7231}" destId="{668CCC87-18F5-4E0D-AAAF-135D2E4D3588}" srcOrd="0" destOrd="2" presId="urn:microsoft.com/office/officeart/2005/8/layout/default"/>
    <dgm:cxn modelId="{D7166EAF-B991-4069-9F1C-9236ED26ED61}" type="presOf" srcId="{985C110E-E4FA-4CCF-A702-1E11039902E6}" destId="{A0D7FD5C-AEF5-45B5-91A6-45009A54B5D2}" srcOrd="0" destOrd="2" presId="urn:microsoft.com/office/officeart/2005/8/layout/default"/>
    <dgm:cxn modelId="{678629D6-B73A-46E6-8775-F97F8898BB90}" srcId="{90625AC4-BA1B-498C-A88A-91E7A1AF8F0A}" destId="{E499193D-26B1-44D9-A051-1226B4E19995}" srcOrd="0" destOrd="0" parTransId="{91D11EDE-75BA-4203-A0BD-9035E91E43E3}" sibTransId="{7F420040-5172-4470-94C5-3E7A1F5AB04B}"/>
    <dgm:cxn modelId="{F51AB4DE-4121-4287-BC47-59D40BB51635}" srcId="{E08E7DB3-16D5-44FD-B97D-664B418DEFD9}" destId="{87D45CF2-98C1-4D74-B494-C9B8AA996AE1}" srcOrd="7" destOrd="0" parTransId="{B459DDA2-3ABC-4BC7-988A-83E653082C2C}" sibTransId="{2EA069B9-176F-46A7-99C7-0CAEC34AB8A5}"/>
    <dgm:cxn modelId="{906E1C77-9608-4585-9E63-E0A55099C537}" srcId="{E08E7DB3-16D5-44FD-B97D-664B418DEFD9}" destId="{90625AC4-BA1B-498C-A88A-91E7A1AF8F0A}" srcOrd="5" destOrd="0" parTransId="{6E68B560-CFC6-4715-98F7-7D832654BC4D}" sibTransId="{C871D628-E11F-4BD7-82BE-D0EB3F366D22}"/>
    <dgm:cxn modelId="{9D73F769-E248-481C-9EAF-61133722E81A}" type="presOf" srcId="{75040E47-37DC-4AA9-B538-58818AB7E305}" destId="{6D61A0F4-CB51-4B58-B4D3-BA3A9FF9211A}" srcOrd="0" destOrd="1" presId="urn:microsoft.com/office/officeart/2005/8/layout/default"/>
    <dgm:cxn modelId="{32DA8830-84DF-42E3-A3DF-B76D4AF6FD46}" type="presOf" srcId="{C98DE09A-B074-4CBE-AF84-9C9D38B2F3E2}" destId="{3EFA3259-7A44-4240-9B49-F4F3D894C5C5}" srcOrd="0" destOrd="2" presId="urn:microsoft.com/office/officeart/2005/8/layout/default"/>
    <dgm:cxn modelId="{8AEA686B-BAA9-4646-B59F-F44C31669CD3}" type="presOf" srcId="{BA30C9D3-9620-455C-AB32-3AE44018E32E}" destId="{3EFA3259-7A44-4240-9B49-F4F3D894C5C5}" srcOrd="0" destOrd="0" presId="urn:microsoft.com/office/officeart/2005/8/layout/default"/>
    <dgm:cxn modelId="{7B376EEC-429F-42A2-916D-DA075AB109F0}" type="presOf" srcId="{6797547F-90DE-40B2-8154-A0686783D7A1}" destId="{5793F169-B478-4507-8595-E6B245B0B12E}" srcOrd="0" destOrd="1" presId="urn:microsoft.com/office/officeart/2005/8/layout/default"/>
    <dgm:cxn modelId="{625088AF-1A39-422C-B06F-03A9627FA161}" type="presOf" srcId="{E08E7DB3-16D5-44FD-B97D-664B418DEFD9}" destId="{AAB0AC6C-0584-4182-9387-A1F0E007CF21}" srcOrd="0" destOrd="0" presId="urn:microsoft.com/office/officeart/2005/8/layout/default"/>
    <dgm:cxn modelId="{FCA824C6-EC16-48BC-90E5-9ACAD47508C1}" type="presOf" srcId="{722528CE-1357-423D-8213-00C1D4FD5CE8}" destId="{668CCC87-18F5-4E0D-AAAF-135D2E4D3588}" srcOrd="0" destOrd="0" presId="urn:microsoft.com/office/officeart/2005/8/layout/default"/>
    <dgm:cxn modelId="{DA9AE64A-EF72-438E-82AE-A30297FC2E01}" srcId="{BA30C9D3-9620-455C-AB32-3AE44018E32E}" destId="{33792A6A-A7F9-4947-9D8B-8E9822514918}" srcOrd="2" destOrd="0" parTransId="{0FDCCCEA-CF24-4ACE-8ADC-F3B77B2C4587}" sibTransId="{1A8A3B87-B110-4085-82DD-BAE80F1B8756}"/>
    <dgm:cxn modelId="{18DF46B1-0A79-4FE3-AEA7-D3244E2BCFDD}" type="presOf" srcId="{3264B3D5-E50E-492B-892A-734C48ADF0C4}" destId="{5793F169-B478-4507-8595-E6B245B0B12E}" srcOrd="0" destOrd="3" presId="urn:microsoft.com/office/officeart/2005/8/layout/default"/>
    <dgm:cxn modelId="{0355B79D-9F6C-43ED-9077-2A78B2ED4BC7}" srcId="{D2E9BD87-9D3C-4E54-BEE4-383A882A592F}" destId="{6797547F-90DE-40B2-8154-A0686783D7A1}" srcOrd="0" destOrd="0" parTransId="{04C5571C-1CB2-4867-9158-CA0D167C7032}" sibTransId="{592EE703-1964-4D05-9EEC-4B2153ACA48A}"/>
    <dgm:cxn modelId="{8B223E85-D145-4E58-A09B-70C0401A9628}" srcId="{78FFFE28-AA3B-4DCE-8ED7-B1E80194A952}" destId="{D0C456E4-9616-48CE-9782-3B535F2DBE77}" srcOrd="1" destOrd="0" parTransId="{9EFB6B34-3C13-4581-9A86-2FEB944B6FBE}" sibTransId="{48882BCD-718A-4CDA-A016-4BCD92838BAC}"/>
    <dgm:cxn modelId="{94DD6BA0-A13B-428D-A7D3-134BE220FC4C}" type="presOf" srcId="{D2E9BD87-9D3C-4E54-BEE4-383A882A592F}" destId="{5793F169-B478-4507-8595-E6B245B0B12E}" srcOrd="0" destOrd="0" presId="urn:microsoft.com/office/officeart/2005/8/layout/default"/>
    <dgm:cxn modelId="{3DE5B864-6382-4867-B270-DDD5ABCB071F}" srcId="{78FFFE28-AA3B-4DCE-8ED7-B1E80194A952}" destId="{AF9F94FD-7BF1-4F5E-8F42-71FA1615BA87}" srcOrd="0" destOrd="0" parTransId="{8A1A1588-21A1-4642-92A6-0B93A0B76F4B}" sibTransId="{94C6B6E5-533F-4A4B-91B9-ED8CDB843130}"/>
    <dgm:cxn modelId="{6A11BC7E-5822-4832-A49B-6F89ACDB440A}" srcId="{BA30C9D3-9620-455C-AB32-3AE44018E32E}" destId="{BD845F28-BCAB-48E8-AAEB-A10FEEB99218}" srcOrd="0" destOrd="0" parTransId="{A9AE15DA-849E-440C-8210-CBF7ADB48741}" sibTransId="{FC68BCA8-4821-467F-864D-2D61BC017783}"/>
    <dgm:cxn modelId="{C4DCB5CC-3774-4555-B7B2-941009F3B136}" srcId="{722528CE-1357-423D-8213-00C1D4FD5CE8}" destId="{9E79ACC3-141A-4610-BD6E-18978C8D7231}" srcOrd="1" destOrd="0" parTransId="{D07F0DC7-249E-49A0-A029-C02A43C34E31}" sibTransId="{00EE1CB2-752F-46F1-B02E-F5ED1E9533E0}"/>
    <dgm:cxn modelId="{037C7A11-484B-4E3B-B05F-98682523232A}" type="presOf" srcId="{382506C7-EAD4-4AC2-A3A2-F8F2997FB670}" destId="{5793F169-B478-4507-8595-E6B245B0B12E}" srcOrd="0" destOrd="2" presId="urn:microsoft.com/office/officeart/2005/8/layout/default"/>
    <dgm:cxn modelId="{487CD3CC-7799-4869-8BFB-AE1F6FCA3CD0}" type="presOf" srcId="{87D45CF2-98C1-4D74-B494-C9B8AA996AE1}" destId="{6D61A0F4-CB51-4B58-B4D3-BA3A9FF9211A}" srcOrd="0" destOrd="0" presId="urn:microsoft.com/office/officeart/2005/8/layout/default"/>
    <dgm:cxn modelId="{2FFF0542-57ED-444E-8E5F-F697FCF96D46}" type="presOf" srcId="{33792A6A-A7F9-4947-9D8B-8E9822514918}" destId="{3EFA3259-7A44-4240-9B49-F4F3D894C5C5}" srcOrd="0" destOrd="3" presId="urn:microsoft.com/office/officeart/2005/8/layout/default"/>
    <dgm:cxn modelId="{CDA291BF-7DEF-4597-81A7-2F090D5EDFF3}" type="presParOf" srcId="{AAB0AC6C-0584-4182-9387-A1F0E007CF21}" destId="{668CCC87-18F5-4E0D-AAAF-135D2E4D3588}" srcOrd="0" destOrd="0" presId="urn:microsoft.com/office/officeart/2005/8/layout/default"/>
    <dgm:cxn modelId="{5E3A867F-E8B3-49CF-91DB-11E528398C00}" type="presParOf" srcId="{AAB0AC6C-0584-4182-9387-A1F0E007CF21}" destId="{1B05A7BE-8E4F-46B8-A12E-4A78C2E15749}" srcOrd="1" destOrd="0" presId="urn:microsoft.com/office/officeart/2005/8/layout/default"/>
    <dgm:cxn modelId="{B5BE5117-B18E-4D86-9789-A72236ED24B9}" type="presParOf" srcId="{AAB0AC6C-0584-4182-9387-A1F0E007CF21}" destId="{5793F169-B478-4507-8595-E6B245B0B12E}" srcOrd="2" destOrd="0" presId="urn:microsoft.com/office/officeart/2005/8/layout/default"/>
    <dgm:cxn modelId="{B465BCE6-BBDC-4E09-9F27-8EC4C37C0E15}" type="presParOf" srcId="{AAB0AC6C-0584-4182-9387-A1F0E007CF21}" destId="{1B841174-9FC6-4002-9317-5C4365AF5264}" srcOrd="3" destOrd="0" presId="urn:microsoft.com/office/officeart/2005/8/layout/default"/>
    <dgm:cxn modelId="{78A6D425-8486-48A4-8418-006C344CCD5A}" type="presParOf" srcId="{AAB0AC6C-0584-4182-9387-A1F0E007CF21}" destId="{A0D7FD5C-AEF5-45B5-91A6-45009A54B5D2}" srcOrd="4" destOrd="0" presId="urn:microsoft.com/office/officeart/2005/8/layout/default"/>
    <dgm:cxn modelId="{2D8F64B5-CFBF-44F5-8F9E-72F164DC0E4E}" type="presParOf" srcId="{AAB0AC6C-0584-4182-9387-A1F0E007CF21}" destId="{F8B38A17-7AA2-483B-A407-A0BCDBF217CE}" srcOrd="5" destOrd="0" presId="urn:microsoft.com/office/officeart/2005/8/layout/default"/>
    <dgm:cxn modelId="{DDF7BA0D-ACBB-464A-8C8D-79DA4CD50498}" type="presParOf" srcId="{AAB0AC6C-0584-4182-9387-A1F0E007CF21}" destId="{F4433530-C218-44CC-A83C-7A861D0E34A2}" srcOrd="6" destOrd="0" presId="urn:microsoft.com/office/officeart/2005/8/layout/default"/>
    <dgm:cxn modelId="{830F4EBF-9F33-4165-A6A5-0EA096FF809B}" type="presParOf" srcId="{AAB0AC6C-0584-4182-9387-A1F0E007CF21}" destId="{D52434BB-6C38-4061-8267-2956A5380954}" srcOrd="7" destOrd="0" presId="urn:microsoft.com/office/officeart/2005/8/layout/default"/>
    <dgm:cxn modelId="{D94BD141-0E28-41C5-B4A4-E77671F494E6}" type="presParOf" srcId="{AAB0AC6C-0584-4182-9387-A1F0E007CF21}" destId="{3EFA3259-7A44-4240-9B49-F4F3D894C5C5}" srcOrd="8" destOrd="0" presId="urn:microsoft.com/office/officeart/2005/8/layout/default"/>
    <dgm:cxn modelId="{DE2AF038-802F-43B5-87E3-460167B4D1A1}" type="presParOf" srcId="{AAB0AC6C-0584-4182-9387-A1F0E007CF21}" destId="{95508C99-2326-416C-9A8C-D3D4C6E7C481}" srcOrd="9" destOrd="0" presId="urn:microsoft.com/office/officeart/2005/8/layout/default"/>
    <dgm:cxn modelId="{4F10E194-52B0-4DD2-A00D-EBCE7568E85F}" type="presParOf" srcId="{AAB0AC6C-0584-4182-9387-A1F0E007CF21}" destId="{BCB36226-89F5-4E19-8AE0-954A2A8E8069}" srcOrd="10" destOrd="0" presId="urn:microsoft.com/office/officeart/2005/8/layout/default"/>
    <dgm:cxn modelId="{EC97E0D9-B7A4-4DEB-9A69-DFA7CCDDF41B}" type="presParOf" srcId="{AAB0AC6C-0584-4182-9387-A1F0E007CF21}" destId="{B3B9BDC1-5018-47DB-8B08-5FB31B2D7994}" srcOrd="11" destOrd="0" presId="urn:microsoft.com/office/officeart/2005/8/layout/default"/>
    <dgm:cxn modelId="{536C056F-E695-423E-9661-3085AACA95A1}" type="presParOf" srcId="{AAB0AC6C-0584-4182-9387-A1F0E007CF21}" destId="{4F75FF11-3BF2-47FB-950C-89911997F1AE}" srcOrd="12" destOrd="0" presId="urn:microsoft.com/office/officeart/2005/8/layout/default"/>
    <dgm:cxn modelId="{666DC249-D4A9-4A25-916D-7AFF32EB569B}" type="presParOf" srcId="{AAB0AC6C-0584-4182-9387-A1F0E007CF21}" destId="{DE550D9D-6519-4B4C-9054-F59954B86001}" srcOrd="13" destOrd="0" presId="urn:microsoft.com/office/officeart/2005/8/layout/default"/>
    <dgm:cxn modelId="{42B00574-7868-452D-B96F-D890700EF5F1}" type="presParOf" srcId="{AAB0AC6C-0584-4182-9387-A1F0E007CF21}" destId="{6D61A0F4-CB51-4B58-B4D3-BA3A9FF9211A}"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4D4282-ADE6-4EEE-B734-EDE51CD9BBB2}"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CE4466B4-0B60-4B11-A7FC-ABA5478D0B59}">
      <dgm:prSet phldrT="[Text]"/>
      <dgm:spPr/>
      <dgm:t>
        <a:bodyPr/>
        <a:lstStyle/>
        <a:p>
          <a:r>
            <a:rPr lang="en-US" dirty="0"/>
            <a:t>(Blobs) Container</a:t>
          </a:r>
        </a:p>
      </dgm:t>
    </dgm:pt>
    <dgm:pt modelId="{4823030C-96CB-4F28-B98F-1357A1B5E875}" type="parTrans" cxnId="{B62408EE-97F6-41BE-9408-7B1DF98D344F}">
      <dgm:prSet/>
      <dgm:spPr/>
      <dgm:t>
        <a:bodyPr/>
        <a:lstStyle/>
        <a:p>
          <a:endParaRPr lang="en-US"/>
        </a:p>
      </dgm:t>
    </dgm:pt>
    <dgm:pt modelId="{EBCA655F-9E0A-43F0-801F-3FAB902EE5C9}" type="sibTrans" cxnId="{B62408EE-97F6-41BE-9408-7B1DF98D344F}">
      <dgm:prSet/>
      <dgm:spPr/>
      <dgm:t>
        <a:bodyPr/>
        <a:lstStyle/>
        <a:p>
          <a:endParaRPr lang="en-US"/>
        </a:p>
      </dgm:t>
    </dgm:pt>
    <dgm:pt modelId="{2E9FD305-02B2-49B0-96E9-BF7FBA6A352F}">
      <dgm:prSet phldrT="[Text]"/>
      <dgm:spPr/>
      <dgm:t>
        <a:bodyPr/>
        <a:lstStyle/>
        <a:p>
          <a:r>
            <a:rPr lang="en-US" dirty="0"/>
            <a:t>Table</a:t>
          </a:r>
        </a:p>
      </dgm:t>
    </dgm:pt>
    <dgm:pt modelId="{3316ED0F-72A7-4ED1-BBB6-B7963744E18F}" type="parTrans" cxnId="{FC003FDC-FBFE-4BEC-9CED-6313692A399C}">
      <dgm:prSet/>
      <dgm:spPr/>
      <dgm:t>
        <a:bodyPr/>
        <a:lstStyle/>
        <a:p>
          <a:endParaRPr lang="en-US"/>
        </a:p>
      </dgm:t>
    </dgm:pt>
    <dgm:pt modelId="{16257164-9821-4A9B-AC0D-7314BED6BE6F}" type="sibTrans" cxnId="{FC003FDC-FBFE-4BEC-9CED-6313692A399C}">
      <dgm:prSet/>
      <dgm:spPr/>
      <dgm:t>
        <a:bodyPr/>
        <a:lstStyle/>
        <a:p>
          <a:endParaRPr lang="en-US"/>
        </a:p>
      </dgm:t>
    </dgm:pt>
    <dgm:pt modelId="{CC440ED0-66DE-43A8-96EE-8C3BA94CD88C}">
      <dgm:prSet phldrT="[Text]"/>
      <dgm:spPr/>
      <dgm:t>
        <a:bodyPr/>
        <a:lstStyle/>
        <a:p>
          <a:r>
            <a:rPr lang="en-US" dirty="0"/>
            <a:t>File shares</a:t>
          </a:r>
        </a:p>
      </dgm:t>
    </dgm:pt>
    <dgm:pt modelId="{55904343-3742-4A98-B386-CC6A2D4CDFCE}" type="parTrans" cxnId="{5DC40C42-4714-4211-B187-7D5D6EBC4891}">
      <dgm:prSet/>
      <dgm:spPr/>
      <dgm:t>
        <a:bodyPr/>
        <a:lstStyle/>
        <a:p>
          <a:endParaRPr lang="en-US"/>
        </a:p>
      </dgm:t>
    </dgm:pt>
    <dgm:pt modelId="{20C3F3BB-4185-4BAB-878F-A31B88A6A3C7}" type="sibTrans" cxnId="{5DC40C42-4714-4211-B187-7D5D6EBC4891}">
      <dgm:prSet/>
      <dgm:spPr/>
      <dgm:t>
        <a:bodyPr/>
        <a:lstStyle/>
        <a:p>
          <a:endParaRPr lang="en-US"/>
        </a:p>
      </dgm:t>
    </dgm:pt>
    <dgm:pt modelId="{CC705827-62FA-4928-BE4E-B0DB985AB3C5}">
      <dgm:prSet phldrT="[Text]"/>
      <dgm:spPr/>
      <dgm:t>
        <a:bodyPr/>
        <a:lstStyle/>
        <a:p>
          <a:r>
            <a:rPr lang="en-US" dirty="0"/>
            <a:t>Queues</a:t>
          </a:r>
        </a:p>
      </dgm:t>
    </dgm:pt>
    <dgm:pt modelId="{516C8828-F8DF-4A4E-B93A-5A3798B612A6}" type="parTrans" cxnId="{52209156-0B61-43DB-B45E-6326631353A5}">
      <dgm:prSet/>
      <dgm:spPr/>
      <dgm:t>
        <a:bodyPr/>
        <a:lstStyle/>
        <a:p>
          <a:endParaRPr lang="en-US"/>
        </a:p>
      </dgm:t>
    </dgm:pt>
    <dgm:pt modelId="{993FC85E-4366-4952-A917-436ECCC04A29}" type="sibTrans" cxnId="{52209156-0B61-43DB-B45E-6326631353A5}">
      <dgm:prSet/>
      <dgm:spPr/>
      <dgm:t>
        <a:bodyPr/>
        <a:lstStyle/>
        <a:p>
          <a:endParaRPr lang="en-US"/>
        </a:p>
      </dgm:t>
    </dgm:pt>
    <dgm:pt modelId="{C8B5AF80-32F9-44C7-AF36-2F3266B558ED}" type="pres">
      <dgm:prSet presAssocID="{7C4D4282-ADE6-4EEE-B734-EDE51CD9BBB2}" presName="linear" presStyleCnt="0">
        <dgm:presLayoutVars>
          <dgm:animLvl val="lvl"/>
          <dgm:resizeHandles val="exact"/>
        </dgm:presLayoutVars>
      </dgm:prSet>
      <dgm:spPr/>
    </dgm:pt>
    <dgm:pt modelId="{7884FCD4-950C-42B4-B1CB-FF3B9178B665}" type="pres">
      <dgm:prSet presAssocID="{CE4466B4-0B60-4B11-A7FC-ABA5478D0B59}" presName="parentText" presStyleLbl="node1" presStyleIdx="0" presStyleCnt="4">
        <dgm:presLayoutVars>
          <dgm:chMax val="0"/>
          <dgm:bulletEnabled val="1"/>
        </dgm:presLayoutVars>
      </dgm:prSet>
      <dgm:spPr/>
    </dgm:pt>
    <dgm:pt modelId="{C654CF07-20E8-4B64-B0DE-769781D0A28F}" type="pres">
      <dgm:prSet presAssocID="{EBCA655F-9E0A-43F0-801F-3FAB902EE5C9}" presName="spacer" presStyleCnt="0"/>
      <dgm:spPr/>
    </dgm:pt>
    <dgm:pt modelId="{B630E55A-FC67-45BC-A75A-FC89E8CEB1ED}" type="pres">
      <dgm:prSet presAssocID="{2E9FD305-02B2-49B0-96E9-BF7FBA6A352F}" presName="parentText" presStyleLbl="node1" presStyleIdx="1" presStyleCnt="4">
        <dgm:presLayoutVars>
          <dgm:chMax val="0"/>
          <dgm:bulletEnabled val="1"/>
        </dgm:presLayoutVars>
      </dgm:prSet>
      <dgm:spPr/>
    </dgm:pt>
    <dgm:pt modelId="{A6B89EDE-6D92-47C0-86D4-CA81202D56A3}" type="pres">
      <dgm:prSet presAssocID="{16257164-9821-4A9B-AC0D-7314BED6BE6F}" presName="spacer" presStyleCnt="0"/>
      <dgm:spPr/>
    </dgm:pt>
    <dgm:pt modelId="{B74292E9-9E2F-488D-A9EA-A15FD8E4266D}" type="pres">
      <dgm:prSet presAssocID="{CC440ED0-66DE-43A8-96EE-8C3BA94CD88C}" presName="parentText" presStyleLbl="node1" presStyleIdx="2" presStyleCnt="4">
        <dgm:presLayoutVars>
          <dgm:chMax val="0"/>
          <dgm:bulletEnabled val="1"/>
        </dgm:presLayoutVars>
      </dgm:prSet>
      <dgm:spPr/>
    </dgm:pt>
    <dgm:pt modelId="{DA8EEB6A-5A49-42F8-B049-A6EB3A2916E6}" type="pres">
      <dgm:prSet presAssocID="{20C3F3BB-4185-4BAB-878F-A31B88A6A3C7}" presName="spacer" presStyleCnt="0"/>
      <dgm:spPr/>
    </dgm:pt>
    <dgm:pt modelId="{4CC3A5EC-DE21-48D6-8BB9-8702C589B6F3}" type="pres">
      <dgm:prSet presAssocID="{CC705827-62FA-4928-BE4E-B0DB985AB3C5}" presName="parentText" presStyleLbl="node1" presStyleIdx="3" presStyleCnt="4">
        <dgm:presLayoutVars>
          <dgm:chMax val="0"/>
          <dgm:bulletEnabled val="1"/>
        </dgm:presLayoutVars>
      </dgm:prSet>
      <dgm:spPr/>
    </dgm:pt>
  </dgm:ptLst>
  <dgm:cxnLst>
    <dgm:cxn modelId="{FC003FDC-FBFE-4BEC-9CED-6313692A399C}" srcId="{7C4D4282-ADE6-4EEE-B734-EDE51CD9BBB2}" destId="{2E9FD305-02B2-49B0-96E9-BF7FBA6A352F}" srcOrd="1" destOrd="0" parTransId="{3316ED0F-72A7-4ED1-BBB6-B7963744E18F}" sibTransId="{16257164-9821-4A9B-AC0D-7314BED6BE6F}"/>
    <dgm:cxn modelId="{2A735141-F311-4B18-A5A2-ECBA56F77BD0}" type="presOf" srcId="{2E9FD305-02B2-49B0-96E9-BF7FBA6A352F}" destId="{B630E55A-FC67-45BC-A75A-FC89E8CEB1ED}" srcOrd="0" destOrd="0" presId="urn:microsoft.com/office/officeart/2005/8/layout/vList2"/>
    <dgm:cxn modelId="{B62408EE-97F6-41BE-9408-7B1DF98D344F}" srcId="{7C4D4282-ADE6-4EEE-B734-EDE51CD9BBB2}" destId="{CE4466B4-0B60-4B11-A7FC-ABA5478D0B59}" srcOrd="0" destOrd="0" parTransId="{4823030C-96CB-4F28-B98F-1357A1B5E875}" sibTransId="{EBCA655F-9E0A-43F0-801F-3FAB902EE5C9}"/>
    <dgm:cxn modelId="{8BAB4E61-53B5-4FCB-A747-43EABFB53596}" type="presOf" srcId="{CE4466B4-0B60-4B11-A7FC-ABA5478D0B59}" destId="{7884FCD4-950C-42B4-B1CB-FF3B9178B665}" srcOrd="0" destOrd="0" presId="urn:microsoft.com/office/officeart/2005/8/layout/vList2"/>
    <dgm:cxn modelId="{7CF04240-1236-400F-99B0-897A1E225FA6}" type="presOf" srcId="{CC705827-62FA-4928-BE4E-B0DB985AB3C5}" destId="{4CC3A5EC-DE21-48D6-8BB9-8702C589B6F3}" srcOrd="0" destOrd="0" presId="urn:microsoft.com/office/officeart/2005/8/layout/vList2"/>
    <dgm:cxn modelId="{4B5F9D32-F5F4-48FE-AAE5-F30C5283E6C1}" type="presOf" srcId="{CC440ED0-66DE-43A8-96EE-8C3BA94CD88C}" destId="{B74292E9-9E2F-488D-A9EA-A15FD8E4266D}" srcOrd="0" destOrd="0" presId="urn:microsoft.com/office/officeart/2005/8/layout/vList2"/>
    <dgm:cxn modelId="{7D46D79C-0AA9-4894-9370-AE31692CDD36}" type="presOf" srcId="{7C4D4282-ADE6-4EEE-B734-EDE51CD9BBB2}" destId="{C8B5AF80-32F9-44C7-AF36-2F3266B558ED}" srcOrd="0" destOrd="0" presId="urn:microsoft.com/office/officeart/2005/8/layout/vList2"/>
    <dgm:cxn modelId="{5DC40C42-4714-4211-B187-7D5D6EBC4891}" srcId="{7C4D4282-ADE6-4EEE-B734-EDE51CD9BBB2}" destId="{CC440ED0-66DE-43A8-96EE-8C3BA94CD88C}" srcOrd="2" destOrd="0" parTransId="{55904343-3742-4A98-B386-CC6A2D4CDFCE}" sibTransId="{20C3F3BB-4185-4BAB-878F-A31B88A6A3C7}"/>
    <dgm:cxn modelId="{52209156-0B61-43DB-B45E-6326631353A5}" srcId="{7C4D4282-ADE6-4EEE-B734-EDE51CD9BBB2}" destId="{CC705827-62FA-4928-BE4E-B0DB985AB3C5}" srcOrd="3" destOrd="0" parTransId="{516C8828-F8DF-4A4E-B93A-5A3798B612A6}" sibTransId="{993FC85E-4366-4952-A917-436ECCC04A29}"/>
    <dgm:cxn modelId="{9C191E5B-D659-43A7-B5F3-C6B92BBBC53E}" type="presParOf" srcId="{C8B5AF80-32F9-44C7-AF36-2F3266B558ED}" destId="{7884FCD4-950C-42B4-B1CB-FF3B9178B665}" srcOrd="0" destOrd="0" presId="urn:microsoft.com/office/officeart/2005/8/layout/vList2"/>
    <dgm:cxn modelId="{814B316F-40B1-45FC-AD19-D41A2EE39DAF}" type="presParOf" srcId="{C8B5AF80-32F9-44C7-AF36-2F3266B558ED}" destId="{C654CF07-20E8-4B64-B0DE-769781D0A28F}" srcOrd="1" destOrd="0" presId="urn:microsoft.com/office/officeart/2005/8/layout/vList2"/>
    <dgm:cxn modelId="{E2C3BAAE-2226-4004-97EC-ABC688936A8B}" type="presParOf" srcId="{C8B5AF80-32F9-44C7-AF36-2F3266B558ED}" destId="{B630E55A-FC67-45BC-A75A-FC89E8CEB1ED}" srcOrd="2" destOrd="0" presId="urn:microsoft.com/office/officeart/2005/8/layout/vList2"/>
    <dgm:cxn modelId="{6D1F7B63-0ABC-44EF-A7CD-94D9DA9302D1}" type="presParOf" srcId="{C8B5AF80-32F9-44C7-AF36-2F3266B558ED}" destId="{A6B89EDE-6D92-47C0-86D4-CA81202D56A3}" srcOrd="3" destOrd="0" presId="urn:microsoft.com/office/officeart/2005/8/layout/vList2"/>
    <dgm:cxn modelId="{68280983-743D-4504-A8E5-16FD22883CDC}" type="presParOf" srcId="{C8B5AF80-32F9-44C7-AF36-2F3266B558ED}" destId="{B74292E9-9E2F-488D-A9EA-A15FD8E4266D}" srcOrd="4" destOrd="0" presId="urn:microsoft.com/office/officeart/2005/8/layout/vList2"/>
    <dgm:cxn modelId="{500EBF19-0329-4715-9881-EA413CBDC8AD}" type="presParOf" srcId="{C8B5AF80-32F9-44C7-AF36-2F3266B558ED}" destId="{DA8EEB6A-5A49-42F8-B049-A6EB3A2916E6}" srcOrd="5" destOrd="0" presId="urn:microsoft.com/office/officeart/2005/8/layout/vList2"/>
    <dgm:cxn modelId="{76CAA832-80F3-499D-9A72-C5E319D868F7}" type="presParOf" srcId="{C8B5AF80-32F9-44C7-AF36-2F3266B558ED}" destId="{4CC3A5EC-DE21-48D6-8BB9-8702C589B6F3}"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4D4282-ADE6-4EEE-B734-EDE51CD9BBB2}"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CE4466B4-0B60-4B11-A7FC-ABA5478D0B59}">
      <dgm:prSet phldrT="[Text]" custT="1"/>
      <dgm:spPr/>
      <dgm:t>
        <a:bodyPr/>
        <a:lstStyle/>
        <a:p>
          <a:r>
            <a:rPr lang="en-US" sz="3200" dirty="0"/>
            <a:t>Blobs</a:t>
          </a:r>
        </a:p>
      </dgm:t>
    </dgm:pt>
    <dgm:pt modelId="{4823030C-96CB-4F28-B98F-1357A1B5E875}" type="parTrans" cxnId="{B62408EE-97F6-41BE-9408-7B1DF98D344F}">
      <dgm:prSet/>
      <dgm:spPr/>
      <dgm:t>
        <a:bodyPr/>
        <a:lstStyle/>
        <a:p>
          <a:endParaRPr lang="en-US" sz="1800"/>
        </a:p>
      </dgm:t>
    </dgm:pt>
    <dgm:pt modelId="{EBCA655F-9E0A-43F0-801F-3FAB902EE5C9}" type="sibTrans" cxnId="{B62408EE-97F6-41BE-9408-7B1DF98D344F}">
      <dgm:prSet/>
      <dgm:spPr/>
      <dgm:t>
        <a:bodyPr/>
        <a:lstStyle/>
        <a:p>
          <a:endParaRPr lang="en-US" sz="1800"/>
        </a:p>
      </dgm:t>
    </dgm:pt>
    <dgm:pt modelId="{E3F22428-CEF6-4A37-B7C3-CAF8E2FE3981}">
      <dgm:prSet phldrT="[Text]" custT="1"/>
      <dgm:spPr/>
      <dgm:t>
        <a:bodyPr/>
        <a:lstStyle/>
        <a:p>
          <a:r>
            <a:rPr lang="en-US" sz="3200" dirty="0"/>
            <a:t>Entities</a:t>
          </a:r>
        </a:p>
      </dgm:t>
    </dgm:pt>
    <dgm:pt modelId="{66538ACA-D55C-4DCA-8C28-7979E2541A00}" type="parTrans" cxnId="{A81462D7-DA68-4448-8302-D4914E7CFA76}">
      <dgm:prSet/>
      <dgm:spPr/>
      <dgm:t>
        <a:bodyPr/>
        <a:lstStyle/>
        <a:p>
          <a:endParaRPr lang="en-US" sz="1800"/>
        </a:p>
      </dgm:t>
    </dgm:pt>
    <dgm:pt modelId="{69E54854-1B95-4AFF-80D9-A2C15E5EE5D9}" type="sibTrans" cxnId="{A81462D7-DA68-4448-8302-D4914E7CFA76}">
      <dgm:prSet/>
      <dgm:spPr/>
      <dgm:t>
        <a:bodyPr/>
        <a:lstStyle/>
        <a:p>
          <a:endParaRPr lang="en-US" sz="1800"/>
        </a:p>
      </dgm:t>
    </dgm:pt>
    <dgm:pt modelId="{34F9A6A7-EC85-4484-A552-D6978DAEEA94}">
      <dgm:prSet phldrT="[Text]" custT="1"/>
      <dgm:spPr/>
      <dgm:t>
        <a:bodyPr/>
        <a:lstStyle/>
        <a:p>
          <a:r>
            <a:rPr lang="en-US" sz="3200" dirty="0"/>
            <a:t>Directories/Files</a:t>
          </a:r>
        </a:p>
      </dgm:t>
    </dgm:pt>
    <dgm:pt modelId="{B26FEAD6-5430-46CC-B043-C51B3C1386F1}" type="parTrans" cxnId="{BB37C91C-D4DE-4AED-92B2-AD75756EAA54}">
      <dgm:prSet/>
      <dgm:spPr/>
      <dgm:t>
        <a:bodyPr/>
        <a:lstStyle/>
        <a:p>
          <a:endParaRPr lang="en-US" sz="1800"/>
        </a:p>
      </dgm:t>
    </dgm:pt>
    <dgm:pt modelId="{BBE62A59-ED9A-44AD-9CFD-52180DDD6DAC}" type="sibTrans" cxnId="{BB37C91C-D4DE-4AED-92B2-AD75756EAA54}">
      <dgm:prSet/>
      <dgm:spPr/>
      <dgm:t>
        <a:bodyPr/>
        <a:lstStyle/>
        <a:p>
          <a:endParaRPr lang="en-US" sz="1800"/>
        </a:p>
      </dgm:t>
    </dgm:pt>
    <dgm:pt modelId="{6E349DB7-ED09-45BA-AB8E-699F303BBDC9}">
      <dgm:prSet phldrT="[Text]" custT="1"/>
      <dgm:spPr/>
      <dgm:t>
        <a:bodyPr/>
        <a:lstStyle/>
        <a:p>
          <a:r>
            <a:rPr lang="en-US" sz="3200"/>
            <a:t>Messages</a:t>
          </a:r>
          <a:endParaRPr lang="en-US" sz="3200" dirty="0"/>
        </a:p>
      </dgm:t>
    </dgm:pt>
    <dgm:pt modelId="{6781EFCB-96FE-4F2B-967F-15E6677BFEE0}" type="parTrans" cxnId="{0572B4E6-04FB-4DE2-962E-6005C1D49E74}">
      <dgm:prSet/>
      <dgm:spPr/>
      <dgm:t>
        <a:bodyPr/>
        <a:lstStyle/>
        <a:p>
          <a:endParaRPr lang="en-US" sz="1800"/>
        </a:p>
      </dgm:t>
    </dgm:pt>
    <dgm:pt modelId="{6FBF5E3F-5FA8-4541-90F5-0D8C6F3C2479}" type="sibTrans" cxnId="{0572B4E6-04FB-4DE2-962E-6005C1D49E74}">
      <dgm:prSet/>
      <dgm:spPr/>
      <dgm:t>
        <a:bodyPr/>
        <a:lstStyle/>
        <a:p>
          <a:endParaRPr lang="en-US" sz="1800"/>
        </a:p>
      </dgm:t>
    </dgm:pt>
    <dgm:pt modelId="{6C8EC11F-9534-4A1D-98BE-B3D0F51819EF}" type="pres">
      <dgm:prSet presAssocID="{7C4D4282-ADE6-4EEE-B734-EDE51CD9BBB2}" presName="linear" presStyleCnt="0">
        <dgm:presLayoutVars>
          <dgm:animLvl val="lvl"/>
          <dgm:resizeHandles val="exact"/>
        </dgm:presLayoutVars>
      </dgm:prSet>
      <dgm:spPr/>
    </dgm:pt>
    <dgm:pt modelId="{86C0110D-B6AB-4E8A-93E1-B905B29F4A2C}" type="pres">
      <dgm:prSet presAssocID="{CE4466B4-0B60-4B11-A7FC-ABA5478D0B59}" presName="parentText" presStyleLbl="node1" presStyleIdx="0" presStyleCnt="4">
        <dgm:presLayoutVars>
          <dgm:chMax val="0"/>
          <dgm:bulletEnabled val="1"/>
        </dgm:presLayoutVars>
      </dgm:prSet>
      <dgm:spPr/>
    </dgm:pt>
    <dgm:pt modelId="{CC4FD9F8-C576-4F02-BAE1-ED8613E6924C}" type="pres">
      <dgm:prSet presAssocID="{EBCA655F-9E0A-43F0-801F-3FAB902EE5C9}" presName="spacer" presStyleCnt="0"/>
      <dgm:spPr/>
    </dgm:pt>
    <dgm:pt modelId="{8C53280F-4DD9-466E-A4D0-E2075FC62691}" type="pres">
      <dgm:prSet presAssocID="{E3F22428-CEF6-4A37-B7C3-CAF8E2FE3981}" presName="parentText" presStyleLbl="node1" presStyleIdx="1" presStyleCnt="4">
        <dgm:presLayoutVars>
          <dgm:chMax val="0"/>
          <dgm:bulletEnabled val="1"/>
        </dgm:presLayoutVars>
      </dgm:prSet>
      <dgm:spPr/>
    </dgm:pt>
    <dgm:pt modelId="{3C5DC5FF-A2E3-435A-AB9B-A98F278C6B00}" type="pres">
      <dgm:prSet presAssocID="{69E54854-1B95-4AFF-80D9-A2C15E5EE5D9}" presName="spacer" presStyleCnt="0"/>
      <dgm:spPr/>
    </dgm:pt>
    <dgm:pt modelId="{DD2D82E2-750E-46C2-9C59-8EF75C7C30F5}" type="pres">
      <dgm:prSet presAssocID="{34F9A6A7-EC85-4484-A552-D6978DAEEA94}" presName="parentText" presStyleLbl="node1" presStyleIdx="2" presStyleCnt="4">
        <dgm:presLayoutVars>
          <dgm:chMax val="0"/>
          <dgm:bulletEnabled val="1"/>
        </dgm:presLayoutVars>
      </dgm:prSet>
      <dgm:spPr/>
    </dgm:pt>
    <dgm:pt modelId="{4C23BE14-67EE-4616-9CEC-D48076A8EF38}" type="pres">
      <dgm:prSet presAssocID="{BBE62A59-ED9A-44AD-9CFD-52180DDD6DAC}" presName="spacer" presStyleCnt="0"/>
      <dgm:spPr/>
    </dgm:pt>
    <dgm:pt modelId="{67783484-33F5-410B-BE40-2C98F99224BD}" type="pres">
      <dgm:prSet presAssocID="{6E349DB7-ED09-45BA-AB8E-699F303BBDC9}" presName="parentText" presStyleLbl="node1" presStyleIdx="3" presStyleCnt="4">
        <dgm:presLayoutVars>
          <dgm:chMax val="0"/>
          <dgm:bulletEnabled val="1"/>
        </dgm:presLayoutVars>
      </dgm:prSet>
      <dgm:spPr/>
    </dgm:pt>
  </dgm:ptLst>
  <dgm:cxnLst>
    <dgm:cxn modelId="{25E898C8-6CDD-4369-81DC-924C7130B3A9}" type="presOf" srcId="{7C4D4282-ADE6-4EEE-B734-EDE51CD9BBB2}" destId="{6C8EC11F-9534-4A1D-98BE-B3D0F51819EF}" srcOrd="0" destOrd="0" presId="urn:microsoft.com/office/officeart/2005/8/layout/vList2"/>
    <dgm:cxn modelId="{C0287F09-458F-478C-AD83-ECE7BDF1DE8D}" type="presOf" srcId="{E3F22428-CEF6-4A37-B7C3-CAF8E2FE3981}" destId="{8C53280F-4DD9-466E-A4D0-E2075FC62691}" srcOrd="0" destOrd="0" presId="urn:microsoft.com/office/officeart/2005/8/layout/vList2"/>
    <dgm:cxn modelId="{D0CA0051-C244-4CE5-B39D-509098BE5653}" type="presOf" srcId="{34F9A6A7-EC85-4484-A552-D6978DAEEA94}" destId="{DD2D82E2-750E-46C2-9C59-8EF75C7C30F5}" srcOrd="0" destOrd="0" presId="urn:microsoft.com/office/officeart/2005/8/layout/vList2"/>
    <dgm:cxn modelId="{B62408EE-97F6-41BE-9408-7B1DF98D344F}" srcId="{7C4D4282-ADE6-4EEE-B734-EDE51CD9BBB2}" destId="{CE4466B4-0B60-4B11-A7FC-ABA5478D0B59}" srcOrd="0" destOrd="0" parTransId="{4823030C-96CB-4F28-B98F-1357A1B5E875}" sibTransId="{EBCA655F-9E0A-43F0-801F-3FAB902EE5C9}"/>
    <dgm:cxn modelId="{33D6FD81-AC36-48C7-9849-E8DFCD7D35B9}" type="presOf" srcId="{6E349DB7-ED09-45BA-AB8E-699F303BBDC9}" destId="{67783484-33F5-410B-BE40-2C98F99224BD}" srcOrd="0" destOrd="0" presId="urn:microsoft.com/office/officeart/2005/8/layout/vList2"/>
    <dgm:cxn modelId="{0572B4E6-04FB-4DE2-962E-6005C1D49E74}" srcId="{7C4D4282-ADE6-4EEE-B734-EDE51CD9BBB2}" destId="{6E349DB7-ED09-45BA-AB8E-699F303BBDC9}" srcOrd="3" destOrd="0" parTransId="{6781EFCB-96FE-4F2B-967F-15E6677BFEE0}" sibTransId="{6FBF5E3F-5FA8-4541-90F5-0D8C6F3C2479}"/>
    <dgm:cxn modelId="{A81462D7-DA68-4448-8302-D4914E7CFA76}" srcId="{7C4D4282-ADE6-4EEE-B734-EDE51CD9BBB2}" destId="{E3F22428-CEF6-4A37-B7C3-CAF8E2FE3981}" srcOrd="1" destOrd="0" parTransId="{66538ACA-D55C-4DCA-8C28-7979E2541A00}" sibTransId="{69E54854-1B95-4AFF-80D9-A2C15E5EE5D9}"/>
    <dgm:cxn modelId="{BB37C91C-D4DE-4AED-92B2-AD75756EAA54}" srcId="{7C4D4282-ADE6-4EEE-B734-EDE51CD9BBB2}" destId="{34F9A6A7-EC85-4484-A552-D6978DAEEA94}" srcOrd="2" destOrd="0" parTransId="{B26FEAD6-5430-46CC-B043-C51B3C1386F1}" sibTransId="{BBE62A59-ED9A-44AD-9CFD-52180DDD6DAC}"/>
    <dgm:cxn modelId="{F3AA94EF-421F-428C-8CD3-51D3A3A73506}" type="presOf" srcId="{CE4466B4-0B60-4B11-A7FC-ABA5478D0B59}" destId="{86C0110D-B6AB-4E8A-93E1-B905B29F4A2C}" srcOrd="0" destOrd="0" presId="urn:microsoft.com/office/officeart/2005/8/layout/vList2"/>
    <dgm:cxn modelId="{8D27D23A-B14C-44A1-89DA-E8F98C6DDFD4}" type="presParOf" srcId="{6C8EC11F-9534-4A1D-98BE-B3D0F51819EF}" destId="{86C0110D-B6AB-4E8A-93E1-B905B29F4A2C}" srcOrd="0" destOrd="0" presId="urn:microsoft.com/office/officeart/2005/8/layout/vList2"/>
    <dgm:cxn modelId="{9BB69C1C-3665-44D9-9346-1FDABA7B9218}" type="presParOf" srcId="{6C8EC11F-9534-4A1D-98BE-B3D0F51819EF}" destId="{CC4FD9F8-C576-4F02-BAE1-ED8613E6924C}" srcOrd="1" destOrd="0" presId="urn:microsoft.com/office/officeart/2005/8/layout/vList2"/>
    <dgm:cxn modelId="{8003ADF8-2BAD-495E-8F2F-39344608D691}" type="presParOf" srcId="{6C8EC11F-9534-4A1D-98BE-B3D0F51819EF}" destId="{8C53280F-4DD9-466E-A4D0-E2075FC62691}" srcOrd="2" destOrd="0" presId="urn:microsoft.com/office/officeart/2005/8/layout/vList2"/>
    <dgm:cxn modelId="{A4888FEA-4BDE-42D2-A6C2-86C2234F3CC0}" type="presParOf" srcId="{6C8EC11F-9534-4A1D-98BE-B3D0F51819EF}" destId="{3C5DC5FF-A2E3-435A-AB9B-A98F278C6B00}" srcOrd="3" destOrd="0" presId="urn:microsoft.com/office/officeart/2005/8/layout/vList2"/>
    <dgm:cxn modelId="{968B4724-B526-4619-87C5-6947F76E19D6}" type="presParOf" srcId="{6C8EC11F-9534-4A1D-98BE-B3D0F51819EF}" destId="{DD2D82E2-750E-46C2-9C59-8EF75C7C30F5}" srcOrd="4" destOrd="0" presId="urn:microsoft.com/office/officeart/2005/8/layout/vList2"/>
    <dgm:cxn modelId="{9F806E49-4B4A-4A1A-9C0B-7713290345FF}" type="presParOf" srcId="{6C8EC11F-9534-4A1D-98BE-B3D0F51819EF}" destId="{4C23BE14-67EE-4616-9CEC-D48076A8EF38}" srcOrd="5" destOrd="0" presId="urn:microsoft.com/office/officeart/2005/8/layout/vList2"/>
    <dgm:cxn modelId="{8B7216DC-0D80-49BE-B76B-46443D78B7B4}" type="presParOf" srcId="{6C8EC11F-9534-4A1D-98BE-B3D0F51819EF}" destId="{67783484-33F5-410B-BE40-2C98F99224BD}" srcOrd="6"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A0AA4FA-3B2A-4246-9FC1-443E8F9CD416}"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en-US"/>
        </a:p>
      </dgm:t>
    </dgm:pt>
    <dgm:pt modelId="{38AC9613-170E-4C8E-9054-4CFCE9DB2884}">
      <dgm:prSet phldrT="[Text]"/>
      <dgm:spPr/>
      <dgm:t>
        <a:bodyPr/>
        <a:lstStyle/>
        <a:p>
          <a:r>
            <a:rPr lang="en-US" dirty="0"/>
            <a:t>VHDs</a:t>
          </a:r>
        </a:p>
      </dgm:t>
    </dgm:pt>
    <dgm:pt modelId="{D23C4CD7-4B7B-425A-AE07-6DF0167B3AEC}" type="parTrans" cxnId="{2F437C07-056F-4087-8850-D46146DBA529}">
      <dgm:prSet/>
      <dgm:spPr/>
      <dgm:t>
        <a:bodyPr/>
        <a:lstStyle/>
        <a:p>
          <a:endParaRPr lang="en-US"/>
        </a:p>
      </dgm:t>
    </dgm:pt>
    <dgm:pt modelId="{0D948B4C-5834-40A4-B84A-182436AA0165}" type="sibTrans" cxnId="{2F437C07-056F-4087-8850-D46146DBA529}">
      <dgm:prSet/>
      <dgm:spPr/>
      <dgm:t>
        <a:bodyPr/>
        <a:lstStyle/>
        <a:p>
          <a:endParaRPr lang="en-US"/>
        </a:p>
      </dgm:t>
    </dgm:pt>
    <dgm:pt modelId="{1D60C164-742F-4B0C-AD80-1E78F541B412}">
      <dgm:prSet phldrT="[Text]"/>
      <dgm:spPr/>
      <dgm:t>
        <a:bodyPr/>
        <a:lstStyle/>
        <a:p>
          <a:r>
            <a:rPr lang="en-US" dirty="0"/>
            <a:t>Container 3 (/Public)</a:t>
          </a:r>
        </a:p>
      </dgm:t>
    </dgm:pt>
    <dgm:pt modelId="{A026383B-7CD3-473E-ACAE-C294BE922794}" type="parTrans" cxnId="{B439E828-EA0A-4664-BDE0-BC3E7F51159F}">
      <dgm:prSet/>
      <dgm:spPr/>
      <dgm:t>
        <a:bodyPr/>
        <a:lstStyle/>
        <a:p>
          <a:endParaRPr lang="en-US"/>
        </a:p>
      </dgm:t>
    </dgm:pt>
    <dgm:pt modelId="{AC086B6A-CD32-4522-AE67-4CDE1B74C27E}" type="sibTrans" cxnId="{B439E828-EA0A-4664-BDE0-BC3E7F51159F}">
      <dgm:prSet/>
      <dgm:spPr/>
      <dgm:t>
        <a:bodyPr/>
        <a:lstStyle/>
        <a:p>
          <a:endParaRPr lang="en-US"/>
        </a:p>
      </dgm:t>
    </dgm:pt>
    <dgm:pt modelId="{2F71C06A-6BAC-40CA-A632-8568E4013C02}">
      <dgm:prSet phldrT="[Text]"/>
      <dgm:spPr/>
      <dgm:t>
        <a:bodyPr/>
        <a:lstStyle/>
        <a:p>
          <a:r>
            <a:rPr lang="en-US" dirty="0"/>
            <a:t>/Win2k12-datacenter.vhd</a:t>
          </a:r>
        </a:p>
      </dgm:t>
    </dgm:pt>
    <dgm:pt modelId="{4EFC4850-7BDD-42DA-979C-65CC63DF30EB}" type="parTrans" cxnId="{94C72C39-1FF5-4346-B203-6E460F04A1B9}">
      <dgm:prSet/>
      <dgm:spPr/>
      <dgm:t>
        <a:bodyPr/>
        <a:lstStyle/>
        <a:p>
          <a:endParaRPr lang="en-US"/>
        </a:p>
      </dgm:t>
    </dgm:pt>
    <dgm:pt modelId="{37D46710-75DB-480A-9875-CF3E5AFB1C68}" type="sibTrans" cxnId="{94C72C39-1FF5-4346-B203-6E460F04A1B9}">
      <dgm:prSet/>
      <dgm:spPr/>
      <dgm:t>
        <a:bodyPr/>
        <a:lstStyle/>
        <a:p>
          <a:endParaRPr lang="en-US"/>
        </a:p>
      </dgm:t>
    </dgm:pt>
    <dgm:pt modelId="{EDE2A7BF-2493-4FDA-A46D-001C8F4CDA26}">
      <dgm:prSet phldrT="[Text]"/>
      <dgm:spPr/>
      <dgm:t>
        <a:bodyPr/>
        <a:lstStyle/>
        <a:p>
          <a:r>
            <a:rPr lang="en-US" dirty="0"/>
            <a:t>Container 1 (/VHDs)</a:t>
          </a:r>
        </a:p>
      </dgm:t>
    </dgm:pt>
    <dgm:pt modelId="{DDEF28D3-0F58-46BF-9DDE-F54E600183BF}" type="parTrans" cxnId="{0D7B73CE-935C-45E9-8F81-957B331A0111}">
      <dgm:prSet/>
      <dgm:spPr/>
      <dgm:t>
        <a:bodyPr/>
        <a:lstStyle/>
        <a:p>
          <a:endParaRPr lang="en-US"/>
        </a:p>
      </dgm:t>
    </dgm:pt>
    <dgm:pt modelId="{CBE3AF3E-0304-49C6-A221-966D8EE063BF}" type="sibTrans" cxnId="{0D7B73CE-935C-45E9-8F81-957B331A0111}">
      <dgm:prSet/>
      <dgm:spPr/>
      <dgm:t>
        <a:bodyPr/>
        <a:lstStyle/>
        <a:p>
          <a:endParaRPr lang="en-US"/>
        </a:p>
      </dgm:t>
    </dgm:pt>
    <dgm:pt modelId="{C1AFA8E3-157E-431F-B5B6-3AC919A00B43}">
      <dgm:prSet phldrT="[Text]"/>
      <dgm:spPr/>
      <dgm:t>
        <a:bodyPr/>
        <a:lstStyle/>
        <a:p>
          <a:r>
            <a:rPr lang="en-US" dirty="0"/>
            <a:t>/Pic1.jpg</a:t>
          </a:r>
        </a:p>
      </dgm:t>
    </dgm:pt>
    <dgm:pt modelId="{3C419FEB-758D-48ED-A9E6-E777F20A2F21}" type="parTrans" cxnId="{A3688883-DBF1-4E54-9E76-71F14D5062E8}">
      <dgm:prSet/>
      <dgm:spPr/>
      <dgm:t>
        <a:bodyPr/>
        <a:lstStyle/>
        <a:p>
          <a:endParaRPr lang="en-US"/>
        </a:p>
      </dgm:t>
    </dgm:pt>
    <dgm:pt modelId="{ACF1D01A-BF94-4B4A-BCE4-38EBDE86C4C0}" type="sibTrans" cxnId="{A3688883-DBF1-4E54-9E76-71F14D5062E8}">
      <dgm:prSet/>
      <dgm:spPr/>
      <dgm:t>
        <a:bodyPr/>
        <a:lstStyle/>
        <a:p>
          <a:endParaRPr lang="en-US"/>
        </a:p>
      </dgm:t>
    </dgm:pt>
    <dgm:pt modelId="{8AB17040-95AB-42E3-83A1-E35FB86CA9BA}">
      <dgm:prSet phldrT="[Text]"/>
      <dgm:spPr/>
      <dgm:t>
        <a:bodyPr/>
        <a:lstStyle/>
        <a:p>
          <a:r>
            <a:rPr lang="en-US" dirty="0"/>
            <a:t>/Videos</a:t>
          </a:r>
        </a:p>
      </dgm:t>
    </dgm:pt>
    <dgm:pt modelId="{F1D190A0-0D84-4FE0-ACB8-214BA28771CF}" type="parTrans" cxnId="{5EC954C6-6C8B-459B-A37A-B0A6E72BDE74}">
      <dgm:prSet/>
      <dgm:spPr/>
      <dgm:t>
        <a:bodyPr/>
        <a:lstStyle/>
        <a:p>
          <a:endParaRPr lang="en-US"/>
        </a:p>
      </dgm:t>
    </dgm:pt>
    <dgm:pt modelId="{6A85A021-21D1-4CE4-86A3-D09024073ED5}" type="sibTrans" cxnId="{5EC954C6-6C8B-459B-A37A-B0A6E72BDE74}">
      <dgm:prSet/>
      <dgm:spPr/>
      <dgm:t>
        <a:bodyPr/>
        <a:lstStyle/>
        <a:p>
          <a:endParaRPr lang="en-US"/>
        </a:p>
      </dgm:t>
    </dgm:pt>
    <dgm:pt modelId="{ADBA13D6-5D69-4ADD-9B34-050F0BAAE7C8}">
      <dgm:prSet phldrT="[Text]"/>
      <dgm:spPr/>
      <dgm:t>
        <a:bodyPr/>
        <a:lstStyle/>
        <a:p>
          <a:r>
            <a:rPr lang="en-US" dirty="0"/>
            <a:t>Container 2 (/Logs)</a:t>
          </a:r>
        </a:p>
      </dgm:t>
    </dgm:pt>
    <dgm:pt modelId="{5C7DC4BF-9B83-4A1A-A690-931FB7BB3397}" type="parTrans" cxnId="{7F8DB3A7-848A-48A1-A25A-70C16F4B669E}">
      <dgm:prSet/>
      <dgm:spPr/>
      <dgm:t>
        <a:bodyPr/>
        <a:lstStyle/>
        <a:p>
          <a:endParaRPr lang="en-US"/>
        </a:p>
      </dgm:t>
    </dgm:pt>
    <dgm:pt modelId="{4710E039-D030-4105-B7FD-A791D9F9AA8F}" type="sibTrans" cxnId="{7F8DB3A7-848A-48A1-A25A-70C16F4B669E}">
      <dgm:prSet/>
      <dgm:spPr/>
      <dgm:t>
        <a:bodyPr/>
        <a:lstStyle/>
        <a:p>
          <a:endParaRPr lang="en-US"/>
        </a:p>
      </dgm:t>
    </dgm:pt>
    <dgm:pt modelId="{FAF32A1E-8CC5-4A10-AB1D-488F4DE53B11}">
      <dgm:prSet phldrT="[Text]"/>
      <dgm:spPr/>
      <dgm:t>
        <a:bodyPr/>
        <a:lstStyle/>
        <a:p>
          <a:r>
            <a:rPr lang="en-US" dirty="0"/>
            <a:t>/Log1.log</a:t>
          </a:r>
        </a:p>
      </dgm:t>
    </dgm:pt>
    <dgm:pt modelId="{80214C21-6060-42B6-9CCA-2D7F9101B221}" type="parTrans" cxnId="{2C58D3CF-E260-4D4E-BB42-0EDBCB536D89}">
      <dgm:prSet/>
      <dgm:spPr/>
      <dgm:t>
        <a:bodyPr/>
        <a:lstStyle/>
        <a:p>
          <a:endParaRPr lang="en-US"/>
        </a:p>
      </dgm:t>
    </dgm:pt>
    <dgm:pt modelId="{2851B343-5029-40B7-BC83-11D9CC84C799}" type="sibTrans" cxnId="{2C58D3CF-E260-4D4E-BB42-0EDBCB536D89}">
      <dgm:prSet/>
      <dgm:spPr/>
      <dgm:t>
        <a:bodyPr/>
        <a:lstStyle/>
        <a:p>
          <a:endParaRPr lang="en-US"/>
        </a:p>
      </dgm:t>
    </dgm:pt>
    <dgm:pt modelId="{D2C86B5A-F200-456D-9704-7AE794893E21}">
      <dgm:prSet phldrT="[Text]"/>
      <dgm:spPr/>
      <dgm:t>
        <a:bodyPr/>
        <a:lstStyle/>
        <a:p>
          <a:r>
            <a:rPr lang="en-US" dirty="0"/>
            <a:t>/Photos</a:t>
          </a:r>
        </a:p>
      </dgm:t>
    </dgm:pt>
    <dgm:pt modelId="{F8FD3B67-C868-41EE-9989-DF49315AA515}" type="parTrans" cxnId="{4C69C23F-112E-48DF-A3A5-74DE7185FBAD}">
      <dgm:prSet/>
      <dgm:spPr/>
      <dgm:t>
        <a:bodyPr/>
        <a:lstStyle/>
        <a:p>
          <a:endParaRPr lang="en-US"/>
        </a:p>
      </dgm:t>
    </dgm:pt>
    <dgm:pt modelId="{365704D3-43A3-45CB-ABAC-572E0B39EC1F}" type="sibTrans" cxnId="{4C69C23F-112E-48DF-A3A5-74DE7185FBAD}">
      <dgm:prSet/>
      <dgm:spPr/>
      <dgm:t>
        <a:bodyPr/>
        <a:lstStyle/>
        <a:p>
          <a:endParaRPr lang="en-US"/>
        </a:p>
      </dgm:t>
    </dgm:pt>
    <dgm:pt modelId="{C4478463-4869-4A67-B429-00795263BD97}">
      <dgm:prSet phldrT="[Text]"/>
      <dgm:spPr/>
      <dgm:t>
        <a:bodyPr/>
        <a:lstStyle/>
        <a:p>
          <a:r>
            <a:rPr lang="en-US" dirty="0"/>
            <a:t>/MyVideo.mp4</a:t>
          </a:r>
        </a:p>
      </dgm:t>
    </dgm:pt>
    <dgm:pt modelId="{40881DBF-509C-494C-B32A-4F501AA30BDF}" type="parTrans" cxnId="{49B0B553-4EAA-49CC-B77F-7D6371E0423A}">
      <dgm:prSet/>
      <dgm:spPr/>
      <dgm:t>
        <a:bodyPr/>
        <a:lstStyle/>
        <a:p>
          <a:endParaRPr lang="en-US"/>
        </a:p>
      </dgm:t>
    </dgm:pt>
    <dgm:pt modelId="{F0ACAE81-639A-4543-A333-8FE62A1E55E2}" type="sibTrans" cxnId="{49B0B553-4EAA-49CC-B77F-7D6371E0423A}">
      <dgm:prSet/>
      <dgm:spPr/>
      <dgm:t>
        <a:bodyPr/>
        <a:lstStyle/>
        <a:p>
          <a:endParaRPr lang="en-US"/>
        </a:p>
      </dgm:t>
    </dgm:pt>
    <dgm:pt modelId="{9B65844D-0411-4270-AEDC-4C1F6BAEFA2A}" type="pres">
      <dgm:prSet presAssocID="{DA0AA4FA-3B2A-4246-9FC1-443E8F9CD416}" presName="theList" presStyleCnt="0">
        <dgm:presLayoutVars>
          <dgm:dir/>
          <dgm:animLvl val="lvl"/>
          <dgm:resizeHandles val="exact"/>
        </dgm:presLayoutVars>
      </dgm:prSet>
      <dgm:spPr/>
    </dgm:pt>
    <dgm:pt modelId="{A69C4A2C-A828-40C4-BB75-BDAF9A5BC563}" type="pres">
      <dgm:prSet presAssocID="{EDE2A7BF-2493-4FDA-A46D-001C8F4CDA26}" presName="compNode" presStyleCnt="0"/>
      <dgm:spPr/>
    </dgm:pt>
    <dgm:pt modelId="{BA110608-D2AA-4D6D-A93E-AC447F45D2BD}" type="pres">
      <dgm:prSet presAssocID="{EDE2A7BF-2493-4FDA-A46D-001C8F4CDA26}" presName="aNode" presStyleLbl="bgShp" presStyleIdx="0" presStyleCnt="3"/>
      <dgm:spPr/>
    </dgm:pt>
    <dgm:pt modelId="{56ADC065-11E9-4F66-AEC5-11660B7C28A3}" type="pres">
      <dgm:prSet presAssocID="{EDE2A7BF-2493-4FDA-A46D-001C8F4CDA26}" presName="textNode" presStyleLbl="bgShp" presStyleIdx="0" presStyleCnt="3"/>
      <dgm:spPr/>
    </dgm:pt>
    <dgm:pt modelId="{E88FF261-101F-4F78-84C0-6D39DDA9E17B}" type="pres">
      <dgm:prSet presAssocID="{EDE2A7BF-2493-4FDA-A46D-001C8F4CDA26}" presName="compChildNode" presStyleCnt="0"/>
      <dgm:spPr/>
    </dgm:pt>
    <dgm:pt modelId="{450B3513-F070-4458-A61F-1DA9536CE6FC}" type="pres">
      <dgm:prSet presAssocID="{EDE2A7BF-2493-4FDA-A46D-001C8F4CDA26}" presName="theInnerList" presStyleCnt="0"/>
      <dgm:spPr/>
    </dgm:pt>
    <dgm:pt modelId="{99E2529F-CF4C-4AF7-9EBA-06C5B62D2965}" type="pres">
      <dgm:prSet presAssocID="{38AC9613-170E-4C8E-9054-4CFCE9DB2884}" presName="childNode" presStyleLbl="node1" presStyleIdx="0" presStyleCnt="4">
        <dgm:presLayoutVars>
          <dgm:bulletEnabled val="1"/>
        </dgm:presLayoutVars>
      </dgm:prSet>
      <dgm:spPr/>
    </dgm:pt>
    <dgm:pt modelId="{DFC77D98-D9BD-48DD-8D14-AAB4B57D7640}" type="pres">
      <dgm:prSet presAssocID="{EDE2A7BF-2493-4FDA-A46D-001C8F4CDA26}" presName="aSpace" presStyleCnt="0"/>
      <dgm:spPr/>
    </dgm:pt>
    <dgm:pt modelId="{1E048270-E813-4A62-A668-A8CC21CFEA1D}" type="pres">
      <dgm:prSet presAssocID="{ADBA13D6-5D69-4ADD-9B34-050F0BAAE7C8}" presName="compNode" presStyleCnt="0"/>
      <dgm:spPr/>
    </dgm:pt>
    <dgm:pt modelId="{42685549-D1E0-4A3D-A71B-E11ACF53B104}" type="pres">
      <dgm:prSet presAssocID="{ADBA13D6-5D69-4ADD-9B34-050F0BAAE7C8}" presName="aNode" presStyleLbl="bgShp" presStyleIdx="1" presStyleCnt="3"/>
      <dgm:spPr/>
    </dgm:pt>
    <dgm:pt modelId="{B0270E85-2BEE-4BFF-AFF9-B31B10007CFF}" type="pres">
      <dgm:prSet presAssocID="{ADBA13D6-5D69-4ADD-9B34-050F0BAAE7C8}" presName="textNode" presStyleLbl="bgShp" presStyleIdx="1" presStyleCnt="3"/>
      <dgm:spPr/>
    </dgm:pt>
    <dgm:pt modelId="{49257369-EB1E-45D0-B2C8-3F0F4D76288B}" type="pres">
      <dgm:prSet presAssocID="{ADBA13D6-5D69-4ADD-9B34-050F0BAAE7C8}" presName="compChildNode" presStyleCnt="0"/>
      <dgm:spPr/>
    </dgm:pt>
    <dgm:pt modelId="{610C460A-DC70-41CC-9264-3EE8B282E4FD}" type="pres">
      <dgm:prSet presAssocID="{ADBA13D6-5D69-4ADD-9B34-050F0BAAE7C8}" presName="theInnerList" presStyleCnt="0"/>
      <dgm:spPr/>
    </dgm:pt>
    <dgm:pt modelId="{998F46CE-2561-40CB-94B8-7B35D96B2D95}" type="pres">
      <dgm:prSet presAssocID="{FAF32A1E-8CC5-4A10-AB1D-488F4DE53B11}" presName="childNode" presStyleLbl="node1" presStyleIdx="1" presStyleCnt="4">
        <dgm:presLayoutVars>
          <dgm:bulletEnabled val="1"/>
        </dgm:presLayoutVars>
      </dgm:prSet>
      <dgm:spPr/>
    </dgm:pt>
    <dgm:pt modelId="{9AE834D1-4D63-411B-8042-22B4418000DB}" type="pres">
      <dgm:prSet presAssocID="{ADBA13D6-5D69-4ADD-9B34-050F0BAAE7C8}" presName="aSpace" presStyleCnt="0"/>
      <dgm:spPr/>
    </dgm:pt>
    <dgm:pt modelId="{C9745748-149C-460A-ADC6-DA90895DFA71}" type="pres">
      <dgm:prSet presAssocID="{1D60C164-742F-4B0C-AD80-1E78F541B412}" presName="compNode" presStyleCnt="0"/>
      <dgm:spPr/>
    </dgm:pt>
    <dgm:pt modelId="{F4EB7E77-3A89-4B25-9335-EC1F2BCD48F4}" type="pres">
      <dgm:prSet presAssocID="{1D60C164-742F-4B0C-AD80-1E78F541B412}" presName="aNode" presStyleLbl="bgShp" presStyleIdx="2" presStyleCnt="3"/>
      <dgm:spPr/>
    </dgm:pt>
    <dgm:pt modelId="{CF488007-770A-4AFC-9223-724BE3A36AA7}" type="pres">
      <dgm:prSet presAssocID="{1D60C164-742F-4B0C-AD80-1E78F541B412}" presName="textNode" presStyleLbl="bgShp" presStyleIdx="2" presStyleCnt="3"/>
      <dgm:spPr/>
    </dgm:pt>
    <dgm:pt modelId="{CA86B0B6-9F7C-4BB0-998A-93D57C88E7CD}" type="pres">
      <dgm:prSet presAssocID="{1D60C164-742F-4B0C-AD80-1E78F541B412}" presName="compChildNode" presStyleCnt="0"/>
      <dgm:spPr/>
    </dgm:pt>
    <dgm:pt modelId="{17637B0D-8B66-4177-BF89-5244E7ACAF01}" type="pres">
      <dgm:prSet presAssocID="{1D60C164-742F-4B0C-AD80-1E78F541B412}" presName="theInnerList" presStyleCnt="0"/>
      <dgm:spPr/>
    </dgm:pt>
    <dgm:pt modelId="{EECAFF47-68BD-4EA6-B01E-C3746CE71C26}" type="pres">
      <dgm:prSet presAssocID="{D2C86B5A-F200-456D-9704-7AE794893E21}" presName="childNode" presStyleLbl="node1" presStyleIdx="2" presStyleCnt="4">
        <dgm:presLayoutVars>
          <dgm:bulletEnabled val="1"/>
        </dgm:presLayoutVars>
      </dgm:prSet>
      <dgm:spPr/>
    </dgm:pt>
    <dgm:pt modelId="{12552DBA-5892-41BB-8AD7-490D7EFA7C40}" type="pres">
      <dgm:prSet presAssocID="{D2C86B5A-F200-456D-9704-7AE794893E21}" presName="aSpace2" presStyleCnt="0"/>
      <dgm:spPr/>
    </dgm:pt>
    <dgm:pt modelId="{5896DBE7-6C37-4D48-BC51-02C52386A5C4}" type="pres">
      <dgm:prSet presAssocID="{8AB17040-95AB-42E3-83A1-E35FB86CA9BA}" presName="childNode" presStyleLbl="node1" presStyleIdx="3" presStyleCnt="4">
        <dgm:presLayoutVars>
          <dgm:bulletEnabled val="1"/>
        </dgm:presLayoutVars>
      </dgm:prSet>
      <dgm:spPr/>
    </dgm:pt>
  </dgm:ptLst>
  <dgm:cxnLst>
    <dgm:cxn modelId="{6D3FF5CF-4D9D-43FA-AEC9-7EC83FC3D368}" type="presOf" srcId="{ADBA13D6-5D69-4ADD-9B34-050F0BAAE7C8}" destId="{B0270E85-2BEE-4BFF-AFF9-B31B10007CFF}" srcOrd="1" destOrd="0" presId="urn:microsoft.com/office/officeart/2005/8/layout/lProcess2"/>
    <dgm:cxn modelId="{3CD3F19C-EF5A-4E34-97B6-A5ED806F9BD0}" type="presOf" srcId="{C1AFA8E3-157E-431F-B5B6-3AC919A00B43}" destId="{EECAFF47-68BD-4EA6-B01E-C3746CE71C26}" srcOrd="0" destOrd="1" presId="urn:microsoft.com/office/officeart/2005/8/layout/lProcess2"/>
    <dgm:cxn modelId="{C8B72EED-2EC1-4E46-A0FB-906EA8B609F5}" type="presOf" srcId="{1D60C164-742F-4B0C-AD80-1E78F541B412}" destId="{F4EB7E77-3A89-4B25-9335-EC1F2BCD48F4}" srcOrd="0" destOrd="0" presId="urn:microsoft.com/office/officeart/2005/8/layout/lProcess2"/>
    <dgm:cxn modelId="{3EAD77EB-E95E-422A-921B-585D94BE072A}" type="presOf" srcId="{ADBA13D6-5D69-4ADD-9B34-050F0BAAE7C8}" destId="{42685549-D1E0-4A3D-A71B-E11ACF53B104}" srcOrd="0" destOrd="0" presId="urn:microsoft.com/office/officeart/2005/8/layout/lProcess2"/>
    <dgm:cxn modelId="{2C58D3CF-E260-4D4E-BB42-0EDBCB536D89}" srcId="{ADBA13D6-5D69-4ADD-9B34-050F0BAAE7C8}" destId="{FAF32A1E-8CC5-4A10-AB1D-488F4DE53B11}" srcOrd="0" destOrd="0" parTransId="{80214C21-6060-42B6-9CCA-2D7F9101B221}" sibTransId="{2851B343-5029-40B7-BC83-11D9CC84C799}"/>
    <dgm:cxn modelId="{0D7B73CE-935C-45E9-8F81-957B331A0111}" srcId="{DA0AA4FA-3B2A-4246-9FC1-443E8F9CD416}" destId="{EDE2A7BF-2493-4FDA-A46D-001C8F4CDA26}" srcOrd="0" destOrd="0" parTransId="{DDEF28D3-0F58-46BF-9DDE-F54E600183BF}" sibTransId="{CBE3AF3E-0304-49C6-A221-966D8EE063BF}"/>
    <dgm:cxn modelId="{2F437C07-056F-4087-8850-D46146DBA529}" srcId="{EDE2A7BF-2493-4FDA-A46D-001C8F4CDA26}" destId="{38AC9613-170E-4C8E-9054-4CFCE9DB2884}" srcOrd="0" destOrd="0" parTransId="{D23C4CD7-4B7B-425A-AE07-6DF0167B3AEC}" sibTransId="{0D948B4C-5834-40A4-B84A-182436AA0165}"/>
    <dgm:cxn modelId="{1FD54796-2B67-4670-98C6-399EF6D10038}" type="presOf" srcId="{1D60C164-742F-4B0C-AD80-1E78F541B412}" destId="{CF488007-770A-4AFC-9223-724BE3A36AA7}" srcOrd="1" destOrd="0" presId="urn:microsoft.com/office/officeart/2005/8/layout/lProcess2"/>
    <dgm:cxn modelId="{7F8DB3A7-848A-48A1-A25A-70C16F4B669E}" srcId="{DA0AA4FA-3B2A-4246-9FC1-443E8F9CD416}" destId="{ADBA13D6-5D69-4ADD-9B34-050F0BAAE7C8}" srcOrd="1" destOrd="0" parTransId="{5C7DC4BF-9B83-4A1A-A690-931FB7BB3397}" sibTransId="{4710E039-D030-4105-B7FD-A791D9F9AA8F}"/>
    <dgm:cxn modelId="{27FFEA0B-8C8C-45DF-9B4B-5A25BB9F82C6}" type="presOf" srcId="{D2C86B5A-F200-456D-9704-7AE794893E21}" destId="{EECAFF47-68BD-4EA6-B01E-C3746CE71C26}" srcOrd="0" destOrd="0" presId="urn:microsoft.com/office/officeart/2005/8/layout/lProcess2"/>
    <dgm:cxn modelId="{E6CDB17D-DAFC-49ED-92BD-23BCB6D57F61}" type="presOf" srcId="{EDE2A7BF-2493-4FDA-A46D-001C8F4CDA26}" destId="{BA110608-D2AA-4D6D-A93E-AC447F45D2BD}" srcOrd="0" destOrd="0" presId="urn:microsoft.com/office/officeart/2005/8/layout/lProcess2"/>
    <dgm:cxn modelId="{6271E001-5718-4251-B67A-4CCE56DEE333}" type="presOf" srcId="{8AB17040-95AB-42E3-83A1-E35FB86CA9BA}" destId="{5896DBE7-6C37-4D48-BC51-02C52386A5C4}" srcOrd="0" destOrd="0" presId="urn:microsoft.com/office/officeart/2005/8/layout/lProcess2"/>
    <dgm:cxn modelId="{B439E828-EA0A-4664-BDE0-BC3E7F51159F}" srcId="{DA0AA4FA-3B2A-4246-9FC1-443E8F9CD416}" destId="{1D60C164-742F-4B0C-AD80-1E78F541B412}" srcOrd="2" destOrd="0" parTransId="{A026383B-7CD3-473E-ACAE-C294BE922794}" sibTransId="{AC086B6A-CD32-4522-AE67-4CDE1B74C27E}"/>
    <dgm:cxn modelId="{DDE71193-5E72-4A08-9FCE-0E63DEF176C9}" type="presOf" srcId="{EDE2A7BF-2493-4FDA-A46D-001C8F4CDA26}" destId="{56ADC065-11E9-4F66-AEC5-11660B7C28A3}" srcOrd="1" destOrd="0" presId="urn:microsoft.com/office/officeart/2005/8/layout/lProcess2"/>
    <dgm:cxn modelId="{7D7BAF63-BF6F-4938-80C7-6F71C495AFF3}" type="presOf" srcId="{C4478463-4869-4A67-B429-00795263BD97}" destId="{5896DBE7-6C37-4D48-BC51-02C52386A5C4}" srcOrd="0" destOrd="1" presId="urn:microsoft.com/office/officeart/2005/8/layout/lProcess2"/>
    <dgm:cxn modelId="{097E4369-6EC6-4C5B-B366-68C20BAF939C}" type="presOf" srcId="{DA0AA4FA-3B2A-4246-9FC1-443E8F9CD416}" destId="{9B65844D-0411-4270-AEDC-4C1F6BAEFA2A}" srcOrd="0" destOrd="0" presId="urn:microsoft.com/office/officeart/2005/8/layout/lProcess2"/>
    <dgm:cxn modelId="{A3688883-DBF1-4E54-9E76-71F14D5062E8}" srcId="{D2C86B5A-F200-456D-9704-7AE794893E21}" destId="{C1AFA8E3-157E-431F-B5B6-3AC919A00B43}" srcOrd="0" destOrd="0" parTransId="{3C419FEB-758D-48ED-A9E6-E777F20A2F21}" sibTransId="{ACF1D01A-BF94-4B4A-BCE4-38EBDE86C4C0}"/>
    <dgm:cxn modelId="{94C72C39-1FF5-4346-B203-6E460F04A1B9}" srcId="{38AC9613-170E-4C8E-9054-4CFCE9DB2884}" destId="{2F71C06A-6BAC-40CA-A632-8568E4013C02}" srcOrd="0" destOrd="0" parTransId="{4EFC4850-7BDD-42DA-979C-65CC63DF30EB}" sibTransId="{37D46710-75DB-480A-9875-CF3E5AFB1C68}"/>
    <dgm:cxn modelId="{3E9FE7FF-7349-4605-983E-979AA3670FA0}" type="presOf" srcId="{2F71C06A-6BAC-40CA-A632-8568E4013C02}" destId="{99E2529F-CF4C-4AF7-9EBA-06C5B62D2965}" srcOrd="0" destOrd="1" presId="urn:microsoft.com/office/officeart/2005/8/layout/lProcess2"/>
    <dgm:cxn modelId="{49B0B553-4EAA-49CC-B77F-7D6371E0423A}" srcId="{8AB17040-95AB-42E3-83A1-E35FB86CA9BA}" destId="{C4478463-4869-4A67-B429-00795263BD97}" srcOrd="0" destOrd="0" parTransId="{40881DBF-509C-494C-B32A-4F501AA30BDF}" sibTransId="{F0ACAE81-639A-4543-A333-8FE62A1E55E2}"/>
    <dgm:cxn modelId="{4C69C23F-112E-48DF-A3A5-74DE7185FBAD}" srcId="{1D60C164-742F-4B0C-AD80-1E78F541B412}" destId="{D2C86B5A-F200-456D-9704-7AE794893E21}" srcOrd="0" destOrd="0" parTransId="{F8FD3B67-C868-41EE-9989-DF49315AA515}" sibTransId="{365704D3-43A3-45CB-ABAC-572E0B39EC1F}"/>
    <dgm:cxn modelId="{6A9C6D32-21D5-4DDE-B9D0-1EA623AAA56B}" type="presOf" srcId="{38AC9613-170E-4C8E-9054-4CFCE9DB2884}" destId="{99E2529F-CF4C-4AF7-9EBA-06C5B62D2965}" srcOrd="0" destOrd="0" presId="urn:microsoft.com/office/officeart/2005/8/layout/lProcess2"/>
    <dgm:cxn modelId="{16786CB0-DD64-4FEC-ADD6-6D43EF8F6CCD}" type="presOf" srcId="{FAF32A1E-8CC5-4A10-AB1D-488F4DE53B11}" destId="{998F46CE-2561-40CB-94B8-7B35D96B2D95}" srcOrd="0" destOrd="0" presId="urn:microsoft.com/office/officeart/2005/8/layout/lProcess2"/>
    <dgm:cxn modelId="{5EC954C6-6C8B-459B-A37A-B0A6E72BDE74}" srcId="{1D60C164-742F-4B0C-AD80-1E78F541B412}" destId="{8AB17040-95AB-42E3-83A1-E35FB86CA9BA}" srcOrd="1" destOrd="0" parTransId="{F1D190A0-0D84-4FE0-ACB8-214BA28771CF}" sibTransId="{6A85A021-21D1-4CE4-86A3-D09024073ED5}"/>
    <dgm:cxn modelId="{A6E12E4E-F70D-46D6-B9E2-FDEB1C2A5DA1}" type="presParOf" srcId="{9B65844D-0411-4270-AEDC-4C1F6BAEFA2A}" destId="{A69C4A2C-A828-40C4-BB75-BDAF9A5BC563}" srcOrd="0" destOrd="0" presId="urn:microsoft.com/office/officeart/2005/8/layout/lProcess2"/>
    <dgm:cxn modelId="{429DDA68-BA80-4767-91B6-53C2FA9F2913}" type="presParOf" srcId="{A69C4A2C-A828-40C4-BB75-BDAF9A5BC563}" destId="{BA110608-D2AA-4D6D-A93E-AC447F45D2BD}" srcOrd="0" destOrd="0" presId="urn:microsoft.com/office/officeart/2005/8/layout/lProcess2"/>
    <dgm:cxn modelId="{AE14C10D-3C37-4931-8C47-C63E6A9B1548}" type="presParOf" srcId="{A69C4A2C-A828-40C4-BB75-BDAF9A5BC563}" destId="{56ADC065-11E9-4F66-AEC5-11660B7C28A3}" srcOrd="1" destOrd="0" presId="urn:microsoft.com/office/officeart/2005/8/layout/lProcess2"/>
    <dgm:cxn modelId="{2B2B912C-E637-4BED-BC13-5E6602AC1BD1}" type="presParOf" srcId="{A69C4A2C-A828-40C4-BB75-BDAF9A5BC563}" destId="{E88FF261-101F-4F78-84C0-6D39DDA9E17B}" srcOrd="2" destOrd="0" presId="urn:microsoft.com/office/officeart/2005/8/layout/lProcess2"/>
    <dgm:cxn modelId="{77360F06-AEAF-4493-BD4D-DF4F472EBF9F}" type="presParOf" srcId="{E88FF261-101F-4F78-84C0-6D39DDA9E17B}" destId="{450B3513-F070-4458-A61F-1DA9536CE6FC}" srcOrd="0" destOrd="0" presId="urn:microsoft.com/office/officeart/2005/8/layout/lProcess2"/>
    <dgm:cxn modelId="{90F5847C-4F23-4BF4-84D0-F3EB6CC1047E}" type="presParOf" srcId="{450B3513-F070-4458-A61F-1DA9536CE6FC}" destId="{99E2529F-CF4C-4AF7-9EBA-06C5B62D2965}" srcOrd="0" destOrd="0" presId="urn:microsoft.com/office/officeart/2005/8/layout/lProcess2"/>
    <dgm:cxn modelId="{789F7DE5-CF5F-4EBA-8E90-9B2958963F13}" type="presParOf" srcId="{9B65844D-0411-4270-AEDC-4C1F6BAEFA2A}" destId="{DFC77D98-D9BD-48DD-8D14-AAB4B57D7640}" srcOrd="1" destOrd="0" presId="urn:microsoft.com/office/officeart/2005/8/layout/lProcess2"/>
    <dgm:cxn modelId="{3FF07724-A06A-4244-B1C5-1FBB0C84FB51}" type="presParOf" srcId="{9B65844D-0411-4270-AEDC-4C1F6BAEFA2A}" destId="{1E048270-E813-4A62-A668-A8CC21CFEA1D}" srcOrd="2" destOrd="0" presId="urn:microsoft.com/office/officeart/2005/8/layout/lProcess2"/>
    <dgm:cxn modelId="{402F25C1-9EA7-43DF-95F9-63499951A6EC}" type="presParOf" srcId="{1E048270-E813-4A62-A668-A8CC21CFEA1D}" destId="{42685549-D1E0-4A3D-A71B-E11ACF53B104}" srcOrd="0" destOrd="0" presId="urn:microsoft.com/office/officeart/2005/8/layout/lProcess2"/>
    <dgm:cxn modelId="{4CEC6E1F-456B-49BC-8BB2-DFEB03D22005}" type="presParOf" srcId="{1E048270-E813-4A62-A668-A8CC21CFEA1D}" destId="{B0270E85-2BEE-4BFF-AFF9-B31B10007CFF}" srcOrd="1" destOrd="0" presId="urn:microsoft.com/office/officeart/2005/8/layout/lProcess2"/>
    <dgm:cxn modelId="{B1749877-7E17-4343-AA35-0B639242D50A}" type="presParOf" srcId="{1E048270-E813-4A62-A668-A8CC21CFEA1D}" destId="{49257369-EB1E-45D0-B2C8-3F0F4D76288B}" srcOrd="2" destOrd="0" presId="urn:microsoft.com/office/officeart/2005/8/layout/lProcess2"/>
    <dgm:cxn modelId="{A1936625-0368-4B1A-ABB5-D97E6FCA8D50}" type="presParOf" srcId="{49257369-EB1E-45D0-B2C8-3F0F4D76288B}" destId="{610C460A-DC70-41CC-9264-3EE8B282E4FD}" srcOrd="0" destOrd="0" presId="urn:microsoft.com/office/officeart/2005/8/layout/lProcess2"/>
    <dgm:cxn modelId="{DB2C282A-0A93-4983-8D23-AAC3BA9D3B9D}" type="presParOf" srcId="{610C460A-DC70-41CC-9264-3EE8B282E4FD}" destId="{998F46CE-2561-40CB-94B8-7B35D96B2D95}" srcOrd="0" destOrd="0" presId="urn:microsoft.com/office/officeart/2005/8/layout/lProcess2"/>
    <dgm:cxn modelId="{C6D79239-9800-401E-88FE-BE7E191A14DB}" type="presParOf" srcId="{9B65844D-0411-4270-AEDC-4C1F6BAEFA2A}" destId="{9AE834D1-4D63-411B-8042-22B4418000DB}" srcOrd="3" destOrd="0" presId="urn:microsoft.com/office/officeart/2005/8/layout/lProcess2"/>
    <dgm:cxn modelId="{B9DB1FAF-EF1A-4EC1-AAEB-C0E900B56E68}" type="presParOf" srcId="{9B65844D-0411-4270-AEDC-4C1F6BAEFA2A}" destId="{C9745748-149C-460A-ADC6-DA90895DFA71}" srcOrd="4" destOrd="0" presId="urn:microsoft.com/office/officeart/2005/8/layout/lProcess2"/>
    <dgm:cxn modelId="{6AC44C1A-AEE3-4B9E-B138-5E1D9EA243B6}" type="presParOf" srcId="{C9745748-149C-460A-ADC6-DA90895DFA71}" destId="{F4EB7E77-3A89-4B25-9335-EC1F2BCD48F4}" srcOrd="0" destOrd="0" presId="urn:microsoft.com/office/officeart/2005/8/layout/lProcess2"/>
    <dgm:cxn modelId="{94A9E861-01CA-479E-8A90-A67D9D2D9704}" type="presParOf" srcId="{C9745748-149C-460A-ADC6-DA90895DFA71}" destId="{CF488007-770A-4AFC-9223-724BE3A36AA7}" srcOrd="1" destOrd="0" presId="urn:microsoft.com/office/officeart/2005/8/layout/lProcess2"/>
    <dgm:cxn modelId="{A11E55F0-3624-46E6-B2E9-A774476F7C2F}" type="presParOf" srcId="{C9745748-149C-460A-ADC6-DA90895DFA71}" destId="{CA86B0B6-9F7C-4BB0-998A-93D57C88E7CD}" srcOrd="2" destOrd="0" presId="urn:microsoft.com/office/officeart/2005/8/layout/lProcess2"/>
    <dgm:cxn modelId="{D07AB623-2A1B-4256-A199-CD1BD17A72C7}" type="presParOf" srcId="{CA86B0B6-9F7C-4BB0-998A-93D57C88E7CD}" destId="{17637B0D-8B66-4177-BF89-5244E7ACAF01}" srcOrd="0" destOrd="0" presId="urn:microsoft.com/office/officeart/2005/8/layout/lProcess2"/>
    <dgm:cxn modelId="{F6365A08-4732-4092-AC75-7C470FED87BE}" type="presParOf" srcId="{17637B0D-8B66-4177-BF89-5244E7ACAF01}" destId="{EECAFF47-68BD-4EA6-B01E-C3746CE71C26}" srcOrd="0" destOrd="0" presId="urn:microsoft.com/office/officeart/2005/8/layout/lProcess2"/>
    <dgm:cxn modelId="{D0CFE346-0A90-49DE-84D6-76FCBAE58F88}" type="presParOf" srcId="{17637B0D-8B66-4177-BF89-5244E7ACAF01}" destId="{12552DBA-5892-41BB-8AD7-490D7EFA7C40}" srcOrd="1" destOrd="0" presId="urn:microsoft.com/office/officeart/2005/8/layout/lProcess2"/>
    <dgm:cxn modelId="{9DD6F05B-5D5E-45DD-829C-55F12B4B8D21}" type="presParOf" srcId="{17637B0D-8B66-4177-BF89-5244E7ACAF01}" destId="{5896DBE7-6C37-4D48-BC51-02C52386A5C4}"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A0AA4FA-3B2A-4246-9FC1-443E8F9CD4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8210D8F3-6A7D-422A-AEF2-56C707660DD6}">
      <dgm:prSet phldrT="[Text]" custT="1"/>
      <dgm:spPr/>
      <dgm:t>
        <a:bodyPr/>
        <a:lstStyle/>
        <a:p>
          <a:r>
            <a:rPr lang="en-US" sz="1800" dirty="0"/>
            <a:t>Entity1</a:t>
          </a:r>
        </a:p>
      </dgm:t>
    </dgm:pt>
    <dgm:pt modelId="{ADC86F41-FB1B-4B4C-AF6B-42588884DF6B}" type="parTrans" cxnId="{FC506A71-39EF-493A-9459-05AA0BFF0BDA}">
      <dgm:prSet/>
      <dgm:spPr/>
      <dgm:t>
        <a:bodyPr/>
        <a:lstStyle/>
        <a:p>
          <a:endParaRPr lang="en-US" sz="2000"/>
        </a:p>
      </dgm:t>
    </dgm:pt>
    <dgm:pt modelId="{0A0344E3-8E35-4D76-BE03-40BEB18BAF66}" type="sibTrans" cxnId="{FC506A71-39EF-493A-9459-05AA0BFF0BDA}">
      <dgm:prSet/>
      <dgm:spPr/>
      <dgm:t>
        <a:bodyPr/>
        <a:lstStyle/>
        <a:p>
          <a:endParaRPr lang="en-US" sz="2000"/>
        </a:p>
      </dgm:t>
    </dgm:pt>
    <dgm:pt modelId="{BB9116A3-9968-420C-BD3D-16721BE34144}">
      <dgm:prSet phldrT="[Text]" custT="1"/>
      <dgm:spPr/>
      <dgm:t>
        <a:bodyPr/>
        <a:lstStyle/>
        <a:p>
          <a:r>
            <a:rPr lang="en-US" sz="1800" dirty="0"/>
            <a:t>Att1 = value</a:t>
          </a:r>
        </a:p>
      </dgm:t>
    </dgm:pt>
    <dgm:pt modelId="{D4CDE514-1568-4441-80DF-E2D5340EB855}" type="parTrans" cxnId="{A1EDB07E-E9AD-49AA-A24D-AFB873C2B57B}">
      <dgm:prSet/>
      <dgm:spPr/>
      <dgm:t>
        <a:bodyPr/>
        <a:lstStyle/>
        <a:p>
          <a:endParaRPr lang="en-US" sz="2000"/>
        </a:p>
      </dgm:t>
    </dgm:pt>
    <dgm:pt modelId="{8781DCE4-2053-4B78-BAFE-37B20EB7BC2C}" type="sibTrans" cxnId="{A1EDB07E-E9AD-49AA-A24D-AFB873C2B57B}">
      <dgm:prSet/>
      <dgm:spPr/>
      <dgm:t>
        <a:bodyPr/>
        <a:lstStyle/>
        <a:p>
          <a:endParaRPr lang="en-US" sz="2000"/>
        </a:p>
      </dgm:t>
    </dgm:pt>
    <dgm:pt modelId="{78E4934E-AD4D-4AC0-9A23-44A3FB793067}">
      <dgm:prSet phldrT="[Text]" custT="1"/>
      <dgm:spPr/>
      <dgm:t>
        <a:bodyPr/>
        <a:lstStyle/>
        <a:p>
          <a:r>
            <a:rPr lang="en-US" sz="1800" dirty="0"/>
            <a:t>Entity2</a:t>
          </a:r>
        </a:p>
      </dgm:t>
    </dgm:pt>
    <dgm:pt modelId="{D14FFB17-0812-4031-B144-535BC652AC9A}" type="parTrans" cxnId="{EE20E084-00C3-46EE-8E74-BC2EAAE16674}">
      <dgm:prSet/>
      <dgm:spPr/>
      <dgm:t>
        <a:bodyPr/>
        <a:lstStyle/>
        <a:p>
          <a:endParaRPr lang="en-US" sz="2000"/>
        </a:p>
      </dgm:t>
    </dgm:pt>
    <dgm:pt modelId="{3A2DA81A-6243-4A78-B548-276096921955}" type="sibTrans" cxnId="{EE20E084-00C3-46EE-8E74-BC2EAAE16674}">
      <dgm:prSet/>
      <dgm:spPr/>
      <dgm:t>
        <a:bodyPr/>
        <a:lstStyle/>
        <a:p>
          <a:endParaRPr lang="en-US" sz="2000"/>
        </a:p>
      </dgm:t>
    </dgm:pt>
    <dgm:pt modelId="{13D6415A-A95D-43B1-8809-DE3F03AB410F}">
      <dgm:prSet phldrT="[Text]" custT="1"/>
      <dgm:spPr/>
      <dgm:t>
        <a:bodyPr/>
        <a:lstStyle/>
        <a:p>
          <a:r>
            <a:rPr lang="en-US" sz="1800" dirty="0"/>
            <a:t>Key=</a:t>
          </a:r>
          <a:r>
            <a:rPr lang="en-US" sz="1800" dirty="0" err="1"/>
            <a:t>userid</a:t>
          </a:r>
          <a:endParaRPr lang="en-US" sz="1800" dirty="0"/>
        </a:p>
      </dgm:t>
    </dgm:pt>
    <dgm:pt modelId="{612C9E7D-1BC5-44A1-B9D7-FDA4B10FB583}" type="parTrans" cxnId="{AD990152-2689-468B-81CD-FC118DF88D08}">
      <dgm:prSet/>
      <dgm:spPr/>
      <dgm:t>
        <a:bodyPr/>
        <a:lstStyle/>
        <a:p>
          <a:endParaRPr lang="en-US" sz="2000"/>
        </a:p>
      </dgm:t>
    </dgm:pt>
    <dgm:pt modelId="{16256545-AB90-44B4-B7B3-FDCC18B7A725}" type="sibTrans" cxnId="{AD990152-2689-468B-81CD-FC118DF88D08}">
      <dgm:prSet/>
      <dgm:spPr/>
      <dgm:t>
        <a:bodyPr/>
        <a:lstStyle/>
        <a:p>
          <a:endParaRPr lang="en-US" sz="2000"/>
        </a:p>
      </dgm:t>
    </dgm:pt>
    <dgm:pt modelId="{3DD5BEB8-90AE-4B38-B22B-C2DB6A2ED319}">
      <dgm:prSet phldrT="[Text]" custT="1"/>
      <dgm:spPr/>
      <dgm:t>
        <a:bodyPr/>
        <a:lstStyle/>
        <a:p>
          <a:r>
            <a:rPr lang="en-US" sz="1800" dirty="0"/>
            <a:t>Att1 = value</a:t>
          </a:r>
        </a:p>
      </dgm:t>
    </dgm:pt>
    <dgm:pt modelId="{E86EA0BB-05EF-411F-93AA-EC52BEDA818F}" type="parTrans" cxnId="{7262D227-6519-40AC-90D3-1E9DA2D07507}">
      <dgm:prSet/>
      <dgm:spPr/>
      <dgm:t>
        <a:bodyPr/>
        <a:lstStyle/>
        <a:p>
          <a:endParaRPr lang="en-US" sz="2000"/>
        </a:p>
      </dgm:t>
    </dgm:pt>
    <dgm:pt modelId="{A619C3B2-1B5E-4A4E-8D68-1112EC1B3719}" type="sibTrans" cxnId="{7262D227-6519-40AC-90D3-1E9DA2D07507}">
      <dgm:prSet/>
      <dgm:spPr/>
      <dgm:t>
        <a:bodyPr/>
        <a:lstStyle/>
        <a:p>
          <a:endParaRPr lang="en-US" sz="2000"/>
        </a:p>
      </dgm:t>
    </dgm:pt>
    <dgm:pt modelId="{060441EF-8148-4A0D-94AA-202FBB2CAA99}">
      <dgm:prSet phldrT="[Text]" custT="1"/>
      <dgm:spPr/>
      <dgm:t>
        <a:bodyPr/>
        <a:lstStyle/>
        <a:p>
          <a:r>
            <a:rPr lang="en-US" sz="1800" dirty="0" err="1"/>
            <a:t>Att</a:t>
          </a:r>
          <a:r>
            <a:rPr lang="en-US" sz="1800" dirty="0"/>
            <a:t> 2 = value</a:t>
          </a:r>
        </a:p>
      </dgm:t>
    </dgm:pt>
    <dgm:pt modelId="{F7C33960-0502-44CC-B626-FB966B069330}" type="parTrans" cxnId="{EC3BFF7D-E0B3-4B0E-9DB3-44F6F4D64912}">
      <dgm:prSet/>
      <dgm:spPr/>
      <dgm:t>
        <a:bodyPr/>
        <a:lstStyle/>
        <a:p>
          <a:endParaRPr lang="en-US" sz="2000"/>
        </a:p>
      </dgm:t>
    </dgm:pt>
    <dgm:pt modelId="{24D1C67F-CD03-4586-B5AD-E8EDAF035AA7}" type="sibTrans" cxnId="{EC3BFF7D-E0B3-4B0E-9DB3-44F6F4D64912}">
      <dgm:prSet/>
      <dgm:spPr/>
      <dgm:t>
        <a:bodyPr/>
        <a:lstStyle/>
        <a:p>
          <a:endParaRPr lang="en-US" sz="2000"/>
        </a:p>
      </dgm:t>
    </dgm:pt>
    <dgm:pt modelId="{85FC35B2-241D-4F2A-9CF3-AF9A82AAEE1B}">
      <dgm:prSet phldrT="[Text]" custT="1"/>
      <dgm:spPr/>
      <dgm:t>
        <a:bodyPr/>
        <a:lstStyle/>
        <a:p>
          <a:r>
            <a:rPr lang="en-US" sz="1800" dirty="0"/>
            <a:t>Entity3</a:t>
          </a:r>
        </a:p>
      </dgm:t>
    </dgm:pt>
    <dgm:pt modelId="{75E2AC81-7B09-4534-984D-0C8127863E92}" type="parTrans" cxnId="{1019B7CD-3D95-4F3F-B5A8-8E887EB5EBA0}">
      <dgm:prSet/>
      <dgm:spPr/>
      <dgm:t>
        <a:bodyPr/>
        <a:lstStyle/>
        <a:p>
          <a:endParaRPr lang="en-US" sz="2000"/>
        </a:p>
      </dgm:t>
    </dgm:pt>
    <dgm:pt modelId="{BA8B4FEE-0E7F-400F-8080-920CCF02315F}" type="sibTrans" cxnId="{1019B7CD-3D95-4F3F-B5A8-8E887EB5EBA0}">
      <dgm:prSet/>
      <dgm:spPr/>
      <dgm:t>
        <a:bodyPr/>
        <a:lstStyle/>
        <a:p>
          <a:endParaRPr lang="en-US" sz="2000"/>
        </a:p>
      </dgm:t>
    </dgm:pt>
    <dgm:pt modelId="{0B625232-FD50-43E3-8CB8-384F07BFF493}">
      <dgm:prSet phldrT="[Text]" custT="1"/>
      <dgm:spPr/>
      <dgm:t>
        <a:bodyPr/>
        <a:lstStyle/>
        <a:p>
          <a:r>
            <a:rPr lang="en-US" sz="1800" dirty="0"/>
            <a:t>Key=</a:t>
          </a:r>
          <a:r>
            <a:rPr lang="en-US" sz="1800" dirty="0" err="1"/>
            <a:t>userid</a:t>
          </a:r>
          <a:endParaRPr lang="en-US" sz="1800" dirty="0"/>
        </a:p>
      </dgm:t>
    </dgm:pt>
    <dgm:pt modelId="{FDEF8DDE-8D4B-4459-8405-36265A1C7CC6}" type="parTrans" cxnId="{54F5F9AE-43FB-4915-AEDC-02E501609EF4}">
      <dgm:prSet/>
      <dgm:spPr/>
      <dgm:t>
        <a:bodyPr/>
        <a:lstStyle/>
        <a:p>
          <a:endParaRPr lang="en-US" sz="2000"/>
        </a:p>
      </dgm:t>
    </dgm:pt>
    <dgm:pt modelId="{0DFBDE9A-C44F-45B9-B04B-5A87CD39114A}" type="sibTrans" cxnId="{54F5F9AE-43FB-4915-AEDC-02E501609EF4}">
      <dgm:prSet/>
      <dgm:spPr/>
      <dgm:t>
        <a:bodyPr/>
        <a:lstStyle/>
        <a:p>
          <a:endParaRPr lang="en-US" sz="2000"/>
        </a:p>
      </dgm:t>
    </dgm:pt>
    <dgm:pt modelId="{A141A3BF-C533-4838-9156-082CBDB336A1}">
      <dgm:prSet phldrT="[Text]" custT="1"/>
      <dgm:spPr/>
      <dgm:t>
        <a:bodyPr/>
        <a:lstStyle/>
        <a:p>
          <a:r>
            <a:rPr lang="en-US" sz="1800" dirty="0"/>
            <a:t>Att1 = value</a:t>
          </a:r>
        </a:p>
      </dgm:t>
    </dgm:pt>
    <dgm:pt modelId="{B82CA78D-2A25-4BA2-8C4D-FF55817580CC}" type="parTrans" cxnId="{E73D0D02-5A37-4632-BEBD-CC5D06220D85}">
      <dgm:prSet/>
      <dgm:spPr/>
      <dgm:t>
        <a:bodyPr/>
        <a:lstStyle/>
        <a:p>
          <a:endParaRPr lang="en-US" sz="2000"/>
        </a:p>
      </dgm:t>
    </dgm:pt>
    <dgm:pt modelId="{086204DD-EA7A-4AC3-9644-9C29BDF9B2E4}" type="sibTrans" cxnId="{E73D0D02-5A37-4632-BEBD-CC5D06220D85}">
      <dgm:prSet/>
      <dgm:spPr/>
      <dgm:t>
        <a:bodyPr/>
        <a:lstStyle/>
        <a:p>
          <a:endParaRPr lang="en-US" sz="2000"/>
        </a:p>
      </dgm:t>
    </dgm:pt>
    <dgm:pt modelId="{410C9D92-7F33-4A9F-B542-967EC32E8CA5}">
      <dgm:prSet phldrT="[Text]" custT="1"/>
      <dgm:spPr/>
      <dgm:t>
        <a:bodyPr/>
        <a:lstStyle/>
        <a:p>
          <a:r>
            <a:rPr lang="en-US" sz="1800" dirty="0" err="1"/>
            <a:t>Att</a:t>
          </a:r>
          <a:r>
            <a:rPr lang="en-US" sz="1800" dirty="0"/>
            <a:t> 3 = value</a:t>
          </a:r>
        </a:p>
      </dgm:t>
    </dgm:pt>
    <dgm:pt modelId="{34135485-2486-4F62-BCA4-FE89163F4183}" type="parTrans" cxnId="{98B3DE1B-454F-43A1-9181-29547F7567EB}">
      <dgm:prSet/>
      <dgm:spPr/>
      <dgm:t>
        <a:bodyPr/>
        <a:lstStyle/>
        <a:p>
          <a:endParaRPr lang="en-US" sz="2000"/>
        </a:p>
      </dgm:t>
    </dgm:pt>
    <dgm:pt modelId="{94C0394F-DA5C-4A2C-B37E-920D26301E4F}" type="sibTrans" cxnId="{98B3DE1B-454F-43A1-9181-29547F7567EB}">
      <dgm:prSet/>
      <dgm:spPr/>
      <dgm:t>
        <a:bodyPr/>
        <a:lstStyle/>
        <a:p>
          <a:endParaRPr lang="en-US" sz="2000"/>
        </a:p>
      </dgm:t>
    </dgm:pt>
    <dgm:pt modelId="{6F7D261E-AD85-4C4D-8248-5FF51F578D98}">
      <dgm:prSet phldrT="[Text]" custT="1"/>
      <dgm:spPr/>
      <dgm:t>
        <a:bodyPr/>
        <a:lstStyle/>
        <a:p>
          <a:r>
            <a:rPr lang="en-US" sz="1800" dirty="0" err="1"/>
            <a:t>Att</a:t>
          </a:r>
          <a:r>
            <a:rPr lang="en-US" sz="1800" dirty="0"/>
            <a:t> 3 =value</a:t>
          </a:r>
        </a:p>
      </dgm:t>
    </dgm:pt>
    <dgm:pt modelId="{ECE184E3-0979-43E5-9B47-D3D30331B249}" type="parTrans" cxnId="{4E86BA63-441F-444A-A75F-F365CEFEC4D2}">
      <dgm:prSet/>
      <dgm:spPr/>
      <dgm:t>
        <a:bodyPr/>
        <a:lstStyle/>
        <a:p>
          <a:endParaRPr lang="en-US" sz="2000"/>
        </a:p>
      </dgm:t>
    </dgm:pt>
    <dgm:pt modelId="{321342CC-8A74-4B65-9E26-C74B8D65257D}" type="sibTrans" cxnId="{4E86BA63-441F-444A-A75F-F365CEFEC4D2}">
      <dgm:prSet/>
      <dgm:spPr/>
      <dgm:t>
        <a:bodyPr/>
        <a:lstStyle/>
        <a:p>
          <a:endParaRPr lang="en-US" sz="2000"/>
        </a:p>
      </dgm:t>
    </dgm:pt>
    <dgm:pt modelId="{FEF0D585-D210-47C1-B5E5-AD5C3355C6A2}">
      <dgm:prSet phldrT="[Text]" custT="1"/>
      <dgm:spPr/>
      <dgm:t>
        <a:bodyPr/>
        <a:lstStyle/>
        <a:p>
          <a:r>
            <a:rPr lang="en-US" sz="1800" dirty="0" err="1"/>
            <a:t>Att</a:t>
          </a:r>
          <a:r>
            <a:rPr lang="en-US" sz="1800" dirty="0"/>
            <a:t> 6 = value</a:t>
          </a:r>
        </a:p>
      </dgm:t>
    </dgm:pt>
    <dgm:pt modelId="{FA15FAAE-9FD4-4DEB-A1BF-7D9F04ECE94D}" type="parTrans" cxnId="{9DE21E19-5B5B-489C-9D4B-27A4BBEC7F7F}">
      <dgm:prSet/>
      <dgm:spPr/>
      <dgm:t>
        <a:bodyPr/>
        <a:lstStyle/>
        <a:p>
          <a:endParaRPr lang="en-US" sz="2000"/>
        </a:p>
      </dgm:t>
    </dgm:pt>
    <dgm:pt modelId="{6AC8F1F9-C173-4309-9E2B-109ABD4D2579}" type="sibTrans" cxnId="{9DE21E19-5B5B-489C-9D4B-27A4BBEC7F7F}">
      <dgm:prSet/>
      <dgm:spPr/>
      <dgm:t>
        <a:bodyPr/>
        <a:lstStyle/>
        <a:p>
          <a:endParaRPr lang="en-US" sz="2000"/>
        </a:p>
      </dgm:t>
    </dgm:pt>
    <dgm:pt modelId="{AA3EDBD0-D38C-4197-B849-2C63D58E577A}">
      <dgm:prSet phldrT="[Text]" custT="1"/>
      <dgm:spPr/>
      <dgm:t>
        <a:bodyPr/>
        <a:lstStyle/>
        <a:p>
          <a:r>
            <a:rPr lang="en-US" sz="1800" dirty="0"/>
            <a:t>Key=</a:t>
          </a:r>
          <a:r>
            <a:rPr lang="en-US" sz="1800" dirty="0" err="1"/>
            <a:t>userid</a:t>
          </a:r>
          <a:endParaRPr lang="en-US" sz="1800" dirty="0"/>
        </a:p>
      </dgm:t>
    </dgm:pt>
    <dgm:pt modelId="{EB91C929-EAD2-4D2E-BEA6-5CA4E4EEC7EB}" type="parTrans" cxnId="{3D5057CC-4DC7-4BD0-A7B7-2CB107E79C1A}">
      <dgm:prSet/>
      <dgm:spPr/>
      <dgm:t>
        <a:bodyPr/>
        <a:lstStyle/>
        <a:p>
          <a:endParaRPr lang="en-US" sz="2000"/>
        </a:p>
      </dgm:t>
    </dgm:pt>
    <dgm:pt modelId="{8A60F369-7B21-48A2-A007-6127A1F45CAD}" type="sibTrans" cxnId="{3D5057CC-4DC7-4BD0-A7B7-2CB107E79C1A}">
      <dgm:prSet/>
      <dgm:spPr/>
      <dgm:t>
        <a:bodyPr/>
        <a:lstStyle/>
        <a:p>
          <a:endParaRPr lang="en-US" sz="2000"/>
        </a:p>
      </dgm:t>
    </dgm:pt>
    <dgm:pt modelId="{B8A3F991-FFE1-40F2-8FAC-1500756A9ED6}">
      <dgm:prSet phldrT="[Text]" custT="1"/>
      <dgm:spPr/>
      <dgm:t>
        <a:bodyPr/>
        <a:lstStyle/>
        <a:p>
          <a:r>
            <a:rPr lang="en-US" sz="1800" dirty="0"/>
            <a:t>Partition Key=LASTNAME1</a:t>
          </a:r>
        </a:p>
      </dgm:t>
    </dgm:pt>
    <dgm:pt modelId="{C651E620-5DEE-42D1-9C85-55388847E1BF}" type="parTrans" cxnId="{55B06FA2-608F-4DEF-902F-98C6AEBE695A}">
      <dgm:prSet/>
      <dgm:spPr/>
      <dgm:t>
        <a:bodyPr/>
        <a:lstStyle/>
        <a:p>
          <a:endParaRPr lang="en-US" sz="2000"/>
        </a:p>
      </dgm:t>
    </dgm:pt>
    <dgm:pt modelId="{E0DC9191-6893-4CC3-A74B-3FAEC605EA01}" type="sibTrans" cxnId="{55B06FA2-608F-4DEF-902F-98C6AEBE695A}">
      <dgm:prSet/>
      <dgm:spPr/>
      <dgm:t>
        <a:bodyPr/>
        <a:lstStyle/>
        <a:p>
          <a:endParaRPr lang="en-US" sz="2000"/>
        </a:p>
      </dgm:t>
    </dgm:pt>
    <dgm:pt modelId="{34838C38-652C-4B87-B42B-F28C7D50B986}">
      <dgm:prSet phldrT="[Text]" custT="1"/>
      <dgm:spPr/>
      <dgm:t>
        <a:bodyPr/>
        <a:lstStyle/>
        <a:p>
          <a:r>
            <a:rPr lang="en-US" sz="1800" dirty="0"/>
            <a:t>Partition Key=LASTNAME1</a:t>
          </a:r>
        </a:p>
      </dgm:t>
    </dgm:pt>
    <dgm:pt modelId="{72F957EA-0CE4-4671-9267-CB8C6908DA4D}" type="parTrans" cxnId="{F30E5187-E24E-4C43-AD04-868D3D740211}">
      <dgm:prSet/>
      <dgm:spPr/>
      <dgm:t>
        <a:bodyPr/>
        <a:lstStyle/>
        <a:p>
          <a:endParaRPr lang="en-US" sz="2000"/>
        </a:p>
      </dgm:t>
    </dgm:pt>
    <dgm:pt modelId="{0C873E66-25FB-4A42-B9AB-9EFDD805B296}" type="sibTrans" cxnId="{F30E5187-E24E-4C43-AD04-868D3D740211}">
      <dgm:prSet/>
      <dgm:spPr/>
      <dgm:t>
        <a:bodyPr/>
        <a:lstStyle/>
        <a:p>
          <a:endParaRPr lang="en-US" sz="2000"/>
        </a:p>
      </dgm:t>
    </dgm:pt>
    <dgm:pt modelId="{1E304F14-D076-431C-8C53-F774DB093F24}">
      <dgm:prSet phldrT="[Text]" custT="1"/>
      <dgm:spPr/>
      <dgm:t>
        <a:bodyPr/>
        <a:lstStyle/>
        <a:p>
          <a:r>
            <a:rPr lang="en-US" sz="1800" dirty="0"/>
            <a:t>Partition Key=LASTNAME2</a:t>
          </a:r>
        </a:p>
      </dgm:t>
    </dgm:pt>
    <dgm:pt modelId="{2A15801D-DC9D-47AD-9F3D-2102320B04F9}" type="parTrans" cxnId="{875559B0-E61D-477E-A16F-414DCB101804}">
      <dgm:prSet/>
      <dgm:spPr/>
      <dgm:t>
        <a:bodyPr/>
        <a:lstStyle/>
        <a:p>
          <a:endParaRPr lang="en-US" sz="2000"/>
        </a:p>
      </dgm:t>
    </dgm:pt>
    <dgm:pt modelId="{EB8EFADC-FAB8-4D77-B496-1AF75A1F2C51}" type="sibTrans" cxnId="{875559B0-E61D-477E-A16F-414DCB101804}">
      <dgm:prSet/>
      <dgm:spPr/>
      <dgm:t>
        <a:bodyPr/>
        <a:lstStyle/>
        <a:p>
          <a:endParaRPr lang="en-US" sz="2000"/>
        </a:p>
      </dgm:t>
    </dgm:pt>
    <dgm:pt modelId="{BDE72CB8-CE0C-4E77-BB49-A6A494E2BDC2}" type="pres">
      <dgm:prSet presAssocID="{DA0AA4FA-3B2A-4246-9FC1-443E8F9CD416}" presName="Name0" presStyleCnt="0">
        <dgm:presLayoutVars>
          <dgm:dir/>
          <dgm:animLvl val="lvl"/>
          <dgm:resizeHandles val="exact"/>
        </dgm:presLayoutVars>
      </dgm:prSet>
      <dgm:spPr/>
    </dgm:pt>
    <dgm:pt modelId="{2B172CA0-F208-40B0-8AA4-C1FECEB9AEAB}" type="pres">
      <dgm:prSet presAssocID="{8210D8F3-6A7D-422A-AEF2-56C707660DD6}" presName="composite" presStyleCnt="0"/>
      <dgm:spPr/>
    </dgm:pt>
    <dgm:pt modelId="{E10261A1-21D9-4195-98DA-7BBE5669136B}" type="pres">
      <dgm:prSet presAssocID="{8210D8F3-6A7D-422A-AEF2-56C707660DD6}" presName="parTx" presStyleLbl="alignNode1" presStyleIdx="0" presStyleCnt="3" custLinFactNeighborX="-9818" custLinFactNeighborY="-3343">
        <dgm:presLayoutVars>
          <dgm:chMax val="0"/>
          <dgm:chPref val="0"/>
          <dgm:bulletEnabled val="1"/>
        </dgm:presLayoutVars>
      </dgm:prSet>
      <dgm:spPr/>
    </dgm:pt>
    <dgm:pt modelId="{6B64ACC7-6DBF-452F-A93E-A3EDDEAD22AC}" type="pres">
      <dgm:prSet presAssocID="{8210D8F3-6A7D-422A-AEF2-56C707660DD6}" presName="desTx" presStyleLbl="alignAccFollowNode1" presStyleIdx="0" presStyleCnt="3">
        <dgm:presLayoutVars>
          <dgm:bulletEnabled val="1"/>
        </dgm:presLayoutVars>
      </dgm:prSet>
      <dgm:spPr/>
    </dgm:pt>
    <dgm:pt modelId="{7035BBEA-C949-4C53-BF00-EF84CD2F6913}" type="pres">
      <dgm:prSet presAssocID="{0A0344E3-8E35-4D76-BE03-40BEB18BAF66}" presName="space" presStyleCnt="0"/>
      <dgm:spPr/>
    </dgm:pt>
    <dgm:pt modelId="{ED2FCC4D-3D43-442E-8212-A16C4193D328}" type="pres">
      <dgm:prSet presAssocID="{78E4934E-AD4D-4AC0-9A23-44A3FB793067}" presName="composite" presStyleCnt="0"/>
      <dgm:spPr/>
    </dgm:pt>
    <dgm:pt modelId="{319E8F40-DDD1-43F8-AC62-702ABA40045B}" type="pres">
      <dgm:prSet presAssocID="{78E4934E-AD4D-4AC0-9A23-44A3FB793067}" presName="parTx" presStyleLbl="alignNode1" presStyleIdx="1" presStyleCnt="3">
        <dgm:presLayoutVars>
          <dgm:chMax val="0"/>
          <dgm:chPref val="0"/>
          <dgm:bulletEnabled val="1"/>
        </dgm:presLayoutVars>
      </dgm:prSet>
      <dgm:spPr/>
    </dgm:pt>
    <dgm:pt modelId="{8838B989-F081-482E-B185-9A33ADE0E12B}" type="pres">
      <dgm:prSet presAssocID="{78E4934E-AD4D-4AC0-9A23-44A3FB793067}" presName="desTx" presStyleLbl="alignAccFollowNode1" presStyleIdx="1" presStyleCnt="3">
        <dgm:presLayoutVars>
          <dgm:bulletEnabled val="1"/>
        </dgm:presLayoutVars>
      </dgm:prSet>
      <dgm:spPr/>
    </dgm:pt>
    <dgm:pt modelId="{24009E4F-00D8-486C-95C3-B748649A3C42}" type="pres">
      <dgm:prSet presAssocID="{3A2DA81A-6243-4A78-B548-276096921955}" presName="space" presStyleCnt="0"/>
      <dgm:spPr/>
    </dgm:pt>
    <dgm:pt modelId="{A42405B1-ED5F-495F-84A8-A476F9D58F16}" type="pres">
      <dgm:prSet presAssocID="{85FC35B2-241D-4F2A-9CF3-AF9A82AAEE1B}" presName="composite" presStyleCnt="0"/>
      <dgm:spPr/>
    </dgm:pt>
    <dgm:pt modelId="{E764774F-213D-4FDF-B9AD-1F4517E77372}" type="pres">
      <dgm:prSet presAssocID="{85FC35B2-241D-4F2A-9CF3-AF9A82AAEE1B}" presName="parTx" presStyleLbl="alignNode1" presStyleIdx="2" presStyleCnt="3">
        <dgm:presLayoutVars>
          <dgm:chMax val="0"/>
          <dgm:chPref val="0"/>
          <dgm:bulletEnabled val="1"/>
        </dgm:presLayoutVars>
      </dgm:prSet>
      <dgm:spPr/>
    </dgm:pt>
    <dgm:pt modelId="{9D8AD3D1-3232-4E98-852D-2B8BA2378CAF}" type="pres">
      <dgm:prSet presAssocID="{85FC35B2-241D-4F2A-9CF3-AF9A82AAEE1B}" presName="desTx" presStyleLbl="alignAccFollowNode1" presStyleIdx="2" presStyleCnt="3">
        <dgm:presLayoutVars>
          <dgm:bulletEnabled val="1"/>
        </dgm:presLayoutVars>
      </dgm:prSet>
      <dgm:spPr/>
    </dgm:pt>
  </dgm:ptLst>
  <dgm:cxnLst>
    <dgm:cxn modelId="{9DE21E19-5B5B-489C-9D4B-27A4BBEC7F7F}" srcId="{85FC35B2-241D-4F2A-9CF3-AF9A82AAEE1B}" destId="{FEF0D585-D210-47C1-B5E5-AD5C3355C6A2}" srcOrd="4" destOrd="0" parTransId="{FA15FAAE-9FD4-4DEB-A1BF-7D9F04ECE94D}" sibTransId="{6AC8F1F9-C173-4309-9E2B-109ABD4D2579}"/>
    <dgm:cxn modelId="{60FA4A84-D02A-4787-8812-F7EA4076BE3E}" type="presOf" srcId="{6F7D261E-AD85-4C4D-8248-5FF51F578D98}" destId="{8838B989-F081-482E-B185-9A33ADE0E12B}" srcOrd="0" destOrd="4" presId="urn:microsoft.com/office/officeart/2005/8/layout/hList1"/>
    <dgm:cxn modelId="{7262D227-6519-40AC-90D3-1E9DA2D07507}" srcId="{78E4934E-AD4D-4AC0-9A23-44A3FB793067}" destId="{3DD5BEB8-90AE-4B38-B22B-C2DB6A2ED319}" srcOrd="2" destOrd="0" parTransId="{E86EA0BB-05EF-411F-93AA-EC52BEDA818F}" sibTransId="{A619C3B2-1B5E-4A4E-8D68-1112EC1B3719}"/>
    <dgm:cxn modelId="{EA260333-D332-48C6-B181-92E9C532B452}" type="presOf" srcId="{060441EF-8148-4A0D-94AA-202FBB2CAA99}" destId="{8838B989-F081-482E-B185-9A33ADE0E12B}" srcOrd="0" destOrd="3" presId="urn:microsoft.com/office/officeart/2005/8/layout/hList1"/>
    <dgm:cxn modelId="{B076F435-2652-4D07-90AC-8E2277F50314}" type="presOf" srcId="{85FC35B2-241D-4F2A-9CF3-AF9A82AAEE1B}" destId="{E764774F-213D-4FDF-B9AD-1F4517E77372}" srcOrd="0" destOrd="0" presId="urn:microsoft.com/office/officeart/2005/8/layout/hList1"/>
    <dgm:cxn modelId="{E73D0D02-5A37-4632-BEBD-CC5D06220D85}" srcId="{85FC35B2-241D-4F2A-9CF3-AF9A82AAEE1B}" destId="{A141A3BF-C533-4838-9156-082CBDB336A1}" srcOrd="2" destOrd="0" parTransId="{B82CA78D-2A25-4BA2-8C4D-FF55817580CC}" sibTransId="{086204DD-EA7A-4AC3-9644-9C29BDF9B2E4}"/>
    <dgm:cxn modelId="{55B06FA2-608F-4DEF-902F-98C6AEBE695A}" srcId="{8210D8F3-6A7D-422A-AEF2-56C707660DD6}" destId="{B8A3F991-FFE1-40F2-8FAC-1500756A9ED6}" srcOrd="0" destOrd="0" parTransId="{C651E620-5DEE-42D1-9C85-55388847E1BF}" sibTransId="{E0DC9191-6893-4CC3-A74B-3FAEC605EA01}"/>
    <dgm:cxn modelId="{D8F4E40C-296D-4550-BA0D-8CEFC85B5DF1}" type="presOf" srcId="{410C9D92-7F33-4A9F-B542-967EC32E8CA5}" destId="{9D8AD3D1-3232-4E98-852D-2B8BA2378CAF}" srcOrd="0" destOrd="3" presId="urn:microsoft.com/office/officeart/2005/8/layout/hList1"/>
    <dgm:cxn modelId="{BC1E4F04-5836-4074-996B-4CC61178D8D4}" type="presOf" srcId="{8210D8F3-6A7D-422A-AEF2-56C707660DD6}" destId="{E10261A1-21D9-4195-98DA-7BBE5669136B}" srcOrd="0" destOrd="0" presId="urn:microsoft.com/office/officeart/2005/8/layout/hList1"/>
    <dgm:cxn modelId="{FC506A71-39EF-493A-9459-05AA0BFF0BDA}" srcId="{DA0AA4FA-3B2A-4246-9FC1-443E8F9CD416}" destId="{8210D8F3-6A7D-422A-AEF2-56C707660DD6}" srcOrd="0" destOrd="0" parTransId="{ADC86F41-FB1B-4B4C-AF6B-42588884DF6B}" sibTransId="{0A0344E3-8E35-4D76-BE03-40BEB18BAF66}"/>
    <dgm:cxn modelId="{7D419819-F0FE-4A07-925A-C9CDF1312001}" type="presOf" srcId="{34838C38-652C-4B87-B42B-F28C7D50B986}" destId="{8838B989-F081-482E-B185-9A33ADE0E12B}" srcOrd="0" destOrd="0" presId="urn:microsoft.com/office/officeart/2005/8/layout/hList1"/>
    <dgm:cxn modelId="{15B330FA-D023-459F-8EB1-98C372753ACB}" type="presOf" srcId="{FEF0D585-D210-47C1-B5E5-AD5C3355C6A2}" destId="{9D8AD3D1-3232-4E98-852D-2B8BA2378CAF}" srcOrd="0" destOrd="4" presId="urn:microsoft.com/office/officeart/2005/8/layout/hList1"/>
    <dgm:cxn modelId="{A79733CC-2889-4738-9489-988E68930A83}" type="presOf" srcId="{DA0AA4FA-3B2A-4246-9FC1-443E8F9CD416}" destId="{BDE72CB8-CE0C-4E77-BB49-A6A494E2BDC2}" srcOrd="0" destOrd="0" presId="urn:microsoft.com/office/officeart/2005/8/layout/hList1"/>
    <dgm:cxn modelId="{EE20E084-00C3-46EE-8E74-BC2EAAE16674}" srcId="{DA0AA4FA-3B2A-4246-9FC1-443E8F9CD416}" destId="{78E4934E-AD4D-4AC0-9A23-44A3FB793067}" srcOrd="1" destOrd="0" parTransId="{D14FFB17-0812-4031-B144-535BC652AC9A}" sibTransId="{3A2DA81A-6243-4A78-B548-276096921955}"/>
    <dgm:cxn modelId="{4DBE29D8-1EFC-4C75-9897-EC6154E4DD44}" type="presOf" srcId="{A141A3BF-C533-4838-9156-082CBDB336A1}" destId="{9D8AD3D1-3232-4E98-852D-2B8BA2378CAF}" srcOrd="0" destOrd="2" presId="urn:microsoft.com/office/officeart/2005/8/layout/hList1"/>
    <dgm:cxn modelId="{F30E5187-E24E-4C43-AD04-868D3D740211}" srcId="{78E4934E-AD4D-4AC0-9A23-44A3FB793067}" destId="{34838C38-652C-4B87-B42B-F28C7D50B986}" srcOrd="0" destOrd="0" parTransId="{72F957EA-0CE4-4671-9267-CB8C6908DA4D}" sibTransId="{0C873E66-25FB-4A42-B9AB-9EFDD805B296}"/>
    <dgm:cxn modelId="{7B95658C-9D10-4944-918D-77A974637F7B}" type="presOf" srcId="{78E4934E-AD4D-4AC0-9A23-44A3FB793067}" destId="{319E8F40-DDD1-43F8-AC62-702ABA40045B}" srcOrd="0" destOrd="0" presId="urn:microsoft.com/office/officeart/2005/8/layout/hList1"/>
    <dgm:cxn modelId="{60945923-97BE-4E8E-9B04-FBD0E57B0B5A}" type="presOf" srcId="{AA3EDBD0-D38C-4197-B849-2C63D58E577A}" destId="{6B64ACC7-6DBF-452F-A93E-A3EDDEAD22AC}" srcOrd="0" destOrd="1" presId="urn:microsoft.com/office/officeart/2005/8/layout/hList1"/>
    <dgm:cxn modelId="{B8E61C1F-0E2A-4911-8650-B5722CC610C0}" type="presOf" srcId="{B8A3F991-FFE1-40F2-8FAC-1500756A9ED6}" destId="{6B64ACC7-6DBF-452F-A93E-A3EDDEAD22AC}" srcOrd="0" destOrd="0" presId="urn:microsoft.com/office/officeart/2005/8/layout/hList1"/>
    <dgm:cxn modelId="{1019B7CD-3D95-4F3F-B5A8-8E887EB5EBA0}" srcId="{DA0AA4FA-3B2A-4246-9FC1-443E8F9CD416}" destId="{85FC35B2-241D-4F2A-9CF3-AF9A82AAEE1B}" srcOrd="2" destOrd="0" parTransId="{75E2AC81-7B09-4534-984D-0C8127863E92}" sibTransId="{BA8B4FEE-0E7F-400F-8080-920CCF02315F}"/>
    <dgm:cxn modelId="{4E86BA63-441F-444A-A75F-F365CEFEC4D2}" srcId="{78E4934E-AD4D-4AC0-9A23-44A3FB793067}" destId="{6F7D261E-AD85-4C4D-8248-5FF51F578D98}" srcOrd="4" destOrd="0" parTransId="{ECE184E3-0979-43E5-9B47-D3D30331B249}" sibTransId="{321342CC-8A74-4B65-9E26-C74B8D65257D}"/>
    <dgm:cxn modelId="{54F5F9AE-43FB-4915-AEDC-02E501609EF4}" srcId="{85FC35B2-241D-4F2A-9CF3-AF9A82AAEE1B}" destId="{0B625232-FD50-43E3-8CB8-384F07BFF493}" srcOrd="1" destOrd="0" parTransId="{FDEF8DDE-8D4B-4459-8405-36265A1C7CC6}" sibTransId="{0DFBDE9A-C44F-45B9-B04B-5A87CD39114A}"/>
    <dgm:cxn modelId="{EC3BFF7D-E0B3-4B0E-9DB3-44F6F4D64912}" srcId="{78E4934E-AD4D-4AC0-9A23-44A3FB793067}" destId="{060441EF-8148-4A0D-94AA-202FBB2CAA99}" srcOrd="3" destOrd="0" parTransId="{F7C33960-0502-44CC-B626-FB966B069330}" sibTransId="{24D1C67F-CD03-4586-B5AD-E8EDAF035AA7}"/>
    <dgm:cxn modelId="{5F831B3B-5000-465A-8AD3-2A52012F03E1}" type="presOf" srcId="{BB9116A3-9968-420C-BD3D-16721BE34144}" destId="{6B64ACC7-6DBF-452F-A93E-A3EDDEAD22AC}" srcOrd="0" destOrd="2" presId="urn:microsoft.com/office/officeart/2005/8/layout/hList1"/>
    <dgm:cxn modelId="{C1E65128-1FF5-48FC-AC88-5428CFC39AD5}" type="presOf" srcId="{0B625232-FD50-43E3-8CB8-384F07BFF493}" destId="{9D8AD3D1-3232-4E98-852D-2B8BA2378CAF}" srcOrd="0" destOrd="1" presId="urn:microsoft.com/office/officeart/2005/8/layout/hList1"/>
    <dgm:cxn modelId="{98B3DE1B-454F-43A1-9181-29547F7567EB}" srcId="{85FC35B2-241D-4F2A-9CF3-AF9A82AAEE1B}" destId="{410C9D92-7F33-4A9F-B542-967EC32E8CA5}" srcOrd="3" destOrd="0" parTransId="{34135485-2486-4F62-BCA4-FE89163F4183}" sibTransId="{94C0394F-DA5C-4A2C-B37E-920D26301E4F}"/>
    <dgm:cxn modelId="{BFD4908B-3D6E-4FA9-8D74-94C7A6DD99AE}" type="presOf" srcId="{3DD5BEB8-90AE-4B38-B22B-C2DB6A2ED319}" destId="{8838B989-F081-482E-B185-9A33ADE0E12B}" srcOrd="0" destOrd="2" presId="urn:microsoft.com/office/officeart/2005/8/layout/hList1"/>
    <dgm:cxn modelId="{875559B0-E61D-477E-A16F-414DCB101804}" srcId="{85FC35B2-241D-4F2A-9CF3-AF9A82AAEE1B}" destId="{1E304F14-D076-431C-8C53-F774DB093F24}" srcOrd="0" destOrd="0" parTransId="{2A15801D-DC9D-47AD-9F3D-2102320B04F9}" sibTransId="{EB8EFADC-FAB8-4D77-B496-1AF75A1F2C51}"/>
    <dgm:cxn modelId="{3D5057CC-4DC7-4BD0-A7B7-2CB107E79C1A}" srcId="{8210D8F3-6A7D-422A-AEF2-56C707660DD6}" destId="{AA3EDBD0-D38C-4197-B849-2C63D58E577A}" srcOrd="1" destOrd="0" parTransId="{EB91C929-EAD2-4D2E-BEA6-5CA4E4EEC7EB}" sibTransId="{8A60F369-7B21-48A2-A007-6127A1F45CAD}"/>
    <dgm:cxn modelId="{A1EDB07E-E9AD-49AA-A24D-AFB873C2B57B}" srcId="{8210D8F3-6A7D-422A-AEF2-56C707660DD6}" destId="{BB9116A3-9968-420C-BD3D-16721BE34144}" srcOrd="2" destOrd="0" parTransId="{D4CDE514-1568-4441-80DF-E2D5340EB855}" sibTransId="{8781DCE4-2053-4B78-BAFE-37B20EB7BC2C}"/>
    <dgm:cxn modelId="{BD3DEC0D-04D7-42D2-A57A-DCD093E36A29}" type="presOf" srcId="{1E304F14-D076-431C-8C53-F774DB093F24}" destId="{9D8AD3D1-3232-4E98-852D-2B8BA2378CAF}" srcOrd="0" destOrd="0" presId="urn:microsoft.com/office/officeart/2005/8/layout/hList1"/>
    <dgm:cxn modelId="{AD990152-2689-468B-81CD-FC118DF88D08}" srcId="{78E4934E-AD4D-4AC0-9A23-44A3FB793067}" destId="{13D6415A-A95D-43B1-8809-DE3F03AB410F}" srcOrd="1" destOrd="0" parTransId="{612C9E7D-1BC5-44A1-B9D7-FDA4B10FB583}" sibTransId="{16256545-AB90-44B4-B7B3-FDCC18B7A725}"/>
    <dgm:cxn modelId="{92681F4F-2A54-427E-B726-79E888CC16F8}" type="presOf" srcId="{13D6415A-A95D-43B1-8809-DE3F03AB410F}" destId="{8838B989-F081-482E-B185-9A33ADE0E12B}" srcOrd="0" destOrd="1" presId="urn:microsoft.com/office/officeart/2005/8/layout/hList1"/>
    <dgm:cxn modelId="{42B7B19A-2FCC-4238-A113-9F0CDF060280}" type="presParOf" srcId="{BDE72CB8-CE0C-4E77-BB49-A6A494E2BDC2}" destId="{2B172CA0-F208-40B0-8AA4-C1FECEB9AEAB}" srcOrd="0" destOrd="0" presId="urn:microsoft.com/office/officeart/2005/8/layout/hList1"/>
    <dgm:cxn modelId="{B67CAD0B-612B-4408-AE96-4E35B664FBEB}" type="presParOf" srcId="{2B172CA0-F208-40B0-8AA4-C1FECEB9AEAB}" destId="{E10261A1-21D9-4195-98DA-7BBE5669136B}" srcOrd="0" destOrd="0" presId="urn:microsoft.com/office/officeart/2005/8/layout/hList1"/>
    <dgm:cxn modelId="{C1741ECA-A655-4C20-968D-AA47337A75A5}" type="presParOf" srcId="{2B172CA0-F208-40B0-8AA4-C1FECEB9AEAB}" destId="{6B64ACC7-6DBF-452F-A93E-A3EDDEAD22AC}" srcOrd="1" destOrd="0" presId="urn:microsoft.com/office/officeart/2005/8/layout/hList1"/>
    <dgm:cxn modelId="{29BBEC14-084D-4FE1-BB10-44BB6F91BFCE}" type="presParOf" srcId="{BDE72CB8-CE0C-4E77-BB49-A6A494E2BDC2}" destId="{7035BBEA-C949-4C53-BF00-EF84CD2F6913}" srcOrd="1" destOrd="0" presId="urn:microsoft.com/office/officeart/2005/8/layout/hList1"/>
    <dgm:cxn modelId="{F5D7351F-1F16-4047-B99F-53B649FF5E64}" type="presParOf" srcId="{BDE72CB8-CE0C-4E77-BB49-A6A494E2BDC2}" destId="{ED2FCC4D-3D43-442E-8212-A16C4193D328}" srcOrd="2" destOrd="0" presId="urn:microsoft.com/office/officeart/2005/8/layout/hList1"/>
    <dgm:cxn modelId="{6D51883A-DE5C-4F19-9038-3C8BDCD93622}" type="presParOf" srcId="{ED2FCC4D-3D43-442E-8212-A16C4193D328}" destId="{319E8F40-DDD1-43F8-AC62-702ABA40045B}" srcOrd="0" destOrd="0" presId="urn:microsoft.com/office/officeart/2005/8/layout/hList1"/>
    <dgm:cxn modelId="{6041F7BB-509D-4308-8F71-9F615AA1499A}" type="presParOf" srcId="{ED2FCC4D-3D43-442E-8212-A16C4193D328}" destId="{8838B989-F081-482E-B185-9A33ADE0E12B}" srcOrd="1" destOrd="0" presId="urn:microsoft.com/office/officeart/2005/8/layout/hList1"/>
    <dgm:cxn modelId="{EBE3AA7D-E77E-45F9-A2CA-7BFE9DCFA2D6}" type="presParOf" srcId="{BDE72CB8-CE0C-4E77-BB49-A6A494E2BDC2}" destId="{24009E4F-00D8-486C-95C3-B748649A3C42}" srcOrd="3" destOrd="0" presId="urn:microsoft.com/office/officeart/2005/8/layout/hList1"/>
    <dgm:cxn modelId="{780CD35A-42AA-4B2B-BA11-314E01D266FD}" type="presParOf" srcId="{BDE72CB8-CE0C-4E77-BB49-A6A494E2BDC2}" destId="{A42405B1-ED5F-495F-84A8-A476F9D58F16}" srcOrd="4" destOrd="0" presId="urn:microsoft.com/office/officeart/2005/8/layout/hList1"/>
    <dgm:cxn modelId="{EBBE3E8F-2F96-4A28-AAE7-BEAB4C2CAB02}" type="presParOf" srcId="{A42405B1-ED5F-495F-84A8-A476F9D58F16}" destId="{E764774F-213D-4FDF-B9AD-1F4517E77372}" srcOrd="0" destOrd="0" presId="urn:microsoft.com/office/officeart/2005/8/layout/hList1"/>
    <dgm:cxn modelId="{E1DB952E-DBAA-4FEB-BBC5-8364C38F7E79}" type="presParOf" srcId="{A42405B1-ED5F-495F-84A8-A476F9D58F16}" destId="{9D8AD3D1-3232-4E98-852D-2B8BA2378CA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A0AA4FA-3B2A-4246-9FC1-443E8F9CD416}" type="doc">
      <dgm:prSet loTypeId="urn:microsoft.com/office/officeart/2005/8/layout/hierarchy4" loCatId="hierarchy" qsTypeId="urn:microsoft.com/office/officeart/2005/8/quickstyle/simple1" qsCatId="simple" csTypeId="urn:microsoft.com/office/officeart/2005/8/colors/colorful2" csCatId="colorful" phldr="1"/>
      <dgm:spPr/>
      <dgm:t>
        <a:bodyPr/>
        <a:lstStyle/>
        <a:p>
          <a:endParaRPr lang="en-US"/>
        </a:p>
      </dgm:t>
    </dgm:pt>
    <dgm:pt modelId="{AD7C830A-23A0-4E8B-80F9-B4F00F8355A1}">
      <dgm:prSet phldrT="[Text]"/>
      <dgm:spPr/>
      <dgm:t>
        <a:bodyPr/>
        <a:lstStyle/>
        <a:p>
          <a:r>
            <a:rPr lang="en-US" dirty="0"/>
            <a:t>Queue (Order Processing)</a:t>
          </a:r>
        </a:p>
      </dgm:t>
    </dgm:pt>
    <dgm:pt modelId="{6E541D32-ED65-42A4-907A-5D2D28E28216}" type="parTrans" cxnId="{5A8B41F1-52F5-4488-8756-8118EE4101BB}">
      <dgm:prSet/>
      <dgm:spPr/>
      <dgm:t>
        <a:bodyPr/>
        <a:lstStyle/>
        <a:p>
          <a:endParaRPr lang="en-US"/>
        </a:p>
      </dgm:t>
    </dgm:pt>
    <dgm:pt modelId="{9A18F7E4-CBCB-4FE4-8D34-19683C5D46B5}" type="sibTrans" cxnId="{5A8B41F1-52F5-4488-8756-8118EE4101BB}">
      <dgm:prSet/>
      <dgm:spPr/>
      <dgm:t>
        <a:bodyPr/>
        <a:lstStyle/>
        <a:p>
          <a:endParaRPr lang="en-US"/>
        </a:p>
      </dgm:t>
    </dgm:pt>
    <dgm:pt modelId="{30558159-188E-43C9-99C3-1F92A04ADD9F}">
      <dgm:prSet phldrT="[Text]"/>
      <dgm:spPr/>
      <dgm:t>
        <a:bodyPr/>
        <a:lstStyle/>
        <a:p>
          <a:r>
            <a:rPr lang="en-US" dirty="0"/>
            <a:t>Order1</a:t>
          </a:r>
        </a:p>
      </dgm:t>
    </dgm:pt>
    <dgm:pt modelId="{827A24E8-FA73-4B5B-AE14-C5292B2360B6}" type="parTrans" cxnId="{777D7056-1142-4D74-AFB5-85B3F330F304}">
      <dgm:prSet/>
      <dgm:spPr/>
      <dgm:t>
        <a:bodyPr/>
        <a:lstStyle/>
        <a:p>
          <a:endParaRPr lang="en-US"/>
        </a:p>
      </dgm:t>
    </dgm:pt>
    <dgm:pt modelId="{85EEF5DF-6860-490C-81FB-24EB15427A0C}" type="sibTrans" cxnId="{777D7056-1142-4D74-AFB5-85B3F330F304}">
      <dgm:prSet/>
      <dgm:spPr/>
      <dgm:t>
        <a:bodyPr/>
        <a:lstStyle/>
        <a:p>
          <a:endParaRPr lang="en-US"/>
        </a:p>
      </dgm:t>
    </dgm:pt>
    <dgm:pt modelId="{8210D8F3-6A7D-422A-AEF2-56C707660DD6}">
      <dgm:prSet phldrT="[Text]"/>
      <dgm:spPr/>
      <dgm:t>
        <a:bodyPr/>
        <a:lstStyle/>
        <a:p>
          <a:r>
            <a:rPr lang="en-US" dirty="0"/>
            <a:t>Order2</a:t>
          </a:r>
        </a:p>
      </dgm:t>
    </dgm:pt>
    <dgm:pt modelId="{ADC86F41-FB1B-4B4C-AF6B-42588884DF6B}" type="parTrans" cxnId="{FC506A71-39EF-493A-9459-05AA0BFF0BDA}">
      <dgm:prSet/>
      <dgm:spPr/>
      <dgm:t>
        <a:bodyPr/>
        <a:lstStyle/>
        <a:p>
          <a:endParaRPr lang="en-US"/>
        </a:p>
      </dgm:t>
    </dgm:pt>
    <dgm:pt modelId="{0A0344E3-8E35-4D76-BE03-40BEB18BAF66}" type="sibTrans" cxnId="{FC506A71-39EF-493A-9459-05AA0BFF0BDA}">
      <dgm:prSet/>
      <dgm:spPr/>
      <dgm:t>
        <a:bodyPr/>
        <a:lstStyle/>
        <a:p>
          <a:endParaRPr lang="en-US"/>
        </a:p>
      </dgm:t>
    </dgm:pt>
    <dgm:pt modelId="{88158C2A-EA6A-41CA-B649-5CEDDFAC18D9}">
      <dgm:prSet phldrT="[Text]"/>
      <dgm:spPr/>
      <dgm:t>
        <a:bodyPr/>
        <a:lstStyle/>
        <a:p>
          <a:r>
            <a:rPr lang="en-US" dirty="0" err="1"/>
            <a:t>OrderN</a:t>
          </a:r>
          <a:r>
            <a:rPr lang="en-US" dirty="0"/>
            <a:t>…</a:t>
          </a:r>
        </a:p>
      </dgm:t>
    </dgm:pt>
    <dgm:pt modelId="{4A76AB1B-7E2C-462C-A2C2-FD0EB7F0F5CE}" type="parTrans" cxnId="{4D56EAE8-9BBA-42DE-B85E-D6EFFF55A8FE}">
      <dgm:prSet/>
      <dgm:spPr/>
      <dgm:t>
        <a:bodyPr/>
        <a:lstStyle/>
        <a:p>
          <a:endParaRPr lang="en-US"/>
        </a:p>
      </dgm:t>
    </dgm:pt>
    <dgm:pt modelId="{A95EFD3C-E34C-44D8-8D2B-B52B3BC11A28}" type="sibTrans" cxnId="{4D56EAE8-9BBA-42DE-B85E-D6EFFF55A8FE}">
      <dgm:prSet/>
      <dgm:spPr/>
      <dgm:t>
        <a:bodyPr/>
        <a:lstStyle/>
        <a:p>
          <a:endParaRPr lang="en-US"/>
        </a:p>
      </dgm:t>
    </dgm:pt>
    <dgm:pt modelId="{DB76BB94-EA8F-4D5C-897B-41D8CA04AF14}" type="pres">
      <dgm:prSet presAssocID="{DA0AA4FA-3B2A-4246-9FC1-443E8F9CD416}" presName="Name0" presStyleCnt="0">
        <dgm:presLayoutVars>
          <dgm:chPref val="1"/>
          <dgm:dir/>
          <dgm:animOne val="branch"/>
          <dgm:animLvl val="lvl"/>
          <dgm:resizeHandles/>
        </dgm:presLayoutVars>
      </dgm:prSet>
      <dgm:spPr/>
    </dgm:pt>
    <dgm:pt modelId="{DFB1A238-4503-49CB-9CB3-35F2E7FDF8EB}" type="pres">
      <dgm:prSet presAssocID="{AD7C830A-23A0-4E8B-80F9-B4F00F8355A1}" presName="vertOne" presStyleCnt="0"/>
      <dgm:spPr/>
    </dgm:pt>
    <dgm:pt modelId="{9B9BB7C8-2117-4DE2-95BA-9EC847EF6829}" type="pres">
      <dgm:prSet presAssocID="{AD7C830A-23A0-4E8B-80F9-B4F00F8355A1}" presName="txOne" presStyleLbl="node0" presStyleIdx="0" presStyleCnt="1">
        <dgm:presLayoutVars>
          <dgm:chPref val="3"/>
        </dgm:presLayoutVars>
      </dgm:prSet>
      <dgm:spPr/>
    </dgm:pt>
    <dgm:pt modelId="{A37CC7B8-676A-4F95-BE93-CFEE82B2C8AF}" type="pres">
      <dgm:prSet presAssocID="{AD7C830A-23A0-4E8B-80F9-B4F00F8355A1}" presName="parTransOne" presStyleCnt="0"/>
      <dgm:spPr/>
    </dgm:pt>
    <dgm:pt modelId="{F3750B4C-706C-4CAB-845F-089F0D9CF65D}" type="pres">
      <dgm:prSet presAssocID="{AD7C830A-23A0-4E8B-80F9-B4F00F8355A1}" presName="horzOne" presStyleCnt="0"/>
      <dgm:spPr/>
    </dgm:pt>
    <dgm:pt modelId="{D4E48825-2BFD-4F2F-9900-D12693935441}" type="pres">
      <dgm:prSet presAssocID="{30558159-188E-43C9-99C3-1F92A04ADD9F}" presName="vertTwo" presStyleCnt="0"/>
      <dgm:spPr/>
    </dgm:pt>
    <dgm:pt modelId="{741E622F-E519-454B-A6B1-ED91D8C1AA96}" type="pres">
      <dgm:prSet presAssocID="{30558159-188E-43C9-99C3-1F92A04ADD9F}" presName="txTwo" presStyleLbl="node2" presStyleIdx="0" presStyleCnt="3">
        <dgm:presLayoutVars>
          <dgm:chPref val="3"/>
        </dgm:presLayoutVars>
      </dgm:prSet>
      <dgm:spPr/>
    </dgm:pt>
    <dgm:pt modelId="{E9740B5E-E749-487B-915D-9B1456282186}" type="pres">
      <dgm:prSet presAssocID="{30558159-188E-43C9-99C3-1F92A04ADD9F}" presName="horzTwo" presStyleCnt="0"/>
      <dgm:spPr/>
    </dgm:pt>
    <dgm:pt modelId="{19536024-0853-4305-8818-80C53C97A1FD}" type="pres">
      <dgm:prSet presAssocID="{85EEF5DF-6860-490C-81FB-24EB15427A0C}" presName="sibSpaceTwo" presStyleCnt="0"/>
      <dgm:spPr/>
    </dgm:pt>
    <dgm:pt modelId="{30E3E908-733D-4437-94F3-9B13F46F0A63}" type="pres">
      <dgm:prSet presAssocID="{8210D8F3-6A7D-422A-AEF2-56C707660DD6}" presName="vertTwo" presStyleCnt="0"/>
      <dgm:spPr/>
    </dgm:pt>
    <dgm:pt modelId="{D84E3CED-0E8C-4AE7-818F-90A8B52846A8}" type="pres">
      <dgm:prSet presAssocID="{8210D8F3-6A7D-422A-AEF2-56C707660DD6}" presName="txTwo" presStyleLbl="node2" presStyleIdx="1" presStyleCnt="3">
        <dgm:presLayoutVars>
          <dgm:chPref val="3"/>
        </dgm:presLayoutVars>
      </dgm:prSet>
      <dgm:spPr/>
    </dgm:pt>
    <dgm:pt modelId="{6B404DC3-8CEB-4070-ACAB-FEBF10E97DCC}" type="pres">
      <dgm:prSet presAssocID="{8210D8F3-6A7D-422A-AEF2-56C707660DD6}" presName="horzTwo" presStyleCnt="0"/>
      <dgm:spPr/>
    </dgm:pt>
    <dgm:pt modelId="{26A3BE20-8A85-47EC-BD9D-B99BF790D408}" type="pres">
      <dgm:prSet presAssocID="{0A0344E3-8E35-4D76-BE03-40BEB18BAF66}" presName="sibSpaceTwo" presStyleCnt="0"/>
      <dgm:spPr/>
    </dgm:pt>
    <dgm:pt modelId="{4CD8A42A-FF25-4A2A-B6DD-1B66C346E48C}" type="pres">
      <dgm:prSet presAssocID="{88158C2A-EA6A-41CA-B649-5CEDDFAC18D9}" presName="vertTwo" presStyleCnt="0"/>
      <dgm:spPr/>
    </dgm:pt>
    <dgm:pt modelId="{1A3C5CD4-31E2-48FE-9EA6-9AFA434BC432}" type="pres">
      <dgm:prSet presAssocID="{88158C2A-EA6A-41CA-B649-5CEDDFAC18D9}" presName="txTwo" presStyleLbl="node2" presStyleIdx="2" presStyleCnt="3">
        <dgm:presLayoutVars>
          <dgm:chPref val="3"/>
        </dgm:presLayoutVars>
      </dgm:prSet>
      <dgm:spPr/>
    </dgm:pt>
    <dgm:pt modelId="{529C31E4-411A-4EE0-ADA0-F6A418A30112}" type="pres">
      <dgm:prSet presAssocID="{88158C2A-EA6A-41CA-B649-5CEDDFAC18D9}" presName="horzTwo" presStyleCnt="0"/>
      <dgm:spPr/>
    </dgm:pt>
  </dgm:ptLst>
  <dgm:cxnLst>
    <dgm:cxn modelId="{47A1F3C8-A5E0-48F3-8D99-1BD2A50AC0A5}" type="presOf" srcId="{88158C2A-EA6A-41CA-B649-5CEDDFAC18D9}" destId="{1A3C5CD4-31E2-48FE-9EA6-9AFA434BC432}" srcOrd="0" destOrd="0" presId="urn:microsoft.com/office/officeart/2005/8/layout/hierarchy4"/>
    <dgm:cxn modelId="{8E72F611-506C-45B4-A1B1-F08CB2405112}" type="presOf" srcId="{8210D8F3-6A7D-422A-AEF2-56C707660DD6}" destId="{D84E3CED-0E8C-4AE7-818F-90A8B52846A8}" srcOrd="0" destOrd="0" presId="urn:microsoft.com/office/officeart/2005/8/layout/hierarchy4"/>
    <dgm:cxn modelId="{4D56EAE8-9BBA-42DE-B85E-D6EFFF55A8FE}" srcId="{AD7C830A-23A0-4E8B-80F9-B4F00F8355A1}" destId="{88158C2A-EA6A-41CA-B649-5CEDDFAC18D9}" srcOrd="2" destOrd="0" parTransId="{4A76AB1B-7E2C-462C-A2C2-FD0EB7F0F5CE}" sibTransId="{A95EFD3C-E34C-44D8-8D2B-B52B3BC11A28}"/>
    <dgm:cxn modelId="{FC506A71-39EF-493A-9459-05AA0BFF0BDA}" srcId="{AD7C830A-23A0-4E8B-80F9-B4F00F8355A1}" destId="{8210D8F3-6A7D-422A-AEF2-56C707660DD6}" srcOrd="1" destOrd="0" parTransId="{ADC86F41-FB1B-4B4C-AF6B-42588884DF6B}" sibTransId="{0A0344E3-8E35-4D76-BE03-40BEB18BAF66}"/>
    <dgm:cxn modelId="{55E9A0FB-4D2F-4320-9D5B-3AEE547A0276}" type="presOf" srcId="{AD7C830A-23A0-4E8B-80F9-B4F00F8355A1}" destId="{9B9BB7C8-2117-4DE2-95BA-9EC847EF6829}" srcOrd="0" destOrd="0" presId="urn:microsoft.com/office/officeart/2005/8/layout/hierarchy4"/>
    <dgm:cxn modelId="{777D7056-1142-4D74-AFB5-85B3F330F304}" srcId="{AD7C830A-23A0-4E8B-80F9-B4F00F8355A1}" destId="{30558159-188E-43C9-99C3-1F92A04ADD9F}" srcOrd="0" destOrd="0" parTransId="{827A24E8-FA73-4B5B-AE14-C5292B2360B6}" sibTransId="{85EEF5DF-6860-490C-81FB-24EB15427A0C}"/>
    <dgm:cxn modelId="{0FCAFD3C-86E8-4668-9217-B7DC2FBFB065}" type="presOf" srcId="{30558159-188E-43C9-99C3-1F92A04ADD9F}" destId="{741E622F-E519-454B-A6B1-ED91D8C1AA96}" srcOrd="0" destOrd="0" presId="urn:microsoft.com/office/officeart/2005/8/layout/hierarchy4"/>
    <dgm:cxn modelId="{5A8B41F1-52F5-4488-8756-8118EE4101BB}" srcId="{DA0AA4FA-3B2A-4246-9FC1-443E8F9CD416}" destId="{AD7C830A-23A0-4E8B-80F9-B4F00F8355A1}" srcOrd="0" destOrd="0" parTransId="{6E541D32-ED65-42A4-907A-5D2D28E28216}" sibTransId="{9A18F7E4-CBCB-4FE4-8D34-19683C5D46B5}"/>
    <dgm:cxn modelId="{FB0A8956-20A1-4C00-A8DD-60CA42C2F956}" type="presOf" srcId="{DA0AA4FA-3B2A-4246-9FC1-443E8F9CD416}" destId="{DB76BB94-EA8F-4D5C-897B-41D8CA04AF14}" srcOrd="0" destOrd="0" presId="urn:microsoft.com/office/officeart/2005/8/layout/hierarchy4"/>
    <dgm:cxn modelId="{B5159BCC-FA26-4F9C-B325-7C1808D0B1F2}" type="presParOf" srcId="{DB76BB94-EA8F-4D5C-897B-41D8CA04AF14}" destId="{DFB1A238-4503-49CB-9CB3-35F2E7FDF8EB}" srcOrd="0" destOrd="0" presId="urn:microsoft.com/office/officeart/2005/8/layout/hierarchy4"/>
    <dgm:cxn modelId="{4A9770C6-0D6F-4605-93B7-F8428F6BD2B1}" type="presParOf" srcId="{DFB1A238-4503-49CB-9CB3-35F2E7FDF8EB}" destId="{9B9BB7C8-2117-4DE2-95BA-9EC847EF6829}" srcOrd="0" destOrd="0" presId="urn:microsoft.com/office/officeart/2005/8/layout/hierarchy4"/>
    <dgm:cxn modelId="{95135B54-689D-4498-9B97-B35CBF9CC10B}" type="presParOf" srcId="{DFB1A238-4503-49CB-9CB3-35F2E7FDF8EB}" destId="{A37CC7B8-676A-4F95-BE93-CFEE82B2C8AF}" srcOrd="1" destOrd="0" presId="urn:microsoft.com/office/officeart/2005/8/layout/hierarchy4"/>
    <dgm:cxn modelId="{BE8591B7-A697-4FE6-9C5B-E367745D1E12}" type="presParOf" srcId="{DFB1A238-4503-49CB-9CB3-35F2E7FDF8EB}" destId="{F3750B4C-706C-4CAB-845F-089F0D9CF65D}" srcOrd="2" destOrd="0" presId="urn:microsoft.com/office/officeart/2005/8/layout/hierarchy4"/>
    <dgm:cxn modelId="{887124D7-7203-40D4-925D-719BDE5CF074}" type="presParOf" srcId="{F3750B4C-706C-4CAB-845F-089F0D9CF65D}" destId="{D4E48825-2BFD-4F2F-9900-D12693935441}" srcOrd="0" destOrd="0" presId="urn:microsoft.com/office/officeart/2005/8/layout/hierarchy4"/>
    <dgm:cxn modelId="{10028A0A-21B3-4290-9891-C1DA95D20005}" type="presParOf" srcId="{D4E48825-2BFD-4F2F-9900-D12693935441}" destId="{741E622F-E519-454B-A6B1-ED91D8C1AA96}" srcOrd="0" destOrd="0" presId="urn:microsoft.com/office/officeart/2005/8/layout/hierarchy4"/>
    <dgm:cxn modelId="{D76A7E70-9792-456A-ADBA-1F4CCBDA6417}" type="presParOf" srcId="{D4E48825-2BFD-4F2F-9900-D12693935441}" destId="{E9740B5E-E749-487B-915D-9B1456282186}" srcOrd="1" destOrd="0" presId="urn:microsoft.com/office/officeart/2005/8/layout/hierarchy4"/>
    <dgm:cxn modelId="{40297119-EAD8-49BE-9ADC-1CE4C13AB8FD}" type="presParOf" srcId="{F3750B4C-706C-4CAB-845F-089F0D9CF65D}" destId="{19536024-0853-4305-8818-80C53C97A1FD}" srcOrd="1" destOrd="0" presId="urn:microsoft.com/office/officeart/2005/8/layout/hierarchy4"/>
    <dgm:cxn modelId="{287A2A49-80F1-4287-91FE-5D2DBA223A0F}" type="presParOf" srcId="{F3750B4C-706C-4CAB-845F-089F0D9CF65D}" destId="{30E3E908-733D-4437-94F3-9B13F46F0A63}" srcOrd="2" destOrd="0" presId="urn:microsoft.com/office/officeart/2005/8/layout/hierarchy4"/>
    <dgm:cxn modelId="{804397E3-0028-4D4D-96D1-5571AAC7E4FF}" type="presParOf" srcId="{30E3E908-733D-4437-94F3-9B13F46F0A63}" destId="{D84E3CED-0E8C-4AE7-818F-90A8B52846A8}" srcOrd="0" destOrd="0" presId="urn:microsoft.com/office/officeart/2005/8/layout/hierarchy4"/>
    <dgm:cxn modelId="{563F6A12-80ED-419B-9B72-B98F0E9977EA}" type="presParOf" srcId="{30E3E908-733D-4437-94F3-9B13F46F0A63}" destId="{6B404DC3-8CEB-4070-ACAB-FEBF10E97DCC}" srcOrd="1" destOrd="0" presId="urn:microsoft.com/office/officeart/2005/8/layout/hierarchy4"/>
    <dgm:cxn modelId="{26725734-8B4F-4811-80B1-D5DC0AFDE681}" type="presParOf" srcId="{F3750B4C-706C-4CAB-845F-089F0D9CF65D}" destId="{26A3BE20-8A85-47EC-BD9D-B99BF790D408}" srcOrd="3" destOrd="0" presId="urn:microsoft.com/office/officeart/2005/8/layout/hierarchy4"/>
    <dgm:cxn modelId="{8C779DF6-A77C-4D2B-A80F-067DAE4B22A8}" type="presParOf" srcId="{F3750B4C-706C-4CAB-845F-089F0D9CF65D}" destId="{4CD8A42A-FF25-4A2A-B6DD-1B66C346E48C}" srcOrd="4" destOrd="0" presId="urn:microsoft.com/office/officeart/2005/8/layout/hierarchy4"/>
    <dgm:cxn modelId="{FAA80EE6-D956-4C19-AEDC-751FC528A75D}" type="presParOf" srcId="{4CD8A42A-FF25-4A2A-B6DD-1B66C346E48C}" destId="{1A3C5CD4-31E2-48FE-9EA6-9AFA434BC432}" srcOrd="0" destOrd="0" presId="urn:microsoft.com/office/officeart/2005/8/layout/hierarchy4"/>
    <dgm:cxn modelId="{E9E469D8-AEE3-48A4-A511-6724CBEA0CAA}" type="presParOf" srcId="{4CD8A42A-FF25-4A2A-B6DD-1B66C346E48C}" destId="{529C31E4-411A-4EE0-ADA0-F6A418A30112}"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A0AA4FA-3B2A-4246-9FC1-443E8F9CD416}"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en-US"/>
        </a:p>
      </dgm:t>
    </dgm:pt>
    <dgm:pt modelId="{EDE2A7BF-2493-4FDA-A46D-001C8F4CDA26}">
      <dgm:prSet phldrT="[Text]"/>
      <dgm:spPr/>
      <dgm:t>
        <a:bodyPr/>
        <a:lstStyle/>
        <a:p>
          <a:r>
            <a:rPr lang="en-US" dirty="0"/>
            <a:t>Share name 1 (archive)</a:t>
          </a:r>
        </a:p>
      </dgm:t>
    </dgm:pt>
    <dgm:pt modelId="{DDEF28D3-0F58-46BF-9DDE-F54E600183BF}" type="parTrans" cxnId="{0D7B73CE-935C-45E9-8F81-957B331A0111}">
      <dgm:prSet/>
      <dgm:spPr/>
      <dgm:t>
        <a:bodyPr/>
        <a:lstStyle/>
        <a:p>
          <a:endParaRPr lang="en-US"/>
        </a:p>
      </dgm:t>
    </dgm:pt>
    <dgm:pt modelId="{CBE3AF3E-0304-49C6-A221-966D8EE063BF}" type="sibTrans" cxnId="{0D7B73CE-935C-45E9-8F81-957B331A0111}">
      <dgm:prSet/>
      <dgm:spPr/>
      <dgm:t>
        <a:bodyPr/>
        <a:lstStyle/>
        <a:p>
          <a:endParaRPr lang="en-US"/>
        </a:p>
      </dgm:t>
    </dgm:pt>
    <dgm:pt modelId="{9755A795-C1CB-4CD5-B645-E6044B25F25D}">
      <dgm:prSet phldrT="[Text]"/>
      <dgm:spPr/>
      <dgm:t>
        <a:bodyPr/>
        <a:lstStyle/>
        <a:p>
          <a:r>
            <a:rPr lang="en-US" dirty="0"/>
            <a:t>/Folder</a:t>
          </a:r>
        </a:p>
      </dgm:t>
    </dgm:pt>
    <dgm:pt modelId="{E2EC334A-CDCD-4CD4-8366-AD0B368E031C}" type="parTrans" cxnId="{463B6323-7225-4531-8730-201023EF633A}">
      <dgm:prSet/>
      <dgm:spPr/>
      <dgm:t>
        <a:bodyPr/>
        <a:lstStyle/>
        <a:p>
          <a:endParaRPr lang="en-US"/>
        </a:p>
      </dgm:t>
    </dgm:pt>
    <dgm:pt modelId="{7BA64507-8426-41C5-89E4-A7EC1C434E81}" type="sibTrans" cxnId="{463B6323-7225-4531-8730-201023EF633A}">
      <dgm:prSet/>
      <dgm:spPr/>
      <dgm:t>
        <a:bodyPr/>
        <a:lstStyle/>
        <a:p>
          <a:endParaRPr lang="en-US"/>
        </a:p>
      </dgm:t>
    </dgm:pt>
    <dgm:pt modelId="{59A5DC32-3545-4AA8-8E2F-B9CA14E97425}">
      <dgm:prSet phldrT="[Text]"/>
      <dgm:spPr/>
      <dgm:t>
        <a:bodyPr/>
        <a:lstStyle/>
        <a:p>
          <a:r>
            <a:rPr lang="en-US" dirty="0"/>
            <a:t>/File1.docx</a:t>
          </a:r>
        </a:p>
      </dgm:t>
    </dgm:pt>
    <dgm:pt modelId="{7B9742B1-5394-4CCC-984B-43CC51091C05}" type="parTrans" cxnId="{75B0535E-8FB1-4486-A8AE-D2B500CB5DB7}">
      <dgm:prSet/>
      <dgm:spPr/>
      <dgm:t>
        <a:bodyPr/>
        <a:lstStyle/>
        <a:p>
          <a:endParaRPr lang="en-US"/>
        </a:p>
      </dgm:t>
    </dgm:pt>
    <dgm:pt modelId="{1DF82D3B-1F3E-4CDC-923F-57B6D4C552D6}" type="sibTrans" cxnId="{75B0535E-8FB1-4486-A8AE-D2B500CB5DB7}">
      <dgm:prSet/>
      <dgm:spPr/>
      <dgm:t>
        <a:bodyPr/>
        <a:lstStyle/>
        <a:p>
          <a:endParaRPr lang="en-US"/>
        </a:p>
      </dgm:t>
    </dgm:pt>
    <dgm:pt modelId="{37FC0FE4-A223-46F4-8233-67F76020D761}">
      <dgm:prSet phldrT="[Text]"/>
      <dgm:spPr/>
      <dgm:t>
        <a:bodyPr/>
        <a:lstStyle/>
        <a:p>
          <a:r>
            <a:rPr lang="en-US" dirty="0"/>
            <a:t>/</a:t>
          </a:r>
          <a:r>
            <a:rPr lang="en-US" dirty="0" err="1"/>
            <a:t>foldera</a:t>
          </a:r>
          <a:endParaRPr lang="en-US" dirty="0"/>
        </a:p>
      </dgm:t>
    </dgm:pt>
    <dgm:pt modelId="{1CBE304A-1822-42E9-B4AD-3EA1CCBD95DB}" type="parTrans" cxnId="{DBD2664B-CE38-438E-BCE8-B122CC99DFC2}">
      <dgm:prSet/>
      <dgm:spPr/>
      <dgm:t>
        <a:bodyPr/>
        <a:lstStyle/>
        <a:p>
          <a:endParaRPr lang="en-US"/>
        </a:p>
      </dgm:t>
    </dgm:pt>
    <dgm:pt modelId="{C2E1F683-4DCB-4B8A-8767-8DA3C312BB17}" type="sibTrans" cxnId="{DBD2664B-CE38-438E-BCE8-B122CC99DFC2}">
      <dgm:prSet/>
      <dgm:spPr/>
      <dgm:t>
        <a:bodyPr/>
        <a:lstStyle/>
        <a:p>
          <a:endParaRPr lang="en-US"/>
        </a:p>
      </dgm:t>
    </dgm:pt>
    <dgm:pt modelId="{8ACB5B51-011B-4813-A10C-4EA392E50FFD}">
      <dgm:prSet phldrT="[Text]"/>
      <dgm:spPr/>
      <dgm:t>
        <a:bodyPr/>
        <a:lstStyle/>
        <a:p>
          <a:r>
            <a:rPr lang="en-US" dirty="0"/>
            <a:t>/file2.pptx</a:t>
          </a:r>
        </a:p>
      </dgm:t>
    </dgm:pt>
    <dgm:pt modelId="{5D028557-8157-4BDA-B2E4-E7EC88CE23EA}" type="parTrans" cxnId="{450E4767-244F-4E3E-A6B4-E9BB8F5CD291}">
      <dgm:prSet/>
      <dgm:spPr/>
      <dgm:t>
        <a:bodyPr/>
        <a:lstStyle/>
        <a:p>
          <a:endParaRPr lang="en-US"/>
        </a:p>
      </dgm:t>
    </dgm:pt>
    <dgm:pt modelId="{F00FEA3A-740B-45C8-9A58-888047D09133}" type="sibTrans" cxnId="{450E4767-244F-4E3E-A6B4-E9BB8F5CD291}">
      <dgm:prSet/>
      <dgm:spPr/>
      <dgm:t>
        <a:bodyPr/>
        <a:lstStyle/>
        <a:p>
          <a:endParaRPr lang="en-US"/>
        </a:p>
      </dgm:t>
    </dgm:pt>
    <dgm:pt modelId="{4ADBA943-CEF1-482D-A296-DB852BE6AA42}">
      <dgm:prSet phldrT="[Text]"/>
      <dgm:spPr/>
      <dgm:t>
        <a:bodyPr/>
        <a:lstStyle/>
        <a:p>
          <a:r>
            <a:rPr lang="en-US" dirty="0"/>
            <a:t>/folder</a:t>
          </a:r>
        </a:p>
      </dgm:t>
    </dgm:pt>
    <dgm:pt modelId="{493B76F8-4725-45AC-9CC4-04E32306319C}" type="parTrans" cxnId="{569BE5A2-F3C7-4F56-83F3-EF521C4EFE5D}">
      <dgm:prSet/>
      <dgm:spPr/>
      <dgm:t>
        <a:bodyPr/>
        <a:lstStyle/>
        <a:p>
          <a:endParaRPr lang="en-US"/>
        </a:p>
      </dgm:t>
    </dgm:pt>
    <dgm:pt modelId="{8DCD392F-2B2B-4B2F-AC97-63C8A44F8404}" type="sibTrans" cxnId="{569BE5A2-F3C7-4F56-83F3-EF521C4EFE5D}">
      <dgm:prSet/>
      <dgm:spPr/>
      <dgm:t>
        <a:bodyPr/>
        <a:lstStyle/>
        <a:p>
          <a:endParaRPr lang="en-US"/>
        </a:p>
      </dgm:t>
    </dgm:pt>
    <dgm:pt modelId="{4C8770AA-E8BC-4AAE-B43C-84A0767F902F}">
      <dgm:prSet phldrT="[Text]"/>
      <dgm:spPr/>
      <dgm:t>
        <a:bodyPr/>
        <a:lstStyle/>
        <a:p>
          <a:r>
            <a:rPr lang="en-US" dirty="0"/>
            <a:t>/folder</a:t>
          </a:r>
        </a:p>
      </dgm:t>
    </dgm:pt>
    <dgm:pt modelId="{4B27B5EB-C577-4F69-855D-39D13CEDBA5D}" type="parTrans" cxnId="{6C16863F-0607-4E94-BA4F-B968C26541EF}">
      <dgm:prSet/>
      <dgm:spPr/>
      <dgm:t>
        <a:bodyPr/>
        <a:lstStyle/>
        <a:p>
          <a:endParaRPr lang="en-US"/>
        </a:p>
      </dgm:t>
    </dgm:pt>
    <dgm:pt modelId="{1CC042DC-72A2-45B5-BA17-C0F7DE288F65}" type="sibTrans" cxnId="{6C16863F-0607-4E94-BA4F-B968C26541EF}">
      <dgm:prSet/>
      <dgm:spPr/>
      <dgm:t>
        <a:bodyPr/>
        <a:lstStyle/>
        <a:p>
          <a:endParaRPr lang="en-US"/>
        </a:p>
      </dgm:t>
    </dgm:pt>
    <dgm:pt modelId="{9E6249E8-1115-4643-BEAD-F4D4913760FA}">
      <dgm:prSet phldrT="[Text]"/>
      <dgm:spPr/>
      <dgm:t>
        <a:bodyPr/>
        <a:lstStyle/>
        <a:p>
          <a:r>
            <a:rPr lang="en-US" dirty="0"/>
            <a:t>Files</a:t>
          </a:r>
        </a:p>
      </dgm:t>
    </dgm:pt>
    <dgm:pt modelId="{1308EEB7-B8FF-4975-AF23-A78F71AF5009}" type="parTrans" cxnId="{8ABC2417-3F7C-4590-99C3-C273C4787B24}">
      <dgm:prSet/>
      <dgm:spPr/>
      <dgm:t>
        <a:bodyPr/>
        <a:lstStyle/>
        <a:p>
          <a:endParaRPr lang="en-US"/>
        </a:p>
      </dgm:t>
    </dgm:pt>
    <dgm:pt modelId="{F71D870E-3AAF-4168-B7F9-8CDB688A8F7E}" type="sibTrans" cxnId="{8ABC2417-3F7C-4590-99C3-C273C4787B24}">
      <dgm:prSet/>
      <dgm:spPr/>
      <dgm:t>
        <a:bodyPr/>
        <a:lstStyle/>
        <a:p>
          <a:endParaRPr lang="en-US"/>
        </a:p>
      </dgm:t>
    </dgm:pt>
    <dgm:pt modelId="{A2C9FFA4-1C0D-42B8-8596-0AE280239ED6}">
      <dgm:prSet phldrT="[Text]"/>
      <dgm:spPr/>
      <dgm:t>
        <a:bodyPr/>
        <a:lstStyle/>
        <a:p>
          <a:r>
            <a:rPr lang="en-US" dirty="0"/>
            <a:t>Share name 1 (S Drive)</a:t>
          </a:r>
        </a:p>
      </dgm:t>
    </dgm:pt>
    <dgm:pt modelId="{AD8AF2B7-E671-47D9-8233-E85A0F19C93E}" type="parTrans" cxnId="{420B5A89-FB88-4943-88DC-B69885F51110}">
      <dgm:prSet/>
      <dgm:spPr/>
      <dgm:t>
        <a:bodyPr/>
        <a:lstStyle/>
        <a:p>
          <a:endParaRPr lang="en-US"/>
        </a:p>
      </dgm:t>
    </dgm:pt>
    <dgm:pt modelId="{AB8E29B9-A401-4D47-83C5-10F5A9814364}" type="sibTrans" cxnId="{420B5A89-FB88-4943-88DC-B69885F51110}">
      <dgm:prSet/>
      <dgm:spPr/>
      <dgm:t>
        <a:bodyPr/>
        <a:lstStyle/>
        <a:p>
          <a:endParaRPr lang="en-US"/>
        </a:p>
      </dgm:t>
    </dgm:pt>
    <dgm:pt modelId="{6791A0B7-ECE1-4039-9D18-0E52927E40CA}">
      <dgm:prSet phldrT="[Text]"/>
      <dgm:spPr/>
      <dgm:t>
        <a:bodyPr/>
        <a:lstStyle/>
        <a:p>
          <a:r>
            <a:rPr lang="en-US" dirty="0"/>
            <a:t>/Folder</a:t>
          </a:r>
        </a:p>
      </dgm:t>
    </dgm:pt>
    <dgm:pt modelId="{94C2FA0F-879E-46E1-BAA7-A00DD20E3B43}" type="parTrans" cxnId="{9E6DE402-5502-4690-94A7-C16B7E1F911E}">
      <dgm:prSet/>
      <dgm:spPr/>
      <dgm:t>
        <a:bodyPr/>
        <a:lstStyle/>
        <a:p>
          <a:endParaRPr lang="en-US"/>
        </a:p>
      </dgm:t>
    </dgm:pt>
    <dgm:pt modelId="{777CAB10-0883-4D4B-9913-88CF3B5771B3}" type="sibTrans" cxnId="{9E6DE402-5502-4690-94A7-C16B7E1F911E}">
      <dgm:prSet/>
      <dgm:spPr/>
      <dgm:t>
        <a:bodyPr/>
        <a:lstStyle/>
        <a:p>
          <a:endParaRPr lang="en-US"/>
        </a:p>
      </dgm:t>
    </dgm:pt>
    <dgm:pt modelId="{89B66FF4-CD7E-40B9-B996-7E0C152AE659}">
      <dgm:prSet phldrT="[Text]"/>
      <dgm:spPr/>
      <dgm:t>
        <a:bodyPr/>
        <a:lstStyle/>
        <a:p>
          <a:r>
            <a:rPr lang="en-US" dirty="0"/>
            <a:t>/File1.docx</a:t>
          </a:r>
        </a:p>
      </dgm:t>
    </dgm:pt>
    <dgm:pt modelId="{602961BF-F2C6-4B04-B61B-9D39D73333E1}" type="parTrans" cxnId="{AEB96603-6F59-43DB-B233-D6A047823411}">
      <dgm:prSet/>
      <dgm:spPr/>
      <dgm:t>
        <a:bodyPr/>
        <a:lstStyle/>
        <a:p>
          <a:endParaRPr lang="en-US"/>
        </a:p>
      </dgm:t>
    </dgm:pt>
    <dgm:pt modelId="{049DD01F-A801-49CC-8024-B788FC3B5F6F}" type="sibTrans" cxnId="{AEB96603-6F59-43DB-B233-D6A047823411}">
      <dgm:prSet/>
      <dgm:spPr/>
      <dgm:t>
        <a:bodyPr/>
        <a:lstStyle/>
        <a:p>
          <a:endParaRPr lang="en-US"/>
        </a:p>
      </dgm:t>
    </dgm:pt>
    <dgm:pt modelId="{F506CDB6-9E4F-4892-BEF3-D97A86057EDF}">
      <dgm:prSet phldrT="[Text]"/>
      <dgm:spPr/>
      <dgm:t>
        <a:bodyPr/>
        <a:lstStyle/>
        <a:p>
          <a:r>
            <a:rPr lang="en-US" dirty="0"/>
            <a:t>/</a:t>
          </a:r>
          <a:r>
            <a:rPr lang="en-US" dirty="0" err="1"/>
            <a:t>foldera</a:t>
          </a:r>
          <a:endParaRPr lang="en-US" dirty="0"/>
        </a:p>
      </dgm:t>
    </dgm:pt>
    <dgm:pt modelId="{E05A1E23-143F-4D2C-B9C0-ECE8E51D0E8D}" type="parTrans" cxnId="{E4C8B700-A708-4940-8221-79CC6AF0FB31}">
      <dgm:prSet/>
      <dgm:spPr/>
      <dgm:t>
        <a:bodyPr/>
        <a:lstStyle/>
        <a:p>
          <a:endParaRPr lang="en-US"/>
        </a:p>
      </dgm:t>
    </dgm:pt>
    <dgm:pt modelId="{023C45DE-D1E5-408F-98EA-EECD27397792}" type="sibTrans" cxnId="{E4C8B700-A708-4940-8221-79CC6AF0FB31}">
      <dgm:prSet/>
      <dgm:spPr/>
      <dgm:t>
        <a:bodyPr/>
        <a:lstStyle/>
        <a:p>
          <a:endParaRPr lang="en-US"/>
        </a:p>
      </dgm:t>
    </dgm:pt>
    <dgm:pt modelId="{84C7B0A5-754E-44D4-8B34-39DE3CE233D9}">
      <dgm:prSet phldrT="[Text]"/>
      <dgm:spPr/>
      <dgm:t>
        <a:bodyPr/>
        <a:lstStyle/>
        <a:p>
          <a:r>
            <a:rPr lang="en-US" dirty="0"/>
            <a:t>/file2.pptx</a:t>
          </a:r>
        </a:p>
      </dgm:t>
    </dgm:pt>
    <dgm:pt modelId="{677173D9-9B12-43EA-8EF3-A000E3D7E525}" type="parTrans" cxnId="{E9ECC4EB-2E59-4D9A-A845-8C9745B3982A}">
      <dgm:prSet/>
      <dgm:spPr/>
      <dgm:t>
        <a:bodyPr/>
        <a:lstStyle/>
        <a:p>
          <a:endParaRPr lang="en-US"/>
        </a:p>
      </dgm:t>
    </dgm:pt>
    <dgm:pt modelId="{204343BE-B1BC-4A9B-9753-9121102ECB1B}" type="sibTrans" cxnId="{E9ECC4EB-2E59-4D9A-A845-8C9745B3982A}">
      <dgm:prSet/>
      <dgm:spPr/>
      <dgm:t>
        <a:bodyPr/>
        <a:lstStyle/>
        <a:p>
          <a:endParaRPr lang="en-US"/>
        </a:p>
      </dgm:t>
    </dgm:pt>
    <dgm:pt modelId="{18652399-0B27-4287-83DF-FE770739C940}">
      <dgm:prSet phldrT="[Text]"/>
      <dgm:spPr/>
      <dgm:t>
        <a:bodyPr/>
        <a:lstStyle/>
        <a:p>
          <a:r>
            <a:rPr lang="en-US" dirty="0"/>
            <a:t>/folder</a:t>
          </a:r>
        </a:p>
      </dgm:t>
    </dgm:pt>
    <dgm:pt modelId="{FBF3D3C5-8666-4FB0-A5A7-5854E09868F6}" type="parTrans" cxnId="{2CBF2F52-B2CC-4FB4-82D1-31E478550388}">
      <dgm:prSet/>
      <dgm:spPr/>
      <dgm:t>
        <a:bodyPr/>
        <a:lstStyle/>
        <a:p>
          <a:endParaRPr lang="en-US"/>
        </a:p>
      </dgm:t>
    </dgm:pt>
    <dgm:pt modelId="{19689FA2-5A26-47E5-84FA-771E70CE96F2}" type="sibTrans" cxnId="{2CBF2F52-B2CC-4FB4-82D1-31E478550388}">
      <dgm:prSet/>
      <dgm:spPr/>
      <dgm:t>
        <a:bodyPr/>
        <a:lstStyle/>
        <a:p>
          <a:endParaRPr lang="en-US"/>
        </a:p>
      </dgm:t>
    </dgm:pt>
    <dgm:pt modelId="{59222E4D-7A40-4580-804D-BA764AABAD1D}">
      <dgm:prSet phldrT="[Text]"/>
      <dgm:spPr/>
      <dgm:t>
        <a:bodyPr/>
        <a:lstStyle/>
        <a:p>
          <a:r>
            <a:rPr lang="en-US" dirty="0"/>
            <a:t>/folder</a:t>
          </a:r>
        </a:p>
      </dgm:t>
    </dgm:pt>
    <dgm:pt modelId="{FF454687-211F-47F4-B3E6-9E61E95E2C99}" type="parTrans" cxnId="{10EF2A81-7F88-4DE8-9FD5-090DA9ACF6DE}">
      <dgm:prSet/>
      <dgm:spPr/>
      <dgm:t>
        <a:bodyPr/>
        <a:lstStyle/>
        <a:p>
          <a:endParaRPr lang="en-US"/>
        </a:p>
      </dgm:t>
    </dgm:pt>
    <dgm:pt modelId="{F0DD39CF-E97D-40B3-A9B5-0CEF3FD1DB93}" type="sibTrans" cxnId="{10EF2A81-7F88-4DE8-9FD5-090DA9ACF6DE}">
      <dgm:prSet/>
      <dgm:spPr/>
      <dgm:t>
        <a:bodyPr/>
        <a:lstStyle/>
        <a:p>
          <a:endParaRPr lang="en-US"/>
        </a:p>
      </dgm:t>
    </dgm:pt>
    <dgm:pt modelId="{32109792-C98D-4CDF-889C-0E3F6B6ECD28}">
      <dgm:prSet phldrT="[Text]"/>
      <dgm:spPr/>
      <dgm:t>
        <a:bodyPr/>
        <a:lstStyle/>
        <a:p>
          <a:r>
            <a:rPr lang="en-US" dirty="0"/>
            <a:t>files</a:t>
          </a:r>
        </a:p>
      </dgm:t>
    </dgm:pt>
    <dgm:pt modelId="{F78CC095-5475-4B92-B6FF-924CAE149EE1}" type="parTrans" cxnId="{1EB5E8EA-1718-4D93-8093-D9BA1B7D384E}">
      <dgm:prSet/>
      <dgm:spPr/>
      <dgm:t>
        <a:bodyPr/>
        <a:lstStyle/>
        <a:p>
          <a:endParaRPr lang="en-US"/>
        </a:p>
      </dgm:t>
    </dgm:pt>
    <dgm:pt modelId="{0B39C98E-7A79-45BB-8691-7BD4704BD3AA}" type="sibTrans" cxnId="{1EB5E8EA-1718-4D93-8093-D9BA1B7D384E}">
      <dgm:prSet/>
      <dgm:spPr/>
      <dgm:t>
        <a:bodyPr/>
        <a:lstStyle/>
        <a:p>
          <a:endParaRPr lang="en-US"/>
        </a:p>
      </dgm:t>
    </dgm:pt>
    <dgm:pt modelId="{9B65844D-0411-4270-AEDC-4C1F6BAEFA2A}" type="pres">
      <dgm:prSet presAssocID="{DA0AA4FA-3B2A-4246-9FC1-443E8F9CD416}" presName="theList" presStyleCnt="0">
        <dgm:presLayoutVars>
          <dgm:dir/>
          <dgm:animLvl val="lvl"/>
          <dgm:resizeHandles val="exact"/>
        </dgm:presLayoutVars>
      </dgm:prSet>
      <dgm:spPr/>
    </dgm:pt>
    <dgm:pt modelId="{A69C4A2C-A828-40C4-BB75-BDAF9A5BC563}" type="pres">
      <dgm:prSet presAssocID="{EDE2A7BF-2493-4FDA-A46D-001C8F4CDA26}" presName="compNode" presStyleCnt="0"/>
      <dgm:spPr/>
    </dgm:pt>
    <dgm:pt modelId="{BA110608-D2AA-4D6D-A93E-AC447F45D2BD}" type="pres">
      <dgm:prSet presAssocID="{EDE2A7BF-2493-4FDA-A46D-001C8F4CDA26}" presName="aNode" presStyleLbl="bgShp" presStyleIdx="0" presStyleCnt="2"/>
      <dgm:spPr/>
    </dgm:pt>
    <dgm:pt modelId="{56ADC065-11E9-4F66-AEC5-11660B7C28A3}" type="pres">
      <dgm:prSet presAssocID="{EDE2A7BF-2493-4FDA-A46D-001C8F4CDA26}" presName="textNode" presStyleLbl="bgShp" presStyleIdx="0" presStyleCnt="2"/>
      <dgm:spPr/>
    </dgm:pt>
    <dgm:pt modelId="{E88FF261-101F-4F78-84C0-6D39DDA9E17B}" type="pres">
      <dgm:prSet presAssocID="{EDE2A7BF-2493-4FDA-A46D-001C8F4CDA26}" presName="compChildNode" presStyleCnt="0"/>
      <dgm:spPr/>
    </dgm:pt>
    <dgm:pt modelId="{450B3513-F070-4458-A61F-1DA9536CE6FC}" type="pres">
      <dgm:prSet presAssocID="{EDE2A7BF-2493-4FDA-A46D-001C8F4CDA26}" presName="theInnerList" presStyleCnt="0"/>
      <dgm:spPr/>
    </dgm:pt>
    <dgm:pt modelId="{BD51A41E-61D7-4FB0-88FD-1D45F4D7F1EF}" type="pres">
      <dgm:prSet presAssocID="{9755A795-C1CB-4CD5-B645-E6044B25F25D}" presName="childNode" presStyleLbl="node1" presStyleIdx="0" presStyleCnt="4">
        <dgm:presLayoutVars>
          <dgm:bulletEnabled val="1"/>
        </dgm:presLayoutVars>
      </dgm:prSet>
      <dgm:spPr/>
    </dgm:pt>
    <dgm:pt modelId="{96A4C90F-67E8-47B5-94B1-B0CAB99CAE00}" type="pres">
      <dgm:prSet presAssocID="{9755A795-C1CB-4CD5-B645-E6044B25F25D}" presName="aSpace2" presStyleCnt="0"/>
      <dgm:spPr/>
    </dgm:pt>
    <dgm:pt modelId="{500395D4-0633-403E-9A3E-BB9E493F81F0}" type="pres">
      <dgm:prSet presAssocID="{4ADBA943-CEF1-482D-A296-DB852BE6AA42}" presName="childNode" presStyleLbl="node1" presStyleIdx="1" presStyleCnt="4">
        <dgm:presLayoutVars>
          <dgm:bulletEnabled val="1"/>
        </dgm:presLayoutVars>
      </dgm:prSet>
      <dgm:spPr/>
    </dgm:pt>
    <dgm:pt modelId="{DFC77D98-D9BD-48DD-8D14-AAB4B57D7640}" type="pres">
      <dgm:prSet presAssocID="{EDE2A7BF-2493-4FDA-A46D-001C8F4CDA26}" presName="aSpace" presStyleCnt="0"/>
      <dgm:spPr/>
    </dgm:pt>
    <dgm:pt modelId="{9922AB46-3EA4-4564-9FD4-12096473C8D1}" type="pres">
      <dgm:prSet presAssocID="{A2C9FFA4-1C0D-42B8-8596-0AE280239ED6}" presName="compNode" presStyleCnt="0"/>
      <dgm:spPr/>
    </dgm:pt>
    <dgm:pt modelId="{ECE48043-0ED0-4533-88C1-F40A7AA987F0}" type="pres">
      <dgm:prSet presAssocID="{A2C9FFA4-1C0D-42B8-8596-0AE280239ED6}" presName="aNode" presStyleLbl="bgShp" presStyleIdx="1" presStyleCnt="2"/>
      <dgm:spPr/>
    </dgm:pt>
    <dgm:pt modelId="{FDDD76DC-8285-47A1-9049-5DD7FB649799}" type="pres">
      <dgm:prSet presAssocID="{A2C9FFA4-1C0D-42B8-8596-0AE280239ED6}" presName="textNode" presStyleLbl="bgShp" presStyleIdx="1" presStyleCnt="2"/>
      <dgm:spPr/>
    </dgm:pt>
    <dgm:pt modelId="{75296C62-3CCD-4686-AB42-B621693E8788}" type="pres">
      <dgm:prSet presAssocID="{A2C9FFA4-1C0D-42B8-8596-0AE280239ED6}" presName="compChildNode" presStyleCnt="0"/>
      <dgm:spPr/>
    </dgm:pt>
    <dgm:pt modelId="{8EA64192-C4CE-4393-B330-2D8B4475071F}" type="pres">
      <dgm:prSet presAssocID="{A2C9FFA4-1C0D-42B8-8596-0AE280239ED6}" presName="theInnerList" presStyleCnt="0"/>
      <dgm:spPr/>
    </dgm:pt>
    <dgm:pt modelId="{10C8F52C-74C8-4494-9A2A-D7897433E642}" type="pres">
      <dgm:prSet presAssocID="{6791A0B7-ECE1-4039-9D18-0E52927E40CA}" presName="childNode" presStyleLbl="node1" presStyleIdx="2" presStyleCnt="4">
        <dgm:presLayoutVars>
          <dgm:bulletEnabled val="1"/>
        </dgm:presLayoutVars>
      </dgm:prSet>
      <dgm:spPr/>
    </dgm:pt>
    <dgm:pt modelId="{533C8280-F664-40A1-A9C5-CEE166F8C44B}" type="pres">
      <dgm:prSet presAssocID="{6791A0B7-ECE1-4039-9D18-0E52927E40CA}" presName="aSpace2" presStyleCnt="0"/>
      <dgm:spPr/>
    </dgm:pt>
    <dgm:pt modelId="{37615B50-C55A-4141-9B34-587835FA8890}" type="pres">
      <dgm:prSet presAssocID="{18652399-0B27-4287-83DF-FE770739C940}" presName="childNode" presStyleLbl="node1" presStyleIdx="3" presStyleCnt="4">
        <dgm:presLayoutVars>
          <dgm:bulletEnabled val="1"/>
        </dgm:presLayoutVars>
      </dgm:prSet>
      <dgm:spPr/>
    </dgm:pt>
  </dgm:ptLst>
  <dgm:cxnLst>
    <dgm:cxn modelId="{41A3CE5E-8FB3-4359-9AA9-2F2E517DE06F}" type="presOf" srcId="{59222E4D-7A40-4580-804D-BA764AABAD1D}" destId="{37615B50-C55A-4141-9B34-587835FA8890}" srcOrd="0" destOrd="1" presId="urn:microsoft.com/office/officeart/2005/8/layout/lProcess2"/>
    <dgm:cxn modelId="{463B6323-7225-4531-8730-201023EF633A}" srcId="{EDE2A7BF-2493-4FDA-A46D-001C8F4CDA26}" destId="{9755A795-C1CB-4CD5-B645-E6044B25F25D}" srcOrd="0" destOrd="0" parTransId="{E2EC334A-CDCD-4CD4-8366-AD0B368E031C}" sibTransId="{7BA64507-8426-41C5-89E4-A7EC1C434E81}"/>
    <dgm:cxn modelId="{40D09468-A809-4EA0-BA63-0FD017647D9E}" type="presOf" srcId="{8ACB5B51-011B-4813-A10C-4EA392E50FFD}" destId="{BD51A41E-61D7-4FB0-88FD-1D45F4D7F1EF}" srcOrd="0" destOrd="3" presId="urn:microsoft.com/office/officeart/2005/8/layout/lProcess2"/>
    <dgm:cxn modelId="{6C16863F-0607-4E94-BA4F-B968C26541EF}" srcId="{4ADBA943-CEF1-482D-A296-DB852BE6AA42}" destId="{4C8770AA-E8BC-4AAE-B43C-84A0767F902F}" srcOrd="0" destOrd="0" parTransId="{4B27B5EB-C577-4F69-855D-39D13CEDBA5D}" sibTransId="{1CC042DC-72A2-45B5-BA17-C0F7DE288F65}"/>
    <dgm:cxn modelId="{E9ECC4EB-2E59-4D9A-A845-8C9745B3982A}" srcId="{F506CDB6-9E4F-4892-BEF3-D97A86057EDF}" destId="{84C7B0A5-754E-44D4-8B34-39DE3CE233D9}" srcOrd="0" destOrd="0" parTransId="{677173D9-9B12-43EA-8EF3-A000E3D7E525}" sibTransId="{204343BE-B1BC-4A9B-9753-9121102ECB1B}"/>
    <dgm:cxn modelId="{5941388D-60AC-46A3-8DEE-0BC0072FAC55}" type="presOf" srcId="{9E6249E8-1115-4643-BEAD-F4D4913760FA}" destId="{500395D4-0633-403E-9A3E-BB9E493F81F0}" srcOrd="0" destOrd="2" presId="urn:microsoft.com/office/officeart/2005/8/layout/lProcess2"/>
    <dgm:cxn modelId="{0D7B73CE-935C-45E9-8F81-957B331A0111}" srcId="{DA0AA4FA-3B2A-4246-9FC1-443E8F9CD416}" destId="{EDE2A7BF-2493-4FDA-A46D-001C8F4CDA26}" srcOrd="0" destOrd="0" parTransId="{DDEF28D3-0F58-46BF-9DDE-F54E600183BF}" sibTransId="{CBE3AF3E-0304-49C6-A221-966D8EE063BF}"/>
    <dgm:cxn modelId="{450E4767-244F-4E3E-A6B4-E9BB8F5CD291}" srcId="{37FC0FE4-A223-46F4-8233-67F76020D761}" destId="{8ACB5B51-011B-4813-A10C-4EA392E50FFD}" srcOrd="0" destOrd="0" parTransId="{5D028557-8157-4BDA-B2E4-E7EC88CE23EA}" sibTransId="{F00FEA3A-740B-45C8-9A58-888047D09133}"/>
    <dgm:cxn modelId="{8CAAEEC2-D62A-4730-AF4D-71473528AE3F}" type="presOf" srcId="{32109792-C98D-4CDF-889C-0E3F6B6ECD28}" destId="{37615B50-C55A-4141-9B34-587835FA8890}" srcOrd="0" destOrd="2" presId="urn:microsoft.com/office/officeart/2005/8/layout/lProcess2"/>
    <dgm:cxn modelId="{10EF2A81-7F88-4DE8-9FD5-090DA9ACF6DE}" srcId="{18652399-0B27-4287-83DF-FE770739C940}" destId="{59222E4D-7A40-4580-804D-BA764AABAD1D}" srcOrd="0" destOrd="0" parTransId="{FF454687-211F-47F4-B3E6-9E61E95E2C99}" sibTransId="{F0DD39CF-E97D-40B3-A9B5-0CEF3FD1DB93}"/>
    <dgm:cxn modelId="{15AC0283-0F97-4057-B57A-97B136D7ECBA}" type="presOf" srcId="{37FC0FE4-A223-46F4-8233-67F76020D761}" destId="{BD51A41E-61D7-4FB0-88FD-1D45F4D7F1EF}" srcOrd="0" destOrd="2" presId="urn:microsoft.com/office/officeart/2005/8/layout/lProcess2"/>
    <dgm:cxn modelId="{0DE44E00-6BBF-4BEB-9CE1-4637790B5AC1}" type="presOf" srcId="{A2C9FFA4-1C0D-42B8-8596-0AE280239ED6}" destId="{ECE48043-0ED0-4533-88C1-F40A7AA987F0}" srcOrd="0" destOrd="0" presId="urn:microsoft.com/office/officeart/2005/8/layout/lProcess2"/>
    <dgm:cxn modelId="{5DFE9B41-A9FB-453C-A2C3-D459825C4EBA}" type="presOf" srcId="{4C8770AA-E8BC-4AAE-B43C-84A0767F902F}" destId="{500395D4-0633-403E-9A3E-BB9E493F81F0}" srcOrd="0" destOrd="1" presId="urn:microsoft.com/office/officeart/2005/8/layout/lProcess2"/>
    <dgm:cxn modelId="{E6CDB17D-DAFC-49ED-92BD-23BCB6D57F61}" type="presOf" srcId="{EDE2A7BF-2493-4FDA-A46D-001C8F4CDA26}" destId="{BA110608-D2AA-4D6D-A93E-AC447F45D2BD}" srcOrd="0" destOrd="0" presId="urn:microsoft.com/office/officeart/2005/8/layout/lProcess2"/>
    <dgm:cxn modelId="{E4C8B700-A708-4940-8221-79CC6AF0FB31}" srcId="{6791A0B7-ECE1-4039-9D18-0E52927E40CA}" destId="{F506CDB6-9E4F-4892-BEF3-D97A86057EDF}" srcOrd="1" destOrd="0" parTransId="{E05A1E23-143F-4D2C-B9C0-ECE8E51D0E8D}" sibTransId="{023C45DE-D1E5-408F-98EA-EECD27397792}"/>
    <dgm:cxn modelId="{1B62F9FF-A402-47CA-A157-0AFDB7D2D0A4}" type="presOf" srcId="{F506CDB6-9E4F-4892-BEF3-D97A86057EDF}" destId="{10C8F52C-74C8-4494-9A2A-D7897433E642}" srcOrd="0" destOrd="2" presId="urn:microsoft.com/office/officeart/2005/8/layout/lProcess2"/>
    <dgm:cxn modelId="{5AA389E5-0792-4034-AD37-A56103C5A121}" type="presOf" srcId="{84C7B0A5-754E-44D4-8B34-39DE3CE233D9}" destId="{10C8F52C-74C8-4494-9A2A-D7897433E642}" srcOrd="0" destOrd="3" presId="urn:microsoft.com/office/officeart/2005/8/layout/lProcess2"/>
    <dgm:cxn modelId="{75B0535E-8FB1-4486-A8AE-D2B500CB5DB7}" srcId="{9755A795-C1CB-4CD5-B645-E6044B25F25D}" destId="{59A5DC32-3545-4AA8-8E2F-B9CA14E97425}" srcOrd="0" destOrd="0" parTransId="{7B9742B1-5394-4CCC-984B-43CC51091C05}" sibTransId="{1DF82D3B-1F3E-4CDC-923F-57B6D4C552D6}"/>
    <dgm:cxn modelId="{DBD64278-3606-48C0-995C-D652D4403D1F}" type="presOf" srcId="{59A5DC32-3545-4AA8-8E2F-B9CA14E97425}" destId="{BD51A41E-61D7-4FB0-88FD-1D45F4D7F1EF}" srcOrd="0" destOrd="1" presId="urn:microsoft.com/office/officeart/2005/8/layout/lProcess2"/>
    <dgm:cxn modelId="{DBD2664B-CE38-438E-BCE8-B122CC99DFC2}" srcId="{9755A795-C1CB-4CD5-B645-E6044B25F25D}" destId="{37FC0FE4-A223-46F4-8233-67F76020D761}" srcOrd="1" destOrd="0" parTransId="{1CBE304A-1822-42E9-B4AD-3EA1CCBD95DB}" sibTransId="{C2E1F683-4DCB-4B8A-8767-8DA3C312BB17}"/>
    <dgm:cxn modelId="{2CBF2F52-B2CC-4FB4-82D1-31E478550388}" srcId="{A2C9FFA4-1C0D-42B8-8596-0AE280239ED6}" destId="{18652399-0B27-4287-83DF-FE770739C940}" srcOrd="1" destOrd="0" parTransId="{FBF3D3C5-8666-4FB0-A5A7-5854E09868F6}" sibTransId="{19689FA2-5A26-47E5-84FA-771E70CE96F2}"/>
    <dgm:cxn modelId="{DDE71193-5E72-4A08-9FCE-0E63DEF176C9}" type="presOf" srcId="{EDE2A7BF-2493-4FDA-A46D-001C8F4CDA26}" destId="{56ADC065-11E9-4F66-AEC5-11660B7C28A3}" srcOrd="1" destOrd="0" presId="urn:microsoft.com/office/officeart/2005/8/layout/lProcess2"/>
    <dgm:cxn modelId="{96977119-32AA-4EAD-B542-1990E290780A}" type="presOf" srcId="{A2C9FFA4-1C0D-42B8-8596-0AE280239ED6}" destId="{FDDD76DC-8285-47A1-9049-5DD7FB649799}" srcOrd="1" destOrd="0" presId="urn:microsoft.com/office/officeart/2005/8/layout/lProcess2"/>
    <dgm:cxn modelId="{097E4369-6EC6-4C5B-B366-68C20BAF939C}" type="presOf" srcId="{DA0AA4FA-3B2A-4246-9FC1-443E8F9CD416}" destId="{9B65844D-0411-4270-AEDC-4C1F6BAEFA2A}" srcOrd="0" destOrd="0" presId="urn:microsoft.com/office/officeart/2005/8/layout/lProcess2"/>
    <dgm:cxn modelId="{AEB96603-6F59-43DB-B233-D6A047823411}" srcId="{6791A0B7-ECE1-4039-9D18-0E52927E40CA}" destId="{89B66FF4-CD7E-40B9-B996-7E0C152AE659}" srcOrd="0" destOrd="0" parTransId="{602961BF-F2C6-4B04-B61B-9D39D73333E1}" sibTransId="{049DD01F-A801-49CC-8024-B788FC3B5F6F}"/>
    <dgm:cxn modelId="{569BE5A2-F3C7-4F56-83F3-EF521C4EFE5D}" srcId="{EDE2A7BF-2493-4FDA-A46D-001C8F4CDA26}" destId="{4ADBA943-CEF1-482D-A296-DB852BE6AA42}" srcOrd="1" destOrd="0" parTransId="{493B76F8-4725-45AC-9CC4-04E32306319C}" sibTransId="{8DCD392F-2B2B-4B2F-AC97-63C8A44F8404}"/>
    <dgm:cxn modelId="{9E6DE402-5502-4690-94A7-C16B7E1F911E}" srcId="{A2C9FFA4-1C0D-42B8-8596-0AE280239ED6}" destId="{6791A0B7-ECE1-4039-9D18-0E52927E40CA}" srcOrd="0" destOrd="0" parTransId="{94C2FA0F-879E-46E1-BAA7-A00DD20E3B43}" sibTransId="{777CAB10-0883-4D4B-9913-88CF3B5771B3}"/>
    <dgm:cxn modelId="{8ABC2417-3F7C-4590-99C3-C273C4787B24}" srcId="{4C8770AA-E8BC-4AAE-B43C-84A0767F902F}" destId="{9E6249E8-1115-4643-BEAD-F4D4913760FA}" srcOrd="0" destOrd="0" parTransId="{1308EEB7-B8FF-4975-AF23-A78F71AF5009}" sibTransId="{F71D870E-3AAF-4168-B7F9-8CDB688A8F7E}"/>
    <dgm:cxn modelId="{420B5A89-FB88-4943-88DC-B69885F51110}" srcId="{DA0AA4FA-3B2A-4246-9FC1-443E8F9CD416}" destId="{A2C9FFA4-1C0D-42B8-8596-0AE280239ED6}" srcOrd="1" destOrd="0" parTransId="{AD8AF2B7-E671-47D9-8233-E85A0F19C93E}" sibTransId="{AB8E29B9-A401-4D47-83C5-10F5A9814364}"/>
    <dgm:cxn modelId="{458EA5B5-2CD8-4009-BD8C-0AD2CCF3A8C6}" type="presOf" srcId="{6791A0B7-ECE1-4039-9D18-0E52927E40CA}" destId="{10C8F52C-74C8-4494-9A2A-D7897433E642}" srcOrd="0" destOrd="0" presId="urn:microsoft.com/office/officeart/2005/8/layout/lProcess2"/>
    <dgm:cxn modelId="{E107C7A0-33C9-4225-AA15-3B4997C4773D}" type="presOf" srcId="{89B66FF4-CD7E-40B9-B996-7E0C152AE659}" destId="{10C8F52C-74C8-4494-9A2A-D7897433E642}" srcOrd="0" destOrd="1" presId="urn:microsoft.com/office/officeart/2005/8/layout/lProcess2"/>
    <dgm:cxn modelId="{B76D154C-4A8B-4BEF-ABCA-21CC34958BAC}" type="presOf" srcId="{18652399-0B27-4287-83DF-FE770739C940}" destId="{37615B50-C55A-4141-9B34-587835FA8890}" srcOrd="0" destOrd="0" presId="urn:microsoft.com/office/officeart/2005/8/layout/lProcess2"/>
    <dgm:cxn modelId="{28D1E388-6707-4BEF-86F9-195E1D9B3DDF}" type="presOf" srcId="{9755A795-C1CB-4CD5-B645-E6044B25F25D}" destId="{BD51A41E-61D7-4FB0-88FD-1D45F4D7F1EF}" srcOrd="0" destOrd="0" presId="urn:microsoft.com/office/officeart/2005/8/layout/lProcess2"/>
    <dgm:cxn modelId="{1EB5E8EA-1718-4D93-8093-D9BA1B7D384E}" srcId="{59222E4D-7A40-4580-804D-BA764AABAD1D}" destId="{32109792-C98D-4CDF-889C-0E3F6B6ECD28}" srcOrd="0" destOrd="0" parTransId="{F78CC095-5475-4B92-B6FF-924CAE149EE1}" sibTransId="{0B39C98E-7A79-45BB-8691-7BD4704BD3AA}"/>
    <dgm:cxn modelId="{80573690-0E63-496A-B2BA-B2C019820AAF}" type="presOf" srcId="{4ADBA943-CEF1-482D-A296-DB852BE6AA42}" destId="{500395D4-0633-403E-9A3E-BB9E493F81F0}" srcOrd="0" destOrd="0" presId="urn:microsoft.com/office/officeart/2005/8/layout/lProcess2"/>
    <dgm:cxn modelId="{A6E12E4E-F70D-46D6-B9E2-FDEB1C2A5DA1}" type="presParOf" srcId="{9B65844D-0411-4270-AEDC-4C1F6BAEFA2A}" destId="{A69C4A2C-A828-40C4-BB75-BDAF9A5BC563}" srcOrd="0" destOrd="0" presId="urn:microsoft.com/office/officeart/2005/8/layout/lProcess2"/>
    <dgm:cxn modelId="{429DDA68-BA80-4767-91B6-53C2FA9F2913}" type="presParOf" srcId="{A69C4A2C-A828-40C4-BB75-BDAF9A5BC563}" destId="{BA110608-D2AA-4D6D-A93E-AC447F45D2BD}" srcOrd="0" destOrd="0" presId="urn:microsoft.com/office/officeart/2005/8/layout/lProcess2"/>
    <dgm:cxn modelId="{AE14C10D-3C37-4931-8C47-C63E6A9B1548}" type="presParOf" srcId="{A69C4A2C-A828-40C4-BB75-BDAF9A5BC563}" destId="{56ADC065-11E9-4F66-AEC5-11660B7C28A3}" srcOrd="1" destOrd="0" presId="urn:microsoft.com/office/officeart/2005/8/layout/lProcess2"/>
    <dgm:cxn modelId="{2B2B912C-E637-4BED-BC13-5E6602AC1BD1}" type="presParOf" srcId="{A69C4A2C-A828-40C4-BB75-BDAF9A5BC563}" destId="{E88FF261-101F-4F78-84C0-6D39DDA9E17B}" srcOrd="2" destOrd="0" presId="urn:microsoft.com/office/officeart/2005/8/layout/lProcess2"/>
    <dgm:cxn modelId="{77360F06-AEAF-4493-BD4D-DF4F472EBF9F}" type="presParOf" srcId="{E88FF261-101F-4F78-84C0-6D39DDA9E17B}" destId="{450B3513-F070-4458-A61F-1DA9536CE6FC}" srcOrd="0" destOrd="0" presId="urn:microsoft.com/office/officeart/2005/8/layout/lProcess2"/>
    <dgm:cxn modelId="{04BA47FD-985E-4120-B1FE-1AE829397A20}" type="presParOf" srcId="{450B3513-F070-4458-A61F-1DA9536CE6FC}" destId="{BD51A41E-61D7-4FB0-88FD-1D45F4D7F1EF}" srcOrd="0" destOrd="0" presId="urn:microsoft.com/office/officeart/2005/8/layout/lProcess2"/>
    <dgm:cxn modelId="{66E58C31-07D3-4679-85C5-633326890904}" type="presParOf" srcId="{450B3513-F070-4458-A61F-1DA9536CE6FC}" destId="{96A4C90F-67E8-47B5-94B1-B0CAB99CAE00}" srcOrd="1" destOrd="0" presId="urn:microsoft.com/office/officeart/2005/8/layout/lProcess2"/>
    <dgm:cxn modelId="{0455F522-8364-4E0A-BD34-D34CF622B342}" type="presParOf" srcId="{450B3513-F070-4458-A61F-1DA9536CE6FC}" destId="{500395D4-0633-403E-9A3E-BB9E493F81F0}" srcOrd="2" destOrd="0" presId="urn:microsoft.com/office/officeart/2005/8/layout/lProcess2"/>
    <dgm:cxn modelId="{878C6231-FAC2-4C78-B195-FCC22BC6B700}" type="presParOf" srcId="{9B65844D-0411-4270-AEDC-4C1F6BAEFA2A}" destId="{DFC77D98-D9BD-48DD-8D14-AAB4B57D7640}" srcOrd="1" destOrd="0" presId="urn:microsoft.com/office/officeart/2005/8/layout/lProcess2"/>
    <dgm:cxn modelId="{B5D941D6-FC3C-4CD3-85F5-1AE58E1C412C}" type="presParOf" srcId="{9B65844D-0411-4270-AEDC-4C1F6BAEFA2A}" destId="{9922AB46-3EA4-4564-9FD4-12096473C8D1}" srcOrd="2" destOrd="0" presId="urn:microsoft.com/office/officeart/2005/8/layout/lProcess2"/>
    <dgm:cxn modelId="{F98D9221-09A0-43E9-A892-9D5CF17AD194}" type="presParOf" srcId="{9922AB46-3EA4-4564-9FD4-12096473C8D1}" destId="{ECE48043-0ED0-4533-88C1-F40A7AA987F0}" srcOrd="0" destOrd="0" presId="urn:microsoft.com/office/officeart/2005/8/layout/lProcess2"/>
    <dgm:cxn modelId="{1FD6A4CC-7FC7-4096-B007-7DC0B4B8A0F8}" type="presParOf" srcId="{9922AB46-3EA4-4564-9FD4-12096473C8D1}" destId="{FDDD76DC-8285-47A1-9049-5DD7FB649799}" srcOrd="1" destOrd="0" presId="urn:microsoft.com/office/officeart/2005/8/layout/lProcess2"/>
    <dgm:cxn modelId="{CD5B71BC-1C66-4B49-AC58-FBB254C7DACD}" type="presParOf" srcId="{9922AB46-3EA4-4564-9FD4-12096473C8D1}" destId="{75296C62-3CCD-4686-AB42-B621693E8788}" srcOrd="2" destOrd="0" presId="urn:microsoft.com/office/officeart/2005/8/layout/lProcess2"/>
    <dgm:cxn modelId="{538A939A-7C7B-4BF3-BE90-CCF754C76065}" type="presParOf" srcId="{75296C62-3CCD-4686-AB42-B621693E8788}" destId="{8EA64192-C4CE-4393-B330-2D8B4475071F}" srcOrd="0" destOrd="0" presId="urn:microsoft.com/office/officeart/2005/8/layout/lProcess2"/>
    <dgm:cxn modelId="{4854EEC4-40A2-427F-A1D5-E334F367FC68}" type="presParOf" srcId="{8EA64192-C4CE-4393-B330-2D8B4475071F}" destId="{10C8F52C-74C8-4494-9A2A-D7897433E642}" srcOrd="0" destOrd="0" presId="urn:microsoft.com/office/officeart/2005/8/layout/lProcess2"/>
    <dgm:cxn modelId="{BFAC768F-328B-4464-AC0C-13001FEFB9E3}" type="presParOf" srcId="{8EA64192-C4CE-4393-B330-2D8B4475071F}" destId="{533C8280-F664-40A1-A9C5-CEE166F8C44B}" srcOrd="1" destOrd="0" presId="urn:microsoft.com/office/officeart/2005/8/layout/lProcess2"/>
    <dgm:cxn modelId="{F460E1AB-DB0C-4A24-B1DC-B81E7AB6EEEA}" type="presParOf" srcId="{8EA64192-C4CE-4393-B330-2D8B4475071F}" destId="{37615B50-C55A-4141-9B34-587835FA8890}"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D55D98-26A9-49BE-B045-8686192942AC}">
      <dsp:nvSpPr>
        <dsp:cNvPr id="0" name=""/>
        <dsp:cNvSpPr/>
      </dsp:nvSpPr>
      <dsp:spPr>
        <a:xfrm>
          <a:off x="13323" y="0"/>
          <a:ext cx="589429" cy="58942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7185BB-C2F4-4D4A-8EB1-E7498E5994CB}">
      <dsp:nvSpPr>
        <dsp:cNvPr id="0" name=""/>
        <dsp:cNvSpPr/>
      </dsp:nvSpPr>
      <dsp:spPr>
        <a:xfrm>
          <a:off x="72266" y="58942"/>
          <a:ext cx="471543" cy="471543"/>
        </a:xfrm>
        <a:prstGeom prst="chord">
          <a:avLst>
            <a:gd name="adj1" fmla="val 1800000"/>
            <a:gd name="adj2" fmla="val 900000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8DF958-1DBA-4A58-8553-1CDAA31E7A14}">
      <dsp:nvSpPr>
        <dsp:cNvPr id="0" name=""/>
        <dsp:cNvSpPr/>
      </dsp:nvSpPr>
      <dsp:spPr>
        <a:xfrm>
          <a:off x="725551" y="589429"/>
          <a:ext cx="1743729" cy="2480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t" anchorCtr="0">
          <a:noAutofit/>
        </a:bodyPr>
        <a:lstStyle/>
        <a:p>
          <a:pPr marL="0" lvl="0" indent="0" algn="l" defTabSz="711200">
            <a:lnSpc>
              <a:spcPct val="90000"/>
            </a:lnSpc>
            <a:spcBef>
              <a:spcPct val="0"/>
            </a:spcBef>
            <a:spcAft>
              <a:spcPct val="35000"/>
            </a:spcAft>
            <a:buNone/>
          </a:pPr>
          <a:r>
            <a:rPr lang="en-US" sz="1600" kern="1200" dirty="0"/>
            <a:t>Caching</a:t>
          </a:r>
        </a:p>
        <a:p>
          <a:pPr marL="0" lvl="0" indent="0" algn="l" defTabSz="711200">
            <a:lnSpc>
              <a:spcPct val="90000"/>
            </a:lnSpc>
            <a:spcBef>
              <a:spcPct val="0"/>
            </a:spcBef>
            <a:spcAft>
              <a:spcPct val="35000"/>
            </a:spcAft>
            <a:buNone/>
          </a:pPr>
          <a:r>
            <a:rPr lang="en-US" sz="1600" kern="1200" dirty="0"/>
            <a:t>Search</a:t>
          </a:r>
        </a:p>
        <a:p>
          <a:pPr marL="0" lvl="0" indent="0" algn="l" defTabSz="711200">
            <a:lnSpc>
              <a:spcPct val="90000"/>
            </a:lnSpc>
            <a:spcBef>
              <a:spcPct val="0"/>
            </a:spcBef>
            <a:spcAft>
              <a:spcPct val="35000"/>
            </a:spcAft>
            <a:buNone/>
          </a:pPr>
          <a:r>
            <a:rPr lang="en-US" sz="1600" kern="1200" dirty="0"/>
            <a:t>HPC</a:t>
          </a:r>
        </a:p>
        <a:p>
          <a:pPr marL="0" lvl="0" indent="0" algn="l" defTabSz="711200">
            <a:lnSpc>
              <a:spcPct val="90000"/>
            </a:lnSpc>
            <a:spcBef>
              <a:spcPct val="0"/>
            </a:spcBef>
            <a:spcAft>
              <a:spcPct val="35000"/>
            </a:spcAft>
            <a:buNone/>
          </a:pPr>
          <a:r>
            <a:rPr lang="en-US" sz="1600" kern="1200" dirty="0"/>
            <a:t>Database</a:t>
          </a:r>
        </a:p>
        <a:p>
          <a:pPr marL="0" lvl="0" indent="0" algn="l" defTabSz="711200">
            <a:lnSpc>
              <a:spcPct val="90000"/>
            </a:lnSpc>
            <a:spcBef>
              <a:spcPct val="0"/>
            </a:spcBef>
            <a:spcAft>
              <a:spcPct val="35000"/>
            </a:spcAft>
            <a:buNone/>
          </a:pPr>
          <a:r>
            <a:rPr lang="en-US" sz="1600" kern="1200" dirty="0"/>
            <a:t>High performance workloads</a:t>
          </a:r>
        </a:p>
        <a:p>
          <a:pPr marL="0" lvl="0" indent="0" algn="l" defTabSz="711200">
            <a:lnSpc>
              <a:spcPct val="90000"/>
            </a:lnSpc>
            <a:spcBef>
              <a:spcPct val="0"/>
            </a:spcBef>
            <a:spcAft>
              <a:spcPct val="35000"/>
            </a:spcAft>
            <a:buNone/>
          </a:pPr>
          <a:r>
            <a:rPr lang="en-US" sz="1600" kern="1200" dirty="0"/>
            <a:t>Event processing</a:t>
          </a:r>
        </a:p>
      </dsp:txBody>
      <dsp:txXfrm>
        <a:off x="725551" y="589429"/>
        <a:ext cx="1743729" cy="2480516"/>
      </dsp:txXfrm>
    </dsp:sp>
    <dsp:sp modelId="{B1A9E868-D8D0-4B1F-BF54-A58EDADBE737}">
      <dsp:nvSpPr>
        <dsp:cNvPr id="0" name=""/>
        <dsp:cNvSpPr/>
      </dsp:nvSpPr>
      <dsp:spPr>
        <a:xfrm>
          <a:off x="725551" y="0"/>
          <a:ext cx="1743729" cy="589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1200150">
            <a:lnSpc>
              <a:spcPct val="90000"/>
            </a:lnSpc>
            <a:spcBef>
              <a:spcPct val="0"/>
            </a:spcBef>
            <a:spcAft>
              <a:spcPct val="35000"/>
            </a:spcAft>
            <a:buNone/>
          </a:pPr>
          <a:r>
            <a:rPr lang="en-US" sz="2700" kern="1200" dirty="0"/>
            <a:t>Real time</a:t>
          </a:r>
        </a:p>
      </dsp:txBody>
      <dsp:txXfrm>
        <a:off x="725551" y="0"/>
        <a:ext cx="1743729" cy="589429"/>
      </dsp:txXfrm>
    </dsp:sp>
    <dsp:sp modelId="{4FBD90B9-0556-4790-9445-275B00B6E98B}">
      <dsp:nvSpPr>
        <dsp:cNvPr id="0" name=""/>
        <dsp:cNvSpPr/>
      </dsp:nvSpPr>
      <dsp:spPr>
        <a:xfrm>
          <a:off x="2592078" y="0"/>
          <a:ext cx="589429" cy="58942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211472-EF79-47D6-8184-C992E887C34C}">
      <dsp:nvSpPr>
        <dsp:cNvPr id="0" name=""/>
        <dsp:cNvSpPr/>
      </dsp:nvSpPr>
      <dsp:spPr>
        <a:xfrm>
          <a:off x="2651021" y="58942"/>
          <a:ext cx="471543" cy="471543"/>
        </a:xfrm>
        <a:prstGeom prst="chord">
          <a:avLst>
            <a:gd name="adj1" fmla="val 0"/>
            <a:gd name="adj2" fmla="val 1080000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291B98-12DA-4B91-A8EA-8E7D5F601A9D}">
      <dsp:nvSpPr>
        <dsp:cNvPr id="0" name=""/>
        <dsp:cNvSpPr/>
      </dsp:nvSpPr>
      <dsp:spPr>
        <a:xfrm>
          <a:off x="3304305" y="589429"/>
          <a:ext cx="1743729" cy="2480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t" anchorCtr="0">
          <a:noAutofit/>
        </a:bodyPr>
        <a:lstStyle/>
        <a:p>
          <a:pPr marL="0" lvl="0" indent="0" algn="l" defTabSz="711200">
            <a:lnSpc>
              <a:spcPct val="90000"/>
            </a:lnSpc>
            <a:spcBef>
              <a:spcPct val="0"/>
            </a:spcBef>
            <a:spcAft>
              <a:spcPct val="35000"/>
            </a:spcAft>
            <a:buNone/>
          </a:pPr>
          <a:r>
            <a:rPr lang="en-US" sz="1600" kern="1200" dirty="0"/>
            <a:t>Compute</a:t>
          </a:r>
        </a:p>
        <a:p>
          <a:pPr marL="0" lvl="0" indent="0" algn="l" defTabSz="711200">
            <a:lnSpc>
              <a:spcPct val="90000"/>
            </a:lnSpc>
            <a:spcBef>
              <a:spcPct val="0"/>
            </a:spcBef>
            <a:spcAft>
              <a:spcPct val="35000"/>
            </a:spcAft>
            <a:buNone/>
          </a:pPr>
          <a:r>
            <a:rPr lang="en-US" sz="1600" kern="1200" dirty="0"/>
            <a:t>Video</a:t>
          </a:r>
        </a:p>
        <a:p>
          <a:pPr marL="0" lvl="0" indent="0" algn="l" defTabSz="711200">
            <a:lnSpc>
              <a:spcPct val="90000"/>
            </a:lnSpc>
            <a:spcBef>
              <a:spcPct val="0"/>
            </a:spcBef>
            <a:spcAft>
              <a:spcPct val="35000"/>
            </a:spcAft>
            <a:buNone/>
          </a:pPr>
          <a:r>
            <a:rPr lang="en-US" sz="1600" kern="1200" dirty="0"/>
            <a:t>Standard workloads</a:t>
          </a:r>
        </a:p>
      </dsp:txBody>
      <dsp:txXfrm>
        <a:off x="3304305" y="589429"/>
        <a:ext cx="1743729" cy="2480516"/>
      </dsp:txXfrm>
    </dsp:sp>
    <dsp:sp modelId="{E5802009-EEC7-418E-95B4-2C4DE45DF4BD}">
      <dsp:nvSpPr>
        <dsp:cNvPr id="0" name=""/>
        <dsp:cNvSpPr/>
      </dsp:nvSpPr>
      <dsp:spPr>
        <a:xfrm>
          <a:off x="3304305" y="0"/>
          <a:ext cx="1743729" cy="589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1200150">
            <a:lnSpc>
              <a:spcPct val="90000"/>
            </a:lnSpc>
            <a:spcBef>
              <a:spcPct val="0"/>
            </a:spcBef>
            <a:spcAft>
              <a:spcPct val="35000"/>
            </a:spcAft>
            <a:buNone/>
          </a:pPr>
          <a:r>
            <a:rPr lang="en-US" sz="2700" kern="1200" dirty="0"/>
            <a:t>Near time</a:t>
          </a:r>
        </a:p>
      </dsp:txBody>
      <dsp:txXfrm>
        <a:off x="3304305" y="0"/>
        <a:ext cx="1743729" cy="589429"/>
      </dsp:txXfrm>
    </dsp:sp>
    <dsp:sp modelId="{89749382-07C4-4BA3-929E-4BE8EEDAE7B6}">
      <dsp:nvSpPr>
        <dsp:cNvPr id="0" name=""/>
        <dsp:cNvSpPr/>
      </dsp:nvSpPr>
      <dsp:spPr>
        <a:xfrm>
          <a:off x="5170832" y="0"/>
          <a:ext cx="589429" cy="58942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E1E8E0-64FC-4E2E-9608-572F10C20B18}">
      <dsp:nvSpPr>
        <dsp:cNvPr id="0" name=""/>
        <dsp:cNvSpPr/>
      </dsp:nvSpPr>
      <dsp:spPr>
        <a:xfrm>
          <a:off x="5229775" y="58942"/>
          <a:ext cx="471543" cy="471543"/>
        </a:xfrm>
        <a:prstGeom prst="chord">
          <a:avLst>
            <a:gd name="adj1" fmla="val 19800000"/>
            <a:gd name="adj2" fmla="val 1260000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07A426-7395-4E1E-927B-497380B099A7}">
      <dsp:nvSpPr>
        <dsp:cNvPr id="0" name=""/>
        <dsp:cNvSpPr/>
      </dsp:nvSpPr>
      <dsp:spPr>
        <a:xfrm>
          <a:off x="5883060" y="589429"/>
          <a:ext cx="1743729" cy="2480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t" anchorCtr="0">
          <a:noAutofit/>
        </a:bodyPr>
        <a:lstStyle/>
        <a:p>
          <a:pPr marL="0" lvl="0" indent="0" algn="l" defTabSz="711200">
            <a:lnSpc>
              <a:spcPct val="90000"/>
            </a:lnSpc>
            <a:spcBef>
              <a:spcPct val="0"/>
            </a:spcBef>
            <a:spcAft>
              <a:spcPct val="35000"/>
            </a:spcAft>
            <a:buNone/>
          </a:pPr>
          <a:r>
            <a:rPr lang="en-US" sz="1600" kern="1200" dirty="0"/>
            <a:t>Time-based</a:t>
          </a:r>
        </a:p>
        <a:p>
          <a:pPr marL="0" lvl="0" indent="0" algn="l" defTabSz="711200">
            <a:lnSpc>
              <a:spcPct val="90000"/>
            </a:lnSpc>
            <a:spcBef>
              <a:spcPct val="0"/>
            </a:spcBef>
            <a:spcAft>
              <a:spcPct val="35000"/>
            </a:spcAft>
            <a:buNone/>
          </a:pPr>
          <a:r>
            <a:rPr lang="en-US" sz="1600" kern="1200" dirty="0"/>
            <a:t>Use-Based</a:t>
          </a:r>
        </a:p>
        <a:p>
          <a:pPr marL="0" lvl="0" indent="0" algn="l" defTabSz="711200">
            <a:lnSpc>
              <a:spcPct val="90000"/>
            </a:lnSpc>
            <a:spcBef>
              <a:spcPct val="0"/>
            </a:spcBef>
            <a:spcAft>
              <a:spcPct val="35000"/>
            </a:spcAft>
            <a:buNone/>
          </a:pPr>
          <a:r>
            <a:rPr lang="en-US" sz="1600" kern="1200" dirty="0"/>
            <a:t>Expiry based</a:t>
          </a:r>
        </a:p>
        <a:p>
          <a:pPr marL="0" lvl="0" indent="0" algn="l" defTabSz="711200">
            <a:lnSpc>
              <a:spcPct val="90000"/>
            </a:lnSpc>
            <a:spcBef>
              <a:spcPct val="0"/>
            </a:spcBef>
            <a:spcAft>
              <a:spcPct val="35000"/>
            </a:spcAft>
            <a:buNone/>
          </a:pPr>
          <a:r>
            <a:rPr lang="en-US" sz="1600" kern="1200" dirty="0"/>
            <a:t>Size based</a:t>
          </a:r>
        </a:p>
      </dsp:txBody>
      <dsp:txXfrm>
        <a:off x="5883060" y="589429"/>
        <a:ext cx="1743729" cy="2480516"/>
      </dsp:txXfrm>
    </dsp:sp>
    <dsp:sp modelId="{B6AC3643-9ECE-4031-A19B-9C342997BCBB}">
      <dsp:nvSpPr>
        <dsp:cNvPr id="0" name=""/>
        <dsp:cNvSpPr/>
      </dsp:nvSpPr>
      <dsp:spPr>
        <a:xfrm>
          <a:off x="5883060" y="0"/>
          <a:ext cx="1743729" cy="589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1200150">
            <a:lnSpc>
              <a:spcPct val="90000"/>
            </a:lnSpc>
            <a:spcBef>
              <a:spcPct val="0"/>
            </a:spcBef>
            <a:spcAft>
              <a:spcPct val="35000"/>
            </a:spcAft>
            <a:buNone/>
          </a:pPr>
          <a:r>
            <a:rPr lang="en-US" sz="2700" kern="1200" dirty="0"/>
            <a:t>Long term</a:t>
          </a:r>
        </a:p>
      </dsp:txBody>
      <dsp:txXfrm>
        <a:off x="5883060" y="0"/>
        <a:ext cx="1743729" cy="589429"/>
      </dsp:txXfrm>
    </dsp:sp>
    <dsp:sp modelId="{48E51709-E964-4EE6-A373-E6D4D7CAF86D}">
      <dsp:nvSpPr>
        <dsp:cNvPr id="0" name=""/>
        <dsp:cNvSpPr/>
      </dsp:nvSpPr>
      <dsp:spPr>
        <a:xfrm>
          <a:off x="7749587" y="0"/>
          <a:ext cx="589429" cy="58942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4BF472-83E3-4617-99BA-CA2CB390DD2D}">
      <dsp:nvSpPr>
        <dsp:cNvPr id="0" name=""/>
        <dsp:cNvSpPr/>
      </dsp:nvSpPr>
      <dsp:spPr>
        <a:xfrm>
          <a:off x="7808530" y="58942"/>
          <a:ext cx="471543" cy="471543"/>
        </a:xfrm>
        <a:prstGeom prst="chord">
          <a:avLst>
            <a:gd name="adj1" fmla="val 16200000"/>
            <a:gd name="adj2" fmla="val 1620000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4773DF-2A9A-4DEA-A6ED-D64FF6865BD2}">
      <dsp:nvSpPr>
        <dsp:cNvPr id="0" name=""/>
        <dsp:cNvSpPr/>
      </dsp:nvSpPr>
      <dsp:spPr>
        <a:xfrm>
          <a:off x="8461815" y="589429"/>
          <a:ext cx="1743729" cy="2480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t" anchorCtr="0">
          <a:noAutofit/>
        </a:bodyPr>
        <a:lstStyle/>
        <a:p>
          <a:pPr marL="0" lvl="0" indent="0" algn="l" defTabSz="711200">
            <a:lnSpc>
              <a:spcPct val="90000"/>
            </a:lnSpc>
            <a:spcBef>
              <a:spcPct val="0"/>
            </a:spcBef>
            <a:spcAft>
              <a:spcPct val="35000"/>
            </a:spcAft>
            <a:buNone/>
          </a:pPr>
          <a:r>
            <a:rPr lang="en-US" sz="1600" kern="1200"/>
            <a:t>Backup</a:t>
          </a:r>
          <a:endParaRPr lang="en-US" sz="1600" kern="1200" dirty="0"/>
        </a:p>
        <a:p>
          <a:pPr marL="0" lvl="0" indent="0" algn="l" defTabSz="711200">
            <a:lnSpc>
              <a:spcPct val="90000"/>
            </a:lnSpc>
            <a:spcBef>
              <a:spcPct val="0"/>
            </a:spcBef>
            <a:spcAft>
              <a:spcPct val="35000"/>
            </a:spcAft>
            <a:buNone/>
          </a:pPr>
          <a:r>
            <a:rPr lang="en-US" sz="1600" kern="1200" dirty="0"/>
            <a:t>Compliance</a:t>
          </a:r>
        </a:p>
      </dsp:txBody>
      <dsp:txXfrm>
        <a:off x="8461815" y="589429"/>
        <a:ext cx="1743729" cy="2480516"/>
      </dsp:txXfrm>
    </dsp:sp>
    <dsp:sp modelId="{5FF8BA23-2F1E-435C-B410-D5872D83A40E}">
      <dsp:nvSpPr>
        <dsp:cNvPr id="0" name=""/>
        <dsp:cNvSpPr/>
      </dsp:nvSpPr>
      <dsp:spPr>
        <a:xfrm>
          <a:off x="8461815" y="0"/>
          <a:ext cx="1743729" cy="589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1200150">
            <a:lnSpc>
              <a:spcPct val="90000"/>
            </a:lnSpc>
            <a:spcBef>
              <a:spcPct val="0"/>
            </a:spcBef>
            <a:spcAft>
              <a:spcPct val="35000"/>
            </a:spcAft>
            <a:buNone/>
          </a:pPr>
          <a:r>
            <a:rPr lang="en-US" sz="2700" kern="1200" dirty="0"/>
            <a:t>Archive</a:t>
          </a:r>
        </a:p>
      </dsp:txBody>
      <dsp:txXfrm>
        <a:off x="8461815" y="0"/>
        <a:ext cx="1743729" cy="5894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8CCC87-18F5-4E0D-AAAF-135D2E4D3588}">
      <dsp:nvSpPr>
        <dsp:cNvPr id="0" name=""/>
        <dsp:cNvSpPr/>
      </dsp:nvSpPr>
      <dsp:spPr>
        <a:xfrm>
          <a:off x="3381" y="481868"/>
          <a:ext cx="2682778" cy="16096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Manage structured data</a:t>
          </a:r>
        </a:p>
        <a:p>
          <a:pPr marL="114300" lvl="1" indent="-114300" algn="l" defTabSz="577850">
            <a:lnSpc>
              <a:spcPct val="90000"/>
            </a:lnSpc>
            <a:spcBef>
              <a:spcPct val="0"/>
            </a:spcBef>
            <a:spcAft>
              <a:spcPct val="15000"/>
            </a:spcAft>
            <a:buChar char="•"/>
          </a:pPr>
          <a:r>
            <a:rPr lang="en-US" sz="1300" kern="1200" dirty="0"/>
            <a:t>SQL Database</a:t>
          </a:r>
        </a:p>
        <a:p>
          <a:pPr marL="114300" lvl="1" indent="-114300" algn="l" defTabSz="577850">
            <a:lnSpc>
              <a:spcPct val="90000"/>
            </a:lnSpc>
            <a:spcBef>
              <a:spcPct val="0"/>
            </a:spcBef>
            <a:spcAft>
              <a:spcPct val="15000"/>
            </a:spcAft>
            <a:buChar char="•"/>
          </a:pPr>
          <a:r>
            <a:rPr lang="en-US" sz="1300" kern="1200" dirty="0"/>
            <a:t>SQL on IaaS</a:t>
          </a:r>
        </a:p>
        <a:p>
          <a:pPr marL="114300" lvl="1" indent="-114300" algn="l" defTabSz="577850">
            <a:lnSpc>
              <a:spcPct val="90000"/>
            </a:lnSpc>
            <a:spcBef>
              <a:spcPct val="0"/>
            </a:spcBef>
            <a:spcAft>
              <a:spcPct val="15000"/>
            </a:spcAft>
            <a:buChar char="•"/>
          </a:pPr>
          <a:r>
            <a:rPr lang="en-US" sz="1300" kern="1200" dirty="0"/>
            <a:t>SQL Data Warehouse</a:t>
          </a:r>
        </a:p>
        <a:p>
          <a:pPr marL="114300" lvl="1" indent="-114300" algn="l" defTabSz="577850">
            <a:lnSpc>
              <a:spcPct val="90000"/>
            </a:lnSpc>
            <a:spcBef>
              <a:spcPct val="0"/>
            </a:spcBef>
            <a:spcAft>
              <a:spcPct val="15000"/>
            </a:spcAft>
            <a:buChar char="•"/>
          </a:pPr>
          <a:r>
            <a:rPr lang="en-US" sz="1300" kern="1200" dirty="0"/>
            <a:t>Stretch Database</a:t>
          </a:r>
        </a:p>
        <a:p>
          <a:pPr marL="114300" lvl="1" indent="-114300" algn="l" defTabSz="577850">
            <a:lnSpc>
              <a:spcPct val="90000"/>
            </a:lnSpc>
            <a:spcBef>
              <a:spcPct val="0"/>
            </a:spcBef>
            <a:spcAft>
              <a:spcPct val="15000"/>
            </a:spcAft>
            <a:buChar char="•"/>
          </a:pPr>
          <a:r>
            <a:rPr lang="en-US" sz="1300" kern="1200" dirty="0"/>
            <a:t>Hadoop</a:t>
          </a:r>
        </a:p>
      </dsp:txBody>
      <dsp:txXfrm>
        <a:off x="3381" y="481868"/>
        <a:ext cx="2682778" cy="1609667"/>
      </dsp:txXfrm>
    </dsp:sp>
    <dsp:sp modelId="{5793F169-B478-4507-8595-E6B245B0B12E}">
      <dsp:nvSpPr>
        <dsp:cNvPr id="0" name=""/>
        <dsp:cNvSpPr/>
      </dsp:nvSpPr>
      <dsp:spPr>
        <a:xfrm>
          <a:off x="2954438" y="481868"/>
          <a:ext cx="2682778" cy="16096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Unstructured data</a:t>
          </a:r>
        </a:p>
        <a:p>
          <a:pPr marL="114300" lvl="1" indent="-114300" algn="l" defTabSz="577850">
            <a:lnSpc>
              <a:spcPct val="90000"/>
            </a:lnSpc>
            <a:spcBef>
              <a:spcPct val="0"/>
            </a:spcBef>
            <a:spcAft>
              <a:spcPct val="15000"/>
            </a:spcAft>
            <a:buChar char="•"/>
          </a:pPr>
          <a:r>
            <a:rPr lang="en-US" sz="1300" kern="1200" dirty="0"/>
            <a:t>Table Storage</a:t>
          </a:r>
        </a:p>
        <a:p>
          <a:pPr marL="114300" lvl="1" indent="-114300" algn="l" defTabSz="577850">
            <a:lnSpc>
              <a:spcPct val="90000"/>
            </a:lnSpc>
            <a:spcBef>
              <a:spcPct val="0"/>
            </a:spcBef>
            <a:spcAft>
              <a:spcPct val="15000"/>
            </a:spcAft>
            <a:buChar char="•"/>
          </a:pPr>
          <a:r>
            <a:rPr lang="en-US" sz="1300" kern="1200" dirty="0"/>
            <a:t>Document DB</a:t>
          </a:r>
        </a:p>
        <a:p>
          <a:pPr marL="114300" lvl="1" indent="-114300" algn="l" defTabSz="577850">
            <a:lnSpc>
              <a:spcPct val="90000"/>
            </a:lnSpc>
            <a:spcBef>
              <a:spcPct val="0"/>
            </a:spcBef>
            <a:spcAft>
              <a:spcPct val="15000"/>
            </a:spcAft>
            <a:buChar char="•"/>
          </a:pPr>
          <a:r>
            <a:rPr lang="en-US" sz="1300" kern="1200" dirty="0"/>
            <a:t>Other No-SQL storage</a:t>
          </a:r>
        </a:p>
      </dsp:txBody>
      <dsp:txXfrm>
        <a:off x="2954438" y="481868"/>
        <a:ext cx="2682778" cy="1609667"/>
      </dsp:txXfrm>
    </dsp:sp>
    <dsp:sp modelId="{A0D7FD5C-AEF5-45B5-91A6-45009A54B5D2}">
      <dsp:nvSpPr>
        <dsp:cNvPr id="0" name=""/>
        <dsp:cNvSpPr/>
      </dsp:nvSpPr>
      <dsp:spPr>
        <a:xfrm>
          <a:off x="5905494" y="481868"/>
          <a:ext cx="2682778" cy="16096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Event messages</a:t>
          </a:r>
        </a:p>
        <a:p>
          <a:pPr marL="114300" lvl="1" indent="-114300" algn="l" defTabSz="577850">
            <a:lnSpc>
              <a:spcPct val="90000"/>
            </a:lnSpc>
            <a:spcBef>
              <a:spcPct val="0"/>
            </a:spcBef>
            <a:spcAft>
              <a:spcPct val="15000"/>
            </a:spcAft>
            <a:buChar char="•"/>
          </a:pPr>
          <a:r>
            <a:rPr lang="en-US" sz="1300" kern="1200" dirty="0"/>
            <a:t>Queues</a:t>
          </a:r>
        </a:p>
        <a:p>
          <a:pPr marL="114300" lvl="1" indent="-114300" algn="l" defTabSz="577850">
            <a:lnSpc>
              <a:spcPct val="90000"/>
            </a:lnSpc>
            <a:spcBef>
              <a:spcPct val="0"/>
            </a:spcBef>
            <a:spcAft>
              <a:spcPct val="15000"/>
            </a:spcAft>
            <a:buChar char="•"/>
          </a:pPr>
          <a:r>
            <a:rPr lang="en-US" sz="1300" kern="1200" dirty="0"/>
            <a:t>Event Hubs</a:t>
          </a:r>
        </a:p>
      </dsp:txBody>
      <dsp:txXfrm>
        <a:off x="5905494" y="481868"/>
        <a:ext cx="2682778" cy="1609667"/>
      </dsp:txXfrm>
    </dsp:sp>
    <dsp:sp modelId="{F4433530-C218-44CC-A83C-7A861D0E34A2}">
      <dsp:nvSpPr>
        <dsp:cNvPr id="0" name=""/>
        <dsp:cNvSpPr/>
      </dsp:nvSpPr>
      <dsp:spPr>
        <a:xfrm>
          <a:off x="8856551" y="481868"/>
          <a:ext cx="2682778" cy="16096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Backup Files</a:t>
          </a:r>
        </a:p>
        <a:p>
          <a:pPr marL="114300" lvl="1" indent="-114300" algn="l" defTabSz="577850">
            <a:lnSpc>
              <a:spcPct val="90000"/>
            </a:lnSpc>
            <a:spcBef>
              <a:spcPct val="0"/>
            </a:spcBef>
            <a:spcAft>
              <a:spcPct val="15000"/>
            </a:spcAft>
            <a:buChar char="•"/>
          </a:pPr>
          <a:r>
            <a:rPr lang="en-US" sz="1300" kern="1200" dirty="0"/>
            <a:t>Blob storage</a:t>
          </a:r>
        </a:p>
        <a:p>
          <a:pPr marL="114300" lvl="1" indent="-114300" algn="l" defTabSz="577850">
            <a:lnSpc>
              <a:spcPct val="90000"/>
            </a:lnSpc>
            <a:spcBef>
              <a:spcPct val="0"/>
            </a:spcBef>
            <a:spcAft>
              <a:spcPct val="15000"/>
            </a:spcAft>
            <a:buChar char="•"/>
          </a:pPr>
          <a:r>
            <a:rPr lang="en-US" sz="1300" kern="1200" dirty="0"/>
            <a:t>Cool storage</a:t>
          </a:r>
        </a:p>
        <a:p>
          <a:pPr marL="114300" lvl="1" indent="-114300" algn="l" defTabSz="577850">
            <a:lnSpc>
              <a:spcPct val="90000"/>
            </a:lnSpc>
            <a:spcBef>
              <a:spcPct val="0"/>
            </a:spcBef>
            <a:spcAft>
              <a:spcPct val="15000"/>
            </a:spcAft>
            <a:buChar char="•"/>
          </a:pPr>
          <a:r>
            <a:rPr lang="en-US" sz="1300" kern="1200" dirty="0" err="1"/>
            <a:t>StorSimple</a:t>
          </a:r>
          <a:endParaRPr lang="en-US" sz="1300" kern="1200" dirty="0"/>
        </a:p>
        <a:p>
          <a:pPr marL="114300" lvl="1" indent="-114300" algn="l" defTabSz="577850">
            <a:lnSpc>
              <a:spcPct val="90000"/>
            </a:lnSpc>
            <a:spcBef>
              <a:spcPct val="0"/>
            </a:spcBef>
            <a:spcAft>
              <a:spcPct val="15000"/>
            </a:spcAft>
            <a:buChar char="•"/>
          </a:pPr>
          <a:r>
            <a:rPr lang="en-US" sz="1300" kern="1200" dirty="0"/>
            <a:t>Azure backup</a:t>
          </a:r>
        </a:p>
        <a:p>
          <a:pPr marL="114300" lvl="1" indent="-114300" algn="l" defTabSz="577850">
            <a:lnSpc>
              <a:spcPct val="90000"/>
            </a:lnSpc>
            <a:spcBef>
              <a:spcPct val="0"/>
            </a:spcBef>
            <a:spcAft>
              <a:spcPct val="15000"/>
            </a:spcAft>
            <a:buChar char="•"/>
          </a:pPr>
          <a:r>
            <a:rPr lang="en-US" sz="1300" kern="1200" dirty="0"/>
            <a:t>Archive storage</a:t>
          </a:r>
        </a:p>
      </dsp:txBody>
      <dsp:txXfrm>
        <a:off x="8856551" y="481868"/>
        <a:ext cx="2682778" cy="1609667"/>
      </dsp:txXfrm>
    </dsp:sp>
    <dsp:sp modelId="{3EFA3259-7A44-4240-9B49-F4F3D894C5C5}">
      <dsp:nvSpPr>
        <dsp:cNvPr id="0" name=""/>
        <dsp:cNvSpPr/>
      </dsp:nvSpPr>
      <dsp:spPr>
        <a:xfrm>
          <a:off x="3381" y="2359813"/>
          <a:ext cx="2682778" cy="16096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IaaS (VMs)</a:t>
          </a:r>
        </a:p>
        <a:p>
          <a:pPr marL="114300" lvl="1" indent="-114300" algn="l" defTabSz="577850">
            <a:lnSpc>
              <a:spcPct val="90000"/>
            </a:lnSpc>
            <a:spcBef>
              <a:spcPct val="0"/>
            </a:spcBef>
            <a:spcAft>
              <a:spcPct val="15000"/>
            </a:spcAft>
            <a:buChar char="•"/>
          </a:pPr>
          <a:r>
            <a:rPr lang="en-US" sz="1300" kern="1200" dirty="0"/>
            <a:t>Page Blobs and Disks</a:t>
          </a:r>
        </a:p>
        <a:p>
          <a:pPr marL="114300" lvl="1" indent="-114300" algn="l" defTabSz="577850">
            <a:lnSpc>
              <a:spcPct val="90000"/>
            </a:lnSpc>
            <a:spcBef>
              <a:spcPct val="0"/>
            </a:spcBef>
            <a:spcAft>
              <a:spcPct val="15000"/>
            </a:spcAft>
            <a:buChar char="•"/>
          </a:pPr>
          <a:r>
            <a:rPr lang="en-US" sz="1300" kern="1200" dirty="0"/>
            <a:t>Azure Files</a:t>
          </a:r>
        </a:p>
        <a:p>
          <a:pPr marL="114300" lvl="1" indent="-114300" algn="l" defTabSz="577850">
            <a:lnSpc>
              <a:spcPct val="90000"/>
            </a:lnSpc>
            <a:spcBef>
              <a:spcPct val="0"/>
            </a:spcBef>
            <a:spcAft>
              <a:spcPct val="15000"/>
            </a:spcAft>
            <a:buChar char="•"/>
          </a:pPr>
          <a:r>
            <a:rPr lang="en-US" sz="1300" kern="1200" dirty="0"/>
            <a:t>Azure Site Recovery</a:t>
          </a:r>
        </a:p>
        <a:p>
          <a:pPr marL="114300" lvl="1" indent="-114300" algn="l" defTabSz="577850">
            <a:lnSpc>
              <a:spcPct val="90000"/>
            </a:lnSpc>
            <a:spcBef>
              <a:spcPct val="0"/>
            </a:spcBef>
            <a:spcAft>
              <a:spcPct val="15000"/>
            </a:spcAft>
            <a:buChar char="•"/>
          </a:pPr>
          <a:r>
            <a:rPr lang="en-US" sz="1300" kern="1200" dirty="0"/>
            <a:t>Azure Backup</a:t>
          </a:r>
        </a:p>
      </dsp:txBody>
      <dsp:txXfrm>
        <a:off x="3381" y="2359813"/>
        <a:ext cx="2682778" cy="1609667"/>
      </dsp:txXfrm>
    </dsp:sp>
    <dsp:sp modelId="{BCB36226-89F5-4E19-8AE0-954A2A8E8069}">
      <dsp:nvSpPr>
        <dsp:cNvPr id="0" name=""/>
        <dsp:cNvSpPr/>
      </dsp:nvSpPr>
      <dsp:spPr>
        <a:xfrm>
          <a:off x="2954438" y="2359813"/>
          <a:ext cx="2682778" cy="16096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Video Files</a:t>
          </a:r>
        </a:p>
        <a:p>
          <a:pPr marL="114300" lvl="1" indent="-114300" algn="l" defTabSz="577850">
            <a:lnSpc>
              <a:spcPct val="90000"/>
            </a:lnSpc>
            <a:spcBef>
              <a:spcPct val="0"/>
            </a:spcBef>
            <a:spcAft>
              <a:spcPct val="15000"/>
            </a:spcAft>
            <a:buChar char="•"/>
          </a:pPr>
          <a:r>
            <a:rPr lang="en-US" sz="1300" kern="1200" dirty="0"/>
            <a:t>Azure Media Storage</a:t>
          </a:r>
        </a:p>
        <a:p>
          <a:pPr marL="114300" lvl="1" indent="-114300" algn="l" defTabSz="577850">
            <a:lnSpc>
              <a:spcPct val="90000"/>
            </a:lnSpc>
            <a:spcBef>
              <a:spcPct val="0"/>
            </a:spcBef>
            <a:spcAft>
              <a:spcPct val="15000"/>
            </a:spcAft>
            <a:buChar char="•"/>
          </a:pPr>
          <a:r>
            <a:rPr lang="en-US" sz="1300" kern="1200" dirty="0"/>
            <a:t>Block blobs</a:t>
          </a:r>
        </a:p>
      </dsp:txBody>
      <dsp:txXfrm>
        <a:off x="2954438" y="2359813"/>
        <a:ext cx="2682778" cy="1609667"/>
      </dsp:txXfrm>
    </dsp:sp>
    <dsp:sp modelId="{4F75FF11-3BF2-47FB-950C-89911997F1AE}">
      <dsp:nvSpPr>
        <dsp:cNvPr id="0" name=""/>
        <dsp:cNvSpPr/>
      </dsp:nvSpPr>
      <dsp:spPr>
        <a:xfrm>
          <a:off x="5905494" y="2359813"/>
          <a:ext cx="2682778" cy="16096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Data transfer</a:t>
          </a:r>
        </a:p>
        <a:p>
          <a:pPr marL="114300" lvl="1" indent="-114300" algn="l" defTabSz="577850">
            <a:lnSpc>
              <a:spcPct val="90000"/>
            </a:lnSpc>
            <a:spcBef>
              <a:spcPct val="0"/>
            </a:spcBef>
            <a:spcAft>
              <a:spcPct val="15000"/>
            </a:spcAft>
            <a:buChar char="•"/>
          </a:pPr>
          <a:r>
            <a:rPr lang="en-US" sz="1300" kern="1200" dirty="0"/>
            <a:t>Import/Export</a:t>
          </a:r>
        </a:p>
      </dsp:txBody>
      <dsp:txXfrm>
        <a:off x="5905494" y="2359813"/>
        <a:ext cx="2682778" cy="1609667"/>
      </dsp:txXfrm>
    </dsp:sp>
    <dsp:sp modelId="{6D61A0F4-CB51-4B58-B4D3-BA3A9FF9211A}">
      <dsp:nvSpPr>
        <dsp:cNvPr id="0" name=""/>
        <dsp:cNvSpPr/>
      </dsp:nvSpPr>
      <dsp:spPr>
        <a:xfrm>
          <a:off x="8856551" y="2359813"/>
          <a:ext cx="2682778" cy="16096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Log files</a:t>
          </a:r>
        </a:p>
        <a:p>
          <a:pPr marL="114300" lvl="1" indent="-114300" algn="l" defTabSz="577850">
            <a:lnSpc>
              <a:spcPct val="90000"/>
            </a:lnSpc>
            <a:spcBef>
              <a:spcPct val="0"/>
            </a:spcBef>
            <a:spcAft>
              <a:spcPct val="15000"/>
            </a:spcAft>
            <a:buChar char="•"/>
          </a:pPr>
          <a:r>
            <a:rPr lang="en-US" sz="1300" kern="1200" dirty="0"/>
            <a:t>Append Blobs</a:t>
          </a:r>
        </a:p>
      </dsp:txBody>
      <dsp:txXfrm>
        <a:off x="8856551" y="2359813"/>
        <a:ext cx="2682778" cy="16096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84FCD4-950C-42B4-B1CB-FF3B9178B665}">
      <dsp:nvSpPr>
        <dsp:cNvPr id="0" name=""/>
        <dsp:cNvSpPr/>
      </dsp:nvSpPr>
      <dsp:spPr>
        <a:xfrm>
          <a:off x="0" y="194408"/>
          <a:ext cx="3383280" cy="79794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(Blobs) Container</a:t>
          </a:r>
        </a:p>
      </dsp:txBody>
      <dsp:txXfrm>
        <a:off x="38952" y="233360"/>
        <a:ext cx="3305376" cy="720036"/>
      </dsp:txXfrm>
    </dsp:sp>
    <dsp:sp modelId="{B630E55A-FC67-45BC-A75A-FC89E8CEB1ED}">
      <dsp:nvSpPr>
        <dsp:cNvPr id="0" name=""/>
        <dsp:cNvSpPr/>
      </dsp:nvSpPr>
      <dsp:spPr>
        <a:xfrm>
          <a:off x="0" y="1081628"/>
          <a:ext cx="3383280" cy="79794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Table</a:t>
          </a:r>
        </a:p>
      </dsp:txBody>
      <dsp:txXfrm>
        <a:off x="38952" y="1120580"/>
        <a:ext cx="3305376" cy="720036"/>
      </dsp:txXfrm>
    </dsp:sp>
    <dsp:sp modelId="{B74292E9-9E2F-488D-A9EA-A15FD8E4266D}">
      <dsp:nvSpPr>
        <dsp:cNvPr id="0" name=""/>
        <dsp:cNvSpPr/>
      </dsp:nvSpPr>
      <dsp:spPr>
        <a:xfrm>
          <a:off x="0" y="1968848"/>
          <a:ext cx="3383280" cy="79794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File shares</a:t>
          </a:r>
        </a:p>
      </dsp:txBody>
      <dsp:txXfrm>
        <a:off x="38952" y="2007800"/>
        <a:ext cx="3305376" cy="720036"/>
      </dsp:txXfrm>
    </dsp:sp>
    <dsp:sp modelId="{4CC3A5EC-DE21-48D6-8BB9-8702C589B6F3}">
      <dsp:nvSpPr>
        <dsp:cNvPr id="0" name=""/>
        <dsp:cNvSpPr/>
      </dsp:nvSpPr>
      <dsp:spPr>
        <a:xfrm>
          <a:off x="0" y="2856068"/>
          <a:ext cx="3383280" cy="79794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Queues</a:t>
          </a:r>
        </a:p>
      </dsp:txBody>
      <dsp:txXfrm>
        <a:off x="38952" y="2895020"/>
        <a:ext cx="3305376" cy="7200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C0110D-B6AB-4E8A-93E1-B905B29F4A2C}">
      <dsp:nvSpPr>
        <dsp:cNvPr id="0" name=""/>
        <dsp:cNvSpPr/>
      </dsp:nvSpPr>
      <dsp:spPr>
        <a:xfrm>
          <a:off x="0" y="1408"/>
          <a:ext cx="3383280" cy="819000"/>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Blobs</a:t>
          </a:r>
        </a:p>
      </dsp:txBody>
      <dsp:txXfrm>
        <a:off x="39980" y="41388"/>
        <a:ext cx="3303320" cy="739040"/>
      </dsp:txXfrm>
    </dsp:sp>
    <dsp:sp modelId="{8C53280F-4DD9-466E-A4D0-E2075FC62691}">
      <dsp:nvSpPr>
        <dsp:cNvPr id="0" name=""/>
        <dsp:cNvSpPr/>
      </dsp:nvSpPr>
      <dsp:spPr>
        <a:xfrm>
          <a:off x="0" y="892408"/>
          <a:ext cx="3383280" cy="819000"/>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Entities</a:t>
          </a:r>
        </a:p>
      </dsp:txBody>
      <dsp:txXfrm>
        <a:off x="39980" y="932388"/>
        <a:ext cx="3303320" cy="739040"/>
      </dsp:txXfrm>
    </dsp:sp>
    <dsp:sp modelId="{DD2D82E2-750E-46C2-9C59-8EF75C7C30F5}">
      <dsp:nvSpPr>
        <dsp:cNvPr id="0" name=""/>
        <dsp:cNvSpPr/>
      </dsp:nvSpPr>
      <dsp:spPr>
        <a:xfrm>
          <a:off x="0" y="1783409"/>
          <a:ext cx="3383280" cy="819000"/>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Directories/Files</a:t>
          </a:r>
        </a:p>
      </dsp:txBody>
      <dsp:txXfrm>
        <a:off x="39980" y="1823389"/>
        <a:ext cx="3303320" cy="739040"/>
      </dsp:txXfrm>
    </dsp:sp>
    <dsp:sp modelId="{67783484-33F5-410B-BE40-2C98F99224BD}">
      <dsp:nvSpPr>
        <dsp:cNvPr id="0" name=""/>
        <dsp:cNvSpPr/>
      </dsp:nvSpPr>
      <dsp:spPr>
        <a:xfrm>
          <a:off x="0" y="2674409"/>
          <a:ext cx="3383280" cy="819000"/>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Messages</a:t>
          </a:r>
          <a:endParaRPr lang="en-US" sz="3200" kern="1200" dirty="0"/>
        </a:p>
      </dsp:txBody>
      <dsp:txXfrm>
        <a:off x="39980" y="2714389"/>
        <a:ext cx="3303320" cy="7390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110608-D2AA-4D6D-A93E-AC447F45D2BD}">
      <dsp:nvSpPr>
        <dsp:cNvPr id="0" name=""/>
        <dsp:cNvSpPr/>
      </dsp:nvSpPr>
      <dsp:spPr>
        <a:xfrm>
          <a:off x="1004" y="0"/>
          <a:ext cx="2611933" cy="36140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Container 1 (/VHDs)</a:t>
          </a:r>
        </a:p>
      </dsp:txBody>
      <dsp:txXfrm>
        <a:off x="1004" y="0"/>
        <a:ext cx="2611933" cy="1084217"/>
      </dsp:txXfrm>
    </dsp:sp>
    <dsp:sp modelId="{99E2529F-CF4C-4AF7-9EBA-06C5B62D2965}">
      <dsp:nvSpPr>
        <dsp:cNvPr id="0" name=""/>
        <dsp:cNvSpPr/>
      </dsp:nvSpPr>
      <dsp:spPr>
        <a:xfrm>
          <a:off x="262197" y="1084217"/>
          <a:ext cx="2089546" cy="234913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t" anchorCtr="0">
          <a:noAutofit/>
        </a:bodyPr>
        <a:lstStyle/>
        <a:p>
          <a:pPr marL="0" lvl="0" indent="0" algn="l" defTabSz="1066800">
            <a:lnSpc>
              <a:spcPct val="90000"/>
            </a:lnSpc>
            <a:spcBef>
              <a:spcPct val="0"/>
            </a:spcBef>
            <a:spcAft>
              <a:spcPct val="35000"/>
            </a:spcAft>
            <a:buNone/>
          </a:pPr>
          <a:r>
            <a:rPr lang="en-US" sz="2400" kern="1200" dirty="0"/>
            <a:t>VHDs</a:t>
          </a:r>
        </a:p>
        <a:p>
          <a:pPr marL="171450" lvl="1" indent="-171450" algn="l" defTabSz="844550">
            <a:lnSpc>
              <a:spcPct val="90000"/>
            </a:lnSpc>
            <a:spcBef>
              <a:spcPct val="0"/>
            </a:spcBef>
            <a:spcAft>
              <a:spcPct val="15000"/>
            </a:spcAft>
            <a:buChar char="•"/>
          </a:pPr>
          <a:r>
            <a:rPr lang="en-US" sz="1900" kern="1200" dirty="0"/>
            <a:t>/Win2k12-datacenter.vhd</a:t>
          </a:r>
        </a:p>
      </dsp:txBody>
      <dsp:txXfrm>
        <a:off x="323398" y="1145418"/>
        <a:ext cx="1967144" cy="2226735"/>
      </dsp:txXfrm>
    </dsp:sp>
    <dsp:sp modelId="{42685549-D1E0-4A3D-A71B-E11ACF53B104}">
      <dsp:nvSpPr>
        <dsp:cNvPr id="0" name=""/>
        <dsp:cNvSpPr/>
      </dsp:nvSpPr>
      <dsp:spPr>
        <a:xfrm>
          <a:off x="2808833" y="0"/>
          <a:ext cx="2611933" cy="36140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Container 2 (/Logs)</a:t>
          </a:r>
        </a:p>
      </dsp:txBody>
      <dsp:txXfrm>
        <a:off x="2808833" y="0"/>
        <a:ext cx="2611933" cy="1084217"/>
      </dsp:txXfrm>
    </dsp:sp>
    <dsp:sp modelId="{998F46CE-2561-40CB-94B8-7B35D96B2D95}">
      <dsp:nvSpPr>
        <dsp:cNvPr id="0" name=""/>
        <dsp:cNvSpPr/>
      </dsp:nvSpPr>
      <dsp:spPr>
        <a:xfrm>
          <a:off x="3070026" y="1084217"/>
          <a:ext cx="2089546" cy="234913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/Log1.log</a:t>
          </a:r>
        </a:p>
      </dsp:txBody>
      <dsp:txXfrm>
        <a:off x="3131227" y="1145418"/>
        <a:ext cx="1967144" cy="2226735"/>
      </dsp:txXfrm>
    </dsp:sp>
    <dsp:sp modelId="{F4EB7E77-3A89-4B25-9335-EC1F2BCD48F4}">
      <dsp:nvSpPr>
        <dsp:cNvPr id="0" name=""/>
        <dsp:cNvSpPr/>
      </dsp:nvSpPr>
      <dsp:spPr>
        <a:xfrm>
          <a:off x="5616661" y="0"/>
          <a:ext cx="2611933" cy="36140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Container 3 (/Public)</a:t>
          </a:r>
        </a:p>
      </dsp:txBody>
      <dsp:txXfrm>
        <a:off x="5616661" y="0"/>
        <a:ext cx="2611933" cy="1084217"/>
      </dsp:txXfrm>
    </dsp:sp>
    <dsp:sp modelId="{EECAFF47-68BD-4EA6-B01E-C3746CE71C26}">
      <dsp:nvSpPr>
        <dsp:cNvPr id="0" name=""/>
        <dsp:cNvSpPr/>
      </dsp:nvSpPr>
      <dsp:spPr>
        <a:xfrm>
          <a:off x="5877855" y="1085275"/>
          <a:ext cx="2089546" cy="108968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t" anchorCtr="0">
          <a:noAutofit/>
        </a:bodyPr>
        <a:lstStyle/>
        <a:p>
          <a:pPr marL="0" lvl="0" indent="0" algn="l" defTabSz="1066800">
            <a:lnSpc>
              <a:spcPct val="90000"/>
            </a:lnSpc>
            <a:spcBef>
              <a:spcPct val="0"/>
            </a:spcBef>
            <a:spcAft>
              <a:spcPct val="35000"/>
            </a:spcAft>
            <a:buNone/>
          </a:pPr>
          <a:r>
            <a:rPr lang="en-US" sz="2400" kern="1200" dirty="0"/>
            <a:t>/Photos</a:t>
          </a:r>
        </a:p>
        <a:p>
          <a:pPr marL="171450" lvl="1" indent="-171450" algn="l" defTabSz="844550">
            <a:lnSpc>
              <a:spcPct val="90000"/>
            </a:lnSpc>
            <a:spcBef>
              <a:spcPct val="0"/>
            </a:spcBef>
            <a:spcAft>
              <a:spcPct val="15000"/>
            </a:spcAft>
            <a:buChar char="•"/>
          </a:pPr>
          <a:r>
            <a:rPr lang="en-US" sz="1900" kern="1200" dirty="0"/>
            <a:t>/Pic1.jpg</a:t>
          </a:r>
        </a:p>
      </dsp:txBody>
      <dsp:txXfrm>
        <a:off x="5909771" y="1117191"/>
        <a:ext cx="2025714" cy="1025855"/>
      </dsp:txXfrm>
    </dsp:sp>
    <dsp:sp modelId="{5896DBE7-6C37-4D48-BC51-02C52386A5C4}">
      <dsp:nvSpPr>
        <dsp:cNvPr id="0" name=""/>
        <dsp:cNvSpPr/>
      </dsp:nvSpPr>
      <dsp:spPr>
        <a:xfrm>
          <a:off x="5877855" y="2342607"/>
          <a:ext cx="2089546" cy="108968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t" anchorCtr="0">
          <a:noAutofit/>
        </a:bodyPr>
        <a:lstStyle/>
        <a:p>
          <a:pPr marL="0" lvl="0" indent="0" algn="l" defTabSz="1066800">
            <a:lnSpc>
              <a:spcPct val="90000"/>
            </a:lnSpc>
            <a:spcBef>
              <a:spcPct val="0"/>
            </a:spcBef>
            <a:spcAft>
              <a:spcPct val="35000"/>
            </a:spcAft>
            <a:buNone/>
          </a:pPr>
          <a:r>
            <a:rPr lang="en-US" sz="2400" kern="1200" dirty="0"/>
            <a:t>/Videos</a:t>
          </a:r>
        </a:p>
        <a:p>
          <a:pPr marL="171450" lvl="1" indent="-171450" algn="l" defTabSz="844550">
            <a:lnSpc>
              <a:spcPct val="90000"/>
            </a:lnSpc>
            <a:spcBef>
              <a:spcPct val="0"/>
            </a:spcBef>
            <a:spcAft>
              <a:spcPct val="15000"/>
            </a:spcAft>
            <a:buChar char="•"/>
          </a:pPr>
          <a:r>
            <a:rPr lang="en-US" sz="1900" kern="1200" dirty="0"/>
            <a:t>/MyVideo.mp4</a:t>
          </a:r>
        </a:p>
      </dsp:txBody>
      <dsp:txXfrm>
        <a:off x="5909771" y="2374523"/>
        <a:ext cx="2025714" cy="102585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0261A1-21D9-4195-98DA-7BBE5669136B}">
      <dsp:nvSpPr>
        <dsp:cNvPr id="0" name=""/>
        <dsp:cNvSpPr/>
      </dsp:nvSpPr>
      <dsp:spPr>
        <a:xfrm>
          <a:off x="0" y="0"/>
          <a:ext cx="3311433" cy="6912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Entity1</a:t>
          </a:r>
        </a:p>
      </dsp:txBody>
      <dsp:txXfrm>
        <a:off x="0" y="0"/>
        <a:ext cx="3311433" cy="691200"/>
      </dsp:txXfrm>
    </dsp:sp>
    <dsp:sp modelId="{6B64ACC7-6DBF-452F-A93E-A3EDDEAD22AC}">
      <dsp:nvSpPr>
        <dsp:cNvPr id="0" name=""/>
        <dsp:cNvSpPr/>
      </dsp:nvSpPr>
      <dsp:spPr>
        <a:xfrm>
          <a:off x="3396" y="699035"/>
          <a:ext cx="3311433" cy="180140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Partition Key=LASTNAME1</a:t>
          </a:r>
        </a:p>
        <a:p>
          <a:pPr marL="171450" lvl="1" indent="-171450" algn="l" defTabSz="800100">
            <a:lnSpc>
              <a:spcPct val="90000"/>
            </a:lnSpc>
            <a:spcBef>
              <a:spcPct val="0"/>
            </a:spcBef>
            <a:spcAft>
              <a:spcPct val="15000"/>
            </a:spcAft>
            <a:buChar char="•"/>
          </a:pPr>
          <a:r>
            <a:rPr lang="en-US" sz="1800" kern="1200" dirty="0"/>
            <a:t>Key=</a:t>
          </a:r>
          <a:r>
            <a:rPr lang="en-US" sz="1800" kern="1200" dirty="0" err="1"/>
            <a:t>userid</a:t>
          </a:r>
          <a:endParaRPr lang="en-US" sz="1800" kern="1200" dirty="0"/>
        </a:p>
        <a:p>
          <a:pPr marL="171450" lvl="1" indent="-171450" algn="l" defTabSz="800100">
            <a:lnSpc>
              <a:spcPct val="90000"/>
            </a:lnSpc>
            <a:spcBef>
              <a:spcPct val="0"/>
            </a:spcBef>
            <a:spcAft>
              <a:spcPct val="15000"/>
            </a:spcAft>
            <a:buChar char="•"/>
          </a:pPr>
          <a:r>
            <a:rPr lang="en-US" sz="1800" kern="1200" dirty="0"/>
            <a:t>Att1 = value</a:t>
          </a:r>
        </a:p>
      </dsp:txBody>
      <dsp:txXfrm>
        <a:off x="3396" y="699035"/>
        <a:ext cx="3311433" cy="1801406"/>
      </dsp:txXfrm>
    </dsp:sp>
    <dsp:sp modelId="{319E8F40-DDD1-43F8-AC62-702ABA40045B}">
      <dsp:nvSpPr>
        <dsp:cNvPr id="0" name=""/>
        <dsp:cNvSpPr/>
      </dsp:nvSpPr>
      <dsp:spPr>
        <a:xfrm>
          <a:off x="3778431" y="7835"/>
          <a:ext cx="3311433" cy="6912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Entity2</a:t>
          </a:r>
        </a:p>
      </dsp:txBody>
      <dsp:txXfrm>
        <a:off x="3778431" y="7835"/>
        <a:ext cx="3311433" cy="691200"/>
      </dsp:txXfrm>
    </dsp:sp>
    <dsp:sp modelId="{8838B989-F081-482E-B185-9A33ADE0E12B}">
      <dsp:nvSpPr>
        <dsp:cNvPr id="0" name=""/>
        <dsp:cNvSpPr/>
      </dsp:nvSpPr>
      <dsp:spPr>
        <a:xfrm>
          <a:off x="3778431" y="699035"/>
          <a:ext cx="3311433" cy="180140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Partition Key=LASTNAME1</a:t>
          </a:r>
        </a:p>
        <a:p>
          <a:pPr marL="171450" lvl="1" indent="-171450" algn="l" defTabSz="800100">
            <a:lnSpc>
              <a:spcPct val="90000"/>
            </a:lnSpc>
            <a:spcBef>
              <a:spcPct val="0"/>
            </a:spcBef>
            <a:spcAft>
              <a:spcPct val="15000"/>
            </a:spcAft>
            <a:buChar char="•"/>
          </a:pPr>
          <a:r>
            <a:rPr lang="en-US" sz="1800" kern="1200" dirty="0"/>
            <a:t>Key=</a:t>
          </a:r>
          <a:r>
            <a:rPr lang="en-US" sz="1800" kern="1200" dirty="0" err="1"/>
            <a:t>userid</a:t>
          </a:r>
          <a:endParaRPr lang="en-US" sz="1800" kern="1200" dirty="0"/>
        </a:p>
        <a:p>
          <a:pPr marL="171450" lvl="1" indent="-171450" algn="l" defTabSz="800100">
            <a:lnSpc>
              <a:spcPct val="90000"/>
            </a:lnSpc>
            <a:spcBef>
              <a:spcPct val="0"/>
            </a:spcBef>
            <a:spcAft>
              <a:spcPct val="15000"/>
            </a:spcAft>
            <a:buChar char="•"/>
          </a:pPr>
          <a:r>
            <a:rPr lang="en-US" sz="1800" kern="1200" dirty="0"/>
            <a:t>Att1 = value</a:t>
          </a:r>
        </a:p>
        <a:p>
          <a:pPr marL="171450" lvl="1" indent="-171450" algn="l" defTabSz="800100">
            <a:lnSpc>
              <a:spcPct val="90000"/>
            </a:lnSpc>
            <a:spcBef>
              <a:spcPct val="0"/>
            </a:spcBef>
            <a:spcAft>
              <a:spcPct val="15000"/>
            </a:spcAft>
            <a:buChar char="•"/>
          </a:pPr>
          <a:r>
            <a:rPr lang="en-US" sz="1800" kern="1200" dirty="0" err="1"/>
            <a:t>Att</a:t>
          </a:r>
          <a:r>
            <a:rPr lang="en-US" sz="1800" kern="1200" dirty="0"/>
            <a:t> 2 = value</a:t>
          </a:r>
        </a:p>
        <a:p>
          <a:pPr marL="171450" lvl="1" indent="-171450" algn="l" defTabSz="800100">
            <a:lnSpc>
              <a:spcPct val="90000"/>
            </a:lnSpc>
            <a:spcBef>
              <a:spcPct val="0"/>
            </a:spcBef>
            <a:spcAft>
              <a:spcPct val="15000"/>
            </a:spcAft>
            <a:buChar char="•"/>
          </a:pPr>
          <a:r>
            <a:rPr lang="en-US" sz="1800" kern="1200" dirty="0" err="1"/>
            <a:t>Att</a:t>
          </a:r>
          <a:r>
            <a:rPr lang="en-US" sz="1800" kern="1200" dirty="0"/>
            <a:t> 3 =value</a:t>
          </a:r>
        </a:p>
      </dsp:txBody>
      <dsp:txXfrm>
        <a:off x="3778431" y="699035"/>
        <a:ext cx="3311433" cy="1801406"/>
      </dsp:txXfrm>
    </dsp:sp>
    <dsp:sp modelId="{E764774F-213D-4FDF-B9AD-1F4517E77372}">
      <dsp:nvSpPr>
        <dsp:cNvPr id="0" name=""/>
        <dsp:cNvSpPr/>
      </dsp:nvSpPr>
      <dsp:spPr>
        <a:xfrm>
          <a:off x="7553465" y="7835"/>
          <a:ext cx="3311433" cy="6912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Entity3</a:t>
          </a:r>
        </a:p>
      </dsp:txBody>
      <dsp:txXfrm>
        <a:off x="7553465" y="7835"/>
        <a:ext cx="3311433" cy="691200"/>
      </dsp:txXfrm>
    </dsp:sp>
    <dsp:sp modelId="{9D8AD3D1-3232-4E98-852D-2B8BA2378CAF}">
      <dsp:nvSpPr>
        <dsp:cNvPr id="0" name=""/>
        <dsp:cNvSpPr/>
      </dsp:nvSpPr>
      <dsp:spPr>
        <a:xfrm>
          <a:off x="7553465" y="699035"/>
          <a:ext cx="3311433" cy="180140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Partition Key=LASTNAME2</a:t>
          </a:r>
        </a:p>
        <a:p>
          <a:pPr marL="171450" lvl="1" indent="-171450" algn="l" defTabSz="800100">
            <a:lnSpc>
              <a:spcPct val="90000"/>
            </a:lnSpc>
            <a:spcBef>
              <a:spcPct val="0"/>
            </a:spcBef>
            <a:spcAft>
              <a:spcPct val="15000"/>
            </a:spcAft>
            <a:buChar char="•"/>
          </a:pPr>
          <a:r>
            <a:rPr lang="en-US" sz="1800" kern="1200" dirty="0"/>
            <a:t>Key=</a:t>
          </a:r>
          <a:r>
            <a:rPr lang="en-US" sz="1800" kern="1200" dirty="0" err="1"/>
            <a:t>userid</a:t>
          </a:r>
          <a:endParaRPr lang="en-US" sz="1800" kern="1200" dirty="0"/>
        </a:p>
        <a:p>
          <a:pPr marL="171450" lvl="1" indent="-171450" algn="l" defTabSz="800100">
            <a:lnSpc>
              <a:spcPct val="90000"/>
            </a:lnSpc>
            <a:spcBef>
              <a:spcPct val="0"/>
            </a:spcBef>
            <a:spcAft>
              <a:spcPct val="15000"/>
            </a:spcAft>
            <a:buChar char="•"/>
          </a:pPr>
          <a:r>
            <a:rPr lang="en-US" sz="1800" kern="1200" dirty="0"/>
            <a:t>Att1 = value</a:t>
          </a:r>
        </a:p>
        <a:p>
          <a:pPr marL="171450" lvl="1" indent="-171450" algn="l" defTabSz="800100">
            <a:lnSpc>
              <a:spcPct val="90000"/>
            </a:lnSpc>
            <a:spcBef>
              <a:spcPct val="0"/>
            </a:spcBef>
            <a:spcAft>
              <a:spcPct val="15000"/>
            </a:spcAft>
            <a:buChar char="•"/>
          </a:pPr>
          <a:r>
            <a:rPr lang="en-US" sz="1800" kern="1200" dirty="0" err="1"/>
            <a:t>Att</a:t>
          </a:r>
          <a:r>
            <a:rPr lang="en-US" sz="1800" kern="1200" dirty="0"/>
            <a:t> 3 = value</a:t>
          </a:r>
        </a:p>
        <a:p>
          <a:pPr marL="171450" lvl="1" indent="-171450" algn="l" defTabSz="800100">
            <a:lnSpc>
              <a:spcPct val="90000"/>
            </a:lnSpc>
            <a:spcBef>
              <a:spcPct val="0"/>
            </a:spcBef>
            <a:spcAft>
              <a:spcPct val="15000"/>
            </a:spcAft>
            <a:buChar char="•"/>
          </a:pPr>
          <a:r>
            <a:rPr lang="en-US" sz="1800" kern="1200" dirty="0" err="1"/>
            <a:t>Att</a:t>
          </a:r>
          <a:r>
            <a:rPr lang="en-US" sz="1800" kern="1200" dirty="0"/>
            <a:t> 6 = value</a:t>
          </a:r>
        </a:p>
      </dsp:txBody>
      <dsp:txXfrm>
        <a:off x="7553465" y="699035"/>
        <a:ext cx="3311433" cy="180140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BB7C8-2117-4DE2-95BA-9EC847EF6829}">
      <dsp:nvSpPr>
        <dsp:cNvPr id="0" name=""/>
        <dsp:cNvSpPr/>
      </dsp:nvSpPr>
      <dsp:spPr>
        <a:xfrm>
          <a:off x="2957" y="360"/>
          <a:ext cx="8223684" cy="122170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n-US" sz="5000" kern="1200" dirty="0"/>
            <a:t>Queue (Order Processing)</a:t>
          </a:r>
        </a:p>
      </dsp:txBody>
      <dsp:txXfrm>
        <a:off x="38740" y="36143"/>
        <a:ext cx="8152118" cy="1150142"/>
      </dsp:txXfrm>
    </dsp:sp>
    <dsp:sp modelId="{741E622F-E519-454B-A6B1-ED91D8C1AA96}">
      <dsp:nvSpPr>
        <dsp:cNvPr id="0" name=""/>
        <dsp:cNvSpPr/>
      </dsp:nvSpPr>
      <dsp:spPr>
        <a:xfrm>
          <a:off x="2957" y="1434045"/>
          <a:ext cx="2595860" cy="1221708"/>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Order1</a:t>
          </a:r>
        </a:p>
      </dsp:txBody>
      <dsp:txXfrm>
        <a:off x="38740" y="1469828"/>
        <a:ext cx="2524294" cy="1150142"/>
      </dsp:txXfrm>
    </dsp:sp>
    <dsp:sp modelId="{D84E3CED-0E8C-4AE7-818F-90A8B52846A8}">
      <dsp:nvSpPr>
        <dsp:cNvPr id="0" name=""/>
        <dsp:cNvSpPr/>
      </dsp:nvSpPr>
      <dsp:spPr>
        <a:xfrm>
          <a:off x="2816869" y="1434045"/>
          <a:ext cx="2595860" cy="1221708"/>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Order2</a:t>
          </a:r>
        </a:p>
      </dsp:txBody>
      <dsp:txXfrm>
        <a:off x="2852652" y="1469828"/>
        <a:ext cx="2524294" cy="1150142"/>
      </dsp:txXfrm>
    </dsp:sp>
    <dsp:sp modelId="{1A3C5CD4-31E2-48FE-9EA6-9AFA434BC432}">
      <dsp:nvSpPr>
        <dsp:cNvPr id="0" name=""/>
        <dsp:cNvSpPr/>
      </dsp:nvSpPr>
      <dsp:spPr>
        <a:xfrm>
          <a:off x="5630782" y="1434045"/>
          <a:ext cx="2595860" cy="1221708"/>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err="1"/>
            <a:t>OrderN</a:t>
          </a:r>
          <a:r>
            <a:rPr lang="en-US" sz="4100" kern="1200" dirty="0"/>
            <a:t>…</a:t>
          </a:r>
        </a:p>
      </dsp:txBody>
      <dsp:txXfrm>
        <a:off x="5666565" y="1469828"/>
        <a:ext cx="2524294" cy="115014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110608-D2AA-4D6D-A93E-AC447F45D2BD}">
      <dsp:nvSpPr>
        <dsp:cNvPr id="0" name=""/>
        <dsp:cNvSpPr/>
      </dsp:nvSpPr>
      <dsp:spPr>
        <a:xfrm>
          <a:off x="4118" y="0"/>
          <a:ext cx="3962102" cy="36140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Share name 1 (archive)</a:t>
          </a:r>
        </a:p>
      </dsp:txBody>
      <dsp:txXfrm>
        <a:off x="4118" y="0"/>
        <a:ext cx="3962102" cy="1084217"/>
      </dsp:txXfrm>
    </dsp:sp>
    <dsp:sp modelId="{BD51A41E-61D7-4FB0-88FD-1D45F4D7F1EF}">
      <dsp:nvSpPr>
        <dsp:cNvPr id="0" name=""/>
        <dsp:cNvSpPr/>
      </dsp:nvSpPr>
      <dsp:spPr>
        <a:xfrm>
          <a:off x="400329" y="1085275"/>
          <a:ext cx="3169681" cy="108968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t" anchorCtr="0">
          <a:noAutofit/>
        </a:bodyPr>
        <a:lstStyle/>
        <a:p>
          <a:pPr marL="0" lvl="0" indent="0" algn="l" defTabSz="711200">
            <a:lnSpc>
              <a:spcPct val="90000"/>
            </a:lnSpc>
            <a:spcBef>
              <a:spcPct val="0"/>
            </a:spcBef>
            <a:spcAft>
              <a:spcPct val="35000"/>
            </a:spcAft>
            <a:buNone/>
          </a:pPr>
          <a:r>
            <a:rPr lang="en-US" sz="1600" kern="1200" dirty="0"/>
            <a:t>/Folder</a:t>
          </a:r>
        </a:p>
        <a:p>
          <a:pPr marL="114300" lvl="1" indent="-114300" algn="l" defTabSz="533400">
            <a:lnSpc>
              <a:spcPct val="90000"/>
            </a:lnSpc>
            <a:spcBef>
              <a:spcPct val="0"/>
            </a:spcBef>
            <a:spcAft>
              <a:spcPct val="15000"/>
            </a:spcAft>
            <a:buChar char="•"/>
          </a:pPr>
          <a:r>
            <a:rPr lang="en-US" sz="1200" kern="1200" dirty="0"/>
            <a:t>/File1.docx</a:t>
          </a:r>
        </a:p>
        <a:p>
          <a:pPr marL="114300" lvl="1" indent="-114300" algn="l" defTabSz="533400">
            <a:lnSpc>
              <a:spcPct val="90000"/>
            </a:lnSpc>
            <a:spcBef>
              <a:spcPct val="0"/>
            </a:spcBef>
            <a:spcAft>
              <a:spcPct val="15000"/>
            </a:spcAft>
            <a:buChar char="•"/>
          </a:pPr>
          <a:r>
            <a:rPr lang="en-US" sz="1200" kern="1200" dirty="0"/>
            <a:t>/</a:t>
          </a:r>
          <a:r>
            <a:rPr lang="en-US" sz="1200" kern="1200" dirty="0" err="1"/>
            <a:t>foldera</a:t>
          </a:r>
          <a:endParaRPr lang="en-US" sz="1200" kern="1200" dirty="0"/>
        </a:p>
        <a:p>
          <a:pPr marL="228600" lvl="2" indent="-114300" algn="l" defTabSz="533400">
            <a:lnSpc>
              <a:spcPct val="90000"/>
            </a:lnSpc>
            <a:spcBef>
              <a:spcPct val="0"/>
            </a:spcBef>
            <a:spcAft>
              <a:spcPct val="15000"/>
            </a:spcAft>
            <a:buChar char="•"/>
          </a:pPr>
          <a:r>
            <a:rPr lang="en-US" sz="1200" kern="1200" dirty="0"/>
            <a:t>/file2.pptx</a:t>
          </a:r>
        </a:p>
      </dsp:txBody>
      <dsp:txXfrm>
        <a:off x="432245" y="1117191"/>
        <a:ext cx="3105849" cy="1025855"/>
      </dsp:txXfrm>
    </dsp:sp>
    <dsp:sp modelId="{500395D4-0633-403E-9A3E-BB9E493F81F0}">
      <dsp:nvSpPr>
        <dsp:cNvPr id="0" name=""/>
        <dsp:cNvSpPr/>
      </dsp:nvSpPr>
      <dsp:spPr>
        <a:xfrm>
          <a:off x="400329" y="2342607"/>
          <a:ext cx="3169681" cy="108968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t" anchorCtr="0">
          <a:noAutofit/>
        </a:bodyPr>
        <a:lstStyle/>
        <a:p>
          <a:pPr marL="0" lvl="0" indent="0" algn="l" defTabSz="711200">
            <a:lnSpc>
              <a:spcPct val="90000"/>
            </a:lnSpc>
            <a:spcBef>
              <a:spcPct val="0"/>
            </a:spcBef>
            <a:spcAft>
              <a:spcPct val="35000"/>
            </a:spcAft>
            <a:buNone/>
          </a:pPr>
          <a:r>
            <a:rPr lang="en-US" sz="1600" kern="1200" dirty="0"/>
            <a:t>/folder</a:t>
          </a:r>
        </a:p>
        <a:p>
          <a:pPr marL="114300" lvl="1" indent="-114300" algn="l" defTabSz="533400">
            <a:lnSpc>
              <a:spcPct val="90000"/>
            </a:lnSpc>
            <a:spcBef>
              <a:spcPct val="0"/>
            </a:spcBef>
            <a:spcAft>
              <a:spcPct val="15000"/>
            </a:spcAft>
            <a:buChar char="•"/>
          </a:pPr>
          <a:r>
            <a:rPr lang="en-US" sz="1200" kern="1200" dirty="0"/>
            <a:t>/folder</a:t>
          </a:r>
        </a:p>
        <a:p>
          <a:pPr marL="228600" lvl="2" indent="-114300" algn="l" defTabSz="533400">
            <a:lnSpc>
              <a:spcPct val="90000"/>
            </a:lnSpc>
            <a:spcBef>
              <a:spcPct val="0"/>
            </a:spcBef>
            <a:spcAft>
              <a:spcPct val="15000"/>
            </a:spcAft>
            <a:buChar char="•"/>
          </a:pPr>
          <a:r>
            <a:rPr lang="en-US" sz="1200" kern="1200" dirty="0"/>
            <a:t>Files</a:t>
          </a:r>
        </a:p>
      </dsp:txBody>
      <dsp:txXfrm>
        <a:off x="432245" y="2374523"/>
        <a:ext cx="3105849" cy="1025855"/>
      </dsp:txXfrm>
    </dsp:sp>
    <dsp:sp modelId="{ECE48043-0ED0-4533-88C1-F40A7AA987F0}">
      <dsp:nvSpPr>
        <dsp:cNvPr id="0" name=""/>
        <dsp:cNvSpPr/>
      </dsp:nvSpPr>
      <dsp:spPr>
        <a:xfrm>
          <a:off x="4263378" y="0"/>
          <a:ext cx="3962102" cy="36140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Share name 1 (S Drive)</a:t>
          </a:r>
        </a:p>
      </dsp:txBody>
      <dsp:txXfrm>
        <a:off x="4263378" y="0"/>
        <a:ext cx="3962102" cy="1084217"/>
      </dsp:txXfrm>
    </dsp:sp>
    <dsp:sp modelId="{10C8F52C-74C8-4494-9A2A-D7897433E642}">
      <dsp:nvSpPr>
        <dsp:cNvPr id="0" name=""/>
        <dsp:cNvSpPr/>
      </dsp:nvSpPr>
      <dsp:spPr>
        <a:xfrm>
          <a:off x="4659589" y="1085275"/>
          <a:ext cx="3169681" cy="108968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t" anchorCtr="0">
          <a:noAutofit/>
        </a:bodyPr>
        <a:lstStyle/>
        <a:p>
          <a:pPr marL="0" lvl="0" indent="0" algn="l" defTabSz="711200">
            <a:lnSpc>
              <a:spcPct val="90000"/>
            </a:lnSpc>
            <a:spcBef>
              <a:spcPct val="0"/>
            </a:spcBef>
            <a:spcAft>
              <a:spcPct val="35000"/>
            </a:spcAft>
            <a:buNone/>
          </a:pPr>
          <a:r>
            <a:rPr lang="en-US" sz="1600" kern="1200" dirty="0"/>
            <a:t>/Folder</a:t>
          </a:r>
        </a:p>
        <a:p>
          <a:pPr marL="114300" lvl="1" indent="-114300" algn="l" defTabSz="533400">
            <a:lnSpc>
              <a:spcPct val="90000"/>
            </a:lnSpc>
            <a:spcBef>
              <a:spcPct val="0"/>
            </a:spcBef>
            <a:spcAft>
              <a:spcPct val="15000"/>
            </a:spcAft>
            <a:buChar char="•"/>
          </a:pPr>
          <a:r>
            <a:rPr lang="en-US" sz="1200" kern="1200" dirty="0"/>
            <a:t>/File1.docx</a:t>
          </a:r>
        </a:p>
        <a:p>
          <a:pPr marL="114300" lvl="1" indent="-114300" algn="l" defTabSz="533400">
            <a:lnSpc>
              <a:spcPct val="90000"/>
            </a:lnSpc>
            <a:spcBef>
              <a:spcPct val="0"/>
            </a:spcBef>
            <a:spcAft>
              <a:spcPct val="15000"/>
            </a:spcAft>
            <a:buChar char="•"/>
          </a:pPr>
          <a:r>
            <a:rPr lang="en-US" sz="1200" kern="1200" dirty="0"/>
            <a:t>/</a:t>
          </a:r>
          <a:r>
            <a:rPr lang="en-US" sz="1200" kern="1200" dirty="0" err="1"/>
            <a:t>foldera</a:t>
          </a:r>
          <a:endParaRPr lang="en-US" sz="1200" kern="1200" dirty="0"/>
        </a:p>
        <a:p>
          <a:pPr marL="228600" lvl="2" indent="-114300" algn="l" defTabSz="533400">
            <a:lnSpc>
              <a:spcPct val="90000"/>
            </a:lnSpc>
            <a:spcBef>
              <a:spcPct val="0"/>
            </a:spcBef>
            <a:spcAft>
              <a:spcPct val="15000"/>
            </a:spcAft>
            <a:buChar char="•"/>
          </a:pPr>
          <a:r>
            <a:rPr lang="en-US" sz="1200" kern="1200" dirty="0"/>
            <a:t>/file2.pptx</a:t>
          </a:r>
        </a:p>
      </dsp:txBody>
      <dsp:txXfrm>
        <a:off x="4691505" y="1117191"/>
        <a:ext cx="3105849" cy="1025855"/>
      </dsp:txXfrm>
    </dsp:sp>
    <dsp:sp modelId="{37615B50-C55A-4141-9B34-587835FA8890}">
      <dsp:nvSpPr>
        <dsp:cNvPr id="0" name=""/>
        <dsp:cNvSpPr/>
      </dsp:nvSpPr>
      <dsp:spPr>
        <a:xfrm>
          <a:off x="4659589" y="2342607"/>
          <a:ext cx="3169681" cy="108968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t" anchorCtr="0">
          <a:noAutofit/>
        </a:bodyPr>
        <a:lstStyle/>
        <a:p>
          <a:pPr marL="0" lvl="0" indent="0" algn="l" defTabSz="711200">
            <a:lnSpc>
              <a:spcPct val="90000"/>
            </a:lnSpc>
            <a:spcBef>
              <a:spcPct val="0"/>
            </a:spcBef>
            <a:spcAft>
              <a:spcPct val="35000"/>
            </a:spcAft>
            <a:buNone/>
          </a:pPr>
          <a:r>
            <a:rPr lang="en-US" sz="1600" kern="1200" dirty="0"/>
            <a:t>/folder</a:t>
          </a:r>
        </a:p>
        <a:p>
          <a:pPr marL="114300" lvl="1" indent="-114300" algn="l" defTabSz="533400">
            <a:lnSpc>
              <a:spcPct val="90000"/>
            </a:lnSpc>
            <a:spcBef>
              <a:spcPct val="0"/>
            </a:spcBef>
            <a:spcAft>
              <a:spcPct val="15000"/>
            </a:spcAft>
            <a:buChar char="•"/>
          </a:pPr>
          <a:r>
            <a:rPr lang="en-US" sz="1200" kern="1200" dirty="0"/>
            <a:t>/folder</a:t>
          </a:r>
        </a:p>
        <a:p>
          <a:pPr marL="228600" lvl="2" indent="-114300" algn="l" defTabSz="533400">
            <a:lnSpc>
              <a:spcPct val="90000"/>
            </a:lnSpc>
            <a:spcBef>
              <a:spcPct val="0"/>
            </a:spcBef>
            <a:spcAft>
              <a:spcPct val="15000"/>
            </a:spcAft>
            <a:buChar char="•"/>
          </a:pPr>
          <a:r>
            <a:rPr lang="en-US" sz="1200" kern="1200" dirty="0"/>
            <a:t>files</a:t>
          </a:r>
        </a:p>
      </dsp:txBody>
      <dsp:txXfrm>
        <a:off x="4691505" y="2374523"/>
        <a:ext cx="3105849" cy="1025855"/>
      </dsp:txXfrm>
    </dsp:sp>
  </dsp:spTree>
</dsp:drawing>
</file>

<file path=ppt/diagrams/layout1.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0B467-AF3F-4A69-A8E7-7C0C5514CA4B}" type="datetimeFigureOut">
              <a:rPr lang="en-US" smtClean="0"/>
              <a:t>06/23/2016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3F966B-4ADC-4E3F-B36C-6FAFCC426477}" type="slidenum">
              <a:rPr lang="en-US" smtClean="0"/>
              <a:t>‹#›</a:t>
            </a:fld>
            <a:endParaRPr lang="en-US"/>
          </a:p>
        </p:txBody>
      </p:sp>
    </p:spTree>
    <p:extLst>
      <p:ext uri="{BB962C8B-B14F-4D97-AF65-F5344CB8AC3E}">
        <p14:creationId xmlns:p14="http://schemas.microsoft.com/office/powerpoint/2010/main" val="2200499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msdn.microsoft.com/en-us/library/azure/mt427365.aspx"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azure.microsoft.com/services/preview/"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azure.microsoft.com/en-us/documentation/articles/storage-scalability-targets/"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msdn.microsoft.com/library/azure/dn249410.aspx"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technet.microsoft.com/library/cc749249.aspx"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azure.microsoft.com/blog/2014/09/02/windows-azure-virtual-machine-monitoring-with-wad-extension/" TargetMode="External"/><Relationship Id="rId4" Type="http://schemas.openxmlformats.org/officeDocument/2006/relationships/hyperlink" Target="http://linux.die.net/man/1/iosta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2</a:t>
            </a:fld>
            <a:endParaRPr lang="en-US"/>
          </a:p>
        </p:txBody>
      </p:sp>
    </p:spTree>
    <p:extLst>
      <p:ext uri="{BB962C8B-B14F-4D97-AF65-F5344CB8AC3E}">
        <p14:creationId xmlns:p14="http://schemas.microsoft.com/office/powerpoint/2010/main" val="3736580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4 services</a:t>
            </a:r>
            <a:r>
              <a:rPr lang="en-US" baseline="0" dirty="0"/>
              <a:t> in an Azure Storage account.  The first we will cover is the Blob service.  The blob service supports two types of blobs, block blobs and page blobs.  Block blobs are used for streaming content and storage of text or binary data.  Essentially anything you want to store in it.  </a:t>
            </a:r>
            <a:r>
              <a:rPr lang="en-US" b="1" baseline="0" dirty="0"/>
              <a:t>The size limit for a single block blob is 200GB.</a:t>
            </a:r>
          </a:p>
          <a:p>
            <a:endParaRPr lang="en-US" baseline="0" dirty="0"/>
          </a:p>
          <a:p>
            <a:r>
              <a:rPr lang="en-US" baseline="0" dirty="0"/>
              <a:t>Page blobs are optimized for random read/write operations.  Disks that are used to back Azure Virtual Machine’s use page blobs.  </a:t>
            </a:r>
            <a:r>
              <a:rPr lang="en-US" b="1" baseline="0" dirty="0"/>
              <a:t>The size limit for a single page blob can be 1TB.</a:t>
            </a:r>
          </a:p>
          <a:p>
            <a:r>
              <a:rPr lang="en-US" baseline="0" dirty="0"/>
              <a:t>They managed in containers. Containers allow you to group blobs together.</a:t>
            </a:r>
          </a:p>
          <a:p>
            <a:r>
              <a:rPr lang="en-US" baseline="0" dirty="0"/>
              <a:t>Block blobs are for sequential reads. Read or write at one time like photos. logs, files</a:t>
            </a:r>
          </a:p>
          <a:p>
            <a:r>
              <a:rPr lang="en-US" baseline="0" dirty="0"/>
              <a:t>Page blobs are for random reads. 3 copies in the same region. This is what backs the VM service and VM storage.</a:t>
            </a:r>
          </a:p>
          <a:p>
            <a:endParaRPr lang="en-US" baseline="0" dirty="0"/>
          </a:p>
          <a:p>
            <a:r>
              <a:rPr lang="en-US" baseline="0" dirty="0"/>
              <a:t>There is also a new blob type called append only blob. </a:t>
            </a:r>
            <a:r>
              <a:rPr lang="en-US" b="1" dirty="0">
                <a:effectLst/>
              </a:rPr>
              <a:t>An append blob is comprised of blocks and is optimized for append operations. </a:t>
            </a:r>
            <a:r>
              <a:rPr lang="en-US" dirty="0">
                <a:effectLst/>
              </a:rPr>
              <a:t>When you modify an append blob, blocks are added to the end of the blob only, via the </a:t>
            </a:r>
            <a:r>
              <a:rPr lang="en-US" dirty="0">
                <a:effectLst/>
                <a:hlinkClick r:id="rId3"/>
              </a:rPr>
              <a:t>Append Block</a:t>
            </a:r>
            <a:r>
              <a:rPr lang="en-US" dirty="0">
                <a:effectLst/>
              </a:rPr>
              <a:t> operation. </a:t>
            </a:r>
            <a:r>
              <a:rPr lang="en-US" b="1" dirty="0">
                <a:effectLst/>
              </a:rPr>
              <a:t>Updating or deleting of existing blocks is not supported. </a:t>
            </a:r>
            <a:r>
              <a:rPr lang="en-US" dirty="0">
                <a:effectLst/>
              </a:rPr>
              <a:t>Unlike a block blob, an append blob does not expose its block IDs. </a:t>
            </a:r>
          </a:p>
          <a:p>
            <a:r>
              <a:rPr lang="en-US" dirty="0">
                <a:effectLst/>
              </a:rPr>
              <a:t>Each block in an append blob can be a different size, up to a maximum of 4 MB, and an append blob can include up to 50,000 blocks. The maximum size of an append blob is therefore slightly more than 195 GB (4 MB X 50,000 blocks).</a:t>
            </a:r>
          </a:p>
          <a:p>
            <a:endParaRPr lang="en-US" baseline="0" dirty="0"/>
          </a:p>
          <a:p>
            <a:endParaRPr lang="en-US" baseline="0" dirty="0"/>
          </a:p>
          <a:p>
            <a:r>
              <a:rPr lang="en-US" baseline="0" dirty="0"/>
              <a:t>&lt;click&gt;</a:t>
            </a:r>
          </a:p>
          <a:p>
            <a:endParaRPr lang="en-US" baseline="0" dirty="0"/>
          </a:p>
          <a:p>
            <a:r>
              <a:rPr lang="en-US" baseline="0" dirty="0"/>
              <a:t>The File service is a new service in preview that supports the SMB protocol.  This allows you to access Azure Storage like you would a traditional file share.  It also enables you to share files between multiple Virtual Machines, which is not something you can do with a disk.</a:t>
            </a:r>
          </a:p>
          <a:p>
            <a:endParaRPr lang="en-US" baseline="0" dirty="0"/>
          </a:p>
          <a:p>
            <a:r>
              <a:rPr lang="en-US" baseline="0" dirty="0"/>
              <a:t>Once created, you can mount the SMB share just like a regular file share</a:t>
            </a:r>
          </a:p>
          <a:p>
            <a:endParaRPr lang="en-US" baseline="0" dirty="0"/>
          </a:p>
          <a:p>
            <a:r>
              <a:rPr lang="en-US" baseline="0" dirty="0"/>
              <a:t>&lt;click&gt;</a:t>
            </a:r>
          </a:p>
          <a:p>
            <a:endParaRPr lang="en-US" baseline="0" dirty="0"/>
          </a:p>
          <a:p>
            <a:r>
              <a:rPr lang="en-US" baseline="0" dirty="0"/>
              <a:t>The Table service provides extremely fast storage of structured data.  It is a NoSQL storage solution – don’t confuse it with SQL tables (not even close).  It is a key/value storage solution.  When using Azure Tables, think of “entities”.  An entity can have up to 255 properties associated with it, which includes 3 system properties required by the service.  And a single entity cannot exceed 1MB.</a:t>
            </a:r>
          </a:p>
          <a:p>
            <a:endParaRPr lang="en-US" baseline="0" dirty="0"/>
          </a:p>
          <a:p>
            <a:r>
              <a:rPr lang="en-US" baseline="0" dirty="0"/>
              <a:t>Really flexible storage.</a:t>
            </a:r>
          </a:p>
          <a:p>
            <a:endParaRPr lang="en-US" baseline="0" dirty="0"/>
          </a:p>
          <a:p>
            <a:r>
              <a:rPr lang="en-US" baseline="0" dirty="0"/>
              <a:t>&lt;click&gt;</a:t>
            </a:r>
          </a:p>
          <a:p>
            <a:endParaRPr lang="en-US" baseline="0" dirty="0"/>
          </a:p>
          <a:p>
            <a:r>
              <a:rPr lang="en-US" baseline="0" dirty="0"/>
              <a:t>The Queue service provides a durable messaging store that can be used for asynchronous messaging between application tiers or components.  FIFO is typical, but not guaranteed.  If you need a more robust messaging system than the Azure Service Bus should be considered.  For simple messaging requirements, Azure Queues is extremely effective.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13</a:t>
            </a:fld>
            <a:endParaRPr lang="en-US"/>
          </a:p>
        </p:txBody>
      </p:sp>
    </p:spTree>
    <p:extLst>
      <p:ext uri="{BB962C8B-B14F-4D97-AF65-F5344CB8AC3E}">
        <p14:creationId xmlns:p14="http://schemas.microsoft.com/office/powerpoint/2010/main" val="1785283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 Azure, you have 4 abstractions</a:t>
            </a:r>
            <a:r>
              <a:rPr lang="en-US" baseline="0" dirty="0"/>
              <a:t> of storage. </a:t>
            </a:r>
            <a:r>
              <a:rPr lang="en-US" dirty="0"/>
              <a:t>each of those 4 abstractions</a:t>
            </a:r>
            <a:r>
              <a:rPr lang="en-US" baseline="0" dirty="0"/>
              <a:t> have objects based on the type of data you are storing.</a:t>
            </a:r>
            <a:endParaRPr lang="en-US" dirty="0"/>
          </a:p>
          <a:p>
            <a:endParaRPr lang="en-US" dirty="0"/>
          </a:p>
          <a:p>
            <a:r>
              <a:rPr lang="en-US" dirty="0"/>
              <a:t>A standard storage account gives you access to Blob storage, Table storage, Queue storage, and File storage:</a:t>
            </a:r>
          </a:p>
          <a:p>
            <a:r>
              <a:rPr lang="en-US" b="1" dirty="0"/>
              <a:t>Blob storage</a:t>
            </a:r>
            <a:r>
              <a:rPr lang="en-US" dirty="0"/>
              <a:t> stores file data. A blob can be any type of text or binary data, such as a document, media file, or application installer. </a:t>
            </a:r>
          </a:p>
          <a:p>
            <a:r>
              <a:rPr lang="en-US" b="1" dirty="0"/>
              <a:t>Table storage</a:t>
            </a:r>
            <a:r>
              <a:rPr lang="en-US" dirty="0"/>
              <a:t> stores structured datasets. Table storage is a NoSQL key-attribute data store, which allows for rapid development and fast access to large quantities of data.</a:t>
            </a:r>
          </a:p>
          <a:p>
            <a:r>
              <a:rPr lang="en-US" b="1" dirty="0"/>
              <a:t>Queue storage</a:t>
            </a:r>
            <a:r>
              <a:rPr lang="en-US" dirty="0"/>
              <a:t> provides reliable messaging for workflow processing and for communication between components of cloud services.</a:t>
            </a:r>
          </a:p>
          <a:p>
            <a:r>
              <a:rPr lang="en-US" b="1" dirty="0"/>
              <a:t>File storage (Preview)</a:t>
            </a:r>
            <a:r>
              <a:rPr lang="en-US" dirty="0"/>
              <a:t> offers shared storage for legacy applications using the standard SMB 3.0 protocol. Azure virtual machines and cloud services can share file data across application components via mounted shares, and </a:t>
            </a:r>
            <a:r>
              <a:rPr lang="en-US" dirty="0" err="1"/>
              <a:t>on-premise</a:t>
            </a:r>
            <a:r>
              <a:rPr lang="en-US" dirty="0"/>
              <a:t> applications can access file data in a share via the File service REST API. File storage is available by request via the </a:t>
            </a:r>
            <a:r>
              <a:rPr lang="en-US" dirty="0">
                <a:hlinkClick r:id="rId3"/>
              </a:rPr>
              <a:t>Azure Preview page</a:t>
            </a:r>
            <a:r>
              <a:rPr lang="en-US" dirty="0"/>
              <a:t>. </a:t>
            </a:r>
          </a:p>
          <a:p>
            <a:r>
              <a:rPr lang="en-US" dirty="0"/>
              <a:t>Each standard storage account can contain up to 500 TB of combined blob, queue, table, and file data. See the </a:t>
            </a:r>
            <a:r>
              <a:rPr lang="en-US" dirty="0">
                <a:hlinkClick r:id="rId4"/>
              </a:rPr>
              <a:t>Azure Storage Scalability and Performance Targets</a:t>
            </a:r>
            <a:r>
              <a:rPr lang="en-US" dirty="0"/>
              <a:t> for details about standard storage account capacity.</a:t>
            </a:r>
          </a:p>
          <a:p>
            <a:r>
              <a:rPr lang="en-US" dirty="0"/>
              <a:t>The image below shows the relationships between the Azure storage resources in a standard storage account</a:t>
            </a:r>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14</a:t>
            </a:fld>
            <a:endParaRPr lang="en-US"/>
          </a:p>
        </p:txBody>
      </p:sp>
    </p:spTree>
    <p:extLst>
      <p:ext uri="{BB962C8B-B14F-4D97-AF65-F5344CB8AC3E}">
        <p14:creationId xmlns:p14="http://schemas.microsoft.com/office/powerpoint/2010/main" val="780611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dirty="0"/>
              <a:t>1_Storage_Introduction.docx</a:t>
            </a:r>
          </a:p>
          <a:p>
            <a:pPr marL="0" indent="0">
              <a:buFontTx/>
              <a:buNone/>
            </a:pPr>
            <a:endParaRPr lang="en-US" baseline="0" dirty="0"/>
          </a:p>
          <a:p>
            <a:pPr marL="0" indent="0">
              <a:buFontTx/>
              <a:buNone/>
            </a:pPr>
            <a:r>
              <a:rPr lang="en-US" baseline="0" dirty="0"/>
              <a:t>In this demo, we will introduce you to the different storage options, tiers and configurations. We will come back and show you more in a later demos.</a:t>
            </a:r>
          </a:p>
          <a:p>
            <a:pPr marL="0" indent="0">
              <a:buFontTx/>
              <a:buNone/>
            </a:pPr>
            <a:endParaRPr lang="en-US" baseline="0" dirty="0"/>
          </a:p>
          <a:p>
            <a:pPr marL="0" indent="0">
              <a:buFontTx/>
              <a:buNone/>
            </a:pPr>
            <a:r>
              <a:rPr lang="en-US" baseline="0" dirty="0"/>
              <a:t>The demo will show the options, the tiers, where to access them from the portal and also how they are used.</a:t>
            </a:r>
          </a:p>
          <a:p>
            <a:pPr marL="0" indent="0">
              <a:buFontTx/>
              <a:buNone/>
            </a:pPr>
            <a:endParaRPr lang="en-US" baseline="0" dirty="0"/>
          </a:p>
          <a:p>
            <a:pPr marL="0" indent="0">
              <a:buFontTx/>
              <a:buNone/>
            </a:pPr>
            <a:endParaRPr lang="en-US" baseline="0" dirty="0"/>
          </a:p>
          <a:p>
            <a:pPr marL="0" indent="0">
              <a:buFontTx/>
              <a:buNone/>
            </a:pPr>
            <a:endParaRPr lang="en-US" baseline="0" dirty="0"/>
          </a:p>
        </p:txBody>
      </p:sp>
      <p:sp>
        <p:nvSpPr>
          <p:cNvPr id="4" name="Slide Number Placeholder 3"/>
          <p:cNvSpPr>
            <a:spLocks noGrp="1"/>
          </p:cNvSpPr>
          <p:nvPr>
            <p:ph type="sldNum" sz="quarter" idx="10"/>
          </p:nvPr>
        </p:nvSpPr>
        <p:spPr/>
        <p:txBody>
          <a:bodyPr/>
          <a:lstStyle/>
          <a:p>
            <a:fld id="{9775AD18-5B56-4775-A2E4-ECEF0ABB851C}" type="slidenum">
              <a:rPr lang="en-US" smtClean="0"/>
              <a:t>15</a:t>
            </a:fld>
            <a:endParaRPr lang="en-US"/>
          </a:p>
        </p:txBody>
      </p:sp>
    </p:spTree>
    <p:extLst>
      <p:ext uri="{BB962C8B-B14F-4D97-AF65-F5344CB8AC3E}">
        <p14:creationId xmlns:p14="http://schemas.microsoft.com/office/powerpoint/2010/main" val="880949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Front-End (FE) layer </a:t>
            </a:r>
            <a:r>
              <a:rPr lang="en-US" sz="1200" b="0" i="0" u="none" strike="noStrike" kern="1200" baseline="0" dirty="0">
                <a:solidFill>
                  <a:schemeClr val="tx1"/>
                </a:solidFill>
                <a:latin typeface="+mn-lt"/>
                <a:ea typeface="+mn-ea"/>
                <a:cs typeface="+mn-cs"/>
              </a:rPr>
              <a:t>– The Front-End (FE) layer consists of a set of stateless servers that take incoming requests. Upon receiving a request, an FE looks up the </a:t>
            </a:r>
            <a:r>
              <a:rPr lang="en-US" sz="1200" b="0" i="0" u="none" strike="noStrike" kern="1200" baseline="0" dirty="0" err="1">
                <a:solidFill>
                  <a:schemeClr val="tx1"/>
                </a:solidFill>
                <a:latin typeface="+mn-lt"/>
                <a:ea typeface="+mn-ea"/>
                <a:cs typeface="+mn-cs"/>
              </a:rPr>
              <a:t>AccountName</a:t>
            </a:r>
            <a:r>
              <a:rPr lang="en-US" sz="1200" b="0" i="0" u="none" strike="noStrike" kern="1200" baseline="0" dirty="0">
                <a:solidFill>
                  <a:schemeClr val="tx1"/>
                </a:solidFill>
                <a:latin typeface="+mn-lt"/>
                <a:ea typeface="+mn-ea"/>
                <a:cs typeface="+mn-cs"/>
              </a:rPr>
              <a:t>, authenticates and authorizes the request, then routes the request to a partition server in the partition layer (based on the </a:t>
            </a:r>
            <a:r>
              <a:rPr lang="en-US" sz="1200" b="0" i="0" u="none" strike="noStrike" kern="1200" baseline="0" dirty="0" err="1">
                <a:solidFill>
                  <a:schemeClr val="tx1"/>
                </a:solidFill>
                <a:latin typeface="+mn-lt"/>
                <a:ea typeface="+mn-ea"/>
                <a:cs typeface="+mn-cs"/>
              </a:rPr>
              <a:t>PartitionName</a:t>
            </a:r>
            <a:r>
              <a:rPr lang="en-US" sz="1200" b="0" i="0" u="none" strike="noStrike" kern="1200" baseline="0" dirty="0">
                <a:solidFill>
                  <a:schemeClr val="tx1"/>
                </a:solidFill>
                <a:latin typeface="+mn-lt"/>
                <a:ea typeface="+mn-ea"/>
                <a:cs typeface="+mn-cs"/>
              </a:rPr>
              <a:t>).</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Partition Layer </a:t>
            </a:r>
            <a:r>
              <a:rPr lang="en-US" sz="1200" b="0" i="0" u="none" strike="noStrike" kern="1200" baseline="0" dirty="0">
                <a:solidFill>
                  <a:schemeClr val="tx1"/>
                </a:solidFill>
                <a:latin typeface="+mn-lt"/>
                <a:ea typeface="+mn-ea"/>
                <a:cs typeface="+mn-cs"/>
              </a:rPr>
              <a:t>– The partition layer is built for a few things:</a:t>
            </a:r>
          </a:p>
          <a:p>
            <a:pPr marL="228600" indent="-228600">
              <a:buAutoNum type="alphaLcParenBoth"/>
            </a:pPr>
            <a:r>
              <a:rPr lang="en-US" sz="1200" b="0" i="0" u="none" strike="noStrike" kern="1200" baseline="0" dirty="0">
                <a:solidFill>
                  <a:schemeClr val="tx1"/>
                </a:solidFill>
                <a:latin typeface="+mn-lt"/>
                <a:ea typeface="+mn-ea"/>
                <a:cs typeface="+mn-cs"/>
              </a:rPr>
              <a:t>managing and understanding higher level data abstractions (Blob, Table, Queue)</a:t>
            </a:r>
          </a:p>
          <a:p>
            <a:pPr marL="228600" indent="-228600">
              <a:buAutoNum type="alphaLcParenBoth"/>
            </a:pPr>
            <a:r>
              <a:rPr lang="en-US" sz="1200" b="0" i="0" u="none" strike="noStrike" kern="1200" baseline="0" dirty="0">
                <a:solidFill>
                  <a:schemeClr val="tx1"/>
                </a:solidFill>
                <a:latin typeface="+mn-lt"/>
                <a:ea typeface="+mn-ea"/>
                <a:cs typeface="+mn-cs"/>
              </a:rPr>
              <a:t>providing a scalable object namespace</a:t>
            </a:r>
          </a:p>
          <a:p>
            <a:pPr marL="228600" indent="-228600">
              <a:buAutoNum type="alphaLcParenBoth"/>
            </a:pPr>
            <a:r>
              <a:rPr lang="en-US" sz="1200" b="0" i="0" u="none" strike="noStrike" kern="1200" baseline="0" dirty="0">
                <a:solidFill>
                  <a:schemeClr val="tx1"/>
                </a:solidFill>
                <a:latin typeface="+mn-lt"/>
                <a:ea typeface="+mn-ea"/>
                <a:cs typeface="+mn-cs"/>
              </a:rPr>
              <a:t>providing transaction ordering and strong consistency for objects</a:t>
            </a:r>
          </a:p>
          <a:p>
            <a:pPr marL="228600" indent="-228600">
              <a:buAutoNum type="alphaLcParenBoth"/>
            </a:pPr>
            <a:r>
              <a:rPr lang="en-US" sz="1200" b="0" i="0" u="none" strike="noStrike" kern="1200" baseline="0" dirty="0">
                <a:solidFill>
                  <a:schemeClr val="tx1"/>
                </a:solidFill>
                <a:latin typeface="+mn-lt"/>
                <a:ea typeface="+mn-ea"/>
                <a:cs typeface="+mn-cs"/>
              </a:rPr>
              <a:t>storing object data on top of the stream layer</a:t>
            </a:r>
          </a:p>
          <a:p>
            <a:pPr marL="228600" indent="-228600">
              <a:buAutoNum type="alphaLcParenBoth"/>
            </a:pPr>
            <a:r>
              <a:rPr lang="en-US" sz="1200" b="0" i="0" u="none" strike="noStrike" kern="1200" baseline="0" dirty="0">
                <a:solidFill>
                  <a:schemeClr val="tx1"/>
                </a:solidFill>
                <a:latin typeface="+mn-lt"/>
                <a:ea typeface="+mn-ea"/>
                <a:cs typeface="+mn-cs"/>
              </a:rPr>
              <a:t>caching object data to reduce disk I/O. Another responsibility of this layer is to achieve scalability by partitioning all of the data objects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single partition is served by a single partition server, therefore, the scale of a partition is limited to what the partition server can handle.  Partitions are extremely important to understand and can often be the difference between a poorly performing system and a well performing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a:solidFill>
                  <a:schemeClr val="tx1"/>
                </a:solidFill>
                <a:latin typeface="+mn-lt"/>
                <a:ea typeface="+mn-ea"/>
                <a:cs typeface="+mn-cs"/>
              </a:rPr>
              <a:t>Stream Layer </a:t>
            </a:r>
            <a:r>
              <a:rPr lang="en-US" sz="1200" b="0" i="0" u="none" strike="noStrike" kern="1200" baseline="0" dirty="0">
                <a:solidFill>
                  <a:schemeClr val="tx1"/>
                </a:solidFill>
                <a:latin typeface="+mn-lt"/>
                <a:ea typeface="+mn-ea"/>
                <a:cs typeface="+mn-cs"/>
              </a:rPr>
              <a:t>– This layer stores the bits on disk and is in charge of distributing and replicating the data across many servers to keep data durable within a storage stamp.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9775AD18-5B56-4775-A2E4-ECEF0ABB851C}" type="slidenum">
              <a:rPr lang="en-US" smtClean="0"/>
              <a:t>17</a:t>
            </a:fld>
            <a:endParaRPr lang="en-US"/>
          </a:p>
        </p:txBody>
      </p:sp>
    </p:spTree>
    <p:extLst>
      <p:ext uri="{BB962C8B-B14F-4D97-AF65-F5344CB8AC3E}">
        <p14:creationId xmlns:p14="http://schemas.microsoft.com/office/powerpoint/2010/main" val="3552735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you should take away</a:t>
            </a:r>
            <a:r>
              <a:rPr lang="en-US" baseline="0" dirty="0"/>
              <a:t> from the previous few slides is the </a:t>
            </a:r>
            <a:r>
              <a:rPr lang="en-US" b="1" baseline="0" dirty="0"/>
              <a:t>critical path </a:t>
            </a:r>
            <a:r>
              <a:rPr lang="en-US" baseline="0" dirty="0"/>
              <a:t>for which data is served through a partition server.</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Think of partitions as the first place Azure looks to distribute the data and load balance. In a logging scenario for example if you use date, the same date cannot be split. This causes a “hot partition” and may be subject to throttling.</a:t>
            </a:r>
            <a:endParaRPr lang="en-US" dirty="0"/>
          </a:p>
          <a:p>
            <a:endParaRPr lang="en-US" dirty="0"/>
          </a:p>
          <a:p>
            <a:r>
              <a:rPr lang="en-US" baseline="0" dirty="0"/>
              <a:t>A partition is serviced by a partition server.  Therefore, the scale of a partition is limited to what the partition server can handle.  We’ll get into some of those limits shortly when we talk about scalability targets.</a:t>
            </a:r>
          </a:p>
          <a:p>
            <a:endParaRPr lang="en-US" baseline="0" dirty="0"/>
          </a:p>
          <a:p>
            <a:r>
              <a:rPr lang="en-US" baseline="0" dirty="0"/>
              <a:t>This leads to a couple of design considerations when you are building your solution.  First, data that is in a single partition can be updated in a single atomic operation.  This enables things like adding, updating, and deleting multiple rows in a table that have the same partition key all at once.  Either all the adds, updates, and deletes are applied or none of them are. This provides consistency for your data.</a:t>
            </a:r>
          </a:p>
          <a:p>
            <a:endParaRPr lang="en-US" baseline="0" dirty="0"/>
          </a:p>
          <a:p>
            <a:r>
              <a:rPr lang="en-US" baseline="0" dirty="0"/>
              <a:t>The other design consideration is that data in separate partitions can and are load balanced by Azure Storage across multiple partition servers.</a:t>
            </a:r>
          </a:p>
          <a:p>
            <a:endParaRPr lang="en-US" baseline="0" dirty="0"/>
          </a:p>
          <a:p>
            <a:r>
              <a:rPr lang="en-US" baseline="0" dirty="0"/>
              <a:t>So, when you are designing your data think about how you will use the data and therefore how to define your partition keys.</a:t>
            </a:r>
          </a:p>
          <a:p>
            <a:endParaRPr lang="en-US" baseline="0" dirty="0"/>
          </a:p>
          <a:p>
            <a:r>
              <a:rPr lang="en-US" b="1" baseline="0" dirty="0"/>
              <a:t>https://azure.microsoft.com/en-us/documentation/articles/storage-scalability-targets/  </a:t>
            </a:r>
            <a:r>
              <a:rPr lang="en-US" b="0" baseline="0" dirty="0"/>
              <a:t>See the Partition in Azure Storage section at the bottom of page</a:t>
            </a:r>
            <a:endParaRPr lang="en-US" b="1" baseline="0" dirty="0"/>
          </a:p>
          <a:p>
            <a:endParaRPr lang="en-US" baseline="0" dirty="0"/>
          </a:p>
          <a:p>
            <a:r>
              <a:rPr lang="en-US" baseline="0" dirty="0"/>
              <a:t>Which leads to the next slide….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18</a:t>
            </a:fld>
            <a:endParaRPr lang="en-US"/>
          </a:p>
        </p:txBody>
      </p:sp>
    </p:spTree>
    <p:extLst>
      <p:ext uri="{BB962C8B-B14F-4D97-AF65-F5344CB8AC3E}">
        <p14:creationId xmlns:p14="http://schemas.microsoft.com/office/powerpoint/2010/main" val="1106216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Storage Account </a:t>
            </a:r>
            <a:r>
              <a:rPr lang="en-US" dirty="0"/>
              <a:t>– All access to Windows Azure Storage is done through a storage account. </a:t>
            </a:r>
          </a:p>
          <a:p>
            <a:pPr lvl="1"/>
            <a:r>
              <a:rPr lang="en-US" dirty="0"/>
              <a:t>This is the highest level of the namespace for accessing blobs </a:t>
            </a:r>
          </a:p>
          <a:p>
            <a:pPr lvl="1"/>
            <a:r>
              <a:rPr lang="en-US" dirty="0"/>
              <a:t>An account can have many Blob Containers </a:t>
            </a:r>
          </a:p>
          <a:p>
            <a:r>
              <a:rPr lang="en-US" b="1" dirty="0"/>
              <a:t>Blob Container</a:t>
            </a:r>
            <a:r>
              <a:rPr lang="en-US" dirty="0"/>
              <a:t> – A container provides a grouping of a set of blobs. The container name is scoped by the account. </a:t>
            </a:r>
          </a:p>
          <a:p>
            <a:pPr lvl="1"/>
            <a:r>
              <a:rPr lang="en-US" dirty="0"/>
              <a:t>Sharing policies are set at the container level, where a container can be set to private or to be publically accessible. When a container is set to Public, all its contents can be read by anyone without requiring authentication. When a container is Private, authentication is required to access the blobs in that container. </a:t>
            </a:r>
          </a:p>
          <a:p>
            <a:pPr lvl="1"/>
            <a:r>
              <a:rPr lang="en-US" dirty="0"/>
              <a:t>Containers can also have metadata associated with them. Metadata is in the form of &lt;name, value&gt; pairs, and they are up to 8KB in size per container. </a:t>
            </a:r>
          </a:p>
          <a:p>
            <a:pPr lvl="1"/>
            <a:r>
              <a:rPr lang="en-US" dirty="0"/>
              <a:t>The ability to list all of the blobs within the container is also provided. </a:t>
            </a:r>
          </a:p>
          <a:p>
            <a:r>
              <a:rPr lang="en-US" b="1" dirty="0"/>
              <a:t>Blob</a:t>
            </a:r>
            <a:r>
              <a:rPr lang="en-US" dirty="0"/>
              <a:t> – Blobs are stored in and scoped by Blob Containers. Blobs can have metadata associated with them, which are &lt;name, value&gt; pairs, and they are up to 8KB in size per blob. The blob metadata can be set and retrieved separately from the blob data bits.</a:t>
            </a:r>
          </a:p>
          <a:p>
            <a:endParaRPr lang="en-US" dirty="0"/>
          </a:p>
          <a:p>
            <a:r>
              <a:rPr lang="en-US" dirty="0"/>
              <a:t>Can we folders and logical</a:t>
            </a:r>
            <a:r>
              <a:rPr lang="en-US" baseline="0" dirty="0"/>
              <a:t> structures? The answer is kind of. Securing by Container and separating by folders</a:t>
            </a:r>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19</a:t>
            </a:fld>
            <a:endParaRPr lang="en-US"/>
          </a:p>
        </p:txBody>
      </p:sp>
    </p:spTree>
    <p:extLst>
      <p:ext uri="{BB962C8B-B14F-4D97-AF65-F5344CB8AC3E}">
        <p14:creationId xmlns:p14="http://schemas.microsoft.com/office/powerpoint/2010/main" val="40459150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Storage Account </a:t>
            </a:r>
            <a:r>
              <a:rPr lang="en-US" dirty="0"/>
              <a:t>– All access to Windows Azure Storage is done through a storage account. </a:t>
            </a:r>
          </a:p>
          <a:p>
            <a:pPr lvl="1"/>
            <a:r>
              <a:rPr lang="en-US" dirty="0"/>
              <a:t>This is the highest level of the namespace for accessing tables </a:t>
            </a:r>
          </a:p>
          <a:p>
            <a:pPr lvl="1"/>
            <a:r>
              <a:rPr lang="en-US" dirty="0"/>
              <a:t>An account can have many Tables </a:t>
            </a:r>
          </a:p>
          <a:p>
            <a:r>
              <a:rPr lang="en-US" b="1" dirty="0"/>
              <a:t>Table</a:t>
            </a:r>
            <a:r>
              <a:rPr lang="en-US" dirty="0"/>
              <a:t> – contains a set of entities. Table names are scoped by the account. An application may create many tables within a storage account. </a:t>
            </a:r>
          </a:p>
          <a:p>
            <a:r>
              <a:rPr lang="en-US" b="1" dirty="0"/>
              <a:t>Entity (Row) </a:t>
            </a:r>
            <a:r>
              <a:rPr lang="en-US" dirty="0"/>
              <a:t>– Entities (an entity is analogous to a "row") are the basic data items stored in a table. An entity contains a set of properties. Each table has two properties, “</a:t>
            </a:r>
            <a:r>
              <a:rPr lang="en-US" dirty="0" err="1"/>
              <a:t>PartitionKey</a:t>
            </a:r>
            <a:r>
              <a:rPr lang="en-US" dirty="0"/>
              <a:t> and </a:t>
            </a:r>
            <a:r>
              <a:rPr lang="en-US" dirty="0" err="1"/>
              <a:t>RowKey</a:t>
            </a:r>
            <a:r>
              <a:rPr lang="en-US" dirty="0"/>
              <a:t>”, which form the unique key for the entity. </a:t>
            </a:r>
          </a:p>
          <a:p>
            <a:pPr lvl="1"/>
            <a:r>
              <a:rPr lang="en-US" dirty="0"/>
              <a:t>An entity can hold up to 255 properties </a:t>
            </a:r>
          </a:p>
          <a:p>
            <a:pPr lvl="1"/>
            <a:r>
              <a:rPr lang="en-US" dirty="0"/>
              <a:t>Combined size of all of the properties in an entity cannot exceed 1MB. This size includes the size of the property names as well as the size of the property values or their types. </a:t>
            </a:r>
          </a:p>
          <a:p>
            <a:r>
              <a:rPr lang="en-US" b="1" dirty="0"/>
              <a:t>Property (Column)</a:t>
            </a:r>
            <a:r>
              <a:rPr lang="en-US" dirty="0"/>
              <a:t> – This represents a single value in an entity. Property names are case sensitive. </a:t>
            </a:r>
          </a:p>
          <a:p>
            <a:r>
              <a:rPr lang="en-US" b="1" dirty="0" err="1"/>
              <a:t>PartitionKey</a:t>
            </a:r>
            <a:r>
              <a:rPr lang="en-US" b="1" dirty="0"/>
              <a:t> </a:t>
            </a:r>
            <a:r>
              <a:rPr lang="en-US" dirty="0"/>
              <a:t>– The first key property of every table. The system uses this key to automatically distribute and load balance the table’s entities over many servers. </a:t>
            </a:r>
          </a:p>
          <a:p>
            <a:r>
              <a:rPr lang="en-US" b="1" dirty="0" err="1"/>
              <a:t>RowKey</a:t>
            </a:r>
            <a:r>
              <a:rPr lang="en-US" b="1" dirty="0"/>
              <a:t> </a:t>
            </a:r>
            <a:r>
              <a:rPr lang="en-US" dirty="0"/>
              <a:t>– A second key property for the table. This is the unique ID of the entity within the partition it belongs to. The </a:t>
            </a:r>
            <a:r>
              <a:rPr lang="en-US" dirty="0" err="1"/>
              <a:t>PartitionKey</a:t>
            </a:r>
            <a:r>
              <a:rPr lang="en-US" dirty="0"/>
              <a:t> combined with the </a:t>
            </a:r>
            <a:r>
              <a:rPr lang="en-US" dirty="0" err="1"/>
              <a:t>RowKey</a:t>
            </a:r>
            <a:r>
              <a:rPr lang="en-US" dirty="0"/>
              <a:t> uniquely identifies an entity in a table. </a:t>
            </a:r>
          </a:p>
          <a:p>
            <a:r>
              <a:rPr lang="en-US" b="1" dirty="0"/>
              <a:t>Timestamp </a:t>
            </a:r>
            <a:r>
              <a:rPr lang="en-US" dirty="0"/>
              <a:t>– Every entity has a version maintained by the system. This is used for optimistic concurrency. </a:t>
            </a:r>
          </a:p>
          <a:p>
            <a:r>
              <a:rPr lang="en-US" b="1" dirty="0"/>
              <a:t>Sort Order </a:t>
            </a:r>
            <a:r>
              <a:rPr lang="en-US" dirty="0"/>
              <a:t>– There is a single index for Windows Azure Tables, where all entities in a table are sorted by </a:t>
            </a:r>
            <a:r>
              <a:rPr lang="en-US" dirty="0" err="1"/>
              <a:t>PartitionKey</a:t>
            </a:r>
            <a:r>
              <a:rPr lang="en-US" dirty="0"/>
              <a:t> and then </a:t>
            </a:r>
            <a:r>
              <a:rPr lang="en-US" dirty="0" err="1"/>
              <a:t>RowKey</a:t>
            </a:r>
            <a:r>
              <a:rPr lang="en-US" dirty="0"/>
              <a:t>. This means that queries specifying these keys will be more efficient, and all results are returned sorted by </a:t>
            </a:r>
            <a:r>
              <a:rPr lang="en-US" dirty="0" err="1"/>
              <a:t>PartitionKey</a:t>
            </a:r>
            <a:r>
              <a:rPr lang="en-US" dirty="0"/>
              <a:t> and then by </a:t>
            </a:r>
            <a:r>
              <a:rPr lang="en-US" dirty="0" err="1"/>
              <a:t>RowKey</a:t>
            </a:r>
            <a:r>
              <a:rPr lang="en-US" dirty="0"/>
              <a:t>. </a:t>
            </a:r>
          </a:p>
          <a:p>
            <a:r>
              <a:rPr lang="en-US" b="1" dirty="0"/>
              <a:t>Types</a:t>
            </a:r>
            <a:r>
              <a:rPr lang="en-US" dirty="0"/>
              <a:t> – </a:t>
            </a:r>
            <a:r>
              <a:rPr lang="en-US" dirty="0" err="1"/>
              <a:t>PartitionKey</a:t>
            </a:r>
            <a:r>
              <a:rPr lang="en-US" dirty="0"/>
              <a:t> and </a:t>
            </a:r>
            <a:r>
              <a:rPr lang="en-US" dirty="0" err="1"/>
              <a:t>RowKey</a:t>
            </a:r>
            <a:r>
              <a:rPr lang="en-US" dirty="0"/>
              <a:t> must be of type string and the rest of the properties can be any of the following types: Binary, Bool, </a:t>
            </a:r>
            <a:r>
              <a:rPr lang="en-US" dirty="0" err="1"/>
              <a:t>DateTime</a:t>
            </a:r>
            <a:r>
              <a:rPr lang="en-US" dirty="0"/>
              <a:t>, Double, GUID, </a:t>
            </a:r>
            <a:r>
              <a:rPr lang="en-US" dirty="0" err="1"/>
              <a:t>Int</a:t>
            </a:r>
            <a:r>
              <a:rPr lang="en-US" dirty="0"/>
              <a:t>, Int64, String. </a:t>
            </a:r>
          </a:p>
          <a:p>
            <a:r>
              <a:rPr lang="en-US" b="1" dirty="0"/>
              <a:t>No Fixed Schema</a:t>
            </a:r>
            <a:r>
              <a:rPr lang="en-US" dirty="0"/>
              <a:t> – No schema is stored by Windows Azure Table, so all of the properties are stored as &lt;name, typed value&gt; pairs. This means that two entities in the same table can have very different properties. A table can even have two entities with the same property name, but different types for the property value. However, property names must be unique within a single entity. </a:t>
            </a:r>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20</a:t>
            </a:fld>
            <a:endParaRPr lang="en-US"/>
          </a:p>
        </p:txBody>
      </p:sp>
    </p:spTree>
    <p:extLst>
      <p:ext uri="{BB962C8B-B14F-4D97-AF65-F5344CB8AC3E}">
        <p14:creationId xmlns:p14="http://schemas.microsoft.com/office/powerpoint/2010/main" val="25795407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Storage Account </a:t>
            </a:r>
            <a:r>
              <a:rPr lang="en-US" dirty="0"/>
              <a:t>– All access to Windows Azure Storage is done through a storage account. </a:t>
            </a:r>
          </a:p>
          <a:p>
            <a:pPr lvl="1"/>
            <a:r>
              <a:rPr lang="en-US" dirty="0"/>
              <a:t>This is the highest level of the namespace for accessing queues </a:t>
            </a:r>
          </a:p>
          <a:p>
            <a:pPr lvl="1"/>
            <a:r>
              <a:rPr lang="en-US" dirty="0"/>
              <a:t>An account can have many Queues </a:t>
            </a:r>
          </a:p>
          <a:p>
            <a:r>
              <a:rPr lang="en-US" b="1" dirty="0"/>
              <a:t>Queue</a:t>
            </a:r>
            <a:r>
              <a:rPr lang="en-US" dirty="0"/>
              <a:t> – A queue contains many messages. The queue name is scoped by the account. </a:t>
            </a:r>
          </a:p>
          <a:p>
            <a:pPr lvl="1"/>
            <a:r>
              <a:rPr lang="en-US" dirty="0"/>
              <a:t>There is no limit on the number of messages stored in a queue (the only limit is the 100TB size limit on the storage account). </a:t>
            </a:r>
          </a:p>
          <a:p>
            <a:pPr lvl="1"/>
            <a:r>
              <a:rPr lang="en-US" dirty="0"/>
              <a:t>A message is stored for at most a week. The system will garbage collect the messages that are more than a week old. </a:t>
            </a:r>
          </a:p>
          <a:p>
            <a:pPr lvl="1"/>
            <a:r>
              <a:rPr lang="en-US" dirty="0"/>
              <a:t>Queues can have metadata associated with them. Metadata is in the form of &lt;name, value&gt; pairs, and they are up to 8KB in size per queue. </a:t>
            </a:r>
          </a:p>
          <a:p>
            <a:r>
              <a:rPr lang="en-US" b="1" dirty="0"/>
              <a:t>Messages</a:t>
            </a:r>
            <a:r>
              <a:rPr lang="en-US" dirty="0"/>
              <a:t> – Messages are stored in queues. Each message can be up to 8KB in size. To store larger data, one can store the data in Azure Blob store or Azure Table store, and then store the blob/entity name in the message. Note that when you put a message into the store, the message data can be binary. But when you get the messages back from the store, the response is in XML format, and the message data is returned as base64 encoded. </a:t>
            </a:r>
          </a:p>
        </p:txBody>
      </p:sp>
      <p:sp>
        <p:nvSpPr>
          <p:cNvPr id="4" name="Slide Number Placeholder 3"/>
          <p:cNvSpPr>
            <a:spLocks noGrp="1"/>
          </p:cNvSpPr>
          <p:nvPr>
            <p:ph type="sldNum" sz="quarter" idx="10"/>
          </p:nvPr>
        </p:nvSpPr>
        <p:spPr/>
        <p:txBody>
          <a:bodyPr/>
          <a:lstStyle/>
          <a:p>
            <a:fld id="{9775AD18-5B56-4775-A2E4-ECEF0ABB851C}" type="slidenum">
              <a:rPr lang="en-US" smtClean="0"/>
              <a:t>21</a:t>
            </a:fld>
            <a:endParaRPr lang="en-US"/>
          </a:p>
        </p:txBody>
      </p:sp>
    </p:spTree>
    <p:extLst>
      <p:ext uri="{BB962C8B-B14F-4D97-AF65-F5344CB8AC3E}">
        <p14:creationId xmlns:p14="http://schemas.microsoft.com/office/powerpoint/2010/main" val="19262930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dirty="0"/>
              <a:t>Storage Account:</a:t>
            </a:r>
            <a:r>
              <a:rPr lang="en-US" dirty="0"/>
              <a:t> All access to Azure Storage is done through a storage account. See </a:t>
            </a:r>
            <a:r>
              <a:rPr lang="en-US" dirty="0">
                <a:hlinkClick r:id="rId3"/>
              </a:rPr>
              <a:t>Azure Storage Scalability and Performance Targets</a:t>
            </a:r>
            <a:r>
              <a:rPr lang="en-US" dirty="0"/>
              <a:t> for details about storage account capacity.</a:t>
            </a:r>
          </a:p>
          <a:p>
            <a:pPr>
              <a:buFont typeface="Arial" panose="020B0604020202020204" pitchFamily="34" charset="0"/>
              <a:buChar char="•"/>
            </a:pPr>
            <a:r>
              <a:rPr lang="en-US" b="1" dirty="0"/>
              <a:t>Share:</a:t>
            </a:r>
            <a:r>
              <a:rPr lang="en-US" dirty="0"/>
              <a:t> A File storage share is an SMB file share in Azure. All directories and files must be created in a parent share. An account can contain an unlimited number of shares, and a share can store an unlimited number of files, up to the 5 TB total capacity of the file share.</a:t>
            </a:r>
          </a:p>
          <a:p>
            <a:pPr>
              <a:buFont typeface="Arial" panose="020B0604020202020204" pitchFamily="34" charset="0"/>
              <a:buChar char="•"/>
            </a:pPr>
            <a:r>
              <a:rPr lang="en-US" b="1" dirty="0"/>
              <a:t>Directory:</a:t>
            </a:r>
            <a:r>
              <a:rPr lang="en-US" dirty="0"/>
              <a:t> An optional hierarchy of directories. </a:t>
            </a:r>
          </a:p>
          <a:p>
            <a:pPr>
              <a:buFont typeface="Arial" panose="020B0604020202020204" pitchFamily="34" charset="0"/>
              <a:buChar char="•"/>
            </a:pPr>
            <a:r>
              <a:rPr lang="en-US" b="1" dirty="0"/>
              <a:t>File:</a:t>
            </a:r>
            <a:r>
              <a:rPr lang="en-US" dirty="0"/>
              <a:t> A file in the share. A file may be up to 1 TB in size.</a:t>
            </a:r>
          </a:p>
          <a:p>
            <a:pPr>
              <a:buFont typeface="Arial" panose="020B0604020202020204" pitchFamily="34" charset="0"/>
              <a:buChar char="•"/>
            </a:pPr>
            <a:r>
              <a:rPr lang="en-US" b="1" dirty="0"/>
              <a:t>URL format:</a:t>
            </a:r>
            <a:r>
              <a:rPr lang="en-US" dirty="0"/>
              <a:t> Files are addressable using the following URL format:</a:t>
            </a:r>
            <a:br>
              <a:rPr lang="en-US" dirty="0"/>
            </a:br>
            <a:r>
              <a:rPr lang="en-US" dirty="0"/>
              <a:t>https://&lt;storage account&gt;.file.core.windows.net/&lt;share&gt;/&lt;directory/directories&gt;/&lt;file&gt; </a:t>
            </a:r>
          </a:p>
          <a:p>
            <a:pPr>
              <a:buFont typeface="Arial" panose="020B0604020202020204" pitchFamily="34" charset="0"/>
              <a:buChar char="•"/>
            </a:pPr>
            <a:r>
              <a:rPr lang="en-US" dirty="0"/>
              <a:t>The following example URL could be used to address one of the files in the diagram above:</a:t>
            </a:r>
            <a:br>
              <a:rPr lang="en-US" dirty="0"/>
            </a:br>
            <a:r>
              <a:rPr lang="en-US" dirty="0"/>
              <a:t>http://samples.file.core.windows.net/logs/CustomLogs/Log1.txt</a:t>
            </a:r>
          </a:p>
          <a:p>
            <a:pPr>
              <a:buFont typeface="Arial" panose="020B0604020202020204" pitchFamily="34" charset="0"/>
              <a:buChar char="•"/>
            </a:pPr>
            <a:endParaRPr lang="en-US" dirty="0"/>
          </a:p>
          <a:p>
            <a:pPr>
              <a:buFont typeface="Arial" panose="020B0604020202020204" pitchFamily="34" charset="0"/>
              <a:buChar char="•"/>
            </a:pPr>
            <a:r>
              <a:rPr lang="en-US"/>
              <a:t>This means all files in a file share are also in a single partition</a:t>
            </a:r>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22</a:t>
            </a:fld>
            <a:endParaRPr lang="en-US"/>
          </a:p>
        </p:txBody>
      </p:sp>
    </p:spTree>
    <p:extLst>
      <p:ext uri="{BB962C8B-B14F-4D97-AF65-F5344CB8AC3E}">
        <p14:creationId xmlns:p14="http://schemas.microsoft.com/office/powerpoint/2010/main" val="9957409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2_Storage_FileShare.docx</a:t>
            </a:r>
          </a:p>
          <a:p>
            <a:r>
              <a:rPr lang="en-US" dirty="0"/>
              <a:t>Create a new file share,</a:t>
            </a:r>
            <a:r>
              <a:rPr lang="en-US" baseline="0" dirty="0"/>
              <a:t> copy and paste the net use statement and mount it locally. Add a file and then view it locally. </a:t>
            </a:r>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23</a:t>
            </a:fld>
            <a:endParaRPr lang="en-US"/>
          </a:p>
        </p:txBody>
      </p:sp>
    </p:spTree>
    <p:extLst>
      <p:ext uri="{BB962C8B-B14F-4D97-AF65-F5344CB8AC3E}">
        <p14:creationId xmlns:p14="http://schemas.microsoft.com/office/powerpoint/2010/main" val="3487703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3</a:t>
            </a:fld>
            <a:endParaRPr lang="en-US"/>
          </a:p>
        </p:txBody>
      </p:sp>
    </p:spTree>
    <p:extLst>
      <p:ext uri="{BB962C8B-B14F-4D97-AF65-F5344CB8AC3E}">
        <p14:creationId xmlns:p14="http://schemas.microsoft.com/office/powerpoint/2010/main" val="23936344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 understand the</a:t>
            </a:r>
            <a:r>
              <a:rPr lang="en-US" baseline="0" dirty="0"/>
              <a:t> </a:t>
            </a:r>
            <a:r>
              <a:rPr lang="en-US" dirty="0"/>
              <a:t>architecture</a:t>
            </a:r>
            <a:r>
              <a:rPr lang="en-US" baseline="0" dirty="0"/>
              <a:t> behind Azure Storage and realizing that there are limits in every system, let’s discuss what these limits are and where they exist in the architecture.</a:t>
            </a:r>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24</a:t>
            </a:fld>
            <a:endParaRPr lang="en-US"/>
          </a:p>
        </p:txBody>
      </p:sp>
    </p:spTree>
    <p:extLst>
      <p:ext uri="{BB962C8B-B14F-4D97-AF65-F5344CB8AC3E}">
        <p14:creationId xmlns:p14="http://schemas.microsoft.com/office/powerpoint/2010/main" val="26832933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dirty="0"/>
              <a:t>A single standard storage account is capable of 20,000 IOPS for the entire storage account.  So, as you use the various service abstractions keep this limit in mind.  For example, if you have 20 virtual machines, each with 2-3 attached disks, then you could potentially be throttled if all the virtual machines are peaking at the same time.</a:t>
            </a:r>
          </a:p>
          <a:p>
            <a:pPr marL="0" indent="0">
              <a:buFontTx/>
              <a:buNone/>
            </a:pPr>
            <a:endParaRPr lang="en-US" baseline="0" dirty="0"/>
          </a:p>
          <a:p>
            <a:pPr marL="0" indent="0">
              <a:buFontTx/>
              <a:buNone/>
            </a:pPr>
            <a:r>
              <a:rPr lang="en-US" b="1" i="1" baseline="0" dirty="0"/>
              <a:t>Question:</a:t>
            </a:r>
            <a:r>
              <a:rPr lang="en-US" i="1" baseline="0" dirty="0"/>
              <a:t> What would you do if you found you were exceeding the IOPS for your account?</a:t>
            </a:r>
          </a:p>
          <a:p>
            <a:pPr marL="0" indent="0">
              <a:buFontTx/>
              <a:buNone/>
            </a:pPr>
            <a:r>
              <a:rPr lang="en-US" b="1" i="1" baseline="0" dirty="0"/>
              <a:t>Answer:</a:t>
            </a:r>
            <a:r>
              <a:rPr lang="en-US" i="1" baseline="0" dirty="0"/>
              <a:t> Create another storage account and shift the storage for some of your workloads to the new storage account.  Remember, you can have up to 100 storage accounts per subscription.  Contact support if you need more than that.</a:t>
            </a:r>
          </a:p>
          <a:p>
            <a:pPr marL="0" indent="0">
              <a:buFontTx/>
              <a:buNone/>
            </a:pPr>
            <a:endParaRPr lang="en-US" baseline="0" dirty="0"/>
          </a:p>
          <a:p>
            <a:pPr marL="0" indent="0">
              <a:buFontTx/>
              <a:buNone/>
            </a:pPr>
            <a:r>
              <a:rPr lang="en-US" dirty="0"/>
              <a:t>For blobs,</a:t>
            </a:r>
            <a:r>
              <a:rPr lang="en-US" baseline="0" dirty="0"/>
              <a:t> you are talking about page blobs and the limits for these will vary based on the pricing tier of the VM.  As an example, for each attached disk on a Standard VM, you will get up to 500 IOPS per disk.  </a:t>
            </a:r>
          </a:p>
          <a:p>
            <a:pPr marL="0" indent="0">
              <a:buFontTx/>
              <a:buNone/>
            </a:pPr>
            <a:endParaRPr lang="en-US" baseline="0" dirty="0"/>
          </a:p>
          <a:p>
            <a:pPr marL="0" indent="0">
              <a:buFontTx/>
              <a:buNone/>
            </a:pPr>
            <a:r>
              <a:rPr lang="en-US" b="1" i="1" baseline="0" dirty="0"/>
              <a:t>Question: </a:t>
            </a:r>
            <a:r>
              <a:rPr lang="en-US" i="1" baseline="0" dirty="0"/>
              <a:t>If you attach three 1TB data disks to a virtual machine and then stripe the disks in the Virtual Machine to create one 3TB drive, what would be the scalability target for that drive in the virtual machine?</a:t>
            </a:r>
          </a:p>
          <a:p>
            <a:pPr marL="0" indent="0">
              <a:buFontTx/>
              <a:buNone/>
            </a:pPr>
            <a:r>
              <a:rPr lang="en-US" b="1" i="1" baseline="0" dirty="0"/>
              <a:t>Answer:</a:t>
            </a:r>
            <a:r>
              <a:rPr lang="en-US" i="1" baseline="0" dirty="0"/>
              <a:t> Up to 1,500 IOPS.  Remember, the 500 IOPS is per blob.  Even though it looks like one single drive to the VM, it is backed by 3 separate blobs and as you saw earlier, these are load-balanced across partitions.</a:t>
            </a:r>
          </a:p>
          <a:p>
            <a:pPr marL="0" indent="0">
              <a:buFontTx/>
              <a:buNone/>
            </a:pPr>
            <a:endParaRPr lang="en-US" baseline="0" dirty="0"/>
          </a:p>
          <a:p>
            <a:pPr marL="0" indent="0">
              <a:buFontTx/>
              <a:buNone/>
            </a:pPr>
            <a:r>
              <a:rPr lang="en-US" baseline="0" dirty="0"/>
              <a:t>Continuing, you can see what the scalability targets are fro the other storage services.</a:t>
            </a:r>
          </a:p>
          <a:p>
            <a:pPr marL="0" indent="0">
              <a:buFontTx/>
              <a:buNone/>
            </a:pPr>
            <a:endParaRPr lang="en-US" baseline="0" dirty="0"/>
          </a:p>
          <a:p>
            <a:pPr marL="0" indent="0">
              <a:buFontTx/>
              <a:buNone/>
            </a:pPr>
            <a:r>
              <a:rPr lang="en-US" b="1" i="1" baseline="0" dirty="0"/>
              <a:t>Question: </a:t>
            </a:r>
            <a:r>
              <a:rPr lang="en-US" i="1" baseline="0" dirty="0"/>
              <a:t>If you need to handle more than 2,000 messages per second in a queue, how can you do this?</a:t>
            </a:r>
          </a:p>
          <a:p>
            <a:pPr marL="0" indent="0">
              <a:buFontTx/>
              <a:buNone/>
            </a:pPr>
            <a:r>
              <a:rPr lang="en-US" b="1" i="1" baseline="0" dirty="0"/>
              <a:t>Answer:</a:t>
            </a:r>
            <a:r>
              <a:rPr lang="en-US" i="1" baseline="0" dirty="0"/>
              <a:t> Create another queue.  You can have as many queues as you need.  So, you may have a queue for one type of message and another queue for another type of message.  Leverage both queues from your application.</a:t>
            </a:r>
          </a:p>
          <a:p>
            <a:pPr marL="0" indent="0">
              <a:buFontTx/>
              <a:buNone/>
            </a:pPr>
            <a:endParaRPr lang="en-US" baseline="0" dirty="0"/>
          </a:p>
          <a:p>
            <a:pPr marL="0" indent="0">
              <a:buFontTx/>
              <a:buNone/>
            </a:pP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9775AD18-5B56-4775-A2E4-ECEF0ABB851C}" type="slidenum">
              <a:rPr lang="en-US" smtClean="0"/>
              <a:t>25</a:t>
            </a:fld>
            <a:endParaRPr lang="en-US"/>
          </a:p>
        </p:txBody>
      </p:sp>
    </p:spTree>
    <p:extLst>
      <p:ext uri="{BB962C8B-B14F-4D97-AF65-F5344CB8AC3E}">
        <p14:creationId xmlns:p14="http://schemas.microsoft.com/office/powerpoint/2010/main" val="15071141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3_Storage_Disk_IOPS.docx</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9775AD18-5B56-4775-A2E4-ECEF0ABB851C}" type="slidenum">
              <a:rPr lang="en-US" smtClean="0"/>
              <a:t>26</a:t>
            </a:fld>
            <a:endParaRPr lang="en-US"/>
          </a:p>
        </p:txBody>
      </p:sp>
    </p:spTree>
    <p:extLst>
      <p:ext uri="{BB962C8B-B14F-4D97-AF65-F5344CB8AC3E}">
        <p14:creationId xmlns:p14="http://schemas.microsoft.com/office/powerpoint/2010/main" val="17102241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you create a storage account you must provide a unique name.  During account creation Azure will generate a set of access keys for your storage account.  Collectively, the storage account name and an access key provide the credentials you need to authenticate and access objects in your storage account.</a:t>
            </a:r>
          </a:p>
          <a:p>
            <a:endParaRPr lang="en-US" baseline="0" dirty="0"/>
          </a:p>
          <a:p>
            <a:r>
              <a:rPr lang="en-US" baseline="0" dirty="0"/>
              <a:t>By default, access keys give you full control of the storage account and allows you to do virtually anything you want in the account.  Therefore, it is a security best-practice to regenerate your access keys periodically.</a:t>
            </a:r>
          </a:p>
          <a:p>
            <a:endParaRPr lang="en-US" baseline="0" dirty="0"/>
          </a:p>
          <a:p>
            <a:r>
              <a:rPr lang="en-US" b="1" i="1" baseline="0" dirty="0"/>
              <a:t>Question</a:t>
            </a:r>
            <a:r>
              <a:rPr lang="en-US" i="1" baseline="0" dirty="0"/>
              <a:t>: Notice in the screen capture here there are two access keys generated; a primary and a secondary.  Would anyone care to guess why there are two?</a:t>
            </a:r>
          </a:p>
          <a:p>
            <a:r>
              <a:rPr lang="en-US" b="1" i="1" baseline="0" dirty="0"/>
              <a:t>Answer</a:t>
            </a:r>
            <a:r>
              <a:rPr lang="en-US" i="1" baseline="0" dirty="0"/>
              <a:t>: As mentioned previously, it is a security best practice to regenerate your keys regularly since these keys give you essentially full access to the account.  There are two keys associated with the storage account for HA reasons.  The idea is simply this… suppose you have web applications and virtual machines that use Azure storage for various activities.  Also assume that the applications are currently using the primary access key.  If you regenerate the keys for the storage account you will break those applications.  So, the intent here is to first notify application owners to update their applications to use the secondary access key.  After the applications are updated, then you can regenerate the primary access key.  After 30 days or so, repeat the process but this time have the application owners switch back the primary access key.</a:t>
            </a:r>
          </a:p>
          <a:p>
            <a:endParaRPr lang="en-US" baseline="0" dirty="0"/>
          </a:p>
          <a:p>
            <a:r>
              <a:rPr lang="en-US" baseline="0" dirty="0"/>
              <a:t>Also, note that this notion of two access keys is not unique to Azure storage.  You will see this in other parts of the platform such as Service Bus, Media Services, and others.  So, when you see this understand that this is how the two keys are intended to be used.</a:t>
            </a:r>
          </a:p>
          <a:p>
            <a:endParaRPr lang="en-US" baseline="0" dirty="0"/>
          </a:p>
          <a:p>
            <a:r>
              <a:rPr lang="en-US" baseline="0" dirty="0"/>
              <a:t>Finally, as the graphic at the bottom of the screen shows, typically applications will be the primary consumers of the access keys.  Or, it could be a management tool that you use to manage your azure storage account.  You never want to give these keys to clients or end-users.</a:t>
            </a:r>
          </a:p>
          <a:p>
            <a:endParaRPr lang="en-US" baseline="0" dirty="0"/>
          </a:p>
        </p:txBody>
      </p:sp>
      <p:sp>
        <p:nvSpPr>
          <p:cNvPr id="4" name="Slide Number Placeholder 3"/>
          <p:cNvSpPr>
            <a:spLocks noGrp="1"/>
          </p:cNvSpPr>
          <p:nvPr>
            <p:ph type="sldNum" sz="quarter" idx="10"/>
          </p:nvPr>
        </p:nvSpPr>
        <p:spPr/>
        <p:txBody>
          <a:bodyPr/>
          <a:lstStyle/>
          <a:p>
            <a:fld id="{9775AD18-5B56-4775-A2E4-ECEF0ABB851C}" type="slidenum">
              <a:rPr lang="en-US" smtClean="0"/>
              <a:t>28</a:t>
            </a:fld>
            <a:endParaRPr lang="en-US"/>
          </a:p>
        </p:txBody>
      </p:sp>
    </p:spTree>
    <p:extLst>
      <p:ext uri="{BB962C8B-B14F-4D97-AF65-F5344CB8AC3E}">
        <p14:creationId xmlns:p14="http://schemas.microsoft.com/office/powerpoint/2010/main" val="29938834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common architecture for a web app is one where data is </a:t>
            </a:r>
            <a:r>
              <a:rPr lang="en-US" baseline="0" dirty="0" err="1"/>
              <a:t>proxyed</a:t>
            </a:r>
            <a:r>
              <a:rPr lang="en-US" baseline="0" dirty="0"/>
              <a:t> through the web application instance.  For example, if I want to retrieve data then a request is made to the web app, which in turn retrieves the data from storage, and then responds to the client with the data.  For small data this is generally not a problem.  However, as the size of the data grows it is often times necessary to scale up and/or out the web application to support user demand.</a:t>
            </a:r>
          </a:p>
          <a:p>
            <a:endParaRPr lang="en-US" baseline="0" dirty="0"/>
          </a:p>
          <a:p>
            <a:r>
              <a:rPr lang="en-US" baseline="0" dirty="0"/>
              <a:t>A better approach could be to offload R/W operations to storage such that the client directly accesses the storage.  This is where SAS tokens can be extremely useful.  When the client requests to read/write data, the web application instead returns a SAS token that contains the information necessary to authenticate access to a resource in storage.</a:t>
            </a:r>
          </a:p>
          <a:p>
            <a:endParaRPr lang="en-US" baseline="0" dirty="0"/>
          </a:p>
          <a:p>
            <a:r>
              <a:rPr lang="en-US" baseline="0" dirty="0"/>
              <a:t>In this scenario, a client authenticates to the web application as usual using a set of credentials.  When the authenticated user does something on the site that requires a R/W operation on data, the site returns a SAS token to the client and then client performs the operation directly against storage using the SAS token to authenticate against the storage service.</a:t>
            </a:r>
          </a:p>
          <a:p>
            <a:endParaRPr lang="en-US" baseline="0" dirty="0"/>
          </a:p>
          <a:p>
            <a:r>
              <a:rPr lang="en-US" baseline="0" dirty="0"/>
              <a:t>Not stored, they are computed on the fly. Can store a stored access policy on containers</a:t>
            </a:r>
          </a:p>
          <a:p>
            <a:endParaRPr lang="en-US" baseline="0" dirty="0"/>
          </a:p>
          <a:p>
            <a:r>
              <a:rPr lang="en-US" baseline="0" dirty="0"/>
              <a:t>Improvements made (HTTPS only, Account SAS and IP ACL SAS)</a:t>
            </a:r>
          </a:p>
          <a:p>
            <a:endParaRPr lang="en-US" baseline="0" dirty="0"/>
          </a:p>
          <a:p>
            <a:endParaRPr lang="en-US" baseline="0" dirty="0"/>
          </a:p>
          <a:p>
            <a:endParaRPr lang="en-US" dirty="0"/>
          </a:p>
          <a:p>
            <a:endParaRPr lang="en-US" dirty="0"/>
          </a:p>
          <a:p>
            <a:endParaRPr lang="en-US" dirty="0"/>
          </a:p>
          <a:p>
            <a:r>
              <a:rPr lang="en-US" b="1" dirty="0"/>
              <a:t>Reference</a:t>
            </a:r>
          </a:p>
          <a:p>
            <a:r>
              <a:rPr lang="en-US" dirty="0"/>
              <a:t>https://azure.microsoft.com/en-us/documentation/articles/storage-dotnet-shared-access-signature-part-1/</a:t>
            </a:r>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29</a:t>
            </a:fld>
            <a:endParaRPr lang="en-US"/>
          </a:p>
        </p:txBody>
      </p:sp>
    </p:spTree>
    <p:extLst>
      <p:ext uri="{BB962C8B-B14F-4D97-AF65-F5344CB8AC3E}">
        <p14:creationId xmlns:p14="http://schemas.microsoft.com/office/powerpoint/2010/main" val="29940373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40 disks per account</a:t>
            </a:r>
          </a:p>
          <a:p>
            <a:r>
              <a:rPr lang="en-US" dirty="0"/>
              <a:t>Up</a:t>
            </a:r>
            <a:r>
              <a:rPr lang="en-US" baseline="0" dirty="0"/>
              <a:t> to 100 storage accounts per subscription</a:t>
            </a:r>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31</a:t>
            </a:fld>
            <a:endParaRPr lang="en-US"/>
          </a:p>
        </p:txBody>
      </p:sp>
    </p:spTree>
    <p:extLst>
      <p:ext uri="{BB962C8B-B14F-4D97-AF65-F5344CB8AC3E}">
        <p14:creationId xmlns:p14="http://schemas.microsoft.com/office/powerpoint/2010/main" val="3440483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The use of queues decouples different parts of the application, making it easier to scale each part independently. This allows the number of web and worker roles to be adjusted without affecting the application logic. </a:t>
            </a:r>
            <a:br>
              <a:rPr lang="en-US" dirty="0">
                <a:effectLst/>
              </a:rPr>
            </a:br>
            <a:endParaRPr lang="en-US" dirty="0">
              <a:effectLst/>
            </a:endParaRPr>
          </a:p>
          <a:p>
            <a:r>
              <a:rPr lang="en-US" dirty="0">
                <a:effectLst/>
              </a:rPr>
              <a:t>Separate queues can be used for work items of different priorities and/or different weights, and separate pools of back-end servers can process these different queues. In this way, the application can allocate appropriate resources (e.g. the number of servers) in each pool, efficiently using the available resources to meet the traffic needs of different characteristics.</a:t>
            </a:r>
            <a:br>
              <a:rPr lang="en-US" dirty="0">
                <a:effectLst/>
              </a:rPr>
            </a:b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33</a:t>
            </a:fld>
            <a:endParaRPr lang="en-US"/>
          </a:p>
        </p:txBody>
      </p:sp>
    </p:spTree>
    <p:extLst>
      <p:ext uri="{BB962C8B-B14F-4D97-AF65-F5344CB8AC3E}">
        <p14:creationId xmlns:p14="http://schemas.microsoft.com/office/powerpoint/2010/main" val="1584557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Standard Storage</a:t>
            </a:r>
          </a:p>
          <a:p>
            <a:r>
              <a:rPr lang="en-US" sz="1200" b="0" i="0" kern="1200" dirty="0">
                <a:solidFill>
                  <a:schemeClr val="tx1"/>
                </a:solidFill>
                <a:effectLst/>
                <a:latin typeface="+mn-lt"/>
                <a:ea typeface="+mn-ea"/>
                <a:cs typeface="+mn-cs"/>
              </a:rPr>
              <a:t>Block blobs</a:t>
            </a:r>
          </a:p>
          <a:p>
            <a:r>
              <a:rPr lang="en-US" sz="1200" b="0" i="0" kern="1200" dirty="0">
                <a:solidFill>
                  <a:schemeClr val="tx1"/>
                </a:solidFill>
                <a:effectLst/>
                <a:latin typeface="+mn-lt"/>
                <a:ea typeface="+mn-ea"/>
                <a:cs typeface="+mn-cs"/>
              </a:rPr>
              <a:t>For streaming and storing documents, videos, pictures, backups, and other unstructured text or binary data.</a:t>
            </a:r>
          </a:p>
          <a:p>
            <a:r>
              <a:rPr lang="en-US" sz="1200" b="0" i="0" kern="1200" dirty="0">
                <a:solidFill>
                  <a:schemeClr val="tx1"/>
                </a:solidFill>
                <a:effectLst/>
                <a:latin typeface="+mn-lt"/>
                <a:ea typeface="+mn-ea"/>
                <a:cs typeface="+mn-cs"/>
              </a:rPr>
              <a:t>File Storage</a:t>
            </a:r>
          </a:p>
          <a:p>
            <a:r>
              <a:rPr lang="en-US" sz="1200" b="0" i="0" kern="1200" dirty="0">
                <a:solidFill>
                  <a:schemeClr val="tx1"/>
                </a:solidFill>
                <a:effectLst/>
                <a:latin typeface="+mn-lt"/>
                <a:ea typeface="+mn-ea"/>
                <a:cs typeface="+mn-cs"/>
              </a:rPr>
              <a:t>File Storage is now generally available. It uses industry standard SMB 3.0 protocol. Share files between applications running in your virtual machines using familiar Windows APIs or File REST API</a:t>
            </a:r>
          </a:p>
          <a:p>
            <a:r>
              <a:rPr lang="en-US" sz="1200" b="0" i="0" kern="1200" dirty="0">
                <a:solidFill>
                  <a:schemeClr val="tx1"/>
                </a:solidFill>
                <a:effectLst/>
                <a:latin typeface="+mn-lt"/>
                <a:ea typeface="+mn-ea"/>
                <a:cs typeface="+mn-cs"/>
              </a:rPr>
              <a:t>Page Blobs &amp; Disks</a:t>
            </a:r>
          </a:p>
          <a:p>
            <a:r>
              <a:rPr lang="en-US" sz="1200" b="0" i="0" kern="1200" dirty="0">
                <a:solidFill>
                  <a:schemeClr val="tx1"/>
                </a:solidFill>
                <a:effectLst/>
                <a:latin typeface="+mn-lt"/>
                <a:ea typeface="+mn-ea"/>
                <a:cs typeface="+mn-cs"/>
              </a:rPr>
              <a:t>Optimized for random read and write operations, page blobs are ideal for VHD images.</a:t>
            </a:r>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4</a:t>
            </a:fld>
            <a:endParaRPr lang="en-US"/>
          </a:p>
        </p:txBody>
      </p:sp>
    </p:spTree>
    <p:extLst>
      <p:ext uri="{BB962C8B-B14F-4D97-AF65-F5344CB8AC3E}">
        <p14:creationId xmlns:p14="http://schemas.microsoft.com/office/powerpoint/2010/main" val="1146616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section</a:t>
            </a:r>
            <a:r>
              <a:rPr lang="en-US" baseline="0" dirty="0"/>
              <a:t> will be a very brief introduction of the </a:t>
            </a:r>
            <a:r>
              <a:rPr lang="en-US" b="1" baseline="0" dirty="0"/>
              <a:t>core</a:t>
            </a:r>
            <a:r>
              <a:rPr lang="en-US" baseline="0" dirty="0"/>
              <a:t> services offered in Azure Storage. </a:t>
            </a:r>
            <a:endParaRPr lang="en-US" dirty="0"/>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5</a:t>
            </a:fld>
            <a:endParaRPr lang="en-US"/>
          </a:p>
        </p:txBody>
      </p:sp>
    </p:spTree>
    <p:extLst>
      <p:ext uri="{BB962C8B-B14F-4D97-AF65-F5344CB8AC3E}">
        <p14:creationId xmlns:p14="http://schemas.microsoft.com/office/powerpoint/2010/main" val="1805623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t>
            </a:r>
            <a:r>
              <a:rPr lang="en-US" baseline="0" dirty="0"/>
              <a:t> Azure subscription provides capacity for up to 100 storage accounts, each of which can store up to 500TB.  So, you have basically 50 Petabytes of storage in a single subscription.</a:t>
            </a:r>
          </a:p>
          <a:p>
            <a:endParaRPr lang="en-US" baseline="0" dirty="0"/>
          </a:p>
          <a:p>
            <a:r>
              <a:rPr lang="en-US" baseline="0" dirty="0"/>
              <a:t>Each of your storage accounts have a globally unique DNS name.  The structure of the DNS name is the name of your storage account, the service endpoint within the storage account (which we’ll cover in the next slide), followed by </a:t>
            </a:r>
            <a:r>
              <a:rPr lang="en-US" b="1" baseline="0" dirty="0"/>
              <a:t>core.windows.net.</a:t>
            </a:r>
          </a:p>
          <a:p>
            <a:endParaRPr lang="en-US" baseline="0" dirty="0"/>
          </a:p>
          <a:p>
            <a:r>
              <a:rPr lang="en-US" baseline="0" dirty="0"/>
              <a:t>&lt;click&gt;</a:t>
            </a:r>
          </a:p>
          <a:p>
            <a:endParaRPr lang="en-US" baseline="0" dirty="0"/>
          </a:p>
          <a:p>
            <a:r>
              <a:rPr lang="en-US" baseline="0" dirty="0"/>
              <a:t>This means your data is accessible from anywhere using REST API’s and HTTPS.  So, if you can speak REST then there are hundreds of REST API’s available that you can use to store and access your data.</a:t>
            </a:r>
          </a:p>
          <a:p>
            <a:endParaRPr lang="en-US" baseline="0" dirty="0"/>
          </a:p>
          <a:p>
            <a:r>
              <a:rPr lang="en-US" baseline="0" dirty="0"/>
              <a:t>If REST is not your thing, then consider the many language specific client libraries that Microsoft provides.  These libraries are open source so you can see the code and even contribute to them if you like.</a:t>
            </a:r>
          </a:p>
          <a:p>
            <a:endParaRPr lang="en-US" baseline="0" dirty="0"/>
          </a:p>
          <a:p>
            <a:r>
              <a:rPr lang="en-US" dirty="0"/>
              <a:t>Azure Storage is a </a:t>
            </a:r>
            <a:r>
              <a:rPr lang="en-US" b="1" dirty="0"/>
              <a:t>massively scalable service</a:t>
            </a:r>
            <a:r>
              <a:rPr lang="en-US" dirty="0"/>
              <a:t>.  For example, it processes over 6 million</a:t>
            </a:r>
            <a:r>
              <a:rPr lang="en-US" baseline="0" dirty="0"/>
              <a:t> transactions per second.  It stores over 50 trillion objects.</a:t>
            </a:r>
          </a:p>
          <a:p>
            <a:endParaRPr lang="en-US" dirty="0"/>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6</a:t>
            </a:fld>
            <a:endParaRPr lang="en-US"/>
          </a:p>
        </p:txBody>
      </p:sp>
    </p:spTree>
    <p:extLst>
      <p:ext uri="{BB962C8B-B14F-4D97-AF65-F5344CB8AC3E}">
        <p14:creationId xmlns:p14="http://schemas.microsoft.com/office/powerpoint/2010/main" val="3980594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also had questions about what types of data replication</a:t>
            </a:r>
            <a:r>
              <a:rPr lang="en-US" baseline="0" dirty="0"/>
              <a:t> push data in what quantity, so here is a table representing the numbers across the types of replication.</a:t>
            </a:r>
          </a:p>
          <a:p>
            <a:endParaRPr lang="en-US" baseline="0" dirty="0"/>
          </a:p>
          <a:p>
            <a:r>
              <a:rPr lang="en-US" b="1" dirty="0"/>
              <a:t>For GRS When you create a storage account, you select the primary region for the account. The secondary region is determined based on the primary region, and cannot be changed.</a:t>
            </a:r>
          </a:p>
        </p:txBody>
      </p:sp>
      <p:sp>
        <p:nvSpPr>
          <p:cNvPr id="4" name="Slide Number Placeholder 3"/>
          <p:cNvSpPr>
            <a:spLocks noGrp="1"/>
          </p:cNvSpPr>
          <p:nvPr>
            <p:ph type="sldNum" sz="quarter" idx="10"/>
          </p:nvPr>
        </p:nvSpPr>
        <p:spPr/>
        <p:txBody>
          <a:bodyPr/>
          <a:lstStyle/>
          <a:p>
            <a:fld id="{9775AD18-5B56-4775-A2E4-ECEF0ABB851C}" type="slidenum">
              <a:rPr lang="en-US" smtClean="0"/>
              <a:t>7</a:t>
            </a:fld>
            <a:endParaRPr lang="en-US"/>
          </a:p>
        </p:txBody>
      </p:sp>
    </p:spTree>
    <p:extLst>
      <p:ext uri="{BB962C8B-B14F-4D97-AF65-F5344CB8AC3E}">
        <p14:creationId xmlns:p14="http://schemas.microsoft.com/office/powerpoint/2010/main" val="389061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https://azure.microsoft.com/en-us/documentation/articles/virtual-machines-windows-sizes/</a:t>
            </a:r>
          </a:p>
        </p:txBody>
      </p:sp>
      <p:sp>
        <p:nvSpPr>
          <p:cNvPr id="4" name="Slide Number Placeholder 3"/>
          <p:cNvSpPr>
            <a:spLocks noGrp="1"/>
          </p:cNvSpPr>
          <p:nvPr>
            <p:ph type="sldNum" sz="quarter" idx="10"/>
          </p:nvPr>
        </p:nvSpPr>
        <p:spPr/>
        <p:txBody>
          <a:bodyPr/>
          <a:lstStyle/>
          <a:p>
            <a:fld id="{D33F966B-4ADC-4E3F-B36C-6FAFCC426477}" type="slidenum">
              <a:rPr lang="en-US" smtClean="0"/>
              <a:t>9</a:t>
            </a:fld>
            <a:endParaRPr lang="en-US"/>
          </a:p>
        </p:txBody>
      </p:sp>
    </p:spTree>
    <p:extLst>
      <p:ext uri="{BB962C8B-B14F-4D97-AF65-F5344CB8AC3E}">
        <p14:creationId xmlns:p14="http://schemas.microsoft.com/office/powerpoint/2010/main" val="2382623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https://azure.microsoft.com/en-us/regions/#services</a:t>
            </a:r>
          </a:p>
        </p:txBody>
      </p:sp>
      <p:sp>
        <p:nvSpPr>
          <p:cNvPr id="4" name="Slide Number Placeholder 3"/>
          <p:cNvSpPr>
            <a:spLocks noGrp="1"/>
          </p:cNvSpPr>
          <p:nvPr>
            <p:ph type="sldNum" sz="quarter" idx="10"/>
          </p:nvPr>
        </p:nvSpPr>
        <p:spPr/>
        <p:txBody>
          <a:bodyPr/>
          <a:lstStyle/>
          <a:p>
            <a:fld id="{9775AD18-5B56-4775-A2E4-ECEF0ABB851C}" type="slidenum">
              <a:rPr lang="en-US" smtClean="0"/>
              <a:t>10</a:t>
            </a:fld>
            <a:endParaRPr lang="en-US"/>
          </a:p>
        </p:txBody>
      </p:sp>
    </p:spTree>
    <p:extLst>
      <p:ext uri="{BB962C8B-B14F-4D97-AF65-F5344CB8AC3E}">
        <p14:creationId xmlns:p14="http://schemas.microsoft.com/office/powerpoint/2010/main" val="34225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Reference</a:t>
            </a:r>
          </a:p>
          <a:p>
            <a:r>
              <a:rPr lang="en-US" baseline="0" dirty="0"/>
              <a:t>https://azure.microsoft.com/en-us/documentation/articles/storage-premium-storage-preview-portal/#pricing-and-billing-when-using-premium-storage</a:t>
            </a:r>
          </a:p>
          <a:p>
            <a:endParaRPr lang="en-US" baseline="0" dirty="0"/>
          </a:p>
          <a:p>
            <a:r>
              <a:rPr lang="en-US" b="1" dirty="0"/>
              <a:t>Azure Storage Analytics performs logging and provides metrics data for a storage account</a:t>
            </a:r>
            <a:r>
              <a:rPr lang="en-US" dirty="0"/>
              <a:t>. You can use this data to trace requests, analyze usage trends, and diagnose issues with your storage account.</a:t>
            </a:r>
          </a:p>
          <a:p>
            <a:r>
              <a:rPr lang="en-US" b="1" dirty="0"/>
              <a:t>Storage analytics is not currently supported for Premium Storage.</a:t>
            </a:r>
            <a:r>
              <a:rPr lang="en-US" dirty="0"/>
              <a:t> To analyze the performance metrics of VMs using disks on Premium Storage accounts, use the operating system based tools, such as </a:t>
            </a:r>
            <a:r>
              <a:rPr lang="en-US" dirty="0">
                <a:hlinkClick r:id="rId3"/>
              </a:rPr>
              <a:t>Windows Performance Monitor</a:t>
            </a:r>
            <a:r>
              <a:rPr lang="en-US" dirty="0"/>
              <a:t> for Windows VMs and </a:t>
            </a:r>
            <a:r>
              <a:rPr lang="en-US" dirty="0">
                <a:hlinkClick r:id="rId4"/>
              </a:rPr>
              <a:t>IOSTAT</a:t>
            </a:r>
            <a:r>
              <a:rPr lang="en-US" dirty="0"/>
              <a:t> for Linux VMs. You can also enable the Azure VM Diagnostics on Azure Preview Portal. Refer to </a:t>
            </a:r>
            <a:r>
              <a:rPr lang="en-US" dirty="0">
                <a:hlinkClick r:id="rId5"/>
              </a:rPr>
              <a:t>Microsoft Azure Virtual Machine Monitoring with Azure Diagnostics Extension</a:t>
            </a:r>
            <a:r>
              <a:rPr lang="en-US" dirty="0"/>
              <a:t> for details.</a:t>
            </a:r>
          </a:p>
        </p:txBody>
      </p:sp>
      <p:sp>
        <p:nvSpPr>
          <p:cNvPr id="4" name="Slide Number Placeholder 3"/>
          <p:cNvSpPr>
            <a:spLocks noGrp="1"/>
          </p:cNvSpPr>
          <p:nvPr>
            <p:ph type="sldNum" sz="quarter" idx="10"/>
          </p:nvPr>
        </p:nvSpPr>
        <p:spPr/>
        <p:txBody>
          <a:bodyPr/>
          <a:lstStyle/>
          <a:p>
            <a:fld id="{9775AD18-5B56-4775-A2E4-ECEF0ABB851C}" type="slidenum">
              <a:rPr lang="en-US" smtClean="0"/>
              <a:t>11</a:t>
            </a:fld>
            <a:endParaRPr lang="en-US"/>
          </a:p>
        </p:txBody>
      </p:sp>
    </p:spTree>
    <p:extLst>
      <p:ext uri="{BB962C8B-B14F-4D97-AF65-F5344CB8AC3E}">
        <p14:creationId xmlns:p14="http://schemas.microsoft.com/office/powerpoint/2010/main" val="30449198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Architect</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Architect</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139172324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rvey Ask">
    <p:spTree>
      <p:nvGrpSpPr>
        <p:cNvPr id="1" name=""/>
        <p:cNvGrpSpPr/>
        <p:nvPr/>
      </p:nvGrpSpPr>
      <p:grpSpPr>
        <a:xfrm>
          <a:off x="0" y="0"/>
          <a:ext cx="0" cy="0"/>
          <a:chOff x="0" y="0"/>
          <a:chExt cx="0" cy="0"/>
        </a:xfrm>
      </p:grpSpPr>
      <p:sp>
        <p:nvSpPr>
          <p:cNvPr id="3" name="TextBox 2"/>
          <p:cNvSpPr txBox="1"/>
          <p:nvPr userDrawn="1"/>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userDrawn="1"/>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24395606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userDrawn="1"/>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a:gradFill>
                  <a:gsLst>
                    <a:gs pos="11940">
                      <a:srgbClr val="FFFFFF"/>
                    </a:gs>
                    <a:gs pos="24000">
                      <a:srgbClr val="FFFFFF"/>
                    </a:gs>
                  </a:gsLst>
                  <a:lin ang="5400000" scaled="0"/>
                </a:gradFill>
                <a:cs typeface="Arial" charset="0"/>
              </a:rPr>
              <a:t>© 2016 </a:t>
            </a:r>
            <a:r>
              <a:rPr lang="en-US" sz="1000" dirty="0">
                <a:gradFill>
                  <a:gsLst>
                    <a:gs pos="11940">
                      <a:srgbClr val="FFFFFF"/>
                    </a:gs>
                    <a:gs pos="24000">
                      <a:srgbClr val="FFFFFF"/>
                    </a:gs>
                  </a:gsLst>
                  <a:lin ang="5400000" scaled="0"/>
                </a:gradFill>
                <a:cs typeface="Arial" charset="0"/>
              </a:rPr>
              <a:t>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13694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Title Only - No graphic">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8368251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302032513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7182441"/>
      </p:ext>
    </p:extLst>
  </p:cSld>
  <p:clrMapOvr>
    <a:masterClrMapping/>
  </p:clrMapOvr>
  <p:transition>
    <p:fade/>
  </p:transition>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1831142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195142813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6820054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9546970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77130557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8906848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4"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4085535161"/>
      </p:ext>
    </p:extLst>
  </p:cSld>
  <p:clrMap bg1="dk1" tx1="lt1" bg2="dk2" tx2="lt2" accent1="accent1" accent2="accent2" accent3="accent3" accent4="accent4" accent5="accent5" accent6="accent6" hlink="hlink" folHlink="folHlink"/>
  <p:sldLayoutIdLst>
    <p:sldLayoutId id="2147483661" r:id="rId1"/>
    <p:sldLayoutId id="2147483663" r:id="rId2"/>
    <p:sldLayoutId id="2147483818" r:id="rId3"/>
    <p:sldLayoutId id="2147483830" r:id="rId4"/>
    <p:sldLayoutId id="2147483824" r:id="rId5"/>
    <p:sldLayoutId id="2147483666" r:id="rId6"/>
    <p:sldLayoutId id="2147483825" r:id="rId7"/>
    <p:sldLayoutId id="2147483826" r:id="rId8"/>
    <p:sldLayoutId id="2147483669" r:id="rId9"/>
    <p:sldLayoutId id="2147483831" r:id="rId10"/>
    <p:sldLayoutId id="2147483828" r:id="rId11"/>
    <p:sldLayoutId id="2147483832" r:id="rId1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9.png"/><Relationship Id="rId7"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0.png"/><Relationship Id="rId10" Type="http://schemas.openxmlformats.org/officeDocument/2006/relationships/image" Target="../media/image16.png"/><Relationship Id="rId4" Type="http://schemas.openxmlformats.org/officeDocument/2006/relationships/image" Target="../media/image11.png"/><Relationship Id="rId9" Type="http://schemas.openxmlformats.org/officeDocument/2006/relationships/image" Target="../media/image15.png"/></Relationships>
</file>

<file path=ppt/slides/_rels/slide3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6.png"/><Relationship Id="rId7"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2519" y="3863289"/>
            <a:ext cx="11459115" cy="2031325"/>
          </a:xfrm>
        </p:spPr>
        <p:txBody>
          <a:bodyPr/>
          <a:lstStyle/>
          <a:p>
            <a:r>
              <a:rPr lang="en-US" dirty="0"/>
              <a:t>Azure Storage</a:t>
            </a:r>
          </a:p>
          <a:p>
            <a:endParaRPr lang="en-US" dirty="0"/>
          </a:p>
        </p:txBody>
      </p:sp>
      <p:sp>
        <p:nvSpPr>
          <p:cNvPr id="3" name="Text Placeholder 2"/>
          <p:cNvSpPr>
            <a:spLocks noGrp="1"/>
          </p:cNvSpPr>
          <p:nvPr>
            <p:ph type="body" sz="quarter" idx="11"/>
          </p:nvPr>
        </p:nvSpPr>
        <p:spPr/>
        <p:txBody>
          <a:bodyPr/>
          <a:lstStyle/>
          <a:p>
            <a:endParaRPr lang="en-US" dirty="0"/>
          </a:p>
        </p:txBody>
      </p:sp>
      <p:sp>
        <p:nvSpPr>
          <p:cNvPr id="4" name="Text Placeholder 3"/>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68485815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23214" y="322200"/>
            <a:ext cx="11145567" cy="6213597"/>
            <a:chOff x="395371" y="1139688"/>
            <a:chExt cx="8399866" cy="4651514"/>
          </a:xfrm>
          <a:solidFill>
            <a:srgbClr val="00B0F0"/>
          </a:solidFill>
        </p:grpSpPr>
        <p:sp>
          <p:nvSpPr>
            <p:cNvPr id="6" name="Oval 5"/>
            <p:cNvSpPr>
              <a:spLocks noChangeAspect="1" noChangeArrowheads="1"/>
            </p:cNvSpPr>
            <p:nvPr/>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 name="Oval 6"/>
            <p:cNvSpPr>
              <a:spLocks noChangeAspect="1" noChangeArrowheads="1"/>
            </p:cNvSpPr>
            <p:nvPr/>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 name="Oval 7"/>
            <p:cNvSpPr>
              <a:spLocks noChangeAspect="1" noChangeArrowheads="1"/>
            </p:cNvSpPr>
            <p:nvPr/>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 name="Oval 8"/>
            <p:cNvSpPr>
              <a:spLocks noChangeAspect="1" noChangeArrowheads="1"/>
            </p:cNvSpPr>
            <p:nvPr/>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 name="Oval 9"/>
            <p:cNvSpPr>
              <a:spLocks noChangeAspect="1" noChangeArrowheads="1"/>
            </p:cNvSpPr>
            <p:nvPr/>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 name="Oval 10"/>
            <p:cNvSpPr>
              <a:spLocks noChangeAspect="1" noChangeArrowheads="1"/>
            </p:cNvSpPr>
            <p:nvPr/>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 name="Oval 11"/>
            <p:cNvSpPr>
              <a:spLocks noChangeAspect="1" noChangeArrowheads="1"/>
            </p:cNvSpPr>
            <p:nvPr/>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3" name="Oval 12"/>
            <p:cNvSpPr>
              <a:spLocks noChangeAspect="1" noChangeArrowheads="1"/>
            </p:cNvSpPr>
            <p:nvPr/>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4" name="Oval 13"/>
            <p:cNvSpPr>
              <a:spLocks noChangeAspect="1" noChangeArrowheads="1"/>
            </p:cNvSpPr>
            <p:nvPr/>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5" name="Oval 14"/>
            <p:cNvSpPr>
              <a:spLocks noChangeAspect="1" noChangeArrowheads="1"/>
            </p:cNvSpPr>
            <p:nvPr/>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6" name="Oval 15"/>
            <p:cNvSpPr>
              <a:spLocks noChangeAspect="1" noChangeArrowheads="1"/>
            </p:cNvSpPr>
            <p:nvPr/>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7" name="Oval 16"/>
            <p:cNvSpPr>
              <a:spLocks noChangeAspect="1" noChangeArrowheads="1"/>
            </p:cNvSpPr>
            <p:nvPr/>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8" name="Oval 17"/>
            <p:cNvSpPr>
              <a:spLocks noChangeAspect="1" noChangeArrowheads="1"/>
            </p:cNvSpPr>
            <p:nvPr/>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9" name="Oval 18"/>
            <p:cNvSpPr>
              <a:spLocks noChangeAspect="1" noChangeArrowheads="1"/>
            </p:cNvSpPr>
            <p:nvPr/>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0" name="Oval 19"/>
            <p:cNvSpPr>
              <a:spLocks noChangeAspect="1" noChangeArrowheads="1"/>
            </p:cNvSpPr>
            <p:nvPr/>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1" name="Oval 20"/>
            <p:cNvSpPr>
              <a:spLocks noChangeAspect="1" noChangeArrowheads="1"/>
            </p:cNvSpPr>
            <p:nvPr/>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2" name="Oval 21"/>
            <p:cNvSpPr>
              <a:spLocks noChangeAspect="1" noChangeArrowheads="1"/>
            </p:cNvSpPr>
            <p:nvPr/>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3" name="Oval 22"/>
            <p:cNvSpPr>
              <a:spLocks noChangeAspect="1" noChangeArrowheads="1"/>
            </p:cNvSpPr>
            <p:nvPr/>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4" name="Oval 23"/>
            <p:cNvSpPr>
              <a:spLocks noChangeAspect="1" noChangeArrowheads="1"/>
            </p:cNvSpPr>
            <p:nvPr/>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5" name="Oval 24"/>
            <p:cNvSpPr>
              <a:spLocks noChangeAspect="1" noChangeArrowheads="1"/>
            </p:cNvSpPr>
            <p:nvPr/>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6" name="Oval 25"/>
            <p:cNvSpPr>
              <a:spLocks noChangeAspect="1" noChangeArrowheads="1"/>
            </p:cNvSpPr>
            <p:nvPr/>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7" name="Oval 26"/>
            <p:cNvSpPr>
              <a:spLocks noChangeAspect="1" noChangeArrowheads="1"/>
            </p:cNvSpPr>
            <p:nvPr/>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8" name="Oval 27"/>
            <p:cNvSpPr>
              <a:spLocks noChangeAspect="1" noChangeArrowheads="1"/>
            </p:cNvSpPr>
            <p:nvPr/>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9" name="Oval 28"/>
            <p:cNvSpPr>
              <a:spLocks noChangeAspect="1" noChangeArrowheads="1"/>
            </p:cNvSpPr>
            <p:nvPr/>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0" name="Oval 29"/>
            <p:cNvSpPr>
              <a:spLocks noChangeAspect="1" noChangeArrowheads="1"/>
            </p:cNvSpPr>
            <p:nvPr/>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1" name="Oval 30"/>
            <p:cNvSpPr>
              <a:spLocks noChangeAspect="1" noChangeArrowheads="1"/>
            </p:cNvSpPr>
            <p:nvPr/>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2" name="Oval 31"/>
            <p:cNvSpPr>
              <a:spLocks noChangeAspect="1" noChangeArrowheads="1"/>
            </p:cNvSpPr>
            <p:nvPr/>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3" name="Oval 32"/>
            <p:cNvSpPr>
              <a:spLocks noChangeAspect="1" noChangeArrowheads="1"/>
            </p:cNvSpPr>
            <p:nvPr/>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4" name="Oval 33"/>
            <p:cNvSpPr>
              <a:spLocks noChangeAspect="1" noChangeArrowheads="1"/>
            </p:cNvSpPr>
            <p:nvPr/>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5" name="Oval 34"/>
            <p:cNvSpPr>
              <a:spLocks noChangeAspect="1" noChangeArrowheads="1"/>
            </p:cNvSpPr>
            <p:nvPr/>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6" name="Oval 35"/>
            <p:cNvSpPr>
              <a:spLocks noChangeAspect="1" noChangeArrowheads="1"/>
            </p:cNvSpPr>
            <p:nvPr/>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7" name="Oval 36"/>
            <p:cNvSpPr>
              <a:spLocks noChangeAspect="1" noChangeArrowheads="1"/>
            </p:cNvSpPr>
            <p:nvPr/>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8" name="Oval 37"/>
            <p:cNvSpPr>
              <a:spLocks noChangeAspect="1" noChangeArrowheads="1"/>
            </p:cNvSpPr>
            <p:nvPr/>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9" name="Oval 38"/>
            <p:cNvSpPr>
              <a:spLocks noChangeAspect="1" noChangeArrowheads="1"/>
            </p:cNvSpPr>
            <p:nvPr/>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0" name="Oval 39"/>
            <p:cNvSpPr>
              <a:spLocks noChangeAspect="1" noChangeArrowheads="1"/>
            </p:cNvSpPr>
            <p:nvPr/>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1" name="Oval 40"/>
            <p:cNvSpPr>
              <a:spLocks noChangeAspect="1" noChangeArrowheads="1"/>
            </p:cNvSpPr>
            <p:nvPr/>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2" name="Oval 41"/>
            <p:cNvSpPr>
              <a:spLocks noChangeAspect="1" noChangeArrowheads="1"/>
            </p:cNvSpPr>
            <p:nvPr/>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3" name="Oval 42"/>
            <p:cNvSpPr>
              <a:spLocks noChangeAspect="1" noChangeArrowheads="1"/>
            </p:cNvSpPr>
            <p:nvPr/>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4" name="Oval 43"/>
            <p:cNvSpPr>
              <a:spLocks noChangeAspect="1" noChangeArrowheads="1"/>
            </p:cNvSpPr>
            <p:nvPr/>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5" name="Oval 44"/>
            <p:cNvSpPr>
              <a:spLocks noChangeAspect="1" noChangeArrowheads="1"/>
            </p:cNvSpPr>
            <p:nvPr/>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6" name="Oval 45"/>
            <p:cNvSpPr>
              <a:spLocks noChangeAspect="1" noChangeArrowheads="1"/>
            </p:cNvSpPr>
            <p:nvPr/>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7" name="Oval 46"/>
            <p:cNvSpPr>
              <a:spLocks noChangeAspect="1" noChangeArrowheads="1"/>
            </p:cNvSpPr>
            <p:nvPr/>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8" name="Oval 47"/>
            <p:cNvSpPr>
              <a:spLocks noChangeAspect="1" noChangeArrowheads="1"/>
            </p:cNvSpPr>
            <p:nvPr/>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9" name="Oval 48"/>
            <p:cNvSpPr>
              <a:spLocks noChangeAspect="1" noChangeArrowheads="1"/>
            </p:cNvSpPr>
            <p:nvPr/>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0" name="Oval 49"/>
            <p:cNvSpPr>
              <a:spLocks noChangeAspect="1" noChangeArrowheads="1"/>
            </p:cNvSpPr>
            <p:nvPr/>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1" name="Oval 50"/>
            <p:cNvSpPr>
              <a:spLocks noChangeAspect="1" noChangeArrowheads="1"/>
            </p:cNvSpPr>
            <p:nvPr/>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2" name="Oval 51"/>
            <p:cNvSpPr>
              <a:spLocks noChangeAspect="1" noChangeArrowheads="1"/>
            </p:cNvSpPr>
            <p:nvPr/>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3" name="Oval 52"/>
            <p:cNvSpPr>
              <a:spLocks noChangeAspect="1" noChangeArrowheads="1"/>
            </p:cNvSpPr>
            <p:nvPr/>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4" name="Oval 53"/>
            <p:cNvSpPr>
              <a:spLocks noChangeAspect="1" noChangeArrowheads="1"/>
            </p:cNvSpPr>
            <p:nvPr/>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5" name="Oval 54"/>
            <p:cNvSpPr>
              <a:spLocks noChangeAspect="1" noChangeArrowheads="1"/>
            </p:cNvSpPr>
            <p:nvPr/>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6" name="Oval 55"/>
            <p:cNvSpPr>
              <a:spLocks noChangeAspect="1" noChangeArrowheads="1"/>
            </p:cNvSpPr>
            <p:nvPr/>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7" name="Oval 56"/>
            <p:cNvSpPr>
              <a:spLocks noChangeAspect="1" noChangeArrowheads="1"/>
            </p:cNvSpPr>
            <p:nvPr/>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8" name="Oval 57"/>
            <p:cNvSpPr>
              <a:spLocks noChangeAspect="1" noChangeArrowheads="1"/>
            </p:cNvSpPr>
            <p:nvPr/>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9" name="Oval 58"/>
            <p:cNvSpPr>
              <a:spLocks noChangeAspect="1" noChangeArrowheads="1"/>
            </p:cNvSpPr>
            <p:nvPr/>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0" name="Oval 59"/>
            <p:cNvSpPr>
              <a:spLocks noChangeAspect="1" noChangeArrowheads="1"/>
            </p:cNvSpPr>
            <p:nvPr/>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1" name="Oval 60"/>
            <p:cNvSpPr>
              <a:spLocks noChangeAspect="1" noChangeArrowheads="1"/>
            </p:cNvSpPr>
            <p:nvPr/>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2" name="Oval 61"/>
            <p:cNvSpPr>
              <a:spLocks noChangeAspect="1" noChangeArrowheads="1"/>
            </p:cNvSpPr>
            <p:nvPr/>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3" name="Oval 62"/>
            <p:cNvSpPr>
              <a:spLocks noChangeAspect="1" noChangeArrowheads="1"/>
            </p:cNvSpPr>
            <p:nvPr/>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4" name="Oval 63"/>
            <p:cNvSpPr>
              <a:spLocks noChangeAspect="1" noChangeArrowheads="1"/>
            </p:cNvSpPr>
            <p:nvPr/>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5" name="Oval 64"/>
            <p:cNvSpPr>
              <a:spLocks noChangeAspect="1" noChangeArrowheads="1"/>
            </p:cNvSpPr>
            <p:nvPr/>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6" name="Oval 65"/>
            <p:cNvSpPr>
              <a:spLocks noChangeAspect="1" noChangeArrowheads="1"/>
            </p:cNvSpPr>
            <p:nvPr/>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7" name="Oval 66"/>
            <p:cNvSpPr>
              <a:spLocks noChangeAspect="1" noChangeArrowheads="1"/>
            </p:cNvSpPr>
            <p:nvPr/>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8" name="Oval 67"/>
            <p:cNvSpPr>
              <a:spLocks noChangeAspect="1" noChangeArrowheads="1"/>
            </p:cNvSpPr>
            <p:nvPr/>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9" name="Oval 68"/>
            <p:cNvSpPr>
              <a:spLocks noChangeAspect="1" noChangeArrowheads="1"/>
            </p:cNvSpPr>
            <p:nvPr/>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0" name="Oval 69"/>
            <p:cNvSpPr>
              <a:spLocks noChangeAspect="1" noChangeArrowheads="1"/>
            </p:cNvSpPr>
            <p:nvPr/>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1" name="Oval 70"/>
            <p:cNvSpPr>
              <a:spLocks noChangeAspect="1" noChangeArrowheads="1"/>
            </p:cNvSpPr>
            <p:nvPr/>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2" name="Oval 71"/>
            <p:cNvSpPr>
              <a:spLocks noChangeAspect="1" noChangeArrowheads="1"/>
            </p:cNvSpPr>
            <p:nvPr/>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3" name="Oval 72"/>
            <p:cNvSpPr>
              <a:spLocks noChangeAspect="1" noChangeArrowheads="1"/>
            </p:cNvSpPr>
            <p:nvPr/>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4" name="Oval 73"/>
            <p:cNvSpPr>
              <a:spLocks noChangeAspect="1" noChangeArrowheads="1"/>
            </p:cNvSpPr>
            <p:nvPr/>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5" name="Oval 74"/>
            <p:cNvSpPr>
              <a:spLocks noChangeAspect="1" noChangeArrowheads="1"/>
            </p:cNvSpPr>
            <p:nvPr/>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6" name="Oval 75"/>
            <p:cNvSpPr>
              <a:spLocks noChangeAspect="1" noChangeArrowheads="1"/>
            </p:cNvSpPr>
            <p:nvPr/>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7" name="Oval 76"/>
            <p:cNvSpPr>
              <a:spLocks noChangeAspect="1" noChangeArrowheads="1"/>
            </p:cNvSpPr>
            <p:nvPr/>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8" name="Oval 77"/>
            <p:cNvSpPr>
              <a:spLocks noChangeAspect="1" noChangeArrowheads="1"/>
            </p:cNvSpPr>
            <p:nvPr/>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9" name="Oval 78"/>
            <p:cNvSpPr>
              <a:spLocks noChangeAspect="1" noChangeArrowheads="1"/>
            </p:cNvSpPr>
            <p:nvPr/>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0" name="Oval 79"/>
            <p:cNvSpPr>
              <a:spLocks noChangeAspect="1" noChangeArrowheads="1"/>
            </p:cNvSpPr>
            <p:nvPr/>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1" name="Oval 80"/>
            <p:cNvSpPr>
              <a:spLocks noChangeAspect="1" noChangeArrowheads="1"/>
            </p:cNvSpPr>
            <p:nvPr/>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2" name="Oval 81"/>
            <p:cNvSpPr>
              <a:spLocks noChangeAspect="1" noChangeArrowheads="1"/>
            </p:cNvSpPr>
            <p:nvPr/>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3" name="Oval 82"/>
            <p:cNvSpPr>
              <a:spLocks noChangeAspect="1" noChangeArrowheads="1"/>
            </p:cNvSpPr>
            <p:nvPr/>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4" name="Oval 83"/>
            <p:cNvSpPr>
              <a:spLocks noChangeAspect="1" noChangeArrowheads="1"/>
            </p:cNvSpPr>
            <p:nvPr/>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5" name="Oval 84"/>
            <p:cNvSpPr>
              <a:spLocks noChangeAspect="1" noChangeArrowheads="1"/>
            </p:cNvSpPr>
            <p:nvPr/>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6" name="Oval 85"/>
            <p:cNvSpPr>
              <a:spLocks noChangeAspect="1" noChangeArrowheads="1"/>
            </p:cNvSpPr>
            <p:nvPr/>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7" name="Oval 86"/>
            <p:cNvSpPr>
              <a:spLocks noChangeAspect="1" noChangeArrowheads="1"/>
            </p:cNvSpPr>
            <p:nvPr/>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8" name="Oval 87"/>
            <p:cNvSpPr>
              <a:spLocks noChangeAspect="1" noChangeArrowheads="1"/>
            </p:cNvSpPr>
            <p:nvPr/>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9" name="Oval 88"/>
            <p:cNvSpPr>
              <a:spLocks noChangeAspect="1" noChangeArrowheads="1"/>
            </p:cNvSpPr>
            <p:nvPr/>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0" name="Oval 89"/>
            <p:cNvSpPr>
              <a:spLocks noChangeAspect="1" noChangeArrowheads="1"/>
            </p:cNvSpPr>
            <p:nvPr/>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1" name="Oval 90"/>
            <p:cNvSpPr>
              <a:spLocks noChangeAspect="1" noChangeArrowheads="1"/>
            </p:cNvSpPr>
            <p:nvPr/>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2" name="Oval 91"/>
            <p:cNvSpPr>
              <a:spLocks noChangeAspect="1" noChangeArrowheads="1"/>
            </p:cNvSpPr>
            <p:nvPr/>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3" name="Oval 92"/>
            <p:cNvSpPr>
              <a:spLocks noChangeAspect="1" noChangeArrowheads="1"/>
            </p:cNvSpPr>
            <p:nvPr/>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4" name="Oval 93"/>
            <p:cNvSpPr>
              <a:spLocks noChangeAspect="1" noChangeArrowheads="1"/>
            </p:cNvSpPr>
            <p:nvPr/>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5" name="Oval 94"/>
            <p:cNvSpPr>
              <a:spLocks noChangeAspect="1" noChangeArrowheads="1"/>
            </p:cNvSpPr>
            <p:nvPr/>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6" name="Oval 95"/>
            <p:cNvSpPr>
              <a:spLocks noChangeAspect="1" noChangeArrowheads="1"/>
            </p:cNvSpPr>
            <p:nvPr/>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7" name="Oval 96"/>
            <p:cNvSpPr>
              <a:spLocks noChangeAspect="1" noChangeArrowheads="1"/>
            </p:cNvSpPr>
            <p:nvPr/>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8" name="Oval 97"/>
            <p:cNvSpPr>
              <a:spLocks noChangeAspect="1" noChangeArrowheads="1"/>
            </p:cNvSpPr>
            <p:nvPr/>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9" name="Oval 98"/>
            <p:cNvSpPr>
              <a:spLocks noChangeAspect="1" noChangeArrowheads="1"/>
            </p:cNvSpPr>
            <p:nvPr/>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0" name="Oval 99"/>
            <p:cNvSpPr>
              <a:spLocks noChangeAspect="1" noChangeArrowheads="1"/>
            </p:cNvSpPr>
            <p:nvPr/>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1" name="Oval 100"/>
            <p:cNvSpPr>
              <a:spLocks noChangeAspect="1" noChangeArrowheads="1"/>
            </p:cNvSpPr>
            <p:nvPr/>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2" name="Oval 101"/>
            <p:cNvSpPr>
              <a:spLocks noChangeAspect="1" noChangeArrowheads="1"/>
            </p:cNvSpPr>
            <p:nvPr/>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3" name="Oval 102"/>
            <p:cNvSpPr>
              <a:spLocks noChangeAspect="1" noChangeArrowheads="1"/>
            </p:cNvSpPr>
            <p:nvPr/>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4" name="Oval 103"/>
            <p:cNvSpPr>
              <a:spLocks noChangeAspect="1" noChangeArrowheads="1"/>
            </p:cNvSpPr>
            <p:nvPr/>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5" name="Oval 104"/>
            <p:cNvSpPr>
              <a:spLocks noChangeAspect="1" noChangeArrowheads="1"/>
            </p:cNvSpPr>
            <p:nvPr/>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6" name="Oval 105"/>
            <p:cNvSpPr>
              <a:spLocks noChangeAspect="1" noChangeArrowheads="1"/>
            </p:cNvSpPr>
            <p:nvPr/>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7" name="Oval 106"/>
            <p:cNvSpPr>
              <a:spLocks noChangeAspect="1" noChangeArrowheads="1"/>
            </p:cNvSpPr>
            <p:nvPr/>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8" name="Oval 107"/>
            <p:cNvSpPr>
              <a:spLocks noChangeAspect="1" noChangeArrowheads="1"/>
            </p:cNvSpPr>
            <p:nvPr/>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9" name="Oval 108"/>
            <p:cNvSpPr>
              <a:spLocks noChangeAspect="1" noChangeArrowheads="1"/>
            </p:cNvSpPr>
            <p:nvPr/>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0" name="Oval 109"/>
            <p:cNvSpPr>
              <a:spLocks noChangeAspect="1" noChangeArrowheads="1"/>
            </p:cNvSpPr>
            <p:nvPr/>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1" name="Oval 110"/>
            <p:cNvSpPr>
              <a:spLocks noChangeAspect="1" noChangeArrowheads="1"/>
            </p:cNvSpPr>
            <p:nvPr/>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2" name="Oval 111"/>
            <p:cNvSpPr>
              <a:spLocks noChangeAspect="1" noChangeArrowheads="1"/>
            </p:cNvSpPr>
            <p:nvPr/>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3" name="Oval 112"/>
            <p:cNvSpPr>
              <a:spLocks noChangeAspect="1" noChangeArrowheads="1"/>
            </p:cNvSpPr>
            <p:nvPr/>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4" name="Oval 113"/>
            <p:cNvSpPr>
              <a:spLocks noChangeAspect="1" noChangeArrowheads="1"/>
            </p:cNvSpPr>
            <p:nvPr/>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5" name="Oval 114"/>
            <p:cNvSpPr>
              <a:spLocks noChangeAspect="1" noChangeArrowheads="1"/>
            </p:cNvSpPr>
            <p:nvPr/>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6" name="Oval 115"/>
            <p:cNvSpPr>
              <a:spLocks noChangeAspect="1" noChangeArrowheads="1"/>
            </p:cNvSpPr>
            <p:nvPr/>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7" name="Oval 116"/>
            <p:cNvSpPr>
              <a:spLocks noChangeAspect="1" noChangeArrowheads="1"/>
            </p:cNvSpPr>
            <p:nvPr/>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8" name="Oval 117"/>
            <p:cNvSpPr>
              <a:spLocks noChangeAspect="1" noChangeArrowheads="1"/>
            </p:cNvSpPr>
            <p:nvPr/>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9" name="Oval 118"/>
            <p:cNvSpPr>
              <a:spLocks noChangeAspect="1" noChangeArrowheads="1"/>
            </p:cNvSpPr>
            <p:nvPr/>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0" name="Oval 119"/>
            <p:cNvSpPr>
              <a:spLocks noChangeAspect="1" noChangeArrowheads="1"/>
            </p:cNvSpPr>
            <p:nvPr/>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1" name="Oval 120"/>
            <p:cNvSpPr>
              <a:spLocks noChangeAspect="1" noChangeArrowheads="1"/>
            </p:cNvSpPr>
            <p:nvPr/>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2" name="Oval 121"/>
            <p:cNvSpPr>
              <a:spLocks noChangeAspect="1" noChangeArrowheads="1"/>
            </p:cNvSpPr>
            <p:nvPr/>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3" name="Oval 122"/>
            <p:cNvSpPr>
              <a:spLocks noChangeAspect="1" noChangeArrowheads="1"/>
            </p:cNvSpPr>
            <p:nvPr/>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4" name="Oval 123"/>
            <p:cNvSpPr>
              <a:spLocks noChangeAspect="1" noChangeArrowheads="1"/>
            </p:cNvSpPr>
            <p:nvPr/>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5" name="Oval 124"/>
            <p:cNvSpPr>
              <a:spLocks noChangeAspect="1" noChangeArrowheads="1"/>
            </p:cNvSpPr>
            <p:nvPr/>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6" name="Oval 125"/>
            <p:cNvSpPr>
              <a:spLocks noChangeAspect="1" noChangeArrowheads="1"/>
            </p:cNvSpPr>
            <p:nvPr/>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7" name="Oval 126"/>
            <p:cNvSpPr>
              <a:spLocks noChangeAspect="1" noChangeArrowheads="1"/>
            </p:cNvSpPr>
            <p:nvPr/>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8" name="Oval 127"/>
            <p:cNvSpPr>
              <a:spLocks noChangeAspect="1" noChangeArrowheads="1"/>
            </p:cNvSpPr>
            <p:nvPr/>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9" name="Oval 128"/>
            <p:cNvSpPr>
              <a:spLocks noChangeAspect="1" noChangeArrowheads="1"/>
            </p:cNvSpPr>
            <p:nvPr/>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30" name="Oval 129"/>
            <p:cNvSpPr>
              <a:spLocks noChangeAspect="1" noChangeArrowheads="1"/>
            </p:cNvSpPr>
            <p:nvPr/>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31" name="Oval 130"/>
            <p:cNvSpPr>
              <a:spLocks noChangeAspect="1" noChangeArrowheads="1"/>
            </p:cNvSpPr>
            <p:nvPr/>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32" name="Oval 131"/>
            <p:cNvSpPr>
              <a:spLocks noChangeAspect="1" noChangeArrowheads="1"/>
            </p:cNvSpPr>
            <p:nvPr/>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33" name="Oval 132"/>
            <p:cNvSpPr>
              <a:spLocks noChangeAspect="1" noChangeArrowheads="1"/>
            </p:cNvSpPr>
            <p:nvPr/>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34" name="Oval 133"/>
            <p:cNvSpPr>
              <a:spLocks noChangeAspect="1" noChangeArrowheads="1"/>
            </p:cNvSpPr>
            <p:nvPr/>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35" name="Oval 134"/>
            <p:cNvSpPr>
              <a:spLocks noChangeAspect="1" noChangeArrowheads="1"/>
            </p:cNvSpPr>
            <p:nvPr/>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36" name="Oval 135"/>
            <p:cNvSpPr>
              <a:spLocks noChangeAspect="1" noChangeArrowheads="1"/>
            </p:cNvSpPr>
            <p:nvPr/>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37" name="Oval 136"/>
            <p:cNvSpPr>
              <a:spLocks noChangeAspect="1" noChangeArrowheads="1"/>
            </p:cNvSpPr>
            <p:nvPr/>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38" name="Oval 137"/>
            <p:cNvSpPr>
              <a:spLocks noChangeAspect="1" noChangeArrowheads="1"/>
            </p:cNvSpPr>
            <p:nvPr/>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39" name="Oval 138"/>
            <p:cNvSpPr>
              <a:spLocks noChangeAspect="1" noChangeArrowheads="1"/>
            </p:cNvSpPr>
            <p:nvPr/>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40" name="Oval 139"/>
            <p:cNvSpPr>
              <a:spLocks noChangeAspect="1" noChangeArrowheads="1"/>
            </p:cNvSpPr>
            <p:nvPr/>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41" name="Oval 140"/>
            <p:cNvSpPr>
              <a:spLocks noChangeAspect="1" noChangeArrowheads="1"/>
            </p:cNvSpPr>
            <p:nvPr/>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42" name="Oval 141"/>
            <p:cNvSpPr>
              <a:spLocks noChangeAspect="1" noChangeArrowheads="1"/>
            </p:cNvSpPr>
            <p:nvPr/>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43" name="Oval 142"/>
            <p:cNvSpPr>
              <a:spLocks noChangeAspect="1" noChangeArrowheads="1"/>
            </p:cNvSpPr>
            <p:nvPr/>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44" name="Oval 143"/>
            <p:cNvSpPr>
              <a:spLocks noChangeAspect="1" noChangeArrowheads="1"/>
            </p:cNvSpPr>
            <p:nvPr/>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45" name="Oval 144"/>
            <p:cNvSpPr>
              <a:spLocks noChangeAspect="1" noChangeArrowheads="1"/>
            </p:cNvSpPr>
            <p:nvPr/>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46" name="Oval 145"/>
            <p:cNvSpPr>
              <a:spLocks noChangeAspect="1" noChangeArrowheads="1"/>
            </p:cNvSpPr>
            <p:nvPr/>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47" name="Oval 146"/>
            <p:cNvSpPr>
              <a:spLocks noChangeAspect="1" noChangeArrowheads="1"/>
            </p:cNvSpPr>
            <p:nvPr/>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48" name="Oval 147"/>
            <p:cNvSpPr>
              <a:spLocks noChangeAspect="1" noChangeArrowheads="1"/>
            </p:cNvSpPr>
            <p:nvPr/>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49" name="Oval 148"/>
            <p:cNvSpPr>
              <a:spLocks noChangeAspect="1" noChangeArrowheads="1"/>
            </p:cNvSpPr>
            <p:nvPr/>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50" name="Oval 149"/>
            <p:cNvSpPr>
              <a:spLocks noChangeAspect="1" noChangeArrowheads="1"/>
            </p:cNvSpPr>
            <p:nvPr/>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51" name="Oval 150"/>
            <p:cNvSpPr>
              <a:spLocks noChangeAspect="1" noChangeArrowheads="1"/>
            </p:cNvSpPr>
            <p:nvPr/>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52" name="Oval 151"/>
            <p:cNvSpPr>
              <a:spLocks noChangeAspect="1" noChangeArrowheads="1"/>
            </p:cNvSpPr>
            <p:nvPr/>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53" name="Oval 152"/>
            <p:cNvSpPr>
              <a:spLocks noChangeAspect="1" noChangeArrowheads="1"/>
            </p:cNvSpPr>
            <p:nvPr/>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54" name="Oval 153"/>
            <p:cNvSpPr>
              <a:spLocks noChangeAspect="1" noChangeArrowheads="1"/>
            </p:cNvSpPr>
            <p:nvPr/>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55" name="Oval 154"/>
            <p:cNvSpPr>
              <a:spLocks noChangeAspect="1" noChangeArrowheads="1"/>
            </p:cNvSpPr>
            <p:nvPr/>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56" name="Oval 155"/>
            <p:cNvSpPr>
              <a:spLocks noChangeAspect="1" noChangeArrowheads="1"/>
            </p:cNvSpPr>
            <p:nvPr/>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57" name="Oval 156"/>
            <p:cNvSpPr>
              <a:spLocks noChangeAspect="1" noChangeArrowheads="1"/>
            </p:cNvSpPr>
            <p:nvPr/>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58" name="Oval 157"/>
            <p:cNvSpPr>
              <a:spLocks noChangeAspect="1" noChangeArrowheads="1"/>
            </p:cNvSpPr>
            <p:nvPr/>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59" name="Oval 158"/>
            <p:cNvSpPr>
              <a:spLocks noChangeAspect="1" noChangeArrowheads="1"/>
            </p:cNvSpPr>
            <p:nvPr/>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60" name="Oval 159"/>
            <p:cNvSpPr>
              <a:spLocks noChangeAspect="1" noChangeArrowheads="1"/>
            </p:cNvSpPr>
            <p:nvPr/>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61" name="Oval 160"/>
            <p:cNvSpPr>
              <a:spLocks noChangeAspect="1" noChangeArrowheads="1"/>
            </p:cNvSpPr>
            <p:nvPr/>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62" name="Oval 161"/>
            <p:cNvSpPr>
              <a:spLocks noChangeAspect="1" noChangeArrowheads="1"/>
            </p:cNvSpPr>
            <p:nvPr/>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63" name="Oval 162"/>
            <p:cNvSpPr>
              <a:spLocks noChangeAspect="1" noChangeArrowheads="1"/>
            </p:cNvSpPr>
            <p:nvPr/>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64" name="Oval 163"/>
            <p:cNvSpPr>
              <a:spLocks noChangeAspect="1" noChangeArrowheads="1"/>
            </p:cNvSpPr>
            <p:nvPr/>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65" name="Oval 164"/>
            <p:cNvSpPr>
              <a:spLocks noChangeAspect="1" noChangeArrowheads="1"/>
            </p:cNvSpPr>
            <p:nvPr/>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66" name="Oval 165"/>
            <p:cNvSpPr>
              <a:spLocks noChangeAspect="1" noChangeArrowheads="1"/>
            </p:cNvSpPr>
            <p:nvPr/>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67" name="Oval 166"/>
            <p:cNvSpPr>
              <a:spLocks noChangeAspect="1" noChangeArrowheads="1"/>
            </p:cNvSpPr>
            <p:nvPr/>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68" name="Oval 167"/>
            <p:cNvSpPr>
              <a:spLocks noChangeAspect="1" noChangeArrowheads="1"/>
            </p:cNvSpPr>
            <p:nvPr/>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69" name="Oval 168"/>
            <p:cNvSpPr>
              <a:spLocks noChangeAspect="1" noChangeArrowheads="1"/>
            </p:cNvSpPr>
            <p:nvPr/>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70" name="Oval 169"/>
            <p:cNvSpPr>
              <a:spLocks noChangeAspect="1" noChangeArrowheads="1"/>
            </p:cNvSpPr>
            <p:nvPr/>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71" name="Oval 170"/>
            <p:cNvSpPr>
              <a:spLocks noChangeAspect="1" noChangeArrowheads="1"/>
            </p:cNvSpPr>
            <p:nvPr/>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72" name="Oval 171"/>
            <p:cNvSpPr>
              <a:spLocks noChangeAspect="1" noChangeArrowheads="1"/>
            </p:cNvSpPr>
            <p:nvPr/>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73" name="Oval 172"/>
            <p:cNvSpPr>
              <a:spLocks noChangeAspect="1" noChangeArrowheads="1"/>
            </p:cNvSpPr>
            <p:nvPr/>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74" name="Oval 173"/>
            <p:cNvSpPr>
              <a:spLocks noChangeAspect="1" noChangeArrowheads="1"/>
            </p:cNvSpPr>
            <p:nvPr/>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75" name="Oval 174"/>
            <p:cNvSpPr>
              <a:spLocks noChangeAspect="1" noChangeArrowheads="1"/>
            </p:cNvSpPr>
            <p:nvPr/>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76" name="Oval 175"/>
            <p:cNvSpPr>
              <a:spLocks noChangeAspect="1" noChangeArrowheads="1"/>
            </p:cNvSpPr>
            <p:nvPr/>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77" name="Oval 176"/>
            <p:cNvSpPr>
              <a:spLocks noChangeAspect="1" noChangeArrowheads="1"/>
            </p:cNvSpPr>
            <p:nvPr/>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78" name="Oval 177"/>
            <p:cNvSpPr>
              <a:spLocks noChangeAspect="1" noChangeArrowheads="1"/>
            </p:cNvSpPr>
            <p:nvPr/>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79" name="Oval 178"/>
            <p:cNvSpPr>
              <a:spLocks noChangeAspect="1" noChangeArrowheads="1"/>
            </p:cNvSpPr>
            <p:nvPr/>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80" name="Oval 179"/>
            <p:cNvSpPr>
              <a:spLocks noChangeAspect="1" noChangeArrowheads="1"/>
            </p:cNvSpPr>
            <p:nvPr/>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81" name="Oval 180"/>
            <p:cNvSpPr>
              <a:spLocks noChangeAspect="1" noChangeArrowheads="1"/>
            </p:cNvSpPr>
            <p:nvPr/>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82" name="Oval 181"/>
            <p:cNvSpPr>
              <a:spLocks noChangeAspect="1" noChangeArrowheads="1"/>
            </p:cNvSpPr>
            <p:nvPr/>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83" name="Oval 182"/>
            <p:cNvSpPr>
              <a:spLocks noChangeAspect="1" noChangeArrowheads="1"/>
            </p:cNvSpPr>
            <p:nvPr/>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84" name="Oval 183"/>
            <p:cNvSpPr>
              <a:spLocks noChangeAspect="1" noChangeArrowheads="1"/>
            </p:cNvSpPr>
            <p:nvPr/>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85" name="Oval 184"/>
            <p:cNvSpPr>
              <a:spLocks noChangeAspect="1" noChangeArrowheads="1"/>
            </p:cNvSpPr>
            <p:nvPr/>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86" name="Oval 185"/>
            <p:cNvSpPr>
              <a:spLocks noChangeAspect="1" noChangeArrowheads="1"/>
            </p:cNvSpPr>
            <p:nvPr/>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87" name="Oval 186"/>
            <p:cNvSpPr>
              <a:spLocks noChangeAspect="1" noChangeArrowheads="1"/>
            </p:cNvSpPr>
            <p:nvPr/>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88" name="Oval 187"/>
            <p:cNvSpPr>
              <a:spLocks noChangeAspect="1" noChangeArrowheads="1"/>
            </p:cNvSpPr>
            <p:nvPr/>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89" name="Oval 188"/>
            <p:cNvSpPr>
              <a:spLocks noChangeAspect="1" noChangeArrowheads="1"/>
            </p:cNvSpPr>
            <p:nvPr/>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90" name="Oval 189"/>
            <p:cNvSpPr>
              <a:spLocks noChangeAspect="1" noChangeArrowheads="1"/>
            </p:cNvSpPr>
            <p:nvPr/>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91" name="Oval 190"/>
            <p:cNvSpPr>
              <a:spLocks noChangeAspect="1" noChangeArrowheads="1"/>
            </p:cNvSpPr>
            <p:nvPr/>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92" name="Oval 191"/>
            <p:cNvSpPr>
              <a:spLocks noChangeAspect="1" noChangeArrowheads="1"/>
            </p:cNvSpPr>
            <p:nvPr/>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93" name="Oval 192"/>
            <p:cNvSpPr>
              <a:spLocks noChangeAspect="1" noChangeArrowheads="1"/>
            </p:cNvSpPr>
            <p:nvPr/>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94" name="Oval 193"/>
            <p:cNvSpPr>
              <a:spLocks noChangeAspect="1" noChangeArrowheads="1"/>
            </p:cNvSpPr>
            <p:nvPr/>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95" name="Oval 194"/>
            <p:cNvSpPr>
              <a:spLocks noChangeAspect="1" noChangeArrowheads="1"/>
            </p:cNvSpPr>
            <p:nvPr/>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96" name="Oval 195"/>
            <p:cNvSpPr>
              <a:spLocks noChangeAspect="1" noChangeArrowheads="1"/>
            </p:cNvSpPr>
            <p:nvPr/>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97" name="Oval 196"/>
            <p:cNvSpPr>
              <a:spLocks noChangeAspect="1" noChangeArrowheads="1"/>
            </p:cNvSpPr>
            <p:nvPr/>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98" name="Oval 197"/>
            <p:cNvSpPr>
              <a:spLocks noChangeAspect="1" noChangeArrowheads="1"/>
            </p:cNvSpPr>
            <p:nvPr/>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99" name="Oval 198"/>
            <p:cNvSpPr>
              <a:spLocks noChangeAspect="1" noChangeArrowheads="1"/>
            </p:cNvSpPr>
            <p:nvPr/>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00" name="Oval 199"/>
            <p:cNvSpPr>
              <a:spLocks noChangeAspect="1" noChangeArrowheads="1"/>
            </p:cNvSpPr>
            <p:nvPr/>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01" name="Oval 200"/>
            <p:cNvSpPr>
              <a:spLocks noChangeAspect="1" noChangeArrowheads="1"/>
            </p:cNvSpPr>
            <p:nvPr/>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02" name="Oval 201"/>
            <p:cNvSpPr>
              <a:spLocks noChangeAspect="1" noChangeArrowheads="1"/>
            </p:cNvSpPr>
            <p:nvPr/>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03" name="Oval 202"/>
            <p:cNvSpPr>
              <a:spLocks noChangeAspect="1" noChangeArrowheads="1"/>
            </p:cNvSpPr>
            <p:nvPr/>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04" name="Oval 203"/>
            <p:cNvSpPr>
              <a:spLocks noChangeAspect="1" noChangeArrowheads="1"/>
            </p:cNvSpPr>
            <p:nvPr/>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05" name="Oval 204"/>
            <p:cNvSpPr>
              <a:spLocks noChangeAspect="1" noChangeArrowheads="1"/>
            </p:cNvSpPr>
            <p:nvPr/>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06" name="Oval 205"/>
            <p:cNvSpPr>
              <a:spLocks noChangeAspect="1" noChangeArrowheads="1"/>
            </p:cNvSpPr>
            <p:nvPr/>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07" name="Oval 206"/>
            <p:cNvSpPr>
              <a:spLocks noChangeAspect="1" noChangeArrowheads="1"/>
            </p:cNvSpPr>
            <p:nvPr/>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08" name="Oval 207"/>
            <p:cNvSpPr>
              <a:spLocks noChangeAspect="1" noChangeArrowheads="1"/>
            </p:cNvSpPr>
            <p:nvPr/>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09" name="Oval 208"/>
            <p:cNvSpPr>
              <a:spLocks noChangeAspect="1" noChangeArrowheads="1"/>
            </p:cNvSpPr>
            <p:nvPr/>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10" name="Oval 209"/>
            <p:cNvSpPr>
              <a:spLocks noChangeAspect="1" noChangeArrowheads="1"/>
            </p:cNvSpPr>
            <p:nvPr/>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11" name="Oval 210"/>
            <p:cNvSpPr>
              <a:spLocks noChangeAspect="1" noChangeArrowheads="1"/>
            </p:cNvSpPr>
            <p:nvPr/>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12" name="Oval 211"/>
            <p:cNvSpPr>
              <a:spLocks noChangeAspect="1" noChangeArrowheads="1"/>
            </p:cNvSpPr>
            <p:nvPr/>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13" name="Oval 212"/>
            <p:cNvSpPr>
              <a:spLocks noChangeAspect="1" noChangeArrowheads="1"/>
            </p:cNvSpPr>
            <p:nvPr/>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14" name="Oval 213"/>
            <p:cNvSpPr>
              <a:spLocks noChangeAspect="1" noChangeArrowheads="1"/>
            </p:cNvSpPr>
            <p:nvPr/>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15" name="Oval 214"/>
            <p:cNvSpPr>
              <a:spLocks noChangeAspect="1" noChangeArrowheads="1"/>
            </p:cNvSpPr>
            <p:nvPr/>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16" name="Oval 215"/>
            <p:cNvSpPr>
              <a:spLocks noChangeAspect="1" noChangeArrowheads="1"/>
            </p:cNvSpPr>
            <p:nvPr/>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17" name="Oval 216"/>
            <p:cNvSpPr>
              <a:spLocks noChangeAspect="1" noChangeArrowheads="1"/>
            </p:cNvSpPr>
            <p:nvPr/>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18" name="Oval 217"/>
            <p:cNvSpPr>
              <a:spLocks noChangeAspect="1" noChangeArrowheads="1"/>
            </p:cNvSpPr>
            <p:nvPr/>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19" name="Oval 218"/>
            <p:cNvSpPr>
              <a:spLocks noChangeAspect="1" noChangeArrowheads="1"/>
            </p:cNvSpPr>
            <p:nvPr/>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20" name="Oval 219"/>
            <p:cNvSpPr>
              <a:spLocks noChangeAspect="1" noChangeArrowheads="1"/>
            </p:cNvSpPr>
            <p:nvPr/>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21" name="Oval 220"/>
            <p:cNvSpPr>
              <a:spLocks noChangeAspect="1" noChangeArrowheads="1"/>
            </p:cNvSpPr>
            <p:nvPr/>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22" name="Oval 221"/>
            <p:cNvSpPr>
              <a:spLocks noChangeAspect="1" noChangeArrowheads="1"/>
            </p:cNvSpPr>
            <p:nvPr/>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23" name="Oval 222"/>
            <p:cNvSpPr>
              <a:spLocks noChangeAspect="1" noChangeArrowheads="1"/>
            </p:cNvSpPr>
            <p:nvPr/>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24" name="Oval 223"/>
            <p:cNvSpPr>
              <a:spLocks noChangeAspect="1" noChangeArrowheads="1"/>
            </p:cNvSpPr>
            <p:nvPr/>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25" name="Oval 224"/>
            <p:cNvSpPr>
              <a:spLocks noChangeAspect="1" noChangeArrowheads="1"/>
            </p:cNvSpPr>
            <p:nvPr/>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26" name="Oval 225"/>
            <p:cNvSpPr>
              <a:spLocks noChangeAspect="1" noChangeArrowheads="1"/>
            </p:cNvSpPr>
            <p:nvPr/>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27" name="Oval 226"/>
            <p:cNvSpPr>
              <a:spLocks noChangeAspect="1" noChangeArrowheads="1"/>
            </p:cNvSpPr>
            <p:nvPr/>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28" name="Oval 227"/>
            <p:cNvSpPr>
              <a:spLocks noChangeAspect="1" noChangeArrowheads="1"/>
            </p:cNvSpPr>
            <p:nvPr/>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29" name="Oval 228"/>
            <p:cNvSpPr>
              <a:spLocks noChangeAspect="1" noChangeArrowheads="1"/>
            </p:cNvSpPr>
            <p:nvPr/>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30" name="Oval 229"/>
            <p:cNvSpPr>
              <a:spLocks noChangeAspect="1" noChangeArrowheads="1"/>
            </p:cNvSpPr>
            <p:nvPr/>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31" name="Oval 230"/>
            <p:cNvSpPr>
              <a:spLocks noChangeAspect="1" noChangeArrowheads="1"/>
            </p:cNvSpPr>
            <p:nvPr/>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32" name="Oval 231"/>
            <p:cNvSpPr>
              <a:spLocks noChangeAspect="1" noChangeArrowheads="1"/>
            </p:cNvSpPr>
            <p:nvPr/>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33" name="Oval 232"/>
            <p:cNvSpPr>
              <a:spLocks noChangeAspect="1" noChangeArrowheads="1"/>
            </p:cNvSpPr>
            <p:nvPr/>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34" name="Oval 233"/>
            <p:cNvSpPr>
              <a:spLocks noChangeAspect="1" noChangeArrowheads="1"/>
            </p:cNvSpPr>
            <p:nvPr/>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35" name="Oval 234"/>
            <p:cNvSpPr>
              <a:spLocks noChangeAspect="1" noChangeArrowheads="1"/>
            </p:cNvSpPr>
            <p:nvPr/>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36" name="Oval 235"/>
            <p:cNvSpPr>
              <a:spLocks noChangeAspect="1" noChangeArrowheads="1"/>
            </p:cNvSpPr>
            <p:nvPr/>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37" name="Oval 236"/>
            <p:cNvSpPr>
              <a:spLocks noChangeAspect="1" noChangeArrowheads="1"/>
            </p:cNvSpPr>
            <p:nvPr/>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38" name="Oval 237"/>
            <p:cNvSpPr>
              <a:spLocks noChangeAspect="1" noChangeArrowheads="1"/>
            </p:cNvSpPr>
            <p:nvPr/>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39" name="Oval 238"/>
            <p:cNvSpPr>
              <a:spLocks noChangeAspect="1" noChangeArrowheads="1"/>
            </p:cNvSpPr>
            <p:nvPr/>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40" name="Oval 239"/>
            <p:cNvSpPr>
              <a:spLocks noChangeAspect="1" noChangeArrowheads="1"/>
            </p:cNvSpPr>
            <p:nvPr/>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41" name="Oval 240"/>
            <p:cNvSpPr>
              <a:spLocks noChangeAspect="1" noChangeArrowheads="1"/>
            </p:cNvSpPr>
            <p:nvPr/>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42" name="Oval 241"/>
            <p:cNvSpPr>
              <a:spLocks noChangeAspect="1" noChangeArrowheads="1"/>
            </p:cNvSpPr>
            <p:nvPr/>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43" name="Oval 242"/>
            <p:cNvSpPr>
              <a:spLocks noChangeAspect="1" noChangeArrowheads="1"/>
            </p:cNvSpPr>
            <p:nvPr/>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44" name="Oval 243"/>
            <p:cNvSpPr>
              <a:spLocks noChangeAspect="1" noChangeArrowheads="1"/>
            </p:cNvSpPr>
            <p:nvPr/>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45" name="Oval 244"/>
            <p:cNvSpPr>
              <a:spLocks noChangeAspect="1" noChangeArrowheads="1"/>
            </p:cNvSpPr>
            <p:nvPr/>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46" name="Oval 245"/>
            <p:cNvSpPr>
              <a:spLocks noChangeAspect="1" noChangeArrowheads="1"/>
            </p:cNvSpPr>
            <p:nvPr/>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47" name="Oval 246"/>
            <p:cNvSpPr>
              <a:spLocks noChangeAspect="1" noChangeArrowheads="1"/>
            </p:cNvSpPr>
            <p:nvPr/>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48" name="Oval 247"/>
            <p:cNvSpPr>
              <a:spLocks noChangeAspect="1" noChangeArrowheads="1"/>
            </p:cNvSpPr>
            <p:nvPr/>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49" name="Oval 248"/>
            <p:cNvSpPr>
              <a:spLocks noChangeAspect="1" noChangeArrowheads="1"/>
            </p:cNvSpPr>
            <p:nvPr/>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50" name="Oval 249"/>
            <p:cNvSpPr>
              <a:spLocks noChangeAspect="1" noChangeArrowheads="1"/>
            </p:cNvSpPr>
            <p:nvPr/>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51" name="Oval 250"/>
            <p:cNvSpPr>
              <a:spLocks noChangeAspect="1" noChangeArrowheads="1"/>
            </p:cNvSpPr>
            <p:nvPr/>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52" name="Oval 251"/>
            <p:cNvSpPr>
              <a:spLocks noChangeAspect="1" noChangeArrowheads="1"/>
            </p:cNvSpPr>
            <p:nvPr/>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53" name="Oval 252"/>
            <p:cNvSpPr>
              <a:spLocks noChangeAspect="1" noChangeArrowheads="1"/>
            </p:cNvSpPr>
            <p:nvPr/>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54" name="Oval 253"/>
            <p:cNvSpPr>
              <a:spLocks noChangeAspect="1" noChangeArrowheads="1"/>
            </p:cNvSpPr>
            <p:nvPr/>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55" name="Oval 254"/>
            <p:cNvSpPr>
              <a:spLocks noChangeAspect="1" noChangeArrowheads="1"/>
            </p:cNvSpPr>
            <p:nvPr/>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56" name="Oval 255"/>
            <p:cNvSpPr>
              <a:spLocks noChangeAspect="1" noChangeArrowheads="1"/>
            </p:cNvSpPr>
            <p:nvPr/>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57" name="Oval 256"/>
            <p:cNvSpPr>
              <a:spLocks noChangeAspect="1" noChangeArrowheads="1"/>
            </p:cNvSpPr>
            <p:nvPr/>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58" name="Oval 257"/>
            <p:cNvSpPr>
              <a:spLocks noChangeAspect="1" noChangeArrowheads="1"/>
            </p:cNvSpPr>
            <p:nvPr/>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59" name="Oval 258"/>
            <p:cNvSpPr>
              <a:spLocks noChangeAspect="1" noChangeArrowheads="1"/>
            </p:cNvSpPr>
            <p:nvPr/>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60" name="Oval 259"/>
            <p:cNvSpPr>
              <a:spLocks noChangeAspect="1" noChangeArrowheads="1"/>
            </p:cNvSpPr>
            <p:nvPr/>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61" name="Oval 260"/>
            <p:cNvSpPr>
              <a:spLocks noChangeAspect="1" noChangeArrowheads="1"/>
            </p:cNvSpPr>
            <p:nvPr/>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62" name="Oval 261"/>
            <p:cNvSpPr>
              <a:spLocks noChangeAspect="1" noChangeArrowheads="1"/>
            </p:cNvSpPr>
            <p:nvPr/>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63" name="Oval 262"/>
            <p:cNvSpPr>
              <a:spLocks noChangeAspect="1" noChangeArrowheads="1"/>
            </p:cNvSpPr>
            <p:nvPr/>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64" name="Oval 263"/>
            <p:cNvSpPr>
              <a:spLocks noChangeAspect="1" noChangeArrowheads="1"/>
            </p:cNvSpPr>
            <p:nvPr/>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65" name="Oval 264"/>
            <p:cNvSpPr>
              <a:spLocks noChangeAspect="1" noChangeArrowheads="1"/>
            </p:cNvSpPr>
            <p:nvPr/>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66" name="Oval 265"/>
            <p:cNvSpPr>
              <a:spLocks noChangeAspect="1" noChangeArrowheads="1"/>
            </p:cNvSpPr>
            <p:nvPr/>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67" name="Oval 266"/>
            <p:cNvSpPr>
              <a:spLocks noChangeAspect="1" noChangeArrowheads="1"/>
            </p:cNvSpPr>
            <p:nvPr/>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68" name="Oval 267"/>
            <p:cNvSpPr>
              <a:spLocks noChangeAspect="1" noChangeArrowheads="1"/>
            </p:cNvSpPr>
            <p:nvPr/>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69" name="Oval 268"/>
            <p:cNvSpPr>
              <a:spLocks noChangeAspect="1" noChangeArrowheads="1"/>
            </p:cNvSpPr>
            <p:nvPr/>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70" name="Oval 269"/>
            <p:cNvSpPr>
              <a:spLocks noChangeAspect="1" noChangeArrowheads="1"/>
            </p:cNvSpPr>
            <p:nvPr/>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71" name="Oval 270"/>
            <p:cNvSpPr>
              <a:spLocks noChangeAspect="1" noChangeArrowheads="1"/>
            </p:cNvSpPr>
            <p:nvPr/>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72" name="Oval 271"/>
            <p:cNvSpPr>
              <a:spLocks noChangeAspect="1" noChangeArrowheads="1"/>
            </p:cNvSpPr>
            <p:nvPr/>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73" name="Oval 272"/>
            <p:cNvSpPr>
              <a:spLocks noChangeAspect="1" noChangeArrowheads="1"/>
            </p:cNvSpPr>
            <p:nvPr/>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74" name="Oval 273"/>
            <p:cNvSpPr>
              <a:spLocks noChangeAspect="1" noChangeArrowheads="1"/>
            </p:cNvSpPr>
            <p:nvPr/>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75" name="Oval 274"/>
            <p:cNvSpPr>
              <a:spLocks noChangeAspect="1" noChangeArrowheads="1"/>
            </p:cNvSpPr>
            <p:nvPr/>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76" name="Oval 275"/>
            <p:cNvSpPr>
              <a:spLocks noChangeAspect="1" noChangeArrowheads="1"/>
            </p:cNvSpPr>
            <p:nvPr/>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77" name="Oval 276"/>
            <p:cNvSpPr>
              <a:spLocks noChangeAspect="1" noChangeArrowheads="1"/>
            </p:cNvSpPr>
            <p:nvPr/>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78" name="Oval 277"/>
            <p:cNvSpPr>
              <a:spLocks noChangeAspect="1" noChangeArrowheads="1"/>
            </p:cNvSpPr>
            <p:nvPr/>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79" name="Oval 278"/>
            <p:cNvSpPr>
              <a:spLocks noChangeAspect="1" noChangeArrowheads="1"/>
            </p:cNvSpPr>
            <p:nvPr/>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80" name="Oval 279"/>
            <p:cNvSpPr>
              <a:spLocks noChangeAspect="1" noChangeArrowheads="1"/>
            </p:cNvSpPr>
            <p:nvPr/>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81" name="Oval 280"/>
            <p:cNvSpPr>
              <a:spLocks noChangeAspect="1" noChangeArrowheads="1"/>
            </p:cNvSpPr>
            <p:nvPr/>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82" name="Oval 281"/>
            <p:cNvSpPr>
              <a:spLocks noChangeAspect="1" noChangeArrowheads="1"/>
            </p:cNvSpPr>
            <p:nvPr/>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83" name="Oval 282"/>
            <p:cNvSpPr>
              <a:spLocks noChangeAspect="1" noChangeArrowheads="1"/>
            </p:cNvSpPr>
            <p:nvPr/>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84" name="Oval 283"/>
            <p:cNvSpPr>
              <a:spLocks noChangeAspect="1" noChangeArrowheads="1"/>
            </p:cNvSpPr>
            <p:nvPr/>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85" name="Oval 284"/>
            <p:cNvSpPr>
              <a:spLocks noChangeAspect="1" noChangeArrowheads="1"/>
            </p:cNvSpPr>
            <p:nvPr/>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86" name="Oval 285"/>
            <p:cNvSpPr>
              <a:spLocks noChangeAspect="1" noChangeArrowheads="1"/>
            </p:cNvSpPr>
            <p:nvPr/>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87" name="Oval 286"/>
            <p:cNvSpPr>
              <a:spLocks noChangeAspect="1" noChangeArrowheads="1"/>
            </p:cNvSpPr>
            <p:nvPr/>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88" name="Oval 287"/>
            <p:cNvSpPr>
              <a:spLocks noChangeAspect="1" noChangeArrowheads="1"/>
            </p:cNvSpPr>
            <p:nvPr/>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89" name="Oval 288"/>
            <p:cNvSpPr>
              <a:spLocks noChangeAspect="1" noChangeArrowheads="1"/>
            </p:cNvSpPr>
            <p:nvPr/>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90" name="Oval 289"/>
            <p:cNvSpPr>
              <a:spLocks noChangeAspect="1" noChangeArrowheads="1"/>
            </p:cNvSpPr>
            <p:nvPr/>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91" name="Oval 290"/>
            <p:cNvSpPr>
              <a:spLocks noChangeAspect="1" noChangeArrowheads="1"/>
            </p:cNvSpPr>
            <p:nvPr/>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92" name="Oval 291"/>
            <p:cNvSpPr>
              <a:spLocks noChangeAspect="1" noChangeArrowheads="1"/>
            </p:cNvSpPr>
            <p:nvPr/>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93" name="Oval 292"/>
            <p:cNvSpPr>
              <a:spLocks noChangeAspect="1" noChangeArrowheads="1"/>
            </p:cNvSpPr>
            <p:nvPr/>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94" name="Oval 293"/>
            <p:cNvSpPr>
              <a:spLocks noChangeAspect="1" noChangeArrowheads="1"/>
            </p:cNvSpPr>
            <p:nvPr/>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95" name="Oval 294"/>
            <p:cNvSpPr>
              <a:spLocks noChangeAspect="1" noChangeArrowheads="1"/>
            </p:cNvSpPr>
            <p:nvPr/>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96" name="Oval 295"/>
            <p:cNvSpPr>
              <a:spLocks noChangeAspect="1" noChangeArrowheads="1"/>
            </p:cNvSpPr>
            <p:nvPr/>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97" name="Oval 296"/>
            <p:cNvSpPr>
              <a:spLocks noChangeAspect="1" noChangeArrowheads="1"/>
            </p:cNvSpPr>
            <p:nvPr/>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98" name="Oval 297"/>
            <p:cNvSpPr>
              <a:spLocks noChangeAspect="1" noChangeArrowheads="1"/>
            </p:cNvSpPr>
            <p:nvPr/>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99" name="Oval 298"/>
            <p:cNvSpPr>
              <a:spLocks noChangeAspect="1" noChangeArrowheads="1"/>
            </p:cNvSpPr>
            <p:nvPr/>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00" name="Oval 299"/>
            <p:cNvSpPr>
              <a:spLocks noChangeAspect="1" noChangeArrowheads="1"/>
            </p:cNvSpPr>
            <p:nvPr/>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01" name="Oval 300"/>
            <p:cNvSpPr>
              <a:spLocks noChangeAspect="1" noChangeArrowheads="1"/>
            </p:cNvSpPr>
            <p:nvPr/>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02" name="Oval 301"/>
            <p:cNvSpPr>
              <a:spLocks noChangeAspect="1" noChangeArrowheads="1"/>
            </p:cNvSpPr>
            <p:nvPr/>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03" name="Oval 302"/>
            <p:cNvSpPr>
              <a:spLocks noChangeAspect="1" noChangeArrowheads="1"/>
            </p:cNvSpPr>
            <p:nvPr/>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04" name="Oval 303"/>
            <p:cNvSpPr>
              <a:spLocks noChangeAspect="1" noChangeArrowheads="1"/>
            </p:cNvSpPr>
            <p:nvPr/>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05" name="Oval 304"/>
            <p:cNvSpPr>
              <a:spLocks noChangeAspect="1" noChangeArrowheads="1"/>
            </p:cNvSpPr>
            <p:nvPr/>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06" name="Oval 305"/>
            <p:cNvSpPr>
              <a:spLocks noChangeAspect="1" noChangeArrowheads="1"/>
            </p:cNvSpPr>
            <p:nvPr/>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07" name="Oval 306"/>
            <p:cNvSpPr>
              <a:spLocks noChangeAspect="1" noChangeArrowheads="1"/>
            </p:cNvSpPr>
            <p:nvPr/>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08" name="Oval 307"/>
            <p:cNvSpPr>
              <a:spLocks noChangeAspect="1" noChangeArrowheads="1"/>
            </p:cNvSpPr>
            <p:nvPr/>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09" name="Oval 308"/>
            <p:cNvSpPr>
              <a:spLocks noChangeAspect="1" noChangeArrowheads="1"/>
            </p:cNvSpPr>
            <p:nvPr/>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10" name="Oval 309"/>
            <p:cNvSpPr>
              <a:spLocks noChangeAspect="1" noChangeArrowheads="1"/>
            </p:cNvSpPr>
            <p:nvPr/>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11" name="Oval 310"/>
            <p:cNvSpPr>
              <a:spLocks noChangeAspect="1" noChangeArrowheads="1"/>
            </p:cNvSpPr>
            <p:nvPr/>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12" name="Oval 311"/>
            <p:cNvSpPr>
              <a:spLocks noChangeAspect="1" noChangeArrowheads="1"/>
            </p:cNvSpPr>
            <p:nvPr/>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13" name="Oval 312"/>
            <p:cNvSpPr>
              <a:spLocks noChangeAspect="1" noChangeArrowheads="1"/>
            </p:cNvSpPr>
            <p:nvPr/>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14" name="Oval 313"/>
            <p:cNvSpPr>
              <a:spLocks noChangeAspect="1" noChangeArrowheads="1"/>
            </p:cNvSpPr>
            <p:nvPr/>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15" name="Oval 314"/>
            <p:cNvSpPr>
              <a:spLocks noChangeAspect="1" noChangeArrowheads="1"/>
            </p:cNvSpPr>
            <p:nvPr/>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16" name="Oval 315"/>
            <p:cNvSpPr>
              <a:spLocks noChangeAspect="1" noChangeArrowheads="1"/>
            </p:cNvSpPr>
            <p:nvPr/>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17" name="Oval 316"/>
            <p:cNvSpPr>
              <a:spLocks noChangeAspect="1" noChangeArrowheads="1"/>
            </p:cNvSpPr>
            <p:nvPr/>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18" name="Oval 317"/>
            <p:cNvSpPr>
              <a:spLocks noChangeAspect="1" noChangeArrowheads="1"/>
            </p:cNvSpPr>
            <p:nvPr/>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19" name="Oval 318"/>
            <p:cNvSpPr>
              <a:spLocks noChangeAspect="1" noChangeArrowheads="1"/>
            </p:cNvSpPr>
            <p:nvPr/>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20" name="Oval 319"/>
            <p:cNvSpPr>
              <a:spLocks noChangeAspect="1" noChangeArrowheads="1"/>
            </p:cNvSpPr>
            <p:nvPr/>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21" name="Oval 320"/>
            <p:cNvSpPr>
              <a:spLocks noChangeAspect="1" noChangeArrowheads="1"/>
            </p:cNvSpPr>
            <p:nvPr/>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22" name="Oval 321"/>
            <p:cNvSpPr>
              <a:spLocks noChangeAspect="1" noChangeArrowheads="1"/>
            </p:cNvSpPr>
            <p:nvPr/>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23" name="Oval 322"/>
            <p:cNvSpPr>
              <a:spLocks noChangeAspect="1" noChangeArrowheads="1"/>
            </p:cNvSpPr>
            <p:nvPr/>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24" name="Oval 323"/>
            <p:cNvSpPr>
              <a:spLocks noChangeAspect="1" noChangeArrowheads="1"/>
            </p:cNvSpPr>
            <p:nvPr/>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25" name="Oval 324"/>
            <p:cNvSpPr>
              <a:spLocks noChangeAspect="1" noChangeArrowheads="1"/>
            </p:cNvSpPr>
            <p:nvPr/>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26" name="Oval 325"/>
            <p:cNvSpPr>
              <a:spLocks noChangeAspect="1" noChangeArrowheads="1"/>
            </p:cNvSpPr>
            <p:nvPr/>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27" name="Oval 326"/>
            <p:cNvSpPr>
              <a:spLocks noChangeAspect="1" noChangeArrowheads="1"/>
            </p:cNvSpPr>
            <p:nvPr/>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28" name="Oval 327"/>
            <p:cNvSpPr>
              <a:spLocks noChangeAspect="1" noChangeArrowheads="1"/>
            </p:cNvSpPr>
            <p:nvPr/>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29" name="Oval 328"/>
            <p:cNvSpPr>
              <a:spLocks noChangeAspect="1" noChangeArrowheads="1"/>
            </p:cNvSpPr>
            <p:nvPr/>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30" name="Oval 329"/>
            <p:cNvSpPr>
              <a:spLocks noChangeAspect="1" noChangeArrowheads="1"/>
            </p:cNvSpPr>
            <p:nvPr/>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31" name="Oval 330"/>
            <p:cNvSpPr>
              <a:spLocks noChangeAspect="1" noChangeArrowheads="1"/>
            </p:cNvSpPr>
            <p:nvPr/>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32" name="Oval 331"/>
            <p:cNvSpPr>
              <a:spLocks noChangeAspect="1" noChangeArrowheads="1"/>
            </p:cNvSpPr>
            <p:nvPr/>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33" name="Oval 332"/>
            <p:cNvSpPr>
              <a:spLocks noChangeAspect="1" noChangeArrowheads="1"/>
            </p:cNvSpPr>
            <p:nvPr/>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34" name="Oval 333"/>
            <p:cNvSpPr>
              <a:spLocks noChangeAspect="1" noChangeArrowheads="1"/>
            </p:cNvSpPr>
            <p:nvPr/>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35" name="Oval 334"/>
            <p:cNvSpPr>
              <a:spLocks noChangeAspect="1" noChangeArrowheads="1"/>
            </p:cNvSpPr>
            <p:nvPr/>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36" name="Oval 335"/>
            <p:cNvSpPr>
              <a:spLocks noChangeAspect="1" noChangeArrowheads="1"/>
            </p:cNvSpPr>
            <p:nvPr/>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37" name="Oval 336"/>
            <p:cNvSpPr>
              <a:spLocks noChangeAspect="1" noChangeArrowheads="1"/>
            </p:cNvSpPr>
            <p:nvPr/>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38" name="Oval 337"/>
            <p:cNvSpPr>
              <a:spLocks noChangeAspect="1" noChangeArrowheads="1"/>
            </p:cNvSpPr>
            <p:nvPr/>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39" name="Oval 338"/>
            <p:cNvSpPr>
              <a:spLocks noChangeAspect="1" noChangeArrowheads="1"/>
            </p:cNvSpPr>
            <p:nvPr/>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40" name="Oval 339"/>
            <p:cNvSpPr>
              <a:spLocks noChangeAspect="1" noChangeArrowheads="1"/>
            </p:cNvSpPr>
            <p:nvPr/>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41" name="Oval 340"/>
            <p:cNvSpPr>
              <a:spLocks noChangeAspect="1" noChangeArrowheads="1"/>
            </p:cNvSpPr>
            <p:nvPr/>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42" name="Oval 341"/>
            <p:cNvSpPr>
              <a:spLocks noChangeAspect="1" noChangeArrowheads="1"/>
            </p:cNvSpPr>
            <p:nvPr/>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43" name="Oval 342"/>
            <p:cNvSpPr>
              <a:spLocks noChangeAspect="1" noChangeArrowheads="1"/>
            </p:cNvSpPr>
            <p:nvPr/>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44" name="Oval 343"/>
            <p:cNvSpPr>
              <a:spLocks noChangeAspect="1" noChangeArrowheads="1"/>
            </p:cNvSpPr>
            <p:nvPr/>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45" name="Oval 344"/>
            <p:cNvSpPr>
              <a:spLocks noChangeAspect="1" noChangeArrowheads="1"/>
            </p:cNvSpPr>
            <p:nvPr/>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46" name="Oval 345"/>
            <p:cNvSpPr>
              <a:spLocks noChangeAspect="1" noChangeArrowheads="1"/>
            </p:cNvSpPr>
            <p:nvPr/>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47" name="Oval 346"/>
            <p:cNvSpPr>
              <a:spLocks noChangeAspect="1" noChangeArrowheads="1"/>
            </p:cNvSpPr>
            <p:nvPr/>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48" name="Oval 347"/>
            <p:cNvSpPr>
              <a:spLocks noChangeAspect="1" noChangeArrowheads="1"/>
            </p:cNvSpPr>
            <p:nvPr/>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49" name="Oval 348"/>
            <p:cNvSpPr>
              <a:spLocks noChangeAspect="1" noChangeArrowheads="1"/>
            </p:cNvSpPr>
            <p:nvPr/>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50" name="Oval 349"/>
            <p:cNvSpPr>
              <a:spLocks noChangeAspect="1" noChangeArrowheads="1"/>
            </p:cNvSpPr>
            <p:nvPr/>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51" name="Oval 350"/>
            <p:cNvSpPr>
              <a:spLocks noChangeAspect="1" noChangeArrowheads="1"/>
            </p:cNvSpPr>
            <p:nvPr/>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52" name="Oval 351"/>
            <p:cNvSpPr>
              <a:spLocks noChangeAspect="1" noChangeArrowheads="1"/>
            </p:cNvSpPr>
            <p:nvPr/>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53" name="Oval 352"/>
            <p:cNvSpPr>
              <a:spLocks noChangeAspect="1" noChangeArrowheads="1"/>
            </p:cNvSpPr>
            <p:nvPr/>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54" name="Oval 353"/>
            <p:cNvSpPr>
              <a:spLocks noChangeAspect="1" noChangeArrowheads="1"/>
            </p:cNvSpPr>
            <p:nvPr/>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55" name="Oval 354"/>
            <p:cNvSpPr>
              <a:spLocks noChangeAspect="1" noChangeArrowheads="1"/>
            </p:cNvSpPr>
            <p:nvPr/>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56" name="Oval 355"/>
            <p:cNvSpPr>
              <a:spLocks noChangeAspect="1" noChangeArrowheads="1"/>
            </p:cNvSpPr>
            <p:nvPr/>
          </p:nvSpPr>
          <p:spPr bwMode="auto">
            <a:xfrm>
              <a:off x="4663908" y="2074514"/>
              <a:ext cx="85943"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57" name="Oval 356"/>
            <p:cNvSpPr>
              <a:spLocks noChangeAspect="1" noChangeArrowheads="1"/>
            </p:cNvSpPr>
            <p:nvPr/>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58" name="Oval 357"/>
            <p:cNvSpPr>
              <a:spLocks noChangeAspect="1" noChangeArrowheads="1"/>
            </p:cNvSpPr>
            <p:nvPr/>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59" name="Oval 358"/>
            <p:cNvSpPr>
              <a:spLocks noChangeAspect="1" noChangeArrowheads="1"/>
            </p:cNvSpPr>
            <p:nvPr/>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60" name="Oval 359"/>
            <p:cNvSpPr>
              <a:spLocks noChangeAspect="1" noChangeArrowheads="1"/>
            </p:cNvSpPr>
            <p:nvPr/>
          </p:nvSpPr>
          <p:spPr bwMode="auto">
            <a:xfrm>
              <a:off x="5226311" y="2074514"/>
              <a:ext cx="85944"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61" name="Oval 360"/>
            <p:cNvSpPr>
              <a:spLocks noChangeAspect="1" noChangeArrowheads="1"/>
            </p:cNvSpPr>
            <p:nvPr/>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62" name="Oval 361"/>
            <p:cNvSpPr>
              <a:spLocks noChangeAspect="1" noChangeArrowheads="1"/>
            </p:cNvSpPr>
            <p:nvPr/>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63" name="Oval 362"/>
            <p:cNvSpPr>
              <a:spLocks noChangeAspect="1" noChangeArrowheads="1"/>
            </p:cNvSpPr>
            <p:nvPr/>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64" name="Oval 363"/>
            <p:cNvSpPr>
              <a:spLocks noChangeAspect="1" noChangeArrowheads="1"/>
            </p:cNvSpPr>
            <p:nvPr/>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65" name="Oval 364"/>
            <p:cNvSpPr>
              <a:spLocks noChangeAspect="1" noChangeArrowheads="1"/>
            </p:cNvSpPr>
            <p:nvPr/>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66" name="Oval 365"/>
            <p:cNvSpPr>
              <a:spLocks noChangeAspect="1" noChangeArrowheads="1"/>
            </p:cNvSpPr>
            <p:nvPr/>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67" name="Oval 366"/>
            <p:cNvSpPr>
              <a:spLocks noChangeAspect="1" noChangeArrowheads="1"/>
            </p:cNvSpPr>
            <p:nvPr/>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68" name="Oval 367"/>
            <p:cNvSpPr>
              <a:spLocks noChangeAspect="1" noChangeArrowheads="1"/>
            </p:cNvSpPr>
            <p:nvPr/>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69" name="Oval 368"/>
            <p:cNvSpPr>
              <a:spLocks noChangeAspect="1" noChangeArrowheads="1"/>
            </p:cNvSpPr>
            <p:nvPr/>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70" name="Oval 369"/>
            <p:cNvSpPr>
              <a:spLocks noChangeAspect="1" noChangeArrowheads="1"/>
            </p:cNvSpPr>
            <p:nvPr/>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71" name="Oval 370"/>
            <p:cNvSpPr>
              <a:spLocks noChangeAspect="1" noChangeArrowheads="1"/>
            </p:cNvSpPr>
            <p:nvPr/>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72" name="Oval 371"/>
            <p:cNvSpPr>
              <a:spLocks noChangeAspect="1" noChangeArrowheads="1"/>
            </p:cNvSpPr>
            <p:nvPr/>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73" name="Oval 372"/>
            <p:cNvSpPr>
              <a:spLocks noChangeAspect="1" noChangeArrowheads="1"/>
            </p:cNvSpPr>
            <p:nvPr/>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74" name="Oval 373"/>
            <p:cNvSpPr>
              <a:spLocks noChangeAspect="1" noChangeArrowheads="1"/>
            </p:cNvSpPr>
            <p:nvPr/>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75" name="Oval 374"/>
            <p:cNvSpPr>
              <a:spLocks noChangeAspect="1" noChangeArrowheads="1"/>
            </p:cNvSpPr>
            <p:nvPr/>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76" name="Oval 375"/>
            <p:cNvSpPr>
              <a:spLocks noChangeAspect="1" noChangeArrowheads="1"/>
            </p:cNvSpPr>
            <p:nvPr/>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77" name="Oval 376"/>
            <p:cNvSpPr>
              <a:spLocks noChangeAspect="1" noChangeArrowheads="1"/>
            </p:cNvSpPr>
            <p:nvPr/>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78" name="Oval 377"/>
            <p:cNvSpPr>
              <a:spLocks noChangeAspect="1" noChangeArrowheads="1"/>
            </p:cNvSpPr>
            <p:nvPr/>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79" name="Oval 378"/>
            <p:cNvSpPr>
              <a:spLocks noChangeAspect="1" noChangeArrowheads="1"/>
            </p:cNvSpPr>
            <p:nvPr/>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80" name="Oval 379"/>
            <p:cNvSpPr>
              <a:spLocks noChangeAspect="1" noChangeArrowheads="1"/>
            </p:cNvSpPr>
            <p:nvPr/>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81" name="Oval 380"/>
            <p:cNvSpPr>
              <a:spLocks noChangeAspect="1" noChangeArrowheads="1"/>
            </p:cNvSpPr>
            <p:nvPr/>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82" name="Oval 381"/>
            <p:cNvSpPr>
              <a:spLocks noChangeAspect="1" noChangeArrowheads="1"/>
            </p:cNvSpPr>
            <p:nvPr/>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83" name="Oval 382"/>
            <p:cNvSpPr>
              <a:spLocks noChangeAspect="1" noChangeArrowheads="1"/>
            </p:cNvSpPr>
            <p:nvPr/>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84" name="Oval 383"/>
            <p:cNvSpPr>
              <a:spLocks noChangeAspect="1" noChangeArrowheads="1"/>
            </p:cNvSpPr>
            <p:nvPr/>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85" name="Oval 384"/>
            <p:cNvSpPr>
              <a:spLocks noChangeAspect="1" noChangeArrowheads="1"/>
            </p:cNvSpPr>
            <p:nvPr/>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86" name="Oval 385"/>
            <p:cNvSpPr>
              <a:spLocks noChangeAspect="1" noChangeArrowheads="1"/>
            </p:cNvSpPr>
            <p:nvPr/>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87" name="Oval 386"/>
            <p:cNvSpPr>
              <a:spLocks noChangeAspect="1" noChangeArrowheads="1"/>
            </p:cNvSpPr>
            <p:nvPr/>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88" name="Oval 387"/>
            <p:cNvSpPr>
              <a:spLocks noChangeAspect="1" noChangeArrowheads="1"/>
            </p:cNvSpPr>
            <p:nvPr/>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89" name="Oval 388"/>
            <p:cNvSpPr>
              <a:spLocks noChangeAspect="1" noChangeArrowheads="1"/>
            </p:cNvSpPr>
            <p:nvPr/>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90" name="Oval 389"/>
            <p:cNvSpPr>
              <a:spLocks noChangeAspect="1" noChangeArrowheads="1"/>
            </p:cNvSpPr>
            <p:nvPr/>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91" name="Oval 390"/>
            <p:cNvSpPr>
              <a:spLocks noChangeAspect="1" noChangeArrowheads="1"/>
            </p:cNvSpPr>
            <p:nvPr/>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92" name="Oval 391"/>
            <p:cNvSpPr>
              <a:spLocks noChangeAspect="1" noChangeArrowheads="1"/>
            </p:cNvSpPr>
            <p:nvPr/>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93" name="Oval 392"/>
            <p:cNvSpPr>
              <a:spLocks noChangeAspect="1" noChangeArrowheads="1"/>
            </p:cNvSpPr>
            <p:nvPr/>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94" name="Oval 393"/>
            <p:cNvSpPr>
              <a:spLocks noChangeAspect="1" noChangeArrowheads="1"/>
            </p:cNvSpPr>
            <p:nvPr/>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95" name="Oval 394"/>
            <p:cNvSpPr>
              <a:spLocks noChangeAspect="1" noChangeArrowheads="1"/>
            </p:cNvSpPr>
            <p:nvPr/>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96" name="Oval 395"/>
            <p:cNvSpPr>
              <a:spLocks noChangeAspect="1" noChangeArrowheads="1"/>
            </p:cNvSpPr>
            <p:nvPr/>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97" name="Oval 396"/>
            <p:cNvSpPr>
              <a:spLocks noChangeAspect="1" noChangeArrowheads="1"/>
            </p:cNvSpPr>
            <p:nvPr/>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98" name="Oval 397"/>
            <p:cNvSpPr>
              <a:spLocks noChangeAspect="1" noChangeArrowheads="1"/>
            </p:cNvSpPr>
            <p:nvPr/>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99" name="Oval 398"/>
            <p:cNvSpPr>
              <a:spLocks noChangeAspect="1" noChangeArrowheads="1"/>
            </p:cNvSpPr>
            <p:nvPr/>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00" name="Oval 399"/>
            <p:cNvSpPr>
              <a:spLocks noChangeAspect="1" noChangeArrowheads="1"/>
            </p:cNvSpPr>
            <p:nvPr/>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01" name="Oval 400"/>
            <p:cNvSpPr>
              <a:spLocks noChangeAspect="1" noChangeArrowheads="1"/>
            </p:cNvSpPr>
            <p:nvPr/>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02" name="Oval 401"/>
            <p:cNvSpPr>
              <a:spLocks noChangeAspect="1" noChangeArrowheads="1"/>
            </p:cNvSpPr>
            <p:nvPr/>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03" name="Oval 402"/>
            <p:cNvSpPr>
              <a:spLocks noChangeAspect="1" noChangeArrowheads="1"/>
            </p:cNvSpPr>
            <p:nvPr/>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04" name="Oval 403"/>
            <p:cNvSpPr>
              <a:spLocks noChangeAspect="1" noChangeArrowheads="1"/>
            </p:cNvSpPr>
            <p:nvPr/>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05" name="Oval 404"/>
            <p:cNvSpPr>
              <a:spLocks noChangeAspect="1" noChangeArrowheads="1"/>
            </p:cNvSpPr>
            <p:nvPr/>
          </p:nvSpPr>
          <p:spPr bwMode="auto">
            <a:xfrm>
              <a:off x="4214589" y="2178551"/>
              <a:ext cx="85943" cy="85944"/>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06" name="Oval 405"/>
            <p:cNvSpPr>
              <a:spLocks noChangeAspect="1" noChangeArrowheads="1"/>
            </p:cNvSpPr>
            <p:nvPr/>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07" name="Oval 406"/>
            <p:cNvSpPr>
              <a:spLocks noChangeAspect="1" noChangeArrowheads="1"/>
            </p:cNvSpPr>
            <p:nvPr/>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08" name="Oval 407"/>
            <p:cNvSpPr>
              <a:spLocks noChangeAspect="1" noChangeArrowheads="1"/>
            </p:cNvSpPr>
            <p:nvPr/>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09" name="Oval 408"/>
            <p:cNvSpPr>
              <a:spLocks noChangeAspect="1" noChangeArrowheads="1"/>
            </p:cNvSpPr>
            <p:nvPr/>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10" name="Oval 409"/>
            <p:cNvSpPr>
              <a:spLocks noChangeAspect="1" noChangeArrowheads="1"/>
            </p:cNvSpPr>
            <p:nvPr/>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11" name="Oval 410"/>
            <p:cNvSpPr>
              <a:spLocks noChangeAspect="1" noChangeArrowheads="1"/>
            </p:cNvSpPr>
            <p:nvPr/>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12" name="Oval 411"/>
            <p:cNvSpPr>
              <a:spLocks noChangeAspect="1" noChangeArrowheads="1"/>
            </p:cNvSpPr>
            <p:nvPr/>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13" name="Oval 412"/>
            <p:cNvSpPr>
              <a:spLocks noChangeAspect="1" noChangeArrowheads="1"/>
            </p:cNvSpPr>
            <p:nvPr/>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14" name="Oval 413"/>
            <p:cNvSpPr>
              <a:spLocks noChangeAspect="1" noChangeArrowheads="1"/>
            </p:cNvSpPr>
            <p:nvPr/>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15" name="Oval 414"/>
            <p:cNvSpPr>
              <a:spLocks noChangeAspect="1" noChangeArrowheads="1"/>
            </p:cNvSpPr>
            <p:nvPr/>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16" name="Oval 415"/>
            <p:cNvSpPr>
              <a:spLocks noChangeAspect="1" noChangeArrowheads="1"/>
            </p:cNvSpPr>
            <p:nvPr/>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17" name="Oval 416"/>
            <p:cNvSpPr>
              <a:spLocks noChangeAspect="1" noChangeArrowheads="1"/>
            </p:cNvSpPr>
            <p:nvPr/>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18" name="Oval 417"/>
            <p:cNvSpPr>
              <a:spLocks noChangeAspect="1" noChangeArrowheads="1"/>
            </p:cNvSpPr>
            <p:nvPr/>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19" name="Oval 418"/>
            <p:cNvSpPr>
              <a:spLocks noChangeAspect="1" noChangeArrowheads="1"/>
            </p:cNvSpPr>
            <p:nvPr/>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20" name="Oval 419"/>
            <p:cNvSpPr>
              <a:spLocks noChangeAspect="1" noChangeArrowheads="1"/>
            </p:cNvSpPr>
            <p:nvPr/>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21" name="Oval 420"/>
            <p:cNvSpPr>
              <a:spLocks noChangeAspect="1" noChangeArrowheads="1"/>
            </p:cNvSpPr>
            <p:nvPr/>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22" name="Oval 421"/>
            <p:cNvSpPr>
              <a:spLocks noChangeAspect="1" noChangeArrowheads="1"/>
            </p:cNvSpPr>
            <p:nvPr/>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23" name="Oval 422"/>
            <p:cNvSpPr>
              <a:spLocks noChangeAspect="1" noChangeArrowheads="1"/>
            </p:cNvSpPr>
            <p:nvPr/>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24" name="Oval 423"/>
            <p:cNvSpPr>
              <a:spLocks noChangeAspect="1" noChangeArrowheads="1"/>
            </p:cNvSpPr>
            <p:nvPr/>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25" name="Oval 424"/>
            <p:cNvSpPr>
              <a:spLocks noChangeAspect="1" noChangeArrowheads="1"/>
            </p:cNvSpPr>
            <p:nvPr/>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26" name="Oval 425"/>
            <p:cNvSpPr>
              <a:spLocks noChangeAspect="1" noChangeArrowheads="1"/>
            </p:cNvSpPr>
            <p:nvPr/>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27" name="Oval 426"/>
            <p:cNvSpPr>
              <a:spLocks noChangeAspect="1" noChangeArrowheads="1"/>
            </p:cNvSpPr>
            <p:nvPr/>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28" name="Oval 427"/>
            <p:cNvSpPr>
              <a:spLocks noChangeAspect="1" noChangeArrowheads="1"/>
            </p:cNvSpPr>
            <p:nvPr/>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29" name="Oval 428"/>
            <p:cNvSpPr>
              <a:spLocks noChangeAspect="1" noChangeArrowheads="1"/>
            </p:cNvSpPr>
            <p:nvPr/>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30" name="Oval 429"/>
            <p:cNvSpPr>
              <a:spLocks noChangeAspect="1" noChangeArrowheads="1"/>
            </p:cNvSpPr>
            <p:nvPr/>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31" name="Oval 430"/>
            <p:cNvSpPr>
              <a:spLocks noChangeAspect="1" noChangeArrowheads="1"/>
            </p:cNvSpPr>
            <p:nvPr/>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32" name="Oval 431"/>
            <p:cNvSpPr>
              <a:spLocks noChangeAspect="1" noChangeArrowheads="1"/>
            </p:cNvSpPr>
            <p:nvPr/>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33" name="Oval 432"/>
            <p:cNvSpPr>
              <a:spLocks noChangeAspect="1" noChangeArrowheads="1"/>
            </p:cNvSpPr>
            <p:nvPr/>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34" name="Oval 433"/>
            <p:cNvSpPr>
              <a:spLocks noChangeAspect="1" noChangeArrowheads="1"/>
            </p:cNvSpPr>
            <p:nvPr/>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35" name="Oval 434"/>
            <p:cNvSpPr>
              <a:spLocks noChangeAspect="1" noChangeArrowheads="1"/>
            </p:cNvSpPr>
            <p:nvPr/>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36" name="Oval 435"/>
            <p:cNvSpPr>
              <a:spLocks noChangeAspect="1" noChangeArrowheads="1"/>
            </p:cNvSpPr>
            <p:nvPr/>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37" name="Oval 436"/>
            <p:cNvSpPr>
              <a:spLocks noChangeAspect="1" noChangeArrowheads="1"/>
            </p:cNvSpPr>
            <p:nvPr/>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38" name="Oval 437"/>
            <p:cNvSpPr>
              <a:spLocks noChangeAspect="1" noChangeArrowheads="1"/>
            </p:cNvSpPr>
            <p:nvPr/>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39" name="Oval 438"/>
            <p:cNvSpPr>
              <a:spLocks noChangeAspect="1" noChangeArrowheads="1"/>
            </p:cNvSpPr>
            <p:nvPr/>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40" name="Oval 439"/>
            <p:cNvSpPr>
              <a:spLocks noChangeAspect="1" noChangeArrowheads="1"/>
            </p:cNvSpPr>
            <p:nvPr/>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41" name="Oval 440"/>
            <p:cNvSpPr>
              <a:spLocks noChangeAspect="1" noChangeArrowheads="1"/>
            </p:cNvSpPr>
            <p:nvPr/>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42" name="Oval 441"/>
            <p:cNvSpPr>
              <a:spLocks noChangeAspect="1" noChangeArrowheads="1"/>
            </p:cNvSpPr>
            <p:nvPr/>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43" name="Oval 442"/>
            <p:cNvSpPr>
              <a:spLocks noChangeAspect="1" noChangeArrowheads="1"/>
            </p:cNvSpPr>
            <p:nvPr/>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44" name="Oval 443"/>
            <p:cNvSpPr>
              <a:spLocks noChangeAspect="1" noChangeArrowheads="1"/>
            </p:cNvSpPr>
            <p:nvPr/>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45" name="Oval 444"/>
            <p:cNvSpPr>
              <a:spLocks noChangeAspect="1" noChangeArrowheads="1"/>
            </p:cNvSpPr>
            <p:nvPr/>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46" name="Oval 445"/>
            <p:cNvSpPr>
              <a:spLocks noChangeAspect="1" noChangeArrowheads="1"/>
            </p:cNvSpPr>
            <p:nvPr/>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47" name="Oval 446"/>
            <p:cNvSpPr>
              <a:spLocks noChangeAspect="1" noChangeArrowheads="1"/>
            </p:cNvSpPr>
            <p:nvPr/>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48" name="Oval 447"/>
            <p:cNvSpPr>
              <a:spLocks noChangeAspect="1" noChangeArrowheads="1"/>
            </p:cNvSpPr>
            <p:nvPr/>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49" name="Oval 448"/>
            <p:cNvSpPr>
              <a:spLocks noChangeAspect="1" noChangeArrowheads="1"/>
            </p:cNvSpPr>
            <p:nvPr/>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50" name="Oval 449"/>
            <p:cNvSpPr>
              <a:spLocks noChangeAspect="1" noChangeArrowheads="1"/>
            </p:cNvSpPr>
            <p:nvPr/>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51" name="Oval 450"/>
            <p:cNvSpPr>
              <a:spLocks noChangeAspect="1" noChangeArrowheads="1"/>
            </p:cNvSpPr>
            <p:nvPr/>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52" name="Oval 451"/>
            <p:cNvSpPr>
              <a:spLocks noChangeAspect="1" noChangeArrowheads="1"/>
            </p:cNvSpPr>
            <p:nvPr/>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53" name="Oval 452"/>
            <p:cNvSpPr>
              <a:spLocks noChangeAspect="1" noChangeArrowheads="1"/>
            </p:cNvSpPr>
            <p:nvPr/>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54" name="Oval 453"/>
            <p:cNvSpPr>
              <a:spLocks noChangeAspect="1" noChangeArrowheads="1"/>
            </p:cNvSpPr>
            <p:nvPr/>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55" name="Oval 454"/>
            <p:cNvSpPr>
              <a:spLocks noChangeAspect="1" noChangeArrowheads="1"/>
            </p:cNvSpPr>
            <p:nvPr/>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56" name="Oval 455"/>
            <p:cNvSpPr>
              <a:spLocks noChangeAspect="1" noChangeArrowheads="1"/>
            </p:cNvSpPr>
            <p:nvPr/>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57" name="Oval 456"/>
            <p:cNvSpPr>
              <a:spLocks noChangeAspect="1" noChangeArrowheads="1"/>
            </p:cNvSpPr>
            <p:nvPr/>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58" name="Oval 457"/>
            <p:cNvSpPr>
              <a:spLocks noChangeAspect="1" noChangeArrowheads="1"/>
            </p:cNvSpPr>
            <p:nvPr/>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59" name="Oval 458"/>
            <p:cNvSpPr>
              <a:spLocks noChangeAspect="1" noChangeArrowheads="1"/>
            </p:cNvSpPr>
            <p:nvPr/>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60" name="Oval 459"/>
            <p:cNvSpPr>
              <a:spLocks noChangeAspect="1" noChangeArrowheads="1"/>
            </p:cNvSpPr>
            <p:nvPr/>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61" name="Oval 460"/>
            <p:cNvSpPr>
              <a:spLocks noChangeAspect="1" noChangeArrowheads="1"/>
            </p:cNvSpPr>
            <p:nvPr/>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62" name="Oval 461"/>
            <p:cNvSpPr>
              <a:spLocks noChangeAspect="1" noChangeArrowheads="1"/>
            </p:cNvSpPr>
            <p:nvPr/>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63" name="Oval 462"/>
            <p:cNvSpPr>
              <a:spLocks noChangeAspect="1" noChangeArrowheads="1"/>
            </p:cNvSpPr>
            <p:nvPr/>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64" name="Oval 463"/>
            <p:cNvSpPr>
              <a:spLocks noChangeAspect="1" noChangeArrowheads="1"/>
            </p:cNvSpPr>
            <p:nvPr/>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65" name="Oval 464"/>
            <p:cNvSpPr>
              <a:spLocks noChangeAspect="1" noChangeArrowheads="1"/>
            </p:cNvSpPr>
            <p:nvPr/>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66" name="Oval 465"/>
            <p:cNvSpPr>
              <a:spLocks noChangeAspect="1" noChangeArrowheads="1"/>
            </p:cNvSpPr>
            <p:nvPr/>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67" name="Oval 466"/>
            <p:cNvSpPr>
              <a:spLocks noChangeAspect="1" noChangeArrowheads="1"/>
            </p:cNvSpPr>
            <p:nvPr/>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68" name="Oval 467"/>
            <p:cNvSpPr>
              <a:spLocks noChangeAspect="1" noChangeArrowheads="1"/>
            </p:cNvSpPr>
            <p:nvPr/>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69" name="Oval 468"/>
            <p:cNvSpPr>
              <a:spLocks noChangeAspect="1" noChangeArrowheads="1"/>
            </p:cNvSpPr>
            <p:nvPr/>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70" name="Oval 469"/>
            <p:cNvSpPr>
              <a:spLocks noChangeAspect="1" noChangeArrowheads="1"/>
            </p:cNvSpPr>
            <p:nvPr/>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71" name="Oval 470"/>
            <p:cNvSpPr>
              <a:spLocks noChangeAspect="1" noChangeArrowheads="1"/>
            </p:cNvSpPr>
            <p:nvPr/>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72" name="Oval 471"/>
            <p:cNvSpPr>
              <a:spLocks noChangeAspect="1" noChangeArrowheads="1"/>
            </p:cNvSpPr>
            <p:nvPr/>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73" name="Oval 472"/>
            <p:cNvSpPr>
              <a:spLocks noChangeAspect="1" noChangeArrowheads="1"/>
            </p:cNvSpPr>
            <p:nvPr/>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74" name="Oval 473"/>
            <p:cNvSpPr>
              <a:spLocks noChangeAspect="1" noChangeArrowheads="1"/>
            </p:cNvSpPr>
            <p:nvPr/>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75" name="Oval 474"/>
            <p:cNvSpPr>
              <a:spLocks noChangeAspect="1" noChangeArrowheads="1"/>
            </p:cNvSpPr>
            <p:nvPr/>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76" name="Oval 475"/>
            <p:cNvSpPr>
              <a:spLocks noChangeAspect="1" noChangeArrowheads="1"/>
            </p:cNvSpPr>
            <p:nvPr/>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77" name="Oval 476"/>
            <p:cNvSpPr>
              <a:spLocks noChangeAspect="1" noChangeArrowheads="1"/>
            </p:cNvSpPr>
            <p:nvPr/>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78" name="Oval 477"/>
            <p:cNvSpPr>
              <a:spLocks noChangeAspect="1" noChangeArrowheads="1"/>
            </p:cNvSpPr>
            <p:nvPr/>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79" name="Oval 478"/>
            <p:cNvSpPr>
              <a:spLocks noChangeAspect="1" noChangeArrowheads="1"/>
            </p:cNvSpPr>
            <p:nvPr/>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80" name="Oval 479"/>
            <p:cNvSpPr>
              <a:spLocks noChangeAspect="1" noChangeArrowheads="1"/>
            </p:cNvSpPr>
            <p:nvPr/>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81" name="Oval 480"/>
            <p:cNvSpPr>
              <a:spLocks noChangeAspect="1" noChangeArrowheads="1"/>
            </p:cNvSpPr>
            <p:nvPr/>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82" name="Oval 481"/>
            <p:cNvSpPr>
              <a:spLocks noChangeAspect="1" noChangeArrowheads="1"/>
            </p:cNvSpPr>
            <p:nvPr/>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83" name="Oval 482"/>
            <p:cNvSpPr>
              <a:spLocks noChangeAspect="1" noChangeArrowheads="1"/>
            </p:cNvSpPr>
            <p:nvPr/>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84" name="Oval 483"/>
            <p:cNvSpPr>
              <a:spLocks noChangeAspect="1" noChangeArrowheads="1"/>
            </p:cNvSpPr>
            <p:nvPr/>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85" name="Oval 484"/>
            <p:cNvSpPr>
              <a:spLocks noChangeAspect="1" noChangeArrowheads="1"/>
            </p:cNvSpPr>
            <p:nvPr/>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86" name="Oval 485"/>
            <p:cNvSpPr>
              <a:spLocks noChangeAspect="1" noChangeArrowheads="1"/>
            </p:cNvSpPr>
            <p:nvPr/>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87" name="Oval 486"/>
            <p:cNvSpPr>
              <a:spLocks noChangeAspect="1" noChangeArrowheads="1"/>
            </p:cNvSpPr>
            <p:nvPr/>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88" name="Oval 487"/>
            <p:cNvSpPr>
              <a:spLocks noChangeAspect="1" noChangeArrowheads="1"/>
            </p:cNvSpPr>
            <p:nvPr/>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89" name="Oval 488"/>
            <p:cNvSpPr>
              <a:spLocks noChangeAspect="1" noChangeArrowheads="1"/>
            </p:cNvSpPr>
            <p:nvPr/>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90" name="Oval 489"/>
            <p:cNvSpPr>
              <a:spLocks noChangeAspect="1" noChangeArrowheads="1"/>
            </p:cNvSpPr>
            <p:nvPr/>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91" name="Oval 490"/>
            <p:cNvSpPr>
              <a:spLocks noChangeAspect="1" noChangeArrowheads="1"/>
            </p:cNvSpPr>
            <p:nvPr/>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92" name="Oval 491"/>
            <p:cNvSpPr>
              <a:spLocks noChangeAspect="1" noChangeArrowheads="1"/>
            </p:cNvSpPr>
            <p:nvPr/>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93" name="Oval 492"/>
            <p:cNvSpPr>
              <a:spLocks noChangeAspect="1" noChangeArrowheads="1"/>
            </p:cNvSpPr>
            <p:nvPr/>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94" name="Oval 493"/>
            <p:cNvSpPr>
              <a:spLocks noChangeAspect="1" noChangeArrowheads="1"/>
            </p:cNvSpPr>
            <p:nvPr/>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95" name="Oval 494"/>
            <p:cNvSpPr>
              <a:spLocks noChangeAspect="1" noChangeArrowheads="1"/>
            </p:cNvSpPr>
            <p:nvPr/>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96" name="Oval 495"/>
            <p:cNvSpPr>
              <a:spLocks noChangeAspect="1" noChangeArrowheads="1"/>
            </p:cNvSpPr>
            <p:nvPr/>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97" name="Oval 496"/>
            <p:cNvSpPr>
              <a:spLocks noChangeAspect="1" noChangeArrowheads="1"/>
            </p:cNvSpPr>
            <p:nvPr/>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98" name="Oval 497"/>
            <p:cNvSpPr>
              <a:spLocks noChangeAspect="1" noChangeArrowheads="1"/>
            </p:cNvSpPr>
            <p:nvPr/>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99" name="Oval 498"/>
            <p:cNvSpPr>
              <a:spLocks noChangeAspect="1" noChangeArrowheads="1"/>
            </p:cNvSpPr>
            <p:nvPr/>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00" name="Oval 499"/>
            <p:cNvSpPr>
              <a:spLocks noChangeAspect="1" noChangeArrowheads="1"/>
            </p:cNvSpPr>
            <p:nvPr/>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01" name="Oval 500"/>
            <p:cNvSpPr>
              <a:spLocks noChangeAspect="1" noChangeArrowheads="1"/>
            </p:cNvSpPr>
            <p:nvPr/>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02" name="Oval 501"/>
            <p:cNvSpPr>
              <a:spLocks noChangeAspect="1" noChangeArrowheads="1"/>
            </p:cNvSpPr>
            <p:nvPr/>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03" name="Oval 502"/>
            <p:cNvSpPr>
              <a:spLocks noChangeAspect="1" noChangeArrowheads="1"/>
            </p:cNvSpPr>
            <p:nvPr/>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04" name="Oval 503"/>
            <p:cNvSpPr>
              <a:spLocks noChangeAspect="1" noChangeArrowheads="1"/>
            </p:cNvSpPr>
            <p:nvPr/>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05" name="Oval 504"/>
            <p:cNvSpPr>
              <a:spLocks noChangeAspect="1" noChangeArrowheads="1"/>
            </p:cNvSpPr>
            <p:nvPr/>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06" name="Oval 505"/>
            <p:cNvSpPr>
              <a:spLocks noChangeAspect="1" noChangeArrowheads="1"/>
            </p:cNvSpPr>
            <p:nvPr/>
          </p:nvSpPr>
          <p:spPr bwMode="auto">
            <a:xfrm>
              <a:off x="4888568" y="2385118"/>
              <a:ext cx="85944"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07" name="Oval 506"/>
            <p:cNvSpPr>
              <a:spLocks noChangeAspect="1" noChangeArrowheads="1"/>
            </p:cNvSpPr>
            <p:nvPr/>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08" name="Oval 507"/>
            <p:cNvSpPr>
              <a:spLocks noChangeAspect="1" noChangeArrowheads="1"/>
            </p:cNvSpPr>
            <p:nvPr/>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09" name="Oval 508"/>
            <p:cNvSpPr>
              <a:spLocks noChangeAspect="1" noChangeArrowheads="1"/>
            </p:cNvSpPr>
            <p:nvPr/>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10" name="Oval 509"/>
            <p:cNvSpPr>
              <a:spLocks noChangeAspect="1" noChangeArrowheads="1"/>
            </p:cNvSpPr>
            <p:nvPr/>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11" name="Oval 510"/>
            <p:cNvSpPr>
              <a:spLocks noChangeAspect="1" noChangeArrowheads="1"/>
            </p:cNvSpPr>
            <p:nvPr/>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12" name="Oval 511"/>
            <p:cNvSpPr>
              <a:spLocks noChangeAspect="1" noChangeArrowheads="1"/>
            </p:cNvSpPr>
            <p:nvPr/>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13" name="Oval 512"/>
            <p:cNvSpPr>
              <a:spLocks noChangeAspect="1" noChangeArrowheads="1"/>
            </p:cNvSpPr>
            <p:nvPr/>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14" name="Oval 513"/>
            <p:cNvSpPr>
              <a:spLocks noChangeAspect="1" noChangeArrowheads="1"/>
            </p:cNvSpPr>
            <p:nvPr/>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15" name="Oval 514"/>
            <p:cNvSpPr>
              <a:spLocks noChangeAspect="1" noChangeArrowheads="1"/>
            </p:cNvSpPr>
            <p:nvPr/>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16" name="Oval 515"/>
            <p:cNvSpPr>
              <a:spLocks noChangeAspect="1" noChangeArrowheads="1"/>
            </p:cNvSpPr>
            <p:nvPr/>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17" name="Oval 516"/>
            <p:cNvSpPr>
              <a:spLocks noChangeAspect="1" noChangeArrowheads="1"/>
            </p:cNvSpPr>
            <p:nvPr/>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18" name="Oval 517"/>
            <p:cNvSpPr>
              <a:spLocks noChangeAspect="1" noChangeArrowheads="1"/>
            </p:cNvSpPr>
            <p:nvPr/>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19" name="Oval 518"/>
            <p:cNvSpPr>
              <a:spLocks noChangeAspect="1" noChangeArrowheads="1"/>
            </p:cNvSpPr>
            <p:nvPr/>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20" name="Oval 519"/>
            <p:cNvSpPr>
              <a:spLocks noChangeAspect="1" noChangeArrowheads="1"/>
            </p:cNvSpPr>
            <p:nvPr/>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21" name="Oval 520"/>
            <p:cNvSpPr>
              <a:spLocks noChangeAspect="1" noChangeArrowheads="1"/>
            </p:cNvSpPr>
            <p:nvPr/>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22" name="Oval 521"/>
            <p:cNvSpPr>
              <a:spLocks noChangeAspect="1" noChangeArrowheads="1"/>
            </p:cNvSpPr>
            <p:nvPr/>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23" name="Oval 522"/>
            <p:cNvSpPr>
              <a:spLocks noChangeAspect="1" noChangeArrowheads="1"/>
            </p:cNvSpPr>
            <p:nvPr/>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24" name="Oval 523"/>
            <p:cNvSpPr>
              <a:spLocks noChangeAspect="1" noChangeArrowheads="1"/>
            </p:cNvSpPr>
            <p:nvPr/>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25" name="Oval 524"/>
            <p:cNvSpPr>
              <a:spLocks noChangeAspect="1" noChangeArrowheads="1"/>
            </p:cNvSpPr>
            <p:nvPr/>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26" name="Oval 525"/>
            <p:cNvSpPr>
              <a:spLocks noChangeAspect="1" noChangeArrowheads="1"/>
            </p:cNvSpPr>
            <p:nvPr/>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27" name="Oval 526"/>
            <p:cNvSpPr>
              <a:spLocks noChangeAspect="1" noChangeArrowheads="1"/>
            </p:cNvSpPr>
            <p:nvPr/>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28" name="Oval 527"/>
            <p:cNvSpPr>
              <a:spLocks noChangeAspect="1" noChangeArrowheads="1"/>
            </p:cNvSpPr>
            <p:nvPr/>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29" name="Oval 528"/>
            <p:cNvSpPr>
              <a:spLocks noChangeAspect="1" noChangeArrowheads="1"/>
            </p:cNvSpPr>
            <p:nvPr/>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30" name="Oval 529"/>
            <p:cNvSpPr>
              <a:spLocks noChangeAspect="1" noChangeArrowheads="1"/>
            </p:cNvSpPr>
            <p:nvPr/>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31" name="Oval 530"/>
            <p:cNvSpPr>
              <a:spLocks noChangeAspect="1" noChangeArrowheads="1"/>
            </p:cNvSpPr>
            <p:nvPr/>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32" name="Oval 531"/>
            <p:cNvSpPr>
              <a:spLocks noChangeAspect="1" noChangeArrowheads="1"/>
            </p:cNvSpPr>
            <p:nvPr/>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33" name="Oval 532"/>
            <p:cNvSpPr>
              <a:spLocks noChangeAspect="1" noChangeArrowheads="1"/>
            </p:cNvSpPr>
            <p:nvPr/>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34" name="Oval 533"/>
            <p:cNvSpPr>
              <a:spLocks noChangeAspect="1" noChangeArrowheads="1"/>
            </p:cNvSpPr>
            <p:nvPr/>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35" name="Oval 534"/>
            <p:cNvSpPr>
              <a:spLocks noChangeAspect="1" noChangeArrowheads="1"/>
            </p:cNvSpPr>
            <p:nvPr/>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36" name="Oval 535"/>
            <p:cNvSpPr>
              <a:spLocks noChangeAspect="1" noChangeArrowheads="1"/>
            </p:cNvSpPr>
            <p:nvPr/>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37" name="Oval 536"/>
            <p:cNvSpPr>
              <a:spLocks noChangeAspect="1" noChangeArrowheads="1"/>
            </p:cNvSpPr>
            <p:nvPr/>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38" name="Oval 537"/>
            <p:cNvSpPr>
              <a:spLocks noChangeAspect="1" noChangeArrowheads="1"/>
            </p:cNvSpPr>
            <p:nvPr/>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39" name="Oval 538"/>
            <p:cNvSpPr>
              <a:spLocks noChangeAspect="1" noChangeArrowheads="1"/>
            </p:cNvSpPr>
            <p:nvPr/>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40" name="Oval 539"/>
            <p:cNvSpPr>
              <a:spLocks noChangeAspect="1" noChangeArrowheads="1"/>
            </p:cNvSpPr>
            <p:nvPr/>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41" name="Oval 540"/>
            <p:cNvSpPr>
              <a:spLocks noChangeAspect="1" noChangeArrowheads="1"/>
            </p:cNvSpPr>
            <p:nvPr/>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42" name="Oval 541"/>
            <p:cNvSpPr>
              <a:spLocks noChangeAspect="1" noChangeArrowheads="1"/>
            </p:cNvSpPr>
            <p:nvPr/>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43" name="Oval 542"/>
            <p:cNvSpPr>
              <a:spLocks noChangeAspect="1" noChangeArrowheads="1"/>
            </p:cNvSpPr>
            <p:nvPr/>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44" name="Oval 543"/>
            <p:cNvSpPr>
              <a:spLocks noChangeAspect="1" noChangeArrowheads="1"/>
            </p:cNvSpPr>
            <p:nvPr/>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45" name="Oval 544"/>
            <p:cNvSpPr>
              <a:spLocks noChangeAspect="1" noChangeArrowheads="1"/>
            </p:cNvSpPr>
            <p:nvPr/>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46" name="Oval 545"/>
            <p:cNvSpPr>
              <a:spLocks noChangeAspect="1" noChangeArrowheads="1"/>
            </p:cNvSpPr>
            <p:nvPr/>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47" name="Oval 546"/>
            <p:cNvSpPr>
              <a:spLocks noChangeAspect="1" noChangeArrowheads="1"/>
            </p:cNvSpPr>
            <p:nvPr/>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48" name="Oval 547"/>
            <p:cNvSpPr>
              <a:spLocks noChangeAspect="1" noChangeArrowheads="1"/>
            </p:cNvSpPr>
            <p:nvPr/>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49" name="Oval 548"/>
            <p:cNvSpPr>
              <a:spLocks noChangeAspect="1" noChangeArrowheads="1"/>
            </p:cNvSpPr>
            <p:nvPr/>
          </p:nvSpPr>
          <p:spPr bwMode="auto">
            <a:xfrm>
              <a:off x="4327672" y="2489154"/>
              <a:ext cx="85944" cy="85944"/>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50" name="Oval 549"/>
            <p:cNvSpPr>
              <a:spLocks noChangeAspect="1" noChangeArrowheads="1"/>
            </p:cNvSpPr>
            <p:nvPr/>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51" name="Oval 550"/>
            <p:cNvSpPr>
              <a:spLocks noChangeAspect="1" noChangeArrowheads="1"/>
            </p:cNvSpPr>
            <p:nvPr/>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52" name="Oval 551"/>
            <p:cNvSpPr>
              <a:spLocks noChangeAspect="1" noChangeArrowheads="1"/>
            </p:cNvSpPr>
            <p:nvPr/>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53" name="Oval 552"/>
            <p:cNvSpPr>
              <a:spLocks noChangeAspect="1" noChangeArrowheads="1"/>
            </p:cNvSpPr>
            <p:nvPr/>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54" name="Oval 553"/>
            <p:cNvSpPr>
              <a:spLocks noChangeAspect="1" noChangeArrowheads="1"/>
            </p:cNvSpPr>
            <p:nvPr/>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55" name="Oval 554"/>
            <p:cNvSpPr>
              <a:spLocks noChangeAspect="1" noChangeArrowheads="1"/>
            </p:cNvSpPr>
            <p:nvPr/>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56" name="Oval 555"/>
            <p:cNvSpPr>
              <a:spLocks noChangeAspect="1" noChangeArrowheads="1"/>
            </p:cNvSpPr>
            <p:nvPr/>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57" name="Oval 556"/>
            <p:cNvSpPr>
              <a:spLocks noChangeAspect="1" noChangeArrowheads="1"/>
            </p:cNvSpPr>
            <p:nvPr/>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58" name="Oval 557"/>
            <p:cNvSpPr>
              <a:spLocks noChangeAspect="1" noChangeArrowheads="1"/>
            </p:cNvSpPr>
            <p:nvPr/>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59" name="Oval 558"/>
            <p:cNvSpPr>
              <a:spLocks noChangeAspect="1" noChangeArrowheads="1"/>
            </p:cNvSpPr>
            <p:nvPr/>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60" name="Oval 559"/>
            <p:cNvSpPr>
              <a:spLocks noChangeAspect="1" noChangeArrowheads="1"/>
            </p:cNvSpPr>
            <p:nvPr/>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61" name="Oval 560"/>
            <p:cNvSpPr>
              <a:spLocks noChangeAspect="1" noChangeArrowheads="1"/>
            </p:cNvSpPr>
            <p:nvPr/>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62" name="Oval 561"/>
            <p:cNvSpPr>
              <a:spLocks noChangeAspect="1" noChangeArrowheads="1"/>
            </p:cNvSpPr>
            <p:nvPr/>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63" name="Oval 562"/>
            <p:cNvSpPr>
              <a:spLocks noChangeAspect="1" noChangeArrowheads="1"/>
            </p:cNvSpPr>
            <p:nvPr/>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64" name="Oval 563"/>
            <p:cNvSpPr>
              <a:spLocks noChangeAspect="1" noChangeArrowheads="1"/>
            </p:cNvSpPr>
            <p:nvPr/>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65" name="Oval 564"/>
            <p:cNvSpPr>
              <a:spLocks noChangeAspect="1" noChangeArrowheads="1"/>
            </p:cNvSpPr>
            <p:nvPr/>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66" name="Oval 565"/>
            <p:cNvSpPr>
              <a:spLocks noChangeAspect="1" noChangeArrowheads="1"/>
            </p:cNvSpPr>
            <p:nvPr/>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67" name="Oval 566"/>
            <p:cNvSpPr>
              <a:spLocks noChangeAspect="1" noChangeArrowheads="1"/>
            </p:cNvSpPr>
            <p:nvPr/>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68" name="Oval 567"/>
            <p:cNvSpPr>
              <a:spLocks noChangeAspect="1" noChangeArrowheads="1"/>
            </p:cNvSpPr>
            <p:nvPr/>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69" name="Oval 568"/>
            <p:cNvSpPr>
              <a:spLocks noChangeAspect="1" noChangeArrowheads="1"/>
            </p:cNvSpPr>
            <p:nvPr/>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70" name="Oval 569"/>
            <p:cNvSpPr>
              <a:spLocks noChangeAspect="1" noChangeArrowheads="1"/>
            </p:cNvSpPr>
            <p:nvPr/>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71" name="Oval 570"/>
            <p:cNvSpPr>
              <a:spLocks noChangeAspect="1" noChangeArrowheads="1"/>
            </p:cNvSpPr>
            <p:nvPr/>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72" name="Oval 571"/>
            <p:cNvSpPr>
              <a:spLocks noChangeAspect="1" noChangeArrowheads="1"/>
            </p:cNvSpPr>
            <p:nvPr/>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73" name="Oval 572"/>
            <p:cNvSpPr>
              <a:spLocks noChangeAspect="1" noChangeArrowheads="1"/>
            </p:cNvSpPr>
            <p:nvPr/>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74" name="Oval 573"/>
            <p:cNvSpPr>
              <a:spLocks noChangeAspect="1" noChangeArrowheads="1"/>
            </p:cNvSpPr>
            <p:nvPr/>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75" name="Oval 574"/>
            <p:cNvSpPr>
              <a:spLocks noChangeAspect="1" noChangeArrowheads="1"/>
            </p:cNvSpPr>
            <p:nvPr/>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76" name="Oval 575"/>
            <p:cNvSpPr>
              <a:spLocks noChangeAspect="1" noChangeArrowheads="1"/>
            </p:cNvSpPr>
            <p:nvPr/>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77" name="Oval 576"/>
            <p:cNvSpPr>
              <a:spLocks noChangeAspect="1" noChangeArrowheads="1"/>
            </p:cNvSpPr>
            <p:nvPr/>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78" name="Oval 577"/>
            <p:cNvSpPr>
              <a:spLocks noChangeAspect="1" noChangeArrowheads="1"/>
            </p:cNvSpPr>
            <p:nvPr/>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79" name="Oval 578"/>
            <p:cNvSpPr>
              <a:spLocks noChangeAspect="1" noChangeArrowheads="1"/>
            </p:cNvSpPr>
            <p:nvPr/>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80" name="Oval 579"/>
            <p:cNvSpPr>
              <a:spLocks noChangeAspect="1" noChangeArrowheads="1"/>
            </p:cNvSpPr>
            <p:nvPr/>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81" name="Oval 580"/>
            <p:cNvSpPr>
              <a:spLocks noChangeAspect="1" noChangeArrowheads="1"/>
            </p:cNvSpPr>
            <p:nvPr/>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82" name="Oval 581"/>
            <p:cNvSpPr>
              <a:spLocks noChangeAspect="1" noChangeArrowheads="1"/>
            </p:cNvSpPr>
            <p:nvPr/>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83" name="Oval 582"/>
            <p:cNvSpPr>
              <a:spLocks noChangeAspect="1" noChangeArrowheads="1"/>
            </p:cNvSpPr>
            <p:nvPr/>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84" name="Oval 583"/>
            <p:cNvSpPr>
              <a:spLocks noChangeAspect="1" noChangeArrowheads="1"/>
            </p:cNvSpPr>
            <p:nvPr/>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85" name="Oval 584"/>
            <p:cNvSpPr>
              <a:spLocks noChangeAspect="1" noChangeArrowheads="1"/>
            </p:cNvSpPr>
            <p:nvPr/>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86" name="Oval 585"/>
            <p:cNvSpPr>
              <a:spLocks noChangeAspect="1" noChangeArrowheads="1"/>
            </p:cNvSpPr>
            <p:nvPr/>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87" name="Oval 586"/>
            <p:cNvSpPr>
              <a:spLocks noChangeAspect="1" noChangeArrowheads="1"/>
            </p:cNvSpPr>
            <p:nvPr/>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88" name="Oval 587"/>
            <p:cNvSpPr>
              <a:spLocks noChangeAspect="1" noChangeArrowheads="1"/>
            </p:cNvSpPr>
            <p:nvPr/>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89" name="Oval 588"/>
            <p:cNvSpPr>
              <a:spLocks noChangeAspect="1" noChangeArrowheads="1"/>
            </p:cNvSpPr>
            <p:nvPr/>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90" name="Oval 589"/>
            <p:cNvSpPr>
              <a:spLocks noChangeAspect="1" noChangeArrowheads="1"/>
            </p:cNvSpPr>
            <p:nvPr/>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91" name="Oval 590"/>
            <p:cNvSpPr>
              <a:spLocks noChangeAspect="1" noChangeArrowheads="1"/>
            </p:cNvSpPr>
            <p:nvPr/>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92" name="Oval 591"/>
            <p:cNvSpPr>
              <a:spLocks noChangeAspect="1" noChangeArrowheads="1"/>
            </p:cNvSpPr>
            <p:nvPr/>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93" name="Oval 592"/>
            <p:cNvSpPr>
              <a:spLocks noChangeAspect="1" noChangeArrowheads="1"/>
            </p:cNvSpPr>
            <p:nvPr/>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94" name="Oval 593"/>
            <p:cNvSpPr>
              <a:spLocks noChangeAspect="1" noChangeArrowheads="1"/>
            </p:cNvSpPr>
            <p:nvPr/>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95" name="Oval 594"/>
            <p:cNvSpPr>
              <a:spLocks noChangeAspect="1" noChangeArrowheads="1"/>
            </p:cNvSpPr>
            <p:nvPr/>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96" name="Oval 595"/>
            <p:cNvSpPr>
              <a:spLocks noChangeAspect="1" noChangeArrowheads="1"/>
            </p:cNvSpPr>
            <p:nvPr/>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97" name="Oval 596"/>
            <p:cNvSpPr>
              <a:spLocks noChangeAspect="1" noChangeArrowheads="1"/>
            </p:cNvSpPr>
            <p:nvPr/>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98" name="Oval 597"/>
            <p:cNvSpPr>
              <a:spLocks noChangeAspect="1" noChangeArrowheads="1"/>
            </p:cNvSpPr>
            <p:nvPr/>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99" name="Oval 598"/>
            <p:cNvSpPr>
              <a:spLocks noChangeAspect="1" noChangeArrowheads="1"/>
            </p:cNvSpPr>
            <p:nvPr/>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00" name="Oval 599"/>
            <p:cNvSpPr>
              <a:spLocks noChangeAspect="1" noChangeArrowheads="1"/>
            </p:cNvSpPr>
            <p:nvPr/>
          </p:nvSpPr>
          <p:spPr bwMode="auto">
            <a:xfrm>
              <a:off x="4776992" y="2593192"/>
              <a:ext cx="85944"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01" name="Oval 600"/>
            <p:cNvSpPr>
              <a:spLocks noChangeAspect="1" noChangeArrowheads="1"/>
            </p:cNvSpPr>
            <p:nvPr/>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02" name="Oval 601"/>
            <p:cNvSpPr>
              <a:spLocks noChangeAspect="1" noChangeArrowheads="1"/>
            </p:cNvSpPr>
            <p:nvPr/>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03" name="Oval 602"/>
            <p:cNvSpPr>
              <a:spLocks noChangeAspect="1" noChangeArrowheads="1"/>
            </p:cNvSpPr>
            <p:nvPr/>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04" name="Oval 603"/>
            <p:cNvSpPr>
              <a:spLocks noChangeAspect="1" noChangeArrowheads="1"/>
            </p:cNvSpPr>
            <p:nvPr/>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05" name="Oval 604"/>
            <p:cNvSpPr>
              <a:spLocks noChangeAspect="1" noChangeArrowheads="1"/>
            </p:cNvSpPr>
            <p:nvPr/>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06" name="Oval 605"/>
            <p:cNvSpPr>
              <a:spLocks noChangeAspect="1" noChangeArrowheads="1"/>
            </p:cNvSpPr>
            <p:nvPr/>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07" name="Oval 606"/>
            <p:cNvSpPr>
              <a:spLocks noChangeAspect="1" noChangeArrowheads="1"/>
            </p:cNvSpPr>
            <p:nvPr/>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08" name="Oval 607"/>
            <p:cNvSpPr>
              <a:spLocks noChangeAspect="1" noChangeArrowheads="1"/>
            </p:cNvSpPr>
            <p:nvPr/>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09" name="Oval 608"/>
            <p:cNvSpPr>
              <a:spLocks noChangeAspect="1" noChangeArrowheads="1"/>
            </p:cNvSpPr>
            <p:nvPr/>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10" name="Oval 609"/>
            <p:cNvSpPr>
              <a:spLocks noChangeAspect="1" noChangeArrowheads="1"/>
            </p:cNvSpPr>
            <p:nvPr/>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11" name="Oval 610"/>
            <p:cNvSpPr>
              <a:spLocks noChangeAspect="1" noChangeArrowheads="1"/>
            </p:cNvSpPr>
            <p:nvPr/>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12" name="Oval 611"/>
            <p:cNvSpPr>
              <a:spLocks noChangeAspect="1" noChangeArrowheads="1"/>
            </p:cNvSpPr>
            <p:nvPr/>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13" name="Oval 612"/>
            <p:cNvSpPr>
              <a:spLocks noChangeAspect="1" noChangeArrowheads="1"/>
            </p:cNvSpPr>
            <p:nvPr/>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14" name="Oval 613"/>
            <p:cNvSpPr>
              <a:spLocks noChangeAspect="1" noChangeArrowheads="1"/>
            </p:cNvSpPr>
            <p:nvPr/>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15" name="Oval 614"/>
            <p:cNvSpPr>
              <a:spLocks noChangeAspect="1" noChangeArrowheads="1"/>
            </p:cNvSpPr>
            <p:nvPr/>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16" name="Oval 615"/>
            <p:cNvSpPr>
              <a:spLocks noChangeAspect="1" noChangeArrowheads="1"/>
            </p:cNvSpPr>
            <p:nvPr/>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17" name="Oval 616"/>
            <p:cNvSpPr>
              <a:spLocks noChangeAspect="1" noChangeArrowheads="1"/>
            </p:cNvSpPr>
            <p:nvPr/>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18" name="Oval 617"/>
            <p:cNvSpPr>
              <a:spLocks noChangeAspect="1" noChangeArrowheads="1"/>
            </p:cNvSpPr>
            <p:nvPr/>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19" name="Oval 618"/>
            <p:cNvSpPr>
              <a:spLocks noChangeAspect="1" noChangeArrowheads="1"/>
            </p:cNvSpPr>
            <p:nvPr/>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20" name="Oval 619"/>
            <p:cNvSpPr>
              <a:spLocks noChangeAspect="1" noChangeArrowheads="1"/>
            </p:cNvSpPr>
            <p:nvPr/>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21" name="Oval 620"/>
            <p:cNvSpPr>
              <a:spLocks noChangeAspect="1" noChangeArrowheads="1"/>
            </p:cNvSpPr>
            <p:nvPr/>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22" name="Oval 621"/>
            <p:cNvSpPr>
              <a:spLocks noChangeAspect="1" noChangeArrowheads="1"/>
            </p:cNvSpPr>
            <p:nvPr/>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23" name="Oval 622"/>
            <p:cNvSpPr>
              <a:spLocks noChangeAspect="1" noChangeArrowheads="1"/>
            </p:cNvSpPr>
            <p:nvPr/>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24" name="Oval 623"/>
            <p:cNvSpPr>
              <a:spLocks noChangeAspect="1" noChangeArrowheads="1"/>
            </p:cNvSpPr>
            <p:nvPr/>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25" name="Oval 624"/>
            <p:cNvSpPr>
              <a:spLocks noChangeAspect="1" noChangeArrowheads="1"/>
            </p:cNvSpPr>
            <p:nvPr/>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26" name="Oval 625"/>
            <p:cNvSpPr>
              <a:spLocks noChangeAspect="1" noChangeArrowheads="1"/>
            </p:cNvSpPr>
            <p:nvPr/>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27" name="Oval 626"/>
            <p:cNvSpPr>
              <a:spLocks noChangeAspect="1" noChangeArrowheads="1"/>
            </p:cNvSpPr>
            <p:nvPr/>
          </p:nvSpPr>
          <p:spPr bwMode="auto">
            <a:xfrm>
              <a:off x="7810653" y="2593192"/>
              <a:ext cx="85944"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28" name="Oval 627"/>
            <p:cNvSpPr>
              <a:spLocks noChangeAspect="1" noChangeArrowheads="1"/>
            </p:cNvSpPr>
            <p:nvPr/>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29" name="Oval 628"/>
            <p:cNvSpPr>
              <a:spLocks noChangeAspect="1" noChangeArrowheads="1"/>
            </p:cNvSpPr>
            <p:nvPr/>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30" name="Oval 629"/>
            <p:cNvSpPr>
              <a:spLocks noChangeAspect="1" noChangeArrowheads="1"/>
            </p:cNvSpPr>
            <p:nvPr/>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31" name="Oval 630"/>
            <p:cNvSpPr>
              <a:spLocks noChangeAspect="1" noChangeArrowheads="1"/>
            </p:cNvSpPr>
            <p:nvPr/>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32" name="Oval 631"/>
            <p:cNvSpPr>
              <a:spLocks noChangeAspect="1" noChangeArrowheads="1"/>
            </p:cNvSpPr>
            <p:nvPr/>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33" name="Oval 632"/>
            <p:cNvSpPr>
              <a:spLocks noChangeAspect="1" noChangeArrowheads="1"/>
            </p:cNvSpPr>
            <p:nvPr/>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34" name="Oval 633"/>
            <p:cNvSpPr>
              <a:spLocks noChangeAspect="1" noChangeArrowheads="1"/>
            </p:cNvSpPr>
            <p:nvPr/>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35" name="Oval 634"/>
            <p:cNvSpPr>
              <a:spLocks noChangeAspect="1" noChangeArrowheads="1"/>
            </p:cNvSpPr>
            <p:nvPr/>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36" name="Oval 635"/>
            <p:cNvSpPr>
              <a:spLocks noChangeAspect="1" noChangeArrowheads="1"/>
            </p:cNvSpPr>
            <p:nvPr/>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37" name="Oval 636"/>
            <p:cNvSpPr>
              <a:spLocks noChangeAspect="1" noChangeArrowheads="1"/>
            </p:cNvSpPr>
            <p:nvPr/>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38" name="Oval 637"/>
            <p:cNvSpPr>
              <a:spLocks noChangeAspect="1" noChangeArrowheads="1"/>
            </p:cNvSpPr>
            <p:nvPr/>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39" name="Oval 638"/>
            <p:cNvSpPr>
              <a:spLocks noChangeAspect="1" noChangeArrowheads="1"/>
            </p:cNvSpPr>
            <p:nvPr/>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40" name="Oval 639"/>
            <p:cNvSpPr>
              <a:spLocks noChangeAspect="1" noChangeArrowheads="1"/>
            </p:cNvSpPr>
            <p:nvPr/>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41" name="Oval 640"/>
            <p:cNvSpPr>
              <a:spLocks noChangeAspect="1" noChangeArrowheads="1"/>
            </p:cNvSpPr>
            <p:nvPr/>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42" name="Oval 641"/>
            <p:cNvSpPr>
              <a:spLocks noChangeAspect="1" noChangeArrowheads="1"/>
            </p:cNvSpPr>
            <p:nvPr/>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43" name="Oval 642"/>
            <p:cNvSpPr>
              <a:spLocks noChangeAspect="1" noChangeArrowheads="1"/>
            </p:cNvSpPr>
            <p:nvPr/>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44" name="Oval 643"/>
            <p:cNvSpPr>
              <a:spLocks noChangeAspect="1" noChangeArrowheads="1"/>
            </p:cNvSpPr>
            <p:nvPr/>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45" name="Oval 644"/>
            <p:cNvSpPr>
              <a:spLocks noChangeAspect="1" noChangeArrowheads="1"/>
            </p:cNvSpPr>
            <p:nvPr/>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46" name="Oval 645"/>
            <p:cNvSpPr>
              <a:spLocks noChangeAspect="1" noChangeArrowheads="1"/>
            </p:cNvSpPr>
            <p:nvPr/>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47" name="Oval 646"/>
            <p:cNvSpPr>
              <a:spLocks noChangeAspect="1" noChangeArrowheads="1"/>
            </p:cNvSpPr>
            <p:nvPr/>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48" name="Oval 647"/>
            <p:cNvSpPr>
              <a:spLocks noChangeAspect="1" noChangeArrowheads="1"/>
            </p:cNvSpPr>
            <p:nvPr/>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49" name="Oval 648"/>
            <p:cNvSpPr>
              <a:spLocks noChangeAspect="1" noChangeArrowheads="1"/>
            </p:cNvSpPr>
            <p:nvPr/>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50" name="Oval 649"/>
            <p:cNvSpPr>
              <a:spLocks noChangeAspect="1" noChangeArrowheads="1"/>
            </p:cNvSpPr>
            <p:nvPr/>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51" name="Oval 650"/>
            <p:cNvSpPr>
              <a:spLocks noChangeAspect="1" noChangeArrowheads="1"/>
            </p:cNvSpPr>
            <p:nvPr/>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52" name="Oval 651"/>
            <p:cNvSpPr>
              <a:spLocks noChangeAspect="1" noChangeArrowheads="1"/>
            </p:cNvSpPr>
            <p:nvPr/>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53" name="Oval 652"/>
            <p:cNvSpPr>
              <a:spLocks noChangeAspect="1" noChangeArrowheads="1"/>
            </p:cNvSpPr>
            <p:nvPr/>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54" name="Oval 653"/>
            <p:cNvSpPr>
              <a:spLocks noChangeAspect="1" noChangeArrowheads="1"/>
            </p:cNvSpPr>
            <p:nvPr/>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55" name="Oval 654"/>
            <p:cNvSpPr>
              <a:spLocks noChangeAspect="1" noChangeArrowheads="1"/>
            </p:cNvSpPr>
            <p:nvPr/>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56" name="Oval 655"/>
            <p:cNvSpPr>
              <a:spLocks noChangeAspect="1" noChangeArrowheads="1"/>
            </p:cNvSpPr>
            <p:nvPr/>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57" name="Oval 656"/>
            <p:cNvSpPr>
              <a:spLocks noChangeAspect="1" noChangeArrowheads="1"/>
            </p:cNvSpPr>
            <p:nvPr/>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58" name="Oval 657"/>
            <p:cNvSpPr>
              <a:spLocks noChangeAspect="1" noChangeArrowheads="1"/>
            </p:cNvSpPr>
            <p:nvPr/>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59" name="Oval 658"/>
            <p:cNvSpPr>
              <a:spLocks noChangeAspect="1" noChangeArrowheads="1"/>
            </p:cNvSpPr>
            <p:nvPr/>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60" name="Oval 659"/>
            <p:cNvSpPr>
              <a:spLocks noChangeAspect="1" noChangeArrowheads="1"/>
            </p:cNvSpPr>
            <p:nvPr/>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61" name="Oval 660"/>
            <p:cNvSpPr>
              <a:spLocks noChangeAspect="1" noChangeArrowheads="1"/>
            </p:cNvSpPr>
            <p:nvPr/>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62" name="Oval 661"/>
            <p:cNvSpPr>
              <a:spLocks noChangeAspect="1" noChangeArrowheads="1"/>
            </p:cNvSpPr>
            <p:nvPr/>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63" name="Oval 662"/>
            <p:cNvSpPr>
              <a:spLocks noChangeAspect="1" noChangeArrowheads="1"/>
            </p:cNvSpPr>
            <p:nvPr/>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64" name="Oval 663"/>
            <p:cNvSpPr>
              <a:spLocks noChangeAspect="1" noChangeArrowheads="1"/>
            </p:cNvSpPr>
            <p:nvPr/>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65" name="Oval 664"/>
            <p:cNvSpPr>
              <a:spLocks noChangeAspect="1" noChangeArrowheads="1"/>
            </p:cNvSpPr>
            <p:nvPr/>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66" name="Oval 665"/>
            <p:cNvSpPr>
              <a:spLocks noChangeAspect="1" noChangeArrowheads="1"/>
            </p:cNvSpPr>
            <p:nvPr/>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67" name="Oval 666"/>
            <p:cNvSpPr>
              <a:spLocks noChangeAspect="1" noChangeArrowheads="1"/>
            </p:cNvSpPr>
            <p:nvPr/>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68" name="Oval 667"/>
            <p:cNvSpPr>
              <a:spLocks noChangeAspect="1" noChangeArrowheads="1"/>
            </p:cNvSpPr>
            <p:nvPr/>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69" name="Oval 668"/>
            <p:cNvSpPr>
              <a:spLocks noChangeAspect="1" noChangeArrowheads="1"/>
            </p:cNvSpPr>
            <p:nvPr/>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70" name="Oval 669"/>
            <p:cNvSpPr>
              <a:spLocks noChangeAspect="1" noChangeArrowheads="1"/>
            </p:cNvSpPr>
            <p:nvPr/>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71" name="Oval 670"/>
            <p:cNvSpPr>
              <a:spLocks noChangeAspect="1" noChangeArrowheads="1"/>
            </p:cNvSpPr>
            <p:nvPr/>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72" name="Oval 671"/>
            <p:cNvSpPr>
              <a:spLocks noChangeAspect="1" noChangeArrowheads="1"/>
            </p:cNvSpPr>
            <p:nvPr/>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73" name="Oval 672"/>
            <p:cNvSpPr>
              <a:spLocks noChangeAspect="1" noChangeArrowheads="1"/>
            </p:cNvSpPr>
            <p:nvPr/>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74" name="Oval 673"/>
            <p:cNvSpPr>
              <a:spLocks noChangeAspect="1" noChangeArrowheads="1"/>
            </p:cNvSpPr>
            <p:nvPr/>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75" name="Oval 674"/>
            <p:cNvSpPr>
              <a:spLocks noChangeAspect="1" noChangeArrowheads="1"/>
            </p:cNvSpPr>
            <p:nvPr/>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76" name="Oval 675"/>
            <p:cNvSpPr>
              <a:spLocks noChangeAspect="1" noChangeArrowheads="1"/>
            </p:cNvSpPr>
            <p:nvPr/>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77" name="Oval 676"/>
            <p:cNvSpPr>
              <a:spLocks noChangeAspect="1" noChangeArrowheads="1"/>
            </p:cNvSpPr>
            <p:nvPr/>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78" name="Oval 677"/>
            <p:cNvSpPr>
              <a:spLocks noChangeAspect="1" noChangeArrowheads="1"/>
            </p:cNvSpPr>
            <p:nvPr/>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79" name="Oval 678"/>
            <p:cNvSpPr>
              <a:spLocks noChangeAspect="1" noChangeArrowheads="1"/>
            </p:cNvSpPr>
            <p:nvPr/>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80" name="Oval 679"/>
            <p:cNvSpPr>
              <a:spLocks noChangeAspect="1" noChangeArrowheads="1"/>
            </p:cNvSpPr>
            <p:nvPr/>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81" name="Oval 680"/>
            <p:cNvSpPr>
              <a:spLocks noChangeAspect="1" noChangeArrowheads="1"/>
            </p:cNvSpPr>
            <p:nvPr/>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82" name="Oval 681"/>
            <p:cNvSpPr>
              <a:spLocks noChangeAspect="1" noChangeArrowheads="1"/>
            </p:cNvSpPr>
            <p:nvPr/>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83" name="Oval 682"/>
            <p:cNvSpPr>
              <a:spLocks noChangeAspect="1" noChangeArrowheads="1"/>
            </p:cNvSpPr>
            <p:nvPr/>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84" name="Oval 683"/>
            <p:cNvSpPr>
              <a:spLocks noChangeAspect="1" noChangeArrowheads="1"/>
            </p:cNvSpPr>
            <p:nvPr/>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85" name="Oval 684"/>
            <p:cNvSpPr>
              <a:spLocks noChangeAspect="1" noChangeArrowheads="1"/>
            </p:cNvSpPr>
            <p:nvPr/>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86" name="Oval 685"/>
            <p:cNvSpPr>
              <a:spLocks noChangeAspect="1" noChangeArrowheads="1"/>
            </p:cNvSpPr>
            <p:nvPr/>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87" name="Oval 686"/>
            <p:cNvSpPr>
              <a:spLocks noChangeAspect="1" noChangeArrowheads="1"/>
            </p:cNvSpPr>
            <p:nvPr/>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88" name="Oval 687"/>
            <p:cNvSpPr>
              <a:spLocks noChangeAspect="1" noChangeArrowheads="1"/>
            </p:cNvSpPr>
            <p:nvPr/>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89" name="Oval 688"/>
            <p:cNvSpPr>
              <a:spLocks noChangeAspect="1" noChangeArrowheads="1"/>
            </p:cNvSpPr>
            <p:nvPr/>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90" name="Oval 689"/>
            <p:cNvSpPr>
              <a:spLocks noChangeAspect="1" noChangeArrowheads="1"/>
            </p:cNvSpPr>
            <p:nvPr/>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91" name="Oval 690"/>
            <p:cNvSpPr>
              <a:spLocks noChangeAspect="1" noChangeArrowheads="1"/>
            </p:cNvSpPr>
            <p:nvPr/>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92" name="Oval 691"/>
            <p:cNvSpPr>
              <a:spLocks noChangeAspect="1" noChangeArrowheads="1"/>
            </p:cNvSpPr>
            <p:nvPr/>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93" name="Oval 692"/>
            <p:cNvSpPr>
              <a:spLocks noChangeAspect="1" noChangeArrowheads="1"/>
            </p:cNvSpPr>
            <p:nvPr/>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94" name="Oval 693"/>
            <p:cNvSpPr>
              <a:spLocks noChangeAspect="1" noChangeArrowheads="1"/>
            </p:cNvSpPr>
            <p:nvPr/>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95" name="Oval 694"/>
            <p:cNvSpPr>
              <a:spLocks noChangeAspect="1" noChangeArrowheads="1"/>
            </p:cNvSpPr>
            <p:nvPr/>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96" name="Oval 695"/>
            <p:cNvSpPr>
              <a:spLocks noChangeAspect="1" noChangeArrowheads="1"/>
            </p:cNvSpPr>
            <p:nvPr/>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97" name="Oval 696"/>
            <p:cNvSpPr>
              <a:spLocks noChangeAspect="1" noChangeArrowheads="1"/>
            </p:cNvSpPr>
            <p:nvPr/>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98" name="Oval 697"/>
            <p:cNvSpPr>
              <a:spLocks noChangeAspect="1" noChangeArrowheads="1"/>
            </p:cNvSpPr>
            <p:nvPr/>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99" name="Oval 698"/>
            <p:cNvSpPr>
              <a:spLocks noChangeAspect="1" noChangeArrowheads="1"/>
            </p:cNvSpPr>
            <p:nvPr/>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00" name="Oval 699"/>
            <p:cNvSpPr>
              <a:spLocks noChangeAspect="1" noChangeArrowheads="1"/>
            </p:cNvSpPr>
            <p:nvPr/>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01" name="Oval 700"/>
            <p:cNvSpPr>
              <a:spLocks noChangeAspect="1" noChangeArrowheads="1"/>
            </p:cNvSpPr>
            <p:nvPr/>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02" name="Oval 701"/>
            <p:cNvSpPr>
              <a:spLocks noChangeAspect="1" noChangeArrowheads="1"/>
            </p:cNvSpPr>
            <p:nvPr/>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03" name="Oval 702"/>
            <p:cNvSpPr>
              <a:spLocks noChangeAspect="1" noChangeArrowheads="1"/>
            </p:cNvSpPr>
            <p:nvPr/>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04" name="Oval 703"/>
            <p:cNvSpPr>
              <a:spLocks noChangeAspect="1" noChangeArrowheads="1"/>
            </p:cNvSpPr>
            <p:nvPr/>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05" name="Oval 704"/>
            <p:cNvSpPr>
              <a:spLocks noChangeAspect="1" noChangeArrowheads="1"/>
            </p:cNvSpPr>
            <p:nvPr/>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06" name="Oval 705"/>
            <p:cNvSpPr>
              <a:spLocks noChangeAspect="1" noChangeArrowheads="1"/>
            </p:cNvSpPr>
            <p:nvPr/>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07" name="Oval 706"/>
            <p:cNvSpPr>
              <a:spLocks noChangeAspect="1" noChangeArrowheads="1"/>
            </p:cNvSpPr>
            <p:nvPr/>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08" name="Oval 707"/>
            <p:cNvSpPr>
              <a:spLocks noChangeAspect="1" noChangeArrowheads="1"/>
            </p:cNvSpPr>
            <p:nvPr/>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09" name="Oval 708"/>
            <p:cNvSpPr>
              <a:spLocks noChangeAspect="1" noChangeArrowheads="1"/>
            </p:cNvSpPr>
            <p:nvPr/>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10" name="Oval 709"/>
            <p:cNvSpPr>
              <a:spLocks noChangeAspect="1" noChangeArrowheads="1"/>
            </p:cNvSpPr>
            <p:nvPr/>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11" name="Oval 710"/>
            <p:cNvSpPr>
              <a:spLocks noChangeAspect="1" noChangeArrowheads="1"/>
            </p:cNvSpPr>
            <p:nvPr/>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12" name="Oval 711"/>
            <p:cNvSpPr>
              <a:spLocks noChangeAspect="1" noChangeArrowheads="1"/>
            </p:cNvSpPr>
            <p:nvPr/>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13" name="Oval 712"/>
            <p:cNvSpPr>
              <a:spLocks noChangeAspect="1" noChangeArrowheads="1"/>
            </p:cNvSpPr>
            <p:nvPr/>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14" name="Oval 713"/>
            <p:cNvSpPr>
              <a:spLocks noChangeAspect="1" noChangeArrowheads="1"/>
            </p:cNvSpPr>
            <p:nvPr/>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15" name="Oval 714"/>
            <p:cNvSpPr>
              <a:spLocks noChangeAspect="1" noChangeArrowheads="1"/>
            </p:cNvSpPr>
            <p:nvPr/>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16" name="Oval 715"/>
            <p:cNvSpPr>
              <a:spLocks noChangeAspect="1" noChangeArrowheads="1"/>
            </p:cNvSpPr>
            <p:nvPr/>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17" name="Oval 716"/>
            <p:cNvSpPr>
              <a:spLocks noChangeAspect="1" noChangeArrowheads="1"/>
            </p:cNvSpPr>
            <p:nvPr/>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18" name="Oval 717"/>
            <p:cNvSpPr>
              <a:spLocks noChangeAspect="1" noChangeArrowheads="1"/>
            </p:cNvSpPr>
            <p:nvPr/>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19" name="Oval 718"/>
            <p:cNvSpPr>
              <a:spLocks noChangeAspect="1" noChangeArrowheads="1"/>
            </p:cNvSpPr>
            <p:nvPr/>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20" name="Oval 719"/>
            <p:cNvSpPr>
              <a:spLocks noChangeAspect="1" noChangeArrowheads="1"/>
            </p:cNvSpPr>
            <p:nvPr/>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21" name="Oval 720"/>
            <p:cNvSpPr>
              <a:spLocks noChangeAspect="1" noChangeArrowheads="1"/>
            </p:cNvSpPr>
            <p:nvPr/>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22" name="Oval 721"/>
            <p:cNvSpPr>
              <a:spLocks noChangeAspect="1" noChangeArrowheads="1"/>
            </p:cNvSpPr>
            <p:nvPr/>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23" name="Oval 722"/>
            <p:cNvSpPr>
              <a:spLocks noChangeAspect="1" noChangeArrowheads="1"/>
            </p:cNvSpPr>
            <p:nvPr/>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24" name="Oval 723"/>
            <p:cNvSpPr>
              <a:spLocks noChangeAspect="1" noChangeArrowheads="1"/>
            </p:cNvSpPr>
            <p:nvPr/>
          </p:nvSpPr>
          <p:spPr bwMode="auto">
            <a:xfrm>
              <a:off x="5113228" y="2903796"/>
              <a:ext cx="85943"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25" name="Oval 724"/>
            <p:cNvSpPr>
              <a:spLocks noChangeAspect="1" noChangeArrowheads="1"/>
            </p:cNvSpPr>
            <p:nvPr/>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26" name="Oval 725"/>
            <p:cNvSpPr>
              <a:spLocks noChangeAspect="1" noChangeArrowheads="1"/>
            </p:cNvSpPr>
            <p:nvPr/>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27" name="Oval 726"/>
            <p:cNvSpPr>
              <a:spLocks noChangeAspect="1" noChangeArrowheads="1"/>
            </p:cNvSpPr>
            <p:nvPr/>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28" name="Oval 727"/>
            <p:cNvSpPr>
              <a:spLocks noChangeAspect="1" noChangeArrowheads="1"/>
            </p:cNvSpPr>
            <p:nvPr/>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29" name="Oval 728"/>
            <p:cNvSpPr>
              <a:spLocks noChangeAspect="1" noChangeArrowheads="1"/>
            </p:cNvSpPr>
            <p:nvPr/>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30" name="Oval 729"/>
            <p:cNvSpPr>
              <a:spLocks noChangeAspect="1" noChangeArrowheads="1"/>
            </p:cNvSpPr>
            <p:nvPr/>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31" name="Oval 730"/>
            <p:cNvSpPr>
              <a:spLocks noChangeAspect="1" noChangeArrowheads="1"/>
            </p:cNvSpPr>
            <p:nvPr/>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32" name="Oval 731"/>
            <p:cNvSpPr>
              <a:spLocks noChangeAspect="1" noChangeArrowheads="1"/>
            </p:cNvSpPr>
            <p:nvPr/>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33" name="Oval 732"/>
            <p:cNvSpPr>
              <a:spLocks noChangeAspect="1" noChangeArrowheads="1"/>
            </p:cNvSpPr>
            <p:nvPr/>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34" name="Oval 733"/>
            <p:cNvSpPr>
              <a:spLocks noChangeAspect="1" noChangeArrowheads="1"/>
            </p:cNvSpPr>
            <p:nvPr/>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35" name="Oval 734"/>
            <p:cNvSpPr>
              <a:spLocks noChangeAspect="1" noChangeArrowheads="1"/>
            </p:cNvSpPr>
            <p:nvPr/>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36" name="Oval 735"/>
            <p:cNvSpPr>
              <a:spLocks noChangeAspect="1" noChangeArrowheads="1"/>
            </p:cNvSpPr>
            <p:nvPr/>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37" name="Oval 736"/>
            <p:cNvSpPr>
              <a:spLocks noChangeAspect="1" noChangeArrowheads="1"/>
            </p:cNvSpPr>
            <p:nvPr/>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38" name="Oval 737"/>
            <p:cNvSpPr>
              <a:spLocks noChangeAspect="1" noChangeArrowheads="1"/>
            </p:cNvSpPr>
            <p:nvPr/>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39" name="Oval 738"/>
            <p:cNvSpPr>
              <a:spLocks noChangeAspect="1" noChangeArrowheads="1"/>
            </p:cNvSpPr>
            <p:nvPr/>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40" name="Oval 739"/>
            <p:cNvSpPr>
              <a:spLocks noChangeAspect="1" noChangeArrowheads="1"/>
            </p:cNvSpPr>
            <p:nvPr/>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41" name="Oval 740"/>
            <p:cNvSpPr>
              <a:spLocks noChangeAspect="1" noChangeArrowheads="1"/>
            </p:cNvSpPr>
            <p:nvPr/>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42" name="Oval 741"/>
            <p:cNvSpPr>
              <a:spLocks noChangeAspect="1" noChangeArrowheads="1"/>
            </p:cNvSpPr>
            <p:nvPr/>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43" name="Oval 742"/>
            <p:cNvSpPr>
              <a:spLocks noChangeAspect="1" noChangeArrowheads="1"/>
            </p:cNvSpPr>
            <p:nvPr/>
          </p:nvSpPr>
          <p:spPr bwMode="auto">
            <a:xfrm>
              <a:off x="7585994" y="2903796"/>
              <a:ext cx="85943"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44" name="Oval 743"/>
            <p:cNvSpPr>
              <a:spLocks noChangeAspect="1" noChangeArrowheads="1"/>
            </p:cNvSpPr>
            <p:nvPr/>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45" name="Oval 744"/>
            <p:cNvSpPr>
              <a:spLocks noChangeAspect="1" noChangeArrowheads="1"/>
            </p:cNvSpPr>
            <p:nvPr/>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46" name="Oval 745"/>
            <p:cNvSpPr>
              <a:spLocks noChangeAspect="1" noChangeArrowheads="1"/>
            </p:cNvSpPr>
            <p:nvPr/>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47" name="Oval 746"/>
            <p:cNvSpPr>
              <a:spLocks noChangeAspect="1" noChangeArrowheads="1"/>
            </p:cNvSpPr>
            <p:nvPr/>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48" name="Oval 747"/>
            <p:cNvSpPr>
              <a:spLocks noChangeAspect="1" noChangeArrowheads="1"/>
            </p:cNvSpPr>
            <p:nvPr/>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49" name="Oval 748"/>
            <p:cNvSpPr>
              <a:spLocks noChangeAspect="1" noChangeArrowheads="1"/>
            </p:cNvSpPr>
            <p:nvPr/>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50" name="Oval 749"/>
            <p:cNvSpPr>
              <a:spLocks noChangeAspect="1" noChangeArrowheads="1"/>
            </p:cNvSpPr>
            <p:nvPr/>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51" name="Oval 750"/>
            <p:cNvSpPr>
              <a:spLocks noChangeAspect="1" noChangeArrowheads="1"/>
            </p:cNvSpPr>
            <p:nvPr/>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52" name="Oval 751"/>
            <p:cNvSpPr>
              <a:spLocks noChangeAspect="1" noChangeArrowheads="1"/>
            </p:cNvSpPr>
            <p:nvPr/>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53" name="Oval 752"/>
            <p:cNvSpPr>
              <a:spLocks noChangeAspect="1" noChangeArrowheads="1"/>
            </p:cNvSpPr>
            <p:nvPr/>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54" name="Oval 753"/>
            <p:cNvSpPr>
              <a:spLocks noChangeAspect="1" noChangeArrowheads="1"/>
            </p:cNvSpPr>
            <p:nvPr/>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55" name="Oval 754"/>
            <p:cNvSpPr>
              <a:spLocks noChangeAspect="1" noChangeArrowheads="1"/>
            </p:cNvSpPr>
            <p:nvPr/>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56" name="Oval 755"/>
            <p:cNvSpPr>
              <a:spLocks noChangeAspect="1" noChangeArrowheads="1"/>
            </p:cNvSpPr>
            <p:nvPr/>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57" name="Oval 756"/>
            <p:cNvSpPr>
              <a:spLocks noChangeAspect="1" noChangeArrowheads="1"/>
            </p:cNvSpPr>
            <p:nvPr/>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58" name="Oval 757"/>
            <p:cNvSpPr>
              <a:spLocks noChangeAspect="1" noChangeArrowheads="1"/>
            </p:cNvSpPr>
            <p:nvPr/>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59" name="Oval 758"/>
            <p:cNvSpPr>
              <a:spLocks noChangeAspect="1" noChangeArrowheads="1"/>
            </p:cNvSpPr>
            <p:nvPr/>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60" name="Oval 759"/>
            <p:cNvSpPr>
              <a:spLocks noChangeAspect="1" noChangeArrowheads="1"/>
            </p:cNvSpPr>
            <p:nvPr/>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61" name="Oval 760"/>
            <p:cNvSpPr>
              <a:spLocks noChangeAspect="1" noChangeArrowheads="1"/>
            </p:cNvSpPr>
            <p:nvPr/>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62" name="Oval 761"/>
            <p:cNvSpPr>
              <a:spLocks noChangeAspect="1" noChangeArrowheads="1"/>
            </p:cNvSpPr>
            <p:nvPr/>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63" name="Oval 762"/>
            <p:cNvSpPr>
              <a:spLocks noChangeAspect="1" noChangeArrowheads="1"/>
            </p:cNvSpPr>
            <p:nvPr/>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64" name="Oval 763"/>
            <p:cNvSpPr>
              <a:spLocks noChangeAspect="1" noChangeArrowheads="1"/>
            </p:cNvSpPr>
            <p:nvPr/>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65" name="Oval 764"/>
            <p:cNvSpPr>
              <a:spLocks noChangeAspect="1" noChangeArrowheads="1"/>
            </p:cNvSpPr>
            <p:nvPr/>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66" name="Oval 765"/>
            <p:cNvSpPr>
              <a:spLocks noChangeAspect="1" noChangeArrowheads="1"/>
            </p:cNvSpPr>
            <p:nvPr/>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67" name="Oval 766"/>
            <p:cNvSpPr>
              <a:spLocks noChangeAspect="1" noChangeArrowheads="1"/>
            </p:cNvSpPr>
            <p:nvPr/>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68" name="Oval 767"/>
            <p:cNvSpPr>
              <a:spLocks noChangeAspect="1" noChangeArrowheads="1"/>
            </p:cNvSpPr>
            <p:nvPr/>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69" name="Oval 768"/>
            <p:cNvSpPr>
              <a:spLocks noChangeAspect="1" noChangeArrowheads="1"/>
            </p:cNvSpPr>
            <p:nvPr/>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70" name="Oval 769"/>
            <p:cNvSpPr>
              <a:spLocks noChangeAspect="1" noChangeArrowheads="1"/>
            </p:cNvSpPr>
            <p:nvPr/>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71" name="Oval 770"/>
            <p:cNvSpPr>
              <a:spLocks noChangeAspect="1" noChangeArrowheads="1"/>
            </p:cNvSpPr>
            <p:nvPr/>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72" name="Oval 771"/>
            <p:cNvSpPr>
              <a:spLocks noChangeAspect="1" noChangeArrowheads="1"/>
            </p:cNvSpPr>
            <p:nvPr/>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73" name="Oval 772"/>
            <p:cNvSpPr>
              <a:spLocks noChangeAspect="1" noChangeArrowheads="1"/>
            </p:cNvSpPr>
            <p:nvPr/>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74" name="Oval 773"/>
            <p:cNvSpPr>
              <a:spLocks noChangeAspect="1" noChangeArrowheads="1"/>
            </p:cNvSpPr>
            <p:nvPr/>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75" name="Oval 774"/>
            <p:cNvSpPr>
              <a:spLocks noChangeAspect="1" noChangeArrowheads="1"/>
            </p:cNvSpPr>
            <p:nvPr/>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76" name="Oval 775"/>
            <p:cNvSpPr>
              <a:spLocks noChangeAspect="1" noChangeArrowheads="1"/>
            </p:cNvSpPr>
            <p:nvPr/>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77" name="Oval 776"/>
            <p:cNvSpPr>
              <a:spLocks noChangeAspect="1" noChangeArrowheads="1"/>
            </p:cNvSpPr>
            <p:nvPr/>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78" name="Oval 777"/>
            <p:cNvSpPr>
              <a:spLocks noChangeAspect="1" noChangeArrowheads="1"/>
            </p:cNvSpPr>
            <p:nvPr/>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79" name="Oval 778"/>
            <p:cNvSpPr>
              <a:spLocks noChangeAspect="1" noChangeArrowheads="1"/>
            </p:cNvSpPr>
            <p:nvPr/>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80" name="Oval 779"/>
            <p:cNvSpPr>
              <a:spLocks noChangeAspect="1" noChangeArrowheads="1"/>
            </p:cNvSpPr>
            <p:nvPr/>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81" name="Oval 780"/>
            <p:cNvSpPr>
              <a:spLocks noChangeAspect="1" noChangeArrowheads="1"/>
            </p:cNvSpPr>
            <p:nvPr/>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82" name="Oval 781"/>
            <p:cNvSpPr>
              <a:spLocks noChangeAspect="1" noChangeArrowheads="1"/>
            </p:cNvSpPr>
            <p:nvPr/>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83" name="Oval 782"/>
            <p:cNvSpPr>
              <a:spLocks noChangeAspect="1" noChangeArrowheads="1"/>
            </p:cNvSpPr>
            <p:nvPr/>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84" name="Oval 783"/>
            <p:cNvSpPr>
              <a:spLocks noChangeAspect="1" noChangeArrowheads="1"/>
            </p:cNvSpPr>
            <p:nvPr/>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85" name="Oval 784"/>
            <p:cNvSpPr>
              <a:spLocks noChangeAspect="1" noChangeArrowheads="1"/>
            </p:cNvSpPr>
            <p:nvPr/>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86" name="Oval 785"/>
            <p:cNvSpPr>
              <a:spLocks noChangeAspect="1" noChangeArrowheads="1"/>
            </p:cNvSpPr>
            <p:nvPr/>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87" name="Oval 786"/>
            <p:cNvSpPr>
              <a:spLocks noChangeAspect="1" noChangeArrowheads="1"/>
            </p:cNvSpPr>
            <p:nvPr/>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88" name="Oval 787"/>
            <p:cNvSpPr>
              <a:spLocks noChangeAspect="1" noChangeArrowheads="1"/>
            </p:cNvSpPr>
            <p:nvPr/>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89" name="Oval 788"/>
            <p:cNvSpPr>
              <a:spLocks noChangeAspect="1" noChangeArrowheads="1"/>
            </p:cNvSpPr>
            <p:nvPr/>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90" name="Oval 789"/>
            <p:cNvSpPr>
              <a:spLocks noChangeAspect="1" noChangeArrowheads="1"/>
            </p:cNvSpPr>
            <p:nvPr/>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91" name="Oval 790"/>
            <p:cNvSpPr>
              <a:spLocks noChangeAspect="1" noChangeArrowheads="1"/>
            </p:cNvSpPr>
            <p:nvPr/>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92" name="Oval 791"/>
            <p:cNvSpPr>
              <a:spLocks noChangeAspect="1" noChangeArrowheads="1"/>
            </p:cNvSpPr>
            <p:nvPr/>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93" name="Oval 792"/>
            <p:cNvSpPr>
              <a:spLocks noChangeAspect="1" noChangeArrowheads="1"/>
            </p:cNvSpPr>
            <p:nvPr/>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94" name="Oval 793"/>
            <p:cNvSpPr>
              <a:spLocks noChangeAspect="1" noChangeArrowheads="1"/>
            </p:cNvSpPr>
            <p:nvPr/>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95" name="Oval 794"/>
            <p:cNvSpPr>
              <a:spLocks noChangeAspect="1" noChangeArrowheads="1"/>
            </p:cNvSpPr>
            <p:nvPr/>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96" name="Oval 795"/>
            <p:cNvSpPr>
              <a:spLocks noChangeAspect="1" noChangeArrowheads="1"/>
            </p:cNvSpPr>
            <p:nvPr/>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97" name="Oval 796"/>
            <p:cNvSpPr>
              <a:spLocks noChangeAspect="1" noChangeArrowheads="1"/>
            </p:cNvSpPr>
            <p:nvPr/>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98" name="Oval 797"/>
            <p:cNvSpPr>
              <a:spLocks noChangeAspect="1" noChangeArrowheads="1"/>
            </p:cNvSpPr>
            <p:nvPr/>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99" name="Oval 798"/>
            <p:cNvSpPr>
              <a:spLocks noChangeAspect="1" noChangeArrowheads="1"/>
            </p:cNvSpPr>
            <p:nvPr/>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00" name="Oval 799"/>
            <p:cNvSpPr>
              <a:spLocks noChangeAspect="1" noChangeArrowheads="1"/>
            </p:cNvSpPr>
            <p:nvPr/>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01" name="Oval 800"/>
            <p:cNvSpPr>
              <a:spLocks noChangeAspect="1" noChangeArrowheads="1"/>
            </p:cNvSpPr>
            <p:nvPr/>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02" name="Oval 801"/>
            <p:cNvSpPr>
              <a:spLocks noChangeAspect="1" noChangeArrowheads="1"/>
            </p:cNvSpPr>
            <p:nvPr/>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03" name="Oval 802"/>
            <p:cNvSpPr>
              <a:spLocks noChangeAspect="1" noChangeArrowheads="1"/>
            </p:cNvSpPr>
            <p:nvPr/>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04" name="Oval 803"/>
            <p:cNvSpPr>
              <a:spLocks noChangeAspect="1" noChangeArrowheads="1"/>
            </p:cNvSpPr>
            <p:nvPr/>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05" name="Oval 804"/>
            <p:cNvSpPr>
              <a:spLocks noChangeAspect="1" noChangeArrowheads="1"/>
            </p:cNvSpPr>
            <p:nvPr/>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06" name="Oval 805"/>
            <p:cNvSpPr>
              <a:spLocks noChangeAspect="1" noChangeArrowheads="1"/>
            </p:cNvSpPr>
            <p:nvPr/>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07" name="Oval 806"/>
            <p:cNvSpPr>
              <a:spLocks noChangeAspect="1" noChangeArrowheads="1"/>
            </p:cNvSpPr>
            <p:nvPr/>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08" name="Oval 807"/>
            <p:cNvSpPr>
              <a:spLocks noChangeAspect="1" noChangeArrowheads="1"/>
            </p:cNvSpPr>
            <p:nvPr/>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09" name="Oval 808"/>
            <p:cNvSpPr>
              <a:spLocks noChangeAspect="1" noChangeArrowheads="1"/>
            </p:cNvSpPr>
            <p:nvPr/>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10" name="Oval 809"/>
            <p:cNvSpPr>
              <a:spLocks noChangeAspect="1" noChangeArrowheads="1"/>
            </p:cNvSpPr>
            <p:nvPr/>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11" name="Oval 810"/>
            <p:cNvSpPr>
              <a:spLocks noChangeAspect="1" noChangeArrowheads="1"/>
            </p:cNvSpPr>
            <p:nvPr/>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12" name="Oval 811"/>
            <p:cNvSpPr>
              <a:spLocks noChangeAspect="1" noChangeArrowheads="1"/>
            </p:cNvSpPr>
            <p:nvPr/>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13" name="Oval 812"/>
            <p:cNvSpPr>
              <a:spLocks noChangeAspect="1" noChangeArrowheads="1"/>
            </p:cNvSpPr>
            <p:nvPr/>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14" name="Oval 813"/>
            <p:cNvSpPr>
              <a:spLocks noChangeAspect="1" noChangeArrowheads="1"/>
            </p:cNvSpPr>
            <p:nvPr/>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15" name="Oval 814"/>
            <p:cNvSpPr>
              <a:spLocks noChangeAspect="1" noChangeArrowheads="1"/>
            </p:cNvSpPr>
            <p:nvPr/>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16" name="Oval 815"/>
            <p:cNvSpPr>
              <a:spLocks noChangeAspect="1" noChangeArrowheads="1"/>
            </p:cNvSpPr>
            <p:nvPr/>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17" name="Oval 816"/>
            <p:cNvSpPr>
              <a:spLocks noChangeAspect="1" noChangeArrowheads="1"/>
            </p:cNvSpPr>
            <p:nvPr/>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18" name="Oval 817"/>
            <p:cNvSpPr>
              <a:spLocks noChangeAspect="1" noChangeArrowheads="1"/>
            </p:cNvSpPr>
            <p:nvPr/>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19" name="Oval 818"/>
            <p:cNvSpPr>
              <a:spLocks noChangeAspect="1" noChangeArrowheads="1"/>
            </p:cNvSpPr>
            <p:nvPr/>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20" name="Oval 819"/>
            <p:cNvSpPr>
              <a:spLocks noChangeAspect="1" noChangeArrowheads="1"/>
            </p:cNvSpPr>
            <p:nvPr/>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21" name="Oval 820"/>
            <p:cNvSpPr>
              <a:spLocks noChangeAspect="1" noChangeArrowheads="1"/>
            </p:cNvSpPr>
            <p:nvPr/>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22" name="Oval 821"/>
            <p:cNvSpPr>
              <a:spLocks noChangeAspect="1" noChangeArrowheads="1"/>
            </p:cNvSpPr>
            <p:nvPr/>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23" name="Oval 822"/>
            <p:cNvSpPr>
              <a:spLocks noChangeAspect="1" noChangeArrowheads="1"/>
            </p:cNvSpPr>
            <p:nvPr/>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24" name="Oval 823"/>
            <p:cNvSpPr>
              <a:spLocks noChangeAspect="1" noChangeArrowheads="1"/>
            </p:cNvSpPr>
            <p:nvPr/>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25" name="Oval 824"/>
            <p:cNvSpPr>
              <a:spLocks noChangeAspect="1" noChangeArrowheads="1"/>
            </p:cNvSpPr>
            <p:nvPr/>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26" name="Oval 825"/>
            <p:cNvSpPr>
              <a:spLocks noChangeAspect="1" noChangeArrowheads="1"/>
            </p:cNvSpPr>
            <p:nvPr/>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27" name="Oval 826"/>
            <p:cNvSpPr>
              <a:spLocks noChangeAspect="1" noChangeArrowheads="1"/>
            </p:cNvSpPr>
            <p:nvPr/>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28" name="Oval 827"/>
            <p:cNvSpPr>
              <a:spLocks noChangeAspect="1" noChangeArrowheads="1"/>
            </p:cNvSpPr>
            <p:nvPr/>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29" name="Oval 828"/>
            <p:cNvSpPr>
              <a:spLocks noChangeAspect="1" noChangeArrowheads="1"/>
            </p:cNvSpPr>
            <p:nvPr/>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30" name="Oval 829"/>
            <p:cNvSpPr>
              <a:spLocks noChangeAspect="1" noChangeArrowheads="1"/>
            </p:cNvSpPr>
            <p:nvPr/>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31" name="Oval 830"/>
            <p:cNvSpPr>
              <a:spLocks noChangeAspect="1" noChangeArrowheads="1"/>
            </p:cNvSpPr>
            <p:nvPr/>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32" name="Oval 831"/>
            <p:cNvSpPr>
              <a:spLocks noChangeAspect="1" noChangeArrowheads="1"/>
            </p:cNvSpPr>
            <p:nvPr/>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33" name="Oval 832"/>
            <p:cNvSpPr>
              <a:spLocks noChangeAspect="1" noChangeArrowheads="1"/>
            </p:cNvSpPr>
            <p:nvPr/>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34" name="Oval 833"/>
            <p:cNvSpPr>
              <a:spLocks noChangeAspect="1" noChangeArrowheads="1"/>
            </p:cNvSpPr>
            <p:nvPr/>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35" name="Oval 834"/>
            <p:cNvSpPr>
              <a:spLocks noChangeAspect="1" noChangeArrowheads="1"/>
            </p:cNvSpPr>
            <p:nvPr/>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36" name="Oval 835"/>
            <p:cNvSpPr>
              <a:spLocks noChangeAspect="1" noChangeArrowheads="1"/>
            </p:cNvSpPr>
            <p:nvPr/>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37" name="Oval 836"/>
            <p:cNvSpPr>
              <a:spLocks noChangeAspect="1" noChangeArrowheads="1"/>
            </p:cNvSpPr>
            <p:nvPr/>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38" name="Oval 837"/>
            <p:cNvSpPr>
              <a:spLocks noChangeAspect="1" noChangeArrowheads="1"/>
            </p:cNvSpPr>
            <p:nvPr/>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39" name="Oval 838"/>
            <p:cNvSpPr>
              <a:spLocks noChangeAspect="1" noChangeArrowheads="1"/>
            </p:cNvSpPr>
            <p:nvPr/>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40" name="Oval 839"/>
            <p:cNvSpPr>
              <a:spLocks noChangeAspect="1" noChangeArrowheads="1"/>
            </p:cNvSpPr>
            <p:nvPr/>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41" name="Oval 840"/>
            <p:cNvSpPr>
              <a:spLocks noChangeAspect="1" noChangeArrowheads="1"/>
            </p:cNvSpPr>
            <p:nvPr/>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42" name="Oval 841"/>
            <p:cNvSpPr>
              <a:spLocks noChangeAspect="1" noChangeArrowheads="1"/>
            </p:cNvSpPr>
            <p:nvPr/>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43" name="Oval 842"/>
            <p:cNvSpPr>
              <a:spLocks noChangeAspect="1" noChangeArrowheads="1"/>
            </p:cNvSpPr>
            <p:nvPr/>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44" name="Oval 843"/>
            <p:cNvSpPr>
              <a:spLocks noChangeAspect="1" noChangeArrowheads="1"/>
            </p:cNvSpPr>
            <p:nvPr/>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45" name="Oval 844"/>
            <p:cNvSpPr>
              <a:spLocks noChangeAspect="1" noChangeArrowheads="1"/>
            </p:cNvSpPr>
            <p:nvPr/>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46" name="Oval 845"/>
            <p:cNvSpPr>
              <a:spLocks noChangeAspect="1" noChangeArrowheads="1"/>
            </p:cNvSpPr>
            <p:nvPr/>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47" name="Oval 846"/>
            <p:cNvSpPr>
              <a:spLocks noChangeAspect="1" noChangeArrowheads="1"/>
            </p:cNvSpPr>
            <p:nvPr/>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48" name="Oval 847"/>
            <p:cNvSpPr>
              <a:spLocks noChangeAspect="1" noChangeArrowheads="1"/>
            </p:cNvSpPr>
            <p:nvPr/>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49" name="Oval 848"/>
            <p:cNvSpPr>
              <a:spLocks noChangeAspect="1" noChangeArrowheads="1"/>
            </p:cNvSpPr>
            <p:nvPr/>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50" name="Oval 849"/>
            <p:cNvSpPr>
              <a:spLocks noChangeAspect="1" noChangeArrowheads="1"/>
            </p:cNvSpPr>
            <p:nvPr/>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51" name="Oval 850"/>
            <p:cNvSpPr>
              <a:spLocks noChangeAspect="1" noChangeArrowheads="1"/>
            </p:cNvSpPr>
            <p:nvPr/>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52" name="Oval 851"/>
            <p:cNvSpPr>
              <a:spLocks noChangeAspect="1" noChangeArrowheads="1"/>
            </p:cNvSpPr>
            <p:nvPr/>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53" name="Oval 852"/>
            <p:cNvSpPr>
              <a:spLocks noChangeAspect="1" noChangeArrowheads="1"/>
            </p:cNvSpPr>
            <p:nvPr/>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54" name="Oval 853"/>
            <p:cNvSpPr>
              <a:spLocks noChangeAspect="1" noChangeArrowheads="1"/>
            </p:cNvSpPr>
            <p:nvPr/>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55" name="Oval 854"/>
            <p:cNvSpPr>
              <a:spLocks noChangeAspect="1" noChangeArrowheads="1"/>
            </p:cNvSpPr>
            <p:nvPr/>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56" name="Oval 855"/>
            <p:cNvSpPr>
              <a:spLocks noChangeAspect="1" noChangeArrowheads="1"/>
            </p:cNvSpPr>
            <p:nvPr/>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57" name="Oval 856"/>
            <p:cNvSpPr>
              <a:spLocks noChangeAspect="1" noChangeArrowheads="1"/>
            </p:cNvSpPr>
            <p:nvPr/>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58" name="Oval 857"/>
            <p:cNvSpPr>
              <a:spLocks noChangeAspect="1" noChangeArrowheads="1"/>
            </p:cNvSpPr>
            <p:nvPr/>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59" name="Oval 858"/>
            <p:cNvSpPr>
              <a:spLocks noChangeAspect="1" noChangeArrowheads="1"/>
            </p:cNvSpPr>
            <p:nvPr/>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60" name="Oval 859"/>
            <p:cNvSpPr>
              <a:spLocks noChangeAspect="1" noChangeArrowheads="1"/>
            </p:cNvSpPr>
            <p:nvPr/>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61" name="Oval 860"/>
            <p:cNvSpPr>
              <a:spLocks noChangeAspect="1" noChangeArrowheads="1"/>
            </p:cNvSpPr>
            <p:nvPr/>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62" name="Oval 861"/>
            <p:cNvSpPr>
              <a:spLocks noChangeAspect="1" noChangeArrowheads="1"/>
            </p:cNvSpPr>
            <p:nvPr/>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63" name="Oval 862"/>
            <p:cNvSpPr>
              <a:spLocks noChangeAspect="1" noChangeArrowheads="1"/>
            </p:cNvSpPr>
            <p:nvPr/>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64" name="Oval 863"/>
            <p:cNvSpPr>
              <a:spLocks noChangeAspect="1" noChangeArrowheads="1"/>
            </p:cNvSpPr>
            <p:nvPr/>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65" name="Oval 864"/>
            <p:cNvSpPr>
              <a:spLocks noChangeAspect="1" noChangeArrowheads="1"/>
            </p:cNvSpPr>
            <p:nvPr/>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66" name="Oval 865"/>
            <p:cNvSpPr>
              <a:spLocks noChangeAspect="1" noChangeArrowheads="1"/>
            </p:cNvSpPr>
            <p:nvPr/>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67" name="Oval 866"/>
            <p:cNvSpPr>
              <a:spLocks noChangeAspect="1" noChangeArrowheads="1"/>
            </p:cNvSpPr>
            <p:nvPr/>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68" name="Oval 867"/>
            <p:cNvSpPr>
              <a:spLocks noChangeAspect="1" noChangeArrowheads="1"/>
            </p:cNvSpPr>
            <p:nvPr/>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69" name="Oval 868"/>
            <p:cNvSpPr>
              <a:spLocks noChangeAspect="1" noChangeArrowheads="1"/>
            </p:cNvSpPr>
            <p:nvPr/>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70" name="Oval 869"/>
            <p:cNvSpPr>
              <a:spLocks noChangeAspect="1" noChangeArrowheads="1"/>
            </p:cNvSpPr>
            <p:nvPr/>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71" name="Oval 870"/>
            <p:cNvSpPr>
              <a:spLocks noChangeAspect="1" noChangeArrowheads="1"/>
            </p:cNvSpPr>
            <p:nvPr/>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72" name="Oval 871"/>
            <p:cNvSpPr>
              <a:spLocks noChangeAspect="1" noChangeArrowheads="1"/>
            </p:cNvSpPr>
            <p:nvPr/>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73" name="Oval 872"/>
            <p:cNvSpPr>
              <a:spLocks noChangeAspect="1" noChangeArrowheads="1"/>
            </p:cNvSpPr>
            <p:nvPr/>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74" name="Oval 873"/>
            <p:cNvSpPr>
              <a:spLocks noChangeAspect="1" noChangeArrowheads="1"/>
            </p:cNvSpPr>
            <p:nvPr/>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75" name="Oval 874"/>
            <p:cNvSpPr>
              <a:spLocks noChangeAspect="1" noChangeArrowheads="1"/>
            </p:cNvSpPr>
            <p:nvPr/>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76" name="Oval 875"/>
            <p:cNvSpPr>
              <a:spLocks noChangeAspect="1" noChangeArrowheads="1"/>
            </p:cNvSpPr>
            <p:nvPr/>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77" name="Oval 876"/>
            <p:cNvSpPr>
              <a:spLocks noChangeAspect="1" noChangeArrowheads="1"/>
            </p:cNvSpPr>
            <p:nvPr/>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78" name="Oval 877"/>
            <p:cNvSpPr>
              <a:spLocks noChangeAspect="1" noChangeArrowheads="1"/>
            </p:cNvSpPr>
            <p:nvPr/>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79" name="Oval 878"/>
            <p:cNvSpPr>
              <a:spLocks noChangeAspect="1" noChangeArrowheads="1"/>
            </p:cNvSpPr>
            <p:nvPr/>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80" name="Oval 879"/>
            <p:cNvSpPr>
              <a:spLocks noChangeAspect="1" noChangeArrowheads="1"/>
            </p:cNvSpPr>
            <p:nvPr/>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81" name="Oval 880"/>
            <p:cNvSpPr>
              <a:spLocks noChangeAspect="1" noChangeArrowheads="1"/>
            </p:cNvSpPr>
            <p:nvPr/>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82" name="Oval 881"/>
            <p:cNvSpPr>
              <a:spLocks noChangeAspect="1" noChangeArrowheads="1"/>
            </p:cNvSpPr>
            <p:nvPr/>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83" name="Oval 882"/>
            <p:cNvSpPr>
              <a:spLocks noChangeAspect="1" noChangeArrowheads="1"/>
            </p:cNvSpPr>
            <p:nvPr/>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84" name="Oval 883"/>
            <p:cNvSpPr>
              <a:spLocks noChangeAspect="1" noChangeArrowheads="1"/>
            </p:cNvSpPr>
            <p:nvPr/>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85" name="Oval 884"/>
            <p:cNvSpPr>
              <a:spLocks noChangeAspect="1" noChangeArrowheads="1"/>
            </p:cNvSpPr>
            <p:nvPr/>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86" name="Oval 885"/>
            <p:cNvSpPr>
              <a:spLocks noChangeAspect="1" noChangeArrowheads="1"/>
            </p:cNvSpPr>
            <p:nvPr/>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87" name="Oval 886"/>
            <p:cNvSpPr>
              <a:spLocks noChangeAspect="1" noChangeArrowheads="1"/>
            </p:cNvSpPr>
            <p:nvPr/>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88" name="Oval 887"/>
            <p:cNvSpPr>
              <a:spLocks noChangeAspect="1" noChangeArrowheads="1"/>
            </p:cNvSpPr>
            <p:nvPr/>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89" name="Oval 888"/>
            <p:cNvSpPr>
              <a:spLocks noChangeAspect="1" noChangeArrowheads="1"/>
            </p:cNvSpPr>
            <p:nvPr/>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90" name="Oval 889"/>
            <p:cNvSpPr>
              <a:spLocks noChangeAspect="1" noChangeArrowheads="1"/>
            </p:cNvSpPr>
            <p:nvPr/>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91" name="Oval 890"/>
            <p:cNvSpPr>
              <a:spLocks noChangeAspect="1" noChangeArrowheads="1"/>
            </p:cNvSpPr>
            <p:nvPr/>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92" name="Oval 891"/>
            <p:cNvSpPr>
              <a:spLocks noChangeAspect="1" noChangeArrowheads="1"/>
            </p:cNvSpPr>
            <p:nvPr/>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93" name="Oval 892"/>
            <p:cNvSpPr>
              <a:spLocks noChangeAspect="1" noChangeArrowheads="1"/>
            </p:cNvSpPr>
            <p:nvPr/>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94" name="Oval 893"/>
            <p:cNvSpPr>
              <a:spLocks noChangeAspect="1" noChangeArrowheads="1"/>
            </p:cNvSpPr>
            <p:nvPr/>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95" name="Oval 894"/>
            <p:cNvSpPr>
              <a:spLocks noChangeAspect="1" noChangeArrowheads="1"/>
            </p:cNvSpPr>
            <p:nvPr/>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96" name="Oval 895"/>
            <p:cNvSpPr>
              <a:spLocks noChangeAspect="1" noChangeArrowheads="1"/>
            </p:cNvSpPr>
            <p:nvPr/>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97" name="Oval 896"/>
            <p:cNvSpPr>
              <a:spLocks noChangeAspect="1" noChangeArrowheads="1"/>
            </p:cNvSpPr>
            <p:nvPr/>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98" name="Oval 897"/>
            <p:cNvSpPr>
              <a:spLocks noChangeAspect="1" noChangeArrowheads="1"/>
            </p:cNvSpPr>
            <p:nvPr/>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99" name="Oval 898"/>
            <p:cNvSpPr>
              <a:spLocks noChangeAspect="1" noChangeArrowheads="1"/>
            </p:cNvSpPr>
            <p:nvPr/>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00" name="Oval 899"/>
            <p:cNvSpPr>
              <a:spLocks noChangeAspect="1" noChangeArrowheads="1"/>
            </p:cNvSpPr>
            <p:nvPr/>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01" name="Oval 900"/>
            <p:cNvSpPr>
              <a:spLocks noChangeAspect="1" noChangeArrowheads="1"/>
            </p:cNvSpPr>
            <p:nvPr/>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02" name="Oval 901"/>
            <p:cNvSpPr>
              <a:spLocks noChangeAspect="1" noChangeArrowheads="1"/>
            </p:cNvSpPr>
            <p:nvPr/>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03" name="Oval 902"/>
            <p:cNvSpPr>
              <a:spLocks noChangeAspect="1" noChangeArrowheads="1"/>
            </p:cNvSpPr>
            <p:nvPr/>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04" name="Oval 903"/>
            <p:cNvSpPr>
              <a:spLocks noChangeAspect="1" noChangeArrowheads="1"/>
            </p:cNvSpPr>
            <p:nvPr/>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05" name="Oval 904"/>
            <p:cNvSpPr>
              <a:spLocks noChangeAspect="1" noChangeArrowheads="1"/>
            </p:cNvSpPr>
            <p:nvPr/>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06" name="Oval 905"/>
            <p:cNvSpPr>
              <a:spLocks noChangeAspect="1" noChangeArrowheads="1"/>
            </p:cNvSpPr>
            <p:nvPr/>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07" name="Oval 906"/>
            <p:cNvSpPr>
              <a:spLocks noChangeAspect="1" noChangeArrowheads="1"/>
            </p:cNvSpPr>
            <p:nvPr/>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08" name="Oval 907"/>
            <p:cNvSpPr>
              <a:spLocks noChangeAspect="1" noChangeArrowheads="1"/>
            </p:cNvSpPr>
            <p:nvPr/>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09" name="Oval 908"/>
            <p:cNvSpPr>
              <a:spLocks noChangeAspect="1" noChangeArrowheads="1"/>
            </p:cNvSpPr>
            <p:nvPr/>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10" name="Oval 909"/>
            <p:cNvSpPr>
              <a:spLocks noChangeAspect="1" noChangeArrowheads="1"/>
            </p:cNvSpPr>
            <p:nvPr/>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11" name="Oval 910"/>
            <p:cNvSpPr>
              <a:spLocks noChangeAspect="1" noChangeArrowheads="1"/>
            </p:cNvSpPr>
            <p:nvPr/>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12" name="Oval 911"/>
            <p:cNvSpPr>
              <a:spLocks noChangeAspect="1" noChangeArrowheads="1"/>
            </p:cNvSpPr>
            <p:nvPr/>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13" name="Oval 912"/>
            <p:cNvSpPr>
              <a:spLocks noChangeAspect="1" noChangeArrowheads="1"/>
            </p:cNvSpPr>
            <p:nvPr/>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14" name="Oval 913"/>
            <p:cNvSpPr>
              <a:spLocks noChangeAspect="1" noChangeArrowheads="1"/>
            </p:cNvSpPr>
            <p:nvPr/>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15" name="Oval 914"/>
            <p:cNvSpPr>
              <a:spLocks noChangeAspect="1" noChangeArrowheads="1"/>
            </p:cNvSpPr>
            <p:nvPr/>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16" name="Oval 915"/>
            <p:cNvSpPr>
              <a:spLocks noChangeAspect="1" noChangeArrowheads="1"/>
            </p:cNvSpPr>
            <p:nvPr/>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17" name="Oval 916"/>
            <p:cNvSpPr>
              <a:spLocks noChangeAspect="1" noChangeArrowheads="1"/>
            </p:cNvSpPr>
            <p:nvPr/>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18" name="Oval 917"/>
            <p:cNvSpPr>
              <a:spLocks noChangeAspect="1" noChangeArrowheads="1"/>
            </p:cNvSpPr>
            <p:nvPr/>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19" name="Oval 918"/>
            <p:cNvSpPr>
              <a:spLocks noChangeAspect="1" noChangeArrowheads="1"/>
            </p:cNvSpPr>
            <p:nvPr/>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20" name="Oval 919"/>
            <p:cNvSpPr>
              <a:spLocks noChangeAspect="1" noChangeArrowheads="1"/>
            </p:cNvSpPr>
            <p:nvPr/>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21" name="Oval 920"/>
            <p:cNvSpPr>
              <a:spLocks noChangeAspect="1" noChangeArrowheads="1"/>
            </p:cNvSpPr>
            <p:nvPr/>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22" name="Oval 921"/>
            <p:cNvSpPr>
              <a:spLocks noChangeAspect="1" noChangeArrowheads="1"/>
            </p:cNvSpPr>
            <p:nvPr/>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23" name="Oval 922"/>
            <p:cNvSpPr>
              <a:spLocks noChangeAspect="1" noChangeArrowheads="1"/>
            </p:cNvSpPr>
            <p:nvPr/>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24" name="Oval 923"/>
            <p:cNvSpPr>
              <a:spLocks noChangeAspect="1" noChangeArrowheads="1"/>
            </p:cNvSpPr>
            <p:nvPr/>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25" name="Oval 924"/>
            <p:cNvSpPr>
              <a:spLocks noChangeAspect="1" noChangeArrowheads="1"/>
            </p:cNvSpPr>
            <p:nvPr/>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26" name="Oval 925"/>
            <p:cNvSpPr>
              <a:spLocks noChangeAspect="1" noChangeArrowheads="1"/>
            </p:cNvSpPr>
            <p:nvPr/>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27" name="Oval 926"/>
            <p:cNvSpPr>
              <a:spLocks noChangeAspect="1" noChangeArrowheads="1"/>
            </p:cNvSpPr>
            <p:nvPr/>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28" name="Oval 927"/>
            <p:cNvSpPr>
              <a:spLocks noChangeAspect="1" noChangeArrowheads="1"/>
            </p:cNvSpPr>
            <p:nvPr/>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29" name="Oval 928"/>
            <p:cNvSpPr>
              <a:spLocks noChangeAspect="1" noChangeArrowheads="1"/>
            </p:cNvSpPr>
            <p:nvPr/>
          </p:nvSpPr>
          <p:spPr bwMode="auto">
            <a:xfrm>
              <a:off x="7248250" y="3526510"/>
              <a:ext cx="85943" cy="85944"/>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30" name="Oval 929"/>
            <p:cNvSpPr>
              <a:spLocks noChangeAspect="1" noChangeArrowheads="1"/>
            </p:cNvSpPr>
            <p:nvPr/>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31" name="Oval 930"/>
            <p:cNvSpPr>
              <a:spLocks noChangeAspect="1" noChangeArrowheads="1"/>
            </p:cNvSpPr>
            <p:nvPr/>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32" name="Oval 931"/>
            <p:cNvSpPr>
              <a:spLocks noChangeAspect="1" noChangeArrowheads="1"/>
            </p:cNvSpPr>
            <p:nvPr/>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33" name="Oval 932"/>
            <p:cNvSpPr>
              <a:spLocks noChangeAspect="1" noChangeArrowheads="1"/>
            </p:cNvSpPr>
            <p:nvPr/>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34" name="Oval 933"/>
            <p:cNvSpPr>
              <a:spLocks noChangeAspect="1" noChangeArrowheads="1"/>
            </p:cNvSpPr>
            <p:nvPr/>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35" name="Oval 934"/>
            <p:cNvSpPr>
              <a:spLocks noChangeAspect="1" noChangeArrowheads="1"/>
            </p:cNvSpPr>
            <p:nvPr/>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36" name="Oval 935"/>
            <p:cNvSpPr>
              <a:spLocks noChangeAspect="1" noChangeArrowheads="1"/>
            </p:cNvSpPr>
            <p:nvPr/>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37" name="Oval 936"/>
            <p:cNvSpPr>
              <a:spLocks noChangeAspect="1" noChangeArrowheads="1"/>
            </p:cNvSpPr>
            <p:nvPr/>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38" name="Oval 937"/>
            <p:cNvSpPr>
              <a:spLocks noChangeAspect="1" noChangeArrowheads="1"/>
            </p:cNvSpPr>
            <p:nvPr/>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39" name="Oval 938"/>
            <p:cNvSpPr>
              <a:spLocks noChangeAspect="1" noChangeArrowheads="1"/>
            </p:cNvSpPr>
            <p:nvPr/>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40" name="Oval 939"/>
            <p:cNvSpPr>
              <a:spLocks noChangeAspect="1" noChangeArrowheads="1"/>
            </p:cNvSpPr>
            <p:nvPr/>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41" name="Oval 940"/>
            <p:cNvSpPr>
              <a:spLocks noChangeAspect="1" noChangeArrowheads="1"/>
            </p:cNvSpPr>
            <p:nvPr/>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42" name="Oval 941"/>
            <p:cNvSpPr>
              <a:spLocks noChangeAspect="1" noChangeArrowheads="1"/>
            </p:cNvSpPr>
            <p:nvPr/>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43" name="Oval 942"/>
            <p:cNvSpPr>
              <a:spLocks noChangeAspect="1" noChangeArrowheads="1"/>
            </p:cNvSpPr>
            <p:nvPr/>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44" name="Oval 943"/>
            <p:cNvSpPr>
              <a:spLocks noChangeAspect="1" noChangeArrowheads="1"/>
            </p:cNvSpPr>
            <p:nvPr/>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45" name="Oval 944"/>
            <p:cNvSpPr>
              <a:spLocks noChangeAspect="1" noChangeArrowheads="1"/>
            </p:cNvSpPr>
            <p:nvPr/>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46" name="Oval 945"/>
            <p:cNvSpPr>
              <a:spLocks noChangeAspect="1" noChangeArrowheads="1"/>
            </p:cNvSpPr>
            <p:nvPr/>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47" name="Oval 946"/>
            <p:cNvSpPr>
              <a:spLocks noChangeAspect="1" noChangeArrowheads="1"/>
            </p:cNvSpPr>
            <p:nvPr/>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48" name="Oval 947"/>
            <p:cNvSpPr>
              <a:spLocks noChangeAspect="1" noChangeArrowheads="1"/>
            </p:cNvSpPr>
            <p:nvPr/>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49" name="Oval 948"/>
            <p:cNvSpPr>
              <a:spLocks noChangeAspect="1" noChangeArrowheads="1"/>
            </p:cNvSpPr>
            <p:nvPr/>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50" name="Oval 949"/>
            <p:cNvSpPr>
              <a:spLocks noChangeAspect="1" noChangeArrowheads="1"/>
            </p:cNvSpPr>
            <p:nvPr/>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51" name="Oval 950"/>
            <p:cNvSpPr>
              <a:spLocks noChangeAspect="1" noChangeArrowheads="1"/>
            </p:cNvSpPr>
            <p:nvPr/>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52" name="Oval 951"/>
            <p:cNvSpPr>
              <a:spLocks noChangeAspect="1" noChangeArrowheads="1"/>
            </p:cNvSpPr>
            <p:nvPr/>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53" name="Oval 952"/>
            <p:cNvSpPr>
              <a:spLocks noChangeAspect="1" noChangeArrowheads="1"/>
            </p:cNvSpPr>
            <p:nvPr/>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54" name="Oval 953"/>
            <p:cNvSpPr>
              <a:spLocks noChangeAspect="1" noChangeArrowheads="1"/>
            </p:cNvSpPr>
            <p:nvPr/>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55" name="Oval 954"/>
            <p:cNvSpPr>
              <a:spLocks noChangeAspect="1" noChangeArrowheads="1"/>
            </p:cNvSpPr>
            <p:nvPr/>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56" name="Oval 955"/>
            <p:cNvSpPr>
              <a:spLocks noChangeAspect="1" noChangeArrowheads="1"/>
            </p:cNvSpPr>
            <p:nvPr/>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57" name="Oval 956"/>
            <p:cNvSpPr>
              <a:spLocks noChangeAspect="1" noChangeArrowheads="1"/>
            </p:cNvSpPr>
            <p:nvPr/>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58" name="Oval 957"/>
            <p:cNvSpPr>
              <a:spLocks noChangeAspect="1" noChangeArrowheads="1"/>
            </p:cNvSpPr>
            <p:nvPr/>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59" name="Oval 958"/>
            <p:cNvSpPr>
              <a:spLocks noChangeAspect="1" noChangeArrowheads="1"/>
            </p:cNvSpPr>
            <p:nvPr/>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60" name="Oval 959"/>
            <p:cNvSpPr>
              <a:spLocks noChangeAspect="1" noChangeArrowheads="1"/>
            </p:cNvSpPr>
            <p:nvPr/>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61" name="Oval 960"/>
            <p:cNvSpPr>
              <a:spLocks noChangeAspect="1" noChangeArrowheads="1"/>
            </p:cNvSpPr>
            <p:nvPr/>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62" name="Oval 961"/>
            <p:cNvSpPr>
              <a:spLocks noChangeAspect="1" noChangeArrowheads="1"/>
            </p:cNvSpPr>
            <p:nvPr/>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63" name="Oval 962"/>
            <p:cNvSpPr>
              <a:spLocks noChangeAspect="1" noChangeArrowheads="1"/>
            </p:cNvSpPr>
            <p:nvPr/>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64" name="Oval 963"/>
            <p:cNvSpPr>
              <a:spLocks noChangeAspect="1" noChangeArrowheads="1"/>
            </p:cNvSpPr>
            <p:nvPr/>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65" name="Oval 964"/>
            <p:cNvSpPr>
              <a:spLocks noChangeAspect="1" noChangeArrowheads="1"/>
            </p:cNvSpPr>
            <p:nvPr/>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66" name="Oval 965"/>
            <p:cNvSpPr>
              <a:spLocks noChangeAspect="1" noChangeArrowheads="1"/>
            </p:cNvSpPr>
            <p:nvPr/>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67" name="Oval 966"/>
            <p:cNvSpPr>
              <a:spLocks noChangeAspect="1" noChangeArrowheads="1"/>
            </p:cNvSpPr>
            <p:nvPr/>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68" name="Oval 967"/>
            <p:cNvSpPr>
              <a:spLocks noChangeAspect="1" noChangeArrowheads="1"/>
            </p:cNvSpPr>
            <p:nvPr/>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69" name="Oval 968"/>
            <p:cNvSpPr>
              <a:spLocks noChangeAspect="1" noChangeArrowheads="1"/>
            </p:cNvSpPr>
            <p:nvPr/>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70" name="Oval 969"/>
            <p:cNvSpPr>
              <a:spLocks noChangeAspect="1" noChangeArrowheads="1"/>
            </p:cNvSpPr>
            <p:nvPr/>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71" name="Oval 970"/>
            <p:cNvSpPr>
              <a:spLocks noChangeAspect="1" noChangeArrowheads="1"/>
            </p:cNvSpPr>
            <p:nvPr/>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72" name="Oval 971"/>
            <p:cNvSpPr>
              <a:spLocks noChangeAspect="1" noChangeArrowheads="1"/>
            </p:cNvSpPr>
            <p:nvPr/>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73" name="Oval 972"/>
            <p:cNvSpPr>
              <a:spLocks noChangeAspect="1" noChangeArrowheads="1"/>
            </p:cNvSpPr>
            <p:nvPr/>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74" name="Oval 973"/>
            <p:cNvSpPr>
              <a:spLocks noChangeAspect="1" noChangeArrowheads="1"/>
            </p:cNvSpPr>
            <p:nvPr/>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75" name="Oval 974"/>
            <p:cNvSpPr>
              <a:spLocks noChangeAspect="1" noChangeArrowheads="1"/>
            </p:cNvSpPr>
            <p:nvPr/>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76" name="Oval 975"/>
            <p:cNvSpPr>
              <a:spLocks noChangeAspect="1" noChangeArrowheads="1"/>
            </p:cNvSpPr>
            <p:nvPr/>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77" name="Oval 976"/>
            <p:cNvSpPr>
              <a:spLocks noChangeAspect="1" noChangeArrowheads="1"/>
            </p:cNvSpPr>
            <p:nvPr/>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78" name="Oval 977"/>
            <p:cNvSpPr>
              <a:spLocks noChangeAspect="1" noChangeArrowheads="1"/>
            </p:cNvSpPr>
            <p:nvPr/>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79" name="Oval 978"/>
            <p:cNvSpPr>
              <a:spLocks noChangeAspect="1" noChangeArrowheads="1"/>
            </p:cNvSpPr>
            <p:nvPr/>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80" name="Oval 979"/>
            <p:cNvSpPr>
              <a:spLocks noChangeAspect="1" noChangeArrowheads="1"/>
            </p:cNvSpPr>
            <p:nvPr/>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81" name="Oval 980"/>
            <p:cNvSpPr>
              <a:spLocks noChangeAspect="1" noChangeArrowheads="1"/>
            </p:cNvSpPr>
            <p:nvPr/>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82" name="Oval 981"/>
            <p:cNvSpPr>
              <a:spLocks noChangeAspect="1" noChangeArrowheads="1"/>
            </p:cNvSpPr>
            <p:nvPr/>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83" name="Oval 982"/>
            <p:cNvSpPr>
              <a:spLocks noChangeAspect="1" noChangeArrowheads="1"/>
            </p:cNvSpPr>
            <p:nvPr/>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84" name="Oval 983"/>
            <p:cNvSpPr>
              <a:spLocks noChangeAspect="1" noChangeArrowheads="1"/>
            </p:cNvSpPr>
            <p:nvPr/>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85" name="Oval 984"/>
            <p:cNvSpPr>
              <a:spLocks noChangeAspect="1" noChangeArrowheads="1"/>
            </p:cNvSpPr>
            <p:nvPr/>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86" name="Oval 985"/>
            <p:cNvSpPr>
              <a:spLocks noChangeAspect="1" noChangeArrowheads="1"/>
            </p:cNvSpPr>
            <p:nvPr/>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87" name="Oval 986"/>
            <p:cNvSpPr>
              <a:spLocks noChangeAspect="1" noChangeArrowheads="1"/>
            </p:cNvSpPr>
            <p:nvPr/>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88" name="Oval 987"/>
            <p:cNvSpPr>
              <a:spLocks noChangeAspect="1" noChangeArrowheads="1"/>
            </p:cNvSpPr>
            <p:nvPr/>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89" name="Oval 988"/>
            <p:cNvSpPr>
              <a:spLocks noChangeAspect="1" noChangeArrowheads="1"/>
            </p:cNvSpPr>
            <p:nvPr/>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90" name="Oval 989"/>
            <p:cNvSpPr>
              <a:spLocks noChangeAspect="1" noChangeArrowheads="1"/>
            </p:cNvSpPr>
            <p:nvPr/>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91" name="Oval 990"/>
            <p:cNvSpPr>
              <a:spLocks noChangeAspect="1" noChangeArrowheads="1"/>
            </p:cNvSpPr>
            <p:nvPr/>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92" name="Oval 991"/>
            <p:cNvSpPr>
              <a:spLocks noChangeAspect="1" noChangeArrowheads="1"/>
            </p:cNvSpPr>
            <p:nvPr/>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93" name="Oval 992"/>
            <p:cNvSpPr>
              <a:spLocks noChangeAspect="1" noChangeArrowheads="1"/>
            </p:cNvSpPr>
            <p:nvPr/>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94" name="Oval 993"/>
            <p:cNvSpPr>
              <a:spLocks noChangeAspect="1" noChangeArrowheads="1"/>
            </p:cNvSpPr>
            <p:nvPr/>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95" name="Oval 994"/>
            <p:cNvSpPr>
              <a:spLocks noChangeAspect="1" noChangeArrowheads="1"/>
            </p:cNvSpPr>
            <p:nvPr/>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96" name="Oval 995"/>
            <p:cNvSpPr>
              <a:spLocks noChangeAspect="1" noChangeArrowheads="1"/>
            </p:cNvSpPr>
            <p:nvPr/>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97" name="Oval 996"/>
            <p:cNvSpPr>
              <a:spLocks noChangeAspect="1" noChangeArrowheads="1"/>
            </p:cNvSpPr>
            <p:nvPr/>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98" name="Oval 997"/>
            <p:cNvSpPr>
              <a:spLocks noChangeAspect="1" noChangeArrowheads="1"/>
            </p:cNvSpPr>
            <p:nvPr/>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99" name="Oval 998"/>
            <p:cNvSpPr>
              <a:spLocks noChangeAspect="1" noChangeArrowheads="1"/>
            </p:cNvSpPr>
            <p:nvPr/>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00" name="Oval 999"/>
            <p:cNvSpPr>
              <a:spLocks noChangeAspect="1" noChangeArrowheads="1"/>
            </p:cNvSpPr>
            <p:nvPr/>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01" name="Oval 1000"/>
            <p:cNvSpPr>
              <a:spLocks noChangeAspect="1" noChangeArrowheads="1"/>
            </p:cNvSpPr>
            <p:nvPr/>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02" name="Oval 1001"/>
            <p:cNvSpPr>
              <a:spLocks noChangeAspect="1" noChangeArrowheads="1"/>
            </p:cNvSpPr>
            <p:nvPr/>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03" name="Oval 1002"/>
            <p:cNvSpPr>
              <a:spLocks noChangeAspect="1" noChangeArrowheads="1"/>
            </p:cNvSpPr>
            <p:nvPr/>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04" name="Oval 1003"/>
            <p:cNvSpPr>
              <a:spLocks noChangeAspect="1" noChangeArrowheads="1"/>
            </p:cNvSpPr>
            <p:nvPr/>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05" name="Oval 1004"/>
            <p:cNvSpPr>
              <a:spLocks noChangeAspect="1" noChangeArrowheads="1"/>
            </p:cNvSpPr>
            <p:nvPr/>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06" name="Oval 1005"/>
            <p:cNvSpPr>
              <a:spLocks noChangeAspect="1" noChangeArrowheads="1"/>
            </p:cNvSpPr>
            <p:nvPr/>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07" name="Oval 1006"/>
            <p:cNvSpPr>
              <a:spLocks noChangeAspect="1" noChangeArrowheads="1"/>
            </p:cNvSpPr>
            <p:nvPr/>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08" name="Oval 1007"/>
            <p:cNvSpPr>
              <a:spLocks noChangeAspect="1" noChangeArrowheads="1"/>
            </p:cNvSpPr>
            <p:nvPr/>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09" name="Oval 1008"/>
            <p:cNvSpPr>
              <a:spLocks noChangeAspect="1" noChangeArrowheads="1"/>
            </p:cNvSpPr>
            <p:nvPr/>
          </p:nvSpPr>
          <p:spPr bwMode="auto">
            <a:xfrm>
              <a:off x="7023590" y="3941151"/>
              <a:ext cx="85944"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10" name="Oval 1009"/>
            <p:cNvSpPr>
              <a:spLocks noChangeAspect="1" noChangeArrowheads="1"/>
            </p:cNvSpPr>
            <p:nvPr/>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11" name="Oval 1010"/>
            <p:cNvSpPr>
              <a:spLocks noChangeAspect="1" noChangeArrowheads="1"/>
            </p:cNvSpPr>
            <p:nvPr/>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12" name="Oval 1011"/>
            <p:cNvSpPr>
              <a:spLocks noChangeAspect="1" noChangeArrowheads="1"/>
            </p:cNvSpPr>
            <p:nvPr/>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13" name="Oval 1012"/>
            <p:cNvSpPr>
              <a:spLocks noChangeAspect="1" noChangeArrowheads="1"/>
            </p:cNvSpPr>
            <p:nvPr/>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14" name="Oval 1013"/>
            <p:cNvSpPr>
              <a:spLocks noChangeAspect="1" noChangeArrowheads="1"/>
            </p:cNvSpPr>
            <p:nvPr/>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15" name="Oval 1014"/>
            <p:cNvSpPr>
              <a:spLocks noChangeAspect="1" noChangeArrowheads="1"/>
            </p:cNvSpPr>
            <p:nvPr/>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16" name="Oval 1015"/>
            <p:cNvSpPr>
              <a:spLocks noChangeAspect="1" noChangeArrowheads="1"/>
            </p:cNvSpPr>
            <p:nvPr/>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17" name="Oval 1016"/>
            <p:cNvSpPr>
              <a:spLocks noChangeAspect="1" noChangeArrowheads="1"/>
            </p:cNvSpPr>
            <p:nvPr/>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18" name="Oval 1017"/>
            <p:cNvSpPr>
              <a:spLocks noChangeAspect="1" noChangeArrowheads="1"/>
            </p:cNvSpPr>
            <p:nvPr/>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19" name="Oval 1018"/>
            <p:cNvSpPr>
              <a:spLocks noChangeAspect="1" noChangeArrowheads="1"/>
            </p:cNvSpPr>
            <p:nvPr/>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20" name="Oval 1019"/>
            <p:cNvSpPr>
              <a:spLocks noChangeAspect="1" noChangeArrowheads="1"/>
            </p:cNvSpPr>
            <p:nvPr/>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21" name="Oval 1020"/>
            <p:cNvSpPr>
              <a:spLocks noChangeAspect="1" noChangeArrowheads="1"/>
            </p:cNvSpPr>
            <p:nvPr/>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22" name="Oval 1021"/>
            <p:cNvSpPr>
              <a:spLocks noChangeAspect="1" noChangeArrowheads="1"/>
            </p:cNvSpPr>
            <p:nvPr/>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23" name="Oval 1022"/>
            <p:cNvSpPr>
              <a:spLocks noChangeAspect="1" noChangeArrowheads="1"/>
            </p:cNvSpPr>
            <p:nvPr/>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24" name="Oval 1023"/>
            <p:cNvSpPr>
              <a:spLocks noChangeAspect="1" noChangeArrowheads="1"/>
            </p:cNvSpPr>
            <p:nvPr/>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25" name="Oval 1024"/>
            <p:cNvSpPr>
              <a:spLocks noChangeAspect="1" noChangeArrowheads="1"/>
            </p:cNvSpPr>
            <p:nvPr/>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26" name="Oval 1025"/>
            <p:cNvSpPr>
              <a:spLocks noChangeAspect="1" noChangeArrowheads="1"/>
            </p:cNvSpPr>
            <p:nvPr/>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27" name="Oval 1026"/>
            <p:cNvSpPr>
              <a:spLocks noChangeAspect="1" noChangeArrowheads="1"/>
            </p:cNvSpPr>
            <p:nvPr/>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28" name="Oval 1027"/>
            <p:cNvSpPr>
              <a:spLocks noChangeAspect="1" noChangeArrowheads="1"/>
            </p:cNvSpPr>
            <p:nvPr/>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29" name="Oval 1028"/>
            <p:cNvSpPr>
              <a:spLocks noChangeAspect="1" noChangeArrowheads="1"/>
            </p:cNvSpPr>
            <p:nvPr/>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30" name="Oval 1029"/>
            <p:cNvSpPr>
              <a:spLocks noChangeAspect="1" noChangeArrowheads="1"/>
            </p:cNvSpPr>
            <p:nvPr/>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31" name="Oval 1030"/>
            <p:cNvSpPr>
              <a:spLocks noChangeAspect="1" noChangeArrowheads="1"/>
            </p:cNvSpPr>
            <p:nvPr/>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32" name="Oval 1031"/>
            <p:cNvSpPr>
              <a:spLocks noChangeAspect="1" noChangeArrowheads="1"/>
            </p:cNvSpPr>
            <p:nvPr/>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33" name="Oval 1032"/>
            <p:cNvSpPr>
              <a:spLocks noChangeAspect="1" noChangeArrowheads="1"/>
            </p:cNvSpPr>
            <p:nvPr/>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34" name="Oval 1033"/>
            <p:cNvSpPr>
              <a:spLocks noChangeAspect="1" noChangeArrowheads="1"/>
            </p:cNvSpPr>
            <p:nvPr/>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35" name="Oval 1034"/>
            <p:cNvSpPr>
              <a:spLocks noChangeAspect="1" noChangeArrowheads="1"/>
            </p:cNvSpPr>
            <p:nvPr/>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36" name="Oval 1035"/>
            <p:cNvSpPr>
              <a:spLocks noChangeAspect="1" noChangeArrowheads="1"/>
            </p:cNvSpPr>
            <p:nvPr/>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37" name="Oval 1036"/>
            <p:cNvSpPr>
              <a:spLocks noChangeAspect="1" noChangeArrowheads="1"/>
            </p:cNvSpPr>
            <p:nvPr/>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38" name="Oval 1037"/>
            <p:cNvSpPr>
              <a:spLocks noChangeAspect="1" noChangeArrowheads="1"/>
            </p:cNvSpPr>
            <p:nvPr/>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39" name="Oval 1038"/>
            <p:cNvSpPr>
              <a:spLocks noChangeAspect="1" noChangeArrowheads="1"/>
            </p:cNvSpPr>
            <p:nvPr/>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40" name="Oval 1039"/>
            <p:cNvSpPr>
              <a:spLocks noChangeAspect="1" noChangeArrowheads="1"/>
            </p:cNvSpPr>
            <p:nvPr/>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41" name="Oval 1040"/>
            <p:cNvSpPr>
              <a:spLocks noChangeAspect="1" noChangeArrowheads="1"/>
            </p:cNvSpPr>
            <p:nvPr/>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42" name="Oval 1041"/>
            <p:cNvSpPr>
              <a:spLocks noChangeAspect="1" noChangeArrowheads="1"/>
            </p:cNvSpPr>
            <p:nvPr/>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43" name="Oval 1042"/>
            <p:cNvSpPr>
              <a:spLocks noChangeAspect="1" noChangeArrowheads="1"/>
            </p:cNvSpPr>
            <p:nvPr/>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44" name="Oval 1043"/>
            <p:cNvSpPr>
              <a:spLocks noChangeAspect="1" noChangeArrowheads="1"/>
            </p:cNvSpPr>
            <p:nvPr/>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45" name="Oval 1044"/>
            <p:cNvSpPr>
              <a:spLocks noChangeAspect="1" noChangeArrowheads="1"/>
            </p:cNvSpPr>
            <p:nvPr/>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46" name="Oval 1045"/>
            <p:cNvSpPr>
              <a:spLocks noChangeAspect="1" noChangeArrowheads="1"/>
            </p:cNvSpPr>
            <p:nvPr/>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47" name="Oval 1046"/>
            <p:cNvSpPr>
              <a:spLocks noChangeAspect="1" noChangeArrowheads="1"/>
            </p:cNvSpPr>
            <p:nvPr/>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48" name="Oval 1047"/>
            <p:cNvSpPr>
              <a:spLocks noChangeAspect="1" noChangeArrowheads="1"/>
            </p:cNvSpPr>
            <p:nvPr/>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49" name="Oval 1048"/>
            <p:cNvSpPr>
              <a:spLocks noChangeAspect="1" noChangeArrowheads="1"/>
            </p:cNvSpPr>
            <p:nvPr/>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50" name="Oval 1049"/>
            <p:cNvSpPr>
              <a:spLocks noChangeAspect="1" noChangeArrowheads="1"/>
            </p:cNvSpPr>
            <p:nvPr/>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51" name="Oval 1050"/>
            <p:cNvSpPr>
              <a:spLocks noChangeAspect="1" noChangeArrowheads="1"/>
            </p:cNvSpPr>
            <p:nvPr/>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52" name="Oval 1051"/>
            <p:cNvSpPr>
              <a:spLocks noChangeAspect="1" noChangeArrowheads="1"/>
            </p:cNvSpPr>
            <p:nvPr/>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53" name="Oval 1052"/>
            <p:cNvSpPr>
              <a:spLocks noChangeAspect="1" noChangeArrowheads="1"/>
            </p:cNvSpPr>
            <p:nvPr/>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54" name="Oval 1053"/>
            <p:cNvSpPr>
              <a:spLocks noChangeAspect="1" noChangeArrowheads="1"/>
            </p:cNvSpPr>
            <p:nvPr/>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55" name="Oval 1054"/>
            <p:cNvSpPr>
              <a:spLocks noChangeAspect="1" noChangeArrowheads="1"/>
            </p:cNvSpPr>
            <p:nvPr/>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56" name="Oval 1055"/>
            <p:cNvSpPr>
              <a:spLocks noChangeAspect="1" noChangeArrowheads="1"/>
            </p:cNvSpPr>
            <p:nvPr/>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57" name="Oval 1056"/>
            <p:cNvSpPr>
              <a:spLocks noChangeAspect="1" noChangeArrowheads="1"/>
            </p:cNvSpPr>
            <p:nvPr/>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58" name="Oval 1057"/>
            <p:cNvSpPr>
              <a:spLocks noChangeAspect="1" noChangeArrowheads="1"/>
            </p:cNvSpPr>
            <p:nvPr/>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59" name="Oval 1058"/>
            <p:cNvSpPr>
              <a:spLocks noChangeAspect="1" noChangeArrowheads="1"/>
            </p:cNvSpPr>
            <p:nvPr/>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60" name="Oval 1059"/>
            <p:cNvSpPr>
              <a:spLocks noChangeAspect="1" noChangeArrowheads="1"/>
            </p:cNvSpPr>
            <p:nvPr/>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61" name="Oval 1060"/>
            <p:cNvSpPr>
              <a:spLocks noChangeAspect="1" noChangeArrowheads="1"/>
            </p:cNvSpPr>
            <p:nvPr/>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62" name="Oval 1061"/>
            <p:cNvSpPr>
              <a:spLocks noChangeAspect="1" noChangeArrowheads="1"/>
            </p:cNvSpPr>
            <p:nvPr/>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63" name="Oval 1062"/>
            <p:cNvSpPr>
              <a:spLocks noChangeAspect="1" noChangeArrowheads="1"/>
            </p:cNvSpPr>
            <p:nvPr/>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64" name="Oval 1063"/>
            <p:cNvSpPr>
              <a:spLocks noChangeAspect="1" noChangeArrowheads="1"/>
            </p:cNvSpPr>
            <p:nvPr/>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65" name="Oval 1064"/>
            <p:cNvSpPr>
              <a:spLocks noChangeAspect="1" noChangeArrowheads="1"/>
            </p:cNvSpPr>
            <p:nvPr/>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66" name="Oval 1065"/>
            <p:cNvSpPr>
              <a:spLocks noChangeAspect="1" noChangeArrowheads="1"/>
            </p:cNvSpPr>
            <p:nvPr/>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67" name="Oval 1066"/>
            <p:cNvSpPr>
              <a:spLocks noChangeAspect="1" noChangeArrowheads="1"/>
            </p:cNvSpPr>
            <p:nvPr/>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68" name="Oval 1067"/>
            <p:cNvSpPr>
              <a:spLocks noChangeAspect="1" noChangeArrowheads="1"/>
            </p:cNvSpPr>
            <p:nvPr/>
          </p:nvSpPr>
          <p:spPr bwMode="auto">
            <a:xfrm>
              <a:off x="7697570" y="4253262"/>
              <a:ext cx="85943" cy="85944"/>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69" name="Oval 1068"/>
            <p:cNvSpPr>
              <a:spLocks noChangeAspect="1" noChangeArrowheads="1"/>
            </p:cNvSpPr>
            <p:nvPr/>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70" name="Oval 1069"/>
            <p:cNvSpPr>
              <a:spLocks noChangeAspect="1" noChangeArrowheads="1"/>
            </p:cNvSpPr>
            <p:nvPr/>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71" name="Oval 1070"/>
            <p:cNvSpPr>
              <a:spLocks noChangeAspect="1" noChangeArrowheads="1"/>
            </p:cNvSpPr>
            <p:nvPr/>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72" name="Oval 1071"/>
            <p:cNvSpPr>
              <a:spLocks noChangeAspect="1" noChangeArrowheads="1"/>
            </p:cNvSpPr>
            <p:nvPr/>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73" name="Oval 1072"/>
            <p:cNvSpPr>
              <a:spLocks noChangeAspect="1" noChangeArrowheads="1"/>
            </p:cNvSpPr>
            <p:nvPr/>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74" name="Oval 1073"/>
            <p:cNvSpPr>
              <a:spLocks noChangeAspect="1" noChangeArrowheads="1"/>
            </p:cNvSpPr>
            <p:nvPr/>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75" name="Oval 1074"/>
            <p:cNvSpPr>
              <a:spLocks noChangeAspect="1" noChangeArrowheads="1"/>
            </p:cNvSpPr>
            <p:nvPr/>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76" name="Oval 1075"/>
            <p:cNvSpPr>
              <a:spLocks noChangeAspect="1" noChangeArrowheads="1"/>
            </p:cNvSpPr>
            <p:nvPr/>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77" name="Oval 1076"/>
            <p:cNvSpPr>
              <a:spLocks noChangeAspect="1" noChangeArrowheads="1"/>
            </p:cNvSpPr>
            <p:nvPr/>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78" name="Oval 1077"/>
            <p:cNvSpPr>
              <a:spLocks noChangeAspect="1" noChangeArrowheads="1"/>
            </p:cNvSpPr>
            <p:nvPr/>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79" name="Oval 1078"/>
            <p:cNvSpPr>
              <a:spLocks noChangeAspect="1" noChangeArrowheads="1"/>
            </p:cNvSpPr>
            <p:nvPr/>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80" name="Oval 1079"/>
            <p:cNvSpPr>
              <a:spLocks noChangeAspect="1" noChangeArrowheads="1"/>
            </p:cNvSpPr>
            <p:nvPr/>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81" name="Oval 1080"/>
            <p:cNvSpPr>
              <a:spLocks noChangeAspect="1" noChangeArrowheads="1"/>
            </p:cNvSpPr>
            <p:nvPr/>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82" name="Oval 1081"/>
            <p:cNvSpPr>
              <a:spLocks noChangeAspect="1" noChangeArrowheads="1"/>
            </p:cNvSpPr>
            <p:nvPr/>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83" name="Oval 1082"/>
            <p:cNvSpPr>
              <a:spLocks noChangeAspect="1" noChangeArrowheads="1"/>
            </p:cNvSpPr>
            <p:nvPr/>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84" name="Oval 1083"/>
            <p:cNvSpPr>
              <a:spLocks noChangeAspect="1" noChangeArrowheads="1"/>
            </p:cNvSpPr>
            <p:nvPr/>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85" name="Oval 1084"/>
            <p:cNvSpPr>
              <a:spLocks noChangeAspect="1" noChangeArrowheads="1"/>
            </p:cNvSpPr>
            <p:nvPr/>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86" name="Oval 1085"/>
            <p:cNvSpPr>
              <a:spLocks noChangeAspect="1" noChangeArrowheads="1"/>
            </p:cNvSpPr>
            <p:nvPr/>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87" name="Oval 1086"/>
            <p:cNvSpPr>
              <a:spLocks noChangeAspect="1" noChangeArrowheads="1"/>
            </p:cNvSpPr>
            <p:nvPr/>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88" name="Oval 1087"/>
            <p:cNvSpPr>
              <a:spLocks noChangeAspect="1" noChangeArrowheads="1"/>
            </p:cNvSpPr>
            <p:nvPr/>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89" name="Oval 1088"/>
            <p:cNvSpPr>
              <a:spLocks noChangeAspect="1" noChangeArrowheads="1"/>
            </p:cNvSpPr>
            <p:nvPr/>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90" name="Oval 1089"/>
            <p:cNvSpPr>
              <a:spLocks noChangeAspect="1" noChangeArrowheads="1"/>
            </p:cNvSpPr>
            <p:nvPr/>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91" name="Oval 1090"/>
            <p:cNvSpPr>
              <a:spLocks noChangeAspect="1" noChangeArrowheads="1"/>
            </p:cNvSpPr>
            <p:nvPr/>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92" name="Oval 1091"/>
            <p:cNvSpPr>
              <a:spLocks noChangeAspect="1" noChangeArrowheads="1"/>
            </p:cNvSpPr>
            <p:nvPr/>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93" name="Oval 1092"/>
            <p:cNvSpPr>
              <a:spLocks noChangeAspect="1" noChangeArrowheads="1"/>
            </p:cNvSpPr>
            <p:nvPr/>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94" name="Oval 1093"/>
            <p:cNvSpPr>
              <a:spLocks noChangeAspect="1" noChangeArrowheads="1"/>
            </p:cNvSpPr>
            <p:nvPr/>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95" name="Oval 1094"/>
            <p:cNvSpPr>
              <a:spLocks noChangeAspect="1" noChangeArrowheads="1"/>
            </p:cNvSpPr>
            <p:nvPr/>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96" name="Oval 1095"/>
            <p:cNvSpPr>
              <a:spLocks noChangeAspect="1" noChangeArrowheads="1"/>
            </p:cNvSpPr>
            <p:nvPr/>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97" name="Oval 1096"/>
            <p:cNvSpPr>
              <a:spLocks noChangeAspect="1" noChangeArrowheads="1"/>
            </p:cNvSpPr>
            <p:nvPr/>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98" name="Oval 1097"/>
            <p:cNvSpPr>
              <a:spLocks noChangeAspect="1" noChangeArrowheads="1"/>
            </p:cNvSpPr>
            <p:nvPr/>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99" name="Oval 1098"/>
            <p:cNvSpPr>
              <a:spLocks noChangeAspect="1" noChangeArrowheads="1"/>
            </p:cNvSpPr>
            <p:nvPr/>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00" name="Oval 1099"/>
            <p:cNvSpPr>
              <a:spLocks noChangeAspect="1" noChangeArrowheads="1"/>
            </p:cNvSpPr>
            <p:nvPr/>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01" name="Oval 1100"/>
            <p:cNvSpPr>
              <a:spLocks noChangeAspect="1" noChangeArrowheads="1"/>
            </p:cNvSpPr>
            <p:nvPr/>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02" name="Oval 1101"/>
            <p:cNvSpPr>
              <a:spLocks noChangeAspect="1" noChangeArrowheads="1"/>
            </p:cNvSpPr>
            <p:nvPr/>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03" name="Oval 1102"/>
            <p:cNvSpPr>
              <a:spLocks noChangeAspect="1" noChangeArrowheads="1"/>
            </p:cNvSpPr>
            <p:nvPr/>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04" name="Oval 1103"/>
            <p:cNvSpPr>
              <a:spLocks noChangeAspect="1" noChangeArrowheads="1"/>
            </p:cNvSpPr>
            <p:nvPr/>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05" name="Oval 1104"/>
            <p:cNvSpPr>
              <a:spLocks noChangeAspect="1" noChangeArrowheads="1"/>
            </p:cNvSpPr>
            <p:nvPr/>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06" name="Oval 1105"/>
            <p:cNvSpPr>
              <a:spLocks noChangeAspect="1" noChangeArrowheads="1"/>
            </p:cNvSpPr>
            <p:nvPr/>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07" name="Oval 1106"/>
            <p:cNvSpPr>
              <a:spLocks noChangeAspect="1" noChangeArrowheads="1"/>
            </p:cNvSpPr>
            <p:nvPr/>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08" name="Oval 1107"/>
            <p:cNvSpPr>
              <a:spLocks noChangeAspect="1" noChangeArrowheads="1"/>
            </p:cNvSpPr>
            <p:nvPr/>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09" name="Oval 1108"/>
            <p:cNvSpPr>
              <a:spLocks noChangeAspect="1" noChangeArrowheads="1"/>
            </p:cNvSpPr>
            <p:nvPr/>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10" name="Oval 1109"/>
            <p:cNvSpPr>
              <a:spLocks noChangeAspect="1" noChangeArrowheads="1"/>
            </p:cNvSpPr>
            <p:nvPr/>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11" name="Oval 1110"/>
            <p:cNvSpPr>
              <a:spLocks noChangeAspect="1" noChangeArrowheads="1"/>
            </p:cNvSpPr>
            <p:nvPr/>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12" name="Oval 1111"/>
            <p:cNvSpPr>
              <a:spLocks noChangeAspect="1" noChangeArrowheads="1"/>
            </p:cNvSpPr>
            <p:nvPr/>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13" name="Oval 1112"/>
            <p:cNvSpPr>
              <a:spLocks noChangeAspect="1" noChangeArrowheads="1"/>
            </p:cNvSpPr>
            <p:nvPr/>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14" name="Oval 1113"/>
            <p:cNvSpPr>
              <a:spLocks noChangeAspect="1" noChangeArrowheads="1"/>
            </p:cNvSpPr>
            <p:nvPr/>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15" name="Oval 1114"/>
            <p:cNvSpPr>
              <a:spLocks noChangeAspect="1" noChangeArrowheads="1"/>
            </p:cNvSpPr>
            <p:nvPr/>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16" name="Oval 1115"/>
            <p:cNvSpPr>
              <a:spLocks noChangeAspect="1" noChangeArrowheads="1"/>
            </p:cNvSpPr>
            <p:nvPr/>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17" name="Oval 1116"/>
            <p:cNvSpPr>
              <a:spLocks noChangeAspect="1" noChangeArrowheads="1"/>
            </p:cNvSpPr>
            <p:nvPr/>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18" name="Oval 1117"/>
            <p:cNvSpPr>
              <a:spLocks noChangeAspect="1" noChangeArrowheads="1"/>
            </p:cNvSpPr>
            <p:nvPr/>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19" name="Oval 1118"/>
            <p:cNvSpPr>
              <a:spLocks noChangeAspect="1" noChangeArrowheads="1"/>
            </p:cNvSpPr>
            <p:nvPr/>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20" name="Oval 1119"/>
            <p:cNvSpPr>
              <a:spLocks noChangeAspect="1" noChangeArrowheads="1"/>
            </p:cNvSpPr>
            <p:nvPr/>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21" name="Oval 1120"/>
            <p:cNvSpPr>
              <a:spLocks noChangeAspect="1" noChangeArrowheads="1"/>
            </p:cNvSpPr>
            <p:nvPr/>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22" name="Oval 1121"/>
            <p:cNvSpPr>
              <a:spLocks noChangeAspect="1" noChangeArrowheads="1"/>
            </p:cNvSpPr>
            <p:nvPr/>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23" name="Oval 1122"/>
            <p:cNvSpPr>
              <a:spLocks noChangeAspect="1" noChangeArrowheads="1"/>
            </p:cNvSpPr>
            <p:nvPr/>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24" name="Oval 1123"/>
            <p:cNvSpPr>
              <a:spLocks noChangeAspect="1" noChangeArrowheads="1"/>
            </p:cNvSpPr>
            <p:nvPr/>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25" name="Oval 1124"/>
            <p:cNvSpPr>
              <a:spLocks noChangeAspect="1" noChangeArrowheads="1"/>
            </p:cNvSpPr>
            <p:nvPr/>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26" name="Oval 1125"/>
            <p:cNvSpPr>
              <a:spLocks noChangeAspect="1" noChangeArrowheads="1"/>
            </p:cNvSpPr>
            <p:nvPr/>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27" name="Oval 1126"/>
            <p:cNvSpPr>
              <a:spLocks noChangeAspect="1" noChangeArrowheads="1"/>
            </p:cNvSpPr>
            <p:nvPr/>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28" name="Oval 1127"/>
            <p:cNvSpPr>
              <a:spLocks noChangeAspect="1" noChangeArrowheads="1"/>
            </p:cNvSpPr>
            <p:nvPr/>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29" name="Oval 1128"/>
            <p:cNvSpPr>
              <a:spLocks noChangeAspect="1" noChangeArrowheads="1"/>
            </p:cNvSpPr>
            <p:nvPr/>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30" name="Oval 1129"/>
            <p:cNvSpPr>
              <a:spLocks noChangeAspect="1" noChangeArrowheads="1"/>
            </p:cNvSpPr>
            <p:nvPr/>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31" name="Oval 1130"/>
            <p:cNvSpPr>
              <a:spLocks noChangeAspect="1" noChangeArrowheads="1"/>
            </p:cNvSpPr>
            <p:nvPr/>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32" name="Oval 1131"/>
            <p:cNvSpPr>
              <a:spLocks noChangeAspect="1" noChangeArrowheads="1"/>
            </p:cNvSpPr>
            <p:nvPr/>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33" name="Oval 1132"/>
            <p:cNvSpPr>
              <a:spLocks noChangeAspect="1" noChangeArrowheads="1"/>
            </p:cNvSpPr>
            <p:nvPr/>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34" name="Oval 1133"/>
            <p:cNvSpPr>
              <a:spLocks noChangeAspect="1" noChangeArrowheads="1"/>
            </p:cNvSpPr>
            <p:nvPr/>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35" name="Oval 1134"/>
            <p:cNvSpPr>
              <a:spLocks noChangeAspect="1" noChangeArrowheads="1"/>
            </p:cNvSpPr>
            <p:nvPr/>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36" name="Oval 1135"/>
            <p:cNvSpPr>
              <a:spLocks noChangeAspect="1" noChangeArrowheads="1"/>
            </p:cNvSpPr>
            <p:nvPr/>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37" name="Oval 1136"/>
            <p:cNvSpPr>
              <a:spLocks noChangeAspect="1" noChangeArrowheads="1"/>
            </p:cNvSpPr>
            <p:nvPr/>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38" name="Oval 1137"/>
            <p:cNvSpPr>
              <a:spLocks noChangeAspect="1" noChangeArrowheads="1"/>
            </p:cNvSpPr>
            <p:nvPr/>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39" name="Oval 1138"/>
            <p:cNvSpPr>
              <a:spLocks noChangeAspect="1" noChangeArrowheads="1"/>
            </p:cNvSpPr>
            <p:nvPr/>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40" name="Oval 1139"/>
            <p:cNvSpPr>
              <a:spLocks noChangeAspect="1" noChangeArrowheads="1"/>
            </p:cNvSpPr>
            <p:nvPr/>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41" name="Oval 1140"/>
            <p:cNvSpPr>
              <a:spLocks noChangeAspect="1" noChangeArrowheads="1"/>
            </p:cNvSpPr>
            <p:nvPr/>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42" name="Oval 1141"/>
            <p:cNvSpPr>
              <a:spLocks noChangeAspect="1" noChangeArrowheads="1"/>
            </p:cNvSpPr>
            <p:nvPr/>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43" name="Oval 1142"/>
            <p:cNvSpPr>
              <a:spLocks noChangeAspect="1" noChangeArrowheads="1"/>
            </p:cNvSpPr>
            <p:nvPr/>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44" name="Oval 1143"/>
            <p:cNvSpPr>
              <a:spLocks noChangeAspect="1" noChangeArrowheads="1"/>
            </p:cNvSpPr>
            <p:nvPr/>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45" name="Oval 1144"/>
            <p:cNvSpPr>
              <a:spLocks noChangeAspect="1" noChangeArrowheads="1"/>
            </p:cNvSpPr>
            <p:nvPr/>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46" name="Oval 1145"/>
            <p:cNvSpPr>
              <a:spLocks noChangeAspect="1" noChangeArrowheads="1"/>
            </p:cNvSpPr>
            <p:nvPr/>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47" name="Oval 1146"/>
            <p:cNvSpPr>
              <a:spLocks noChangeAspect="1" noChangeArrowheads="1"/>
            </p:cNvSpPr>
            <p:nvPr/>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48" name="Oval 1147"/>
            <p:cNvSpPr>
              <a:spLocks noChangeAspect="1" noChangeArrowheads="1"/>
            </p:cNvSpPr>
            <p:nvPr/>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49" name="Oval 1148"/>
            <p:cNvSpPr>
              <a:spLocks noChangeAspect="1" noChangeArrowheads="1"/>
            </p:cNvSpPr>
            <p:nvPr/>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50" name="Oval 1149"/>
            <p:cNvSpPr>
              <a:spLocks noChangeAspect="1" noChangeArrowheads="1"/>
            </p:cNvSpPr>
            <p:nvPr/>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51" name="Oval 1150"/>
            <p:cNvSpPr>
              <a:spLocks noChangeAspect="1" noChangeArrowheads="1"/>
            </p:cNvSpPr>
            <p:nvPr/>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52" name="Oval 1151"/>
            <p:cNvSpPr>
              <a:spLocks noChangeAspect="1" noChangeArrowheads="1"/>
            </p:cNvSpPr>
            <p:nvPr/>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53" name="Oval 1152"/>
            <p:cNvSpPr>
              <a:spLocks noChangeAspect="1" noChangeArrowheads="1"/>
            </p:cNvSpPr>
            <p:nvPr/>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54" name="Oval 1153"/>
            <p:cNvSpPr>
              <a:spLocks noChangeAspect="1" noChangeArrowheads="1"/>
            </p:cNvSpPr>
            <p:nvPr/>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55" name="Oval 1154"/>
            <p:cNvSpPr>
              <a:spLocks noChangeAspect="1" noChangeArrowheads="1"/>
            </p:cNvSpPr>
            <p:nvPr/>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56" name="Oval 1155"/>
            <p:cNvSpPr>
              <a:spLocks noChangeAspect="1" noChangeArrowheads="1"/>
            </p:cNvSpPr>
            <p:nvPr/>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57" name="Oval 1156"/>
            <p:cNvSpPr>
              <a:spLocks noChangeAspect="1" noChangeArrowheads="1"/>
            </p:cNvSpPr>
            <p:nvPr/>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58" name="Oval 1157"/>
            <p:cNvSpPr>
              <a:spLocks noChangeAspect="1" noChangeArrowheads="1"/>
            </p:cNvSpPr>
            <p:nvPr/>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59" name="Oval 1158"/>
            <p:cNvSpPr>
              <a:spLocks noChangeAspect="1" noChangeArrowheads="1"/>
            </p:cNvSpPr>
            <p:nvPr/>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60" name="Oval 1159"/>
            <p:cNvSpPr>
              <a:spLocks noChangeAspect="1" noChangeArrowheads="1"/>
            </p:cNvSpPr>
            <p:nvPr/>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61" name="Oval 1160"/>
            <p:cNvSpPr>
              <a:spLocks noChangeAspect="1" noChangeArrowheads="1"/>
            </p:cNvSpPr>
            <p:nvPr/>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62" name="Oval 1161"/>
            <p:cNvSpPr>
              <a:spLocks noChangeAspect="1" noChangeArrowheads="1"/>
            </p:cNvSpPr>
            <p:nvPr/>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63" name="Oval 1162"/>
            <p:cNvSpPr>
              <a:spLocks noChangeAspect="1" noChangeArrowheads="1"/>
            </p:cNvSpPr>
            <p:nvPr/>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64" name="Oval 1163"/>
            <p:cNvSpPr>
              <a:spLocks noChangeAspect="1" noChangeArrowheads="1"/>
            </p:cNvSpPr>
            <p:nvPr/>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65" name="Oval 1164"/>
            <p:cNvSpPr>
              <a:spLocks noChangeAspect="1" noChangeArrowheads="1"/>
            </p:cNvSpPr>
            <p:nvPr/>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66" name="Oval 1165"/>
            <p:cNvSpPr>
              <a:spLocks noChangeAspect="1" noChangeArrowheads="1"/>
            </p:cNvSpPr>
            <p:nvPr/>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67" name="Oval 1166"/>
            <p:cNvSpPr>
              <a:spLocks noChangeAspect="1" noChangeArrowheads="1"/>
            </p:cNvSpPr>
            <p:nvPr/>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68" name="Oval 1167"/>
            <p:cNvSpPr>
              <a:spLocks noChangeAspect="1" noChangeArrowheads="1"/>
            </p:cNvSpPr>
            <p:nvPr/>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69" name="Oval 1168"/>
            <p:cNvSpPr>
              <a:spLocks noChangeAspect="1" noChangeArrowheads="1"/>
            </p:cNvSpPr>
            <p:nvPr/>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70" name="Oval 1169"/>
            <p:cNvSpPr>
              <a:spLocks noChangeAspect="1" noChangeArrowheads="1"/>
            </p:cNvSpPr>
            <p:nvPr/>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71" name="Oval 1170"/>
            <p:cNvSpPr>
              <a:spLocks noChangeAspect="1" noChangeArrowheads="1"/>
            </p:cNvSpPr>
            <p:nvPr/>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72" name="Oval 1171"/>
            <p:cNvSpPr>
              <a:spLocks noChangeAspect="1" noChangeArrowheads="1"/>
            </p:cNvSpPr>
            <p:nvPr/>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73" name="Oval 1172"/>
            <p:cNvSpPr>
              <a:spLocks noChangeAspect="1" noChangeArrowheads="1"/>
            </p:cNvSpPr>
            <p:nvPr/>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74" name="Oval 1173"/>
            <p:cNvSpPr>
              <a:spLocks noChangeAspect="1" noChangeArrowheads="1"/>
            </p:cNvSpPr>
            <p:nvPr/>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75" name="Oval 1174"/>
            <p:cNvSpPr>
              <a:spLocks noChangeAspect="1" noChangeArrowheads="1"/>
            </p:cNvSpPr>
            <p:nvPr/>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76" name="Oval 1175"/>
            <p:cNvSpPr>
              <a:spLocks noChangeAspect="1" noChangeArrowheads="1"/>
            </p:cNvSpPr>
            <p:nvPr/>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77" name="Oval 1176"/>
            <p:cNvSpPr>
              <a:spLocks noChangeAspect="1" noChangeArrowheads="1"/>
            </p:cNvSpPr>
            <p:nvPr/>
          </p:nvSpPr>
          <p:spPr bwMode="auto">
            <a:xfrm>
              <a:off x="7922229" y="4875977"/>
              <a:ext cx="85944"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78" name="Oval 1177"/>
            <p:cNvSpPr>
              <a:spLocks noChangeAspect="1" noChangeArrowheads="1"/>
            </p:cNvSpPr>
            <p:nvPr/>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79" name="Oval 1178"/>
            <p:cNvSpPr>
              <a:spLocks noChangeAspect="1" noChangeArrowheads="1"/>
            </p:cNvSpPr>
            <p:nvPr/>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80" name="Oval 1179"/>
            <p:cNvSpPr>
              <a:spLocks noChangeAspect="1" noChangeArrowheads="1"/>
            </p:cNvSpPr>
            <p:nvPr/>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81" name="Oval 1180"/>
            <p:cNvSpPr>
              <a:spLocks noChangeAspect="1" noChangeArrowheads="1"/>
            </p:cNvSpPr>
            <p:nvPr/>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82" name="Oval 1181"/>
            <p:cNvSpPr>
              <a:spLocks noChangeAspect="1" noChangeArrowheads="1"/>
            </p:cNvSpPr>
            <p:nvPr/>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83" name="Oval 1182"/>
            <p:cNvSpPr>
              <a:spLocks noChangeAspect="1" noChangeArrowheads="1"/>
            </p:cNvSpPr>
            <p:nvPr/>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84" name="Oval 1183"/>
            <p:cNvSpPr>
              <a:spLocks noChangeAspect="1" noChangeArrowheads="1"/>
            </p:cNvSpPr>
            <p:nvPr/>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85" name="Oval 1184"/>
            <p:cNvSpPr>
              <a:spLocks noChangeAspect="1" noChangeArrowheads="1"/>
            </p:cNvSpPr>
            <p:nvPr/>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86" name="Oval 1185"/>
            <p:cNvSpPr>
              <a:spLocks noChangeAspect="1" noChangeArrowheads="1"/>
            </p:cNvSpPr>
            <p:nvPr/>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87" name="Oval 1186"/>
            <p:cNvSpPr>
              <a:spLocks noChangeAspect="1" noChangeArrowheads="1"/>
            </p:cNvSpPr>
            <p:nvPr/>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88" name="Oval 1187"/>
            <p:cNvSpPr>
              <a:spLocks noChangeAspect="1" noChangeArrowheads="1"/>
            </p:cNvSpPr>
            <p:nvPr/>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89" name="Oval 1188"/>
            <p:cNvSpPr>
              <a:spLocks noChangeAspect="1" noChangeArrowheads="1"/>
            </p:cNvSpPr>
            <p:nvPr/>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90" name="Oval 1189"/>
            <p:cNvSpPr>
              <a:spLocks noChangeAspect="1" noChangeArrowheads="1"/>
            </p:cNvSpPr>
            <p:nvPr/>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91" name="Oval 1190"/>
            <p:cNvSpPr>
              <a:spLocks noChangeAspect="1" noChangeArrowheads="1"/>
            </p:cNvSpPr>
            <p:nvPr/>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92" name="Oval 1191"/>
            <p:cNvSpPr>
              <a:spLocks noChangeAspect="1" noChangeArrowheads="1"/>
            </p:cNvSpPr>
            <p:nvPr/>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93" name="Oval 1192"/>
            <p:cNvSpPr>
              <a:spLocks noChangeAspect="1" noChangeArrowheads="1"/>
            </p:cNvSpPr>
            <p:nvPr/>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94" name="Oval 1193"/>
            <p:cNvSpPr>
              <a:spLocks noChangeAspect="1" noChangeArrowheads="1"/>
            </p:cNvSpPr>
            <p:nvPr/>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95" name="Oval 1194"/>
            <p:cNvSpPr>
              <a:spLocks noChangeAspect="1" noChangeArrowheads="1"/>
            </p:cNvSpPr>
            <p:nvPr/>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96" name="Oval 1195"/>
            <p:cNvSpPr>
              <a:spLocks noChangeAspect="1" noChangeArrowheads="1"/>
            </p:cNvSpPr>
            <p:nvPr/>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97" name="Oval 1196"/>
            <p:cNvSpPr>
              <a:spLocks noChangeAspect="1" noChangeArrowheads="1"/>
            </p:cNvSpPr>
            <p:nvPr/>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98" name="Oval 1197"/>
            <p:cNvSpPr>
              <a:spLocks noChangeAspect="1" noChangeArrowheads="1"/>
            </p:cNvSpPr>
            <p:nvPr/>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99" name="Oval 1198"/>
            <p:cNvSpPr>
              <a:spLocks noChangeAspect="1" noChangeArrowheads="1"/>
            </p:cNvSpPr>
            <p:nvPr/>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00" name="Oval 1199"/>
            <p:cNvSpPr>
              <a:spLocks noChangeAspect="1" noChangeArrowheads="1"/>
            </p:cNvSpPr>
            <p:nvPr/>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01" name="Oval 1200"/>
            <p:cNvSpPr>
              <a:spLocks noChangeAspect="1" noChangeArrowheads="1"/>
            </p:cNvSpPr>
            <p:nvPr/>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02" name="Oval 1201"/>
            <p:cNvSpPr>
              <a:spLocks noChangeAspect="1" noChangeArrowheads="1"/>
            </p:cNvSpPr>
            <p:nvPr/>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03" name="Oval 1202"/>
            <p:cNvSpPr>
              <a:spLocks noChangeAspect="1" noChangeArrowheads="1"/>
            </p:cNvSpPr>
            <p:nvPr/>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04" name="Oval 1203"/>
            <p:cNvSpPr>
              <a:spLocks noChangeAspect="1" noChangeArrowheads="1"/>
            </p:cNvSpPr>
            <p:nvPr/>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05" name="Oval 1204"/>
            <p:cNvSpPr>
              <a:spLocks noChangeAspect="1" noChangeArrowheads="1"/>
            </p:cNvSpPr>
            <p:nvPr/>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06" name="Oval 1205"/>
            <p:cNvSpPr>
              <a:spLocks noChangeAspect="1" noChangeArrowheads="1"/>
            </p:cNvSpPr>
            <p:nvPr/>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07" name="Oval 1206"/>
            <p:cNvSpPr>
              <a:spLocks noChangeAspect="1" noChangeArrowheads="1"/>
            </p:cNvSpPr>
            <p:nvPr/>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08" name="Oval 1207"/>
            <p:cNvSpPr>
              <a:spLocks noChangeAspect="1" noChangeArrowheads="1"/>
            </p:cNvSpPr>
            <p:nvPr/>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09" name="Oval 1208"/>
            <p:cNvSpPr>
              <a:spLocks noChangeAspect="1" noChangeArrowheads="1"/>
            </p:cNvSpPr>
            <p:nvPr/>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10" name="Oval 1209"/>
            <p:cNvSpPr>
              <a:spLocks noChangeAspect="1" noChangeArrowheads="1"/>
            </p:cNvSpPr>
            <p:nvPr/>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11" name="Oval 1210"/>
            <p:cNvSpPr>
              <a:spLocks noChangeAspect="1" noChangeArrowheads="1"/>
            </p:cNvSpPr>
            <p:nvPr/>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12" name="Oval 1211"/>
            <p:cNvSpPr>
              <a:spLocks noChangeAspect="1" noChangeArrowheads="1"/>
            </p:cNvSpPr>
            <p:nvPr/>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13" name="Oval 1212"/>
            <p:cNvSpPr>
              <a:spLocks noChangeAspect="1" noChangeArrowheads="1"/>
            </p:cNvSpPr>
            <p:nvPr/>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14" name="Oval 1213"/>
            <p:cNvSpPr>
              <a:spLocks noChangeAspect="1" noChangeArrowheads="1"/>
            </p:cNvSpPr>
            <p:nvPr/>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15" name="Oval 1214"/>
            <p:cNvSpPr>
              <a:spLocks noChangeAspect="1" noChangeArrowheads="1"/>
            </p:cNvSpPr>
            <p:nvPr/>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16" name="Oval 1215"/>
            <p:cNvSpPr>
              <a:spLocks noChangeAspect="1" noChangeArrowheads="1"/>
            </p:cNvSpPr>
            <p:nvPr/>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17" name="Oval 1216"/>
            <p:cNvSpPr>
              <a:spLocks noChangeAspect="1" noChangeArrowheads="1"/>
            </p:cNvSpPr>
            <p:nvPr/>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18" name="Oval 1217"/>
            <p:cNvSpPr>
              <a:spLocks noChangeAspect="1" noChangeArrowheads="1"/>
            </p:cNvSpPr>
            <p:nvPr/>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19" name="Oval 1218"/>
            <p:cNvSpPr>
              <a:spLocks noChangeAspect="1" noChangeArrowheads="1"/>
            </p:cNvSpPr>
            <p:nvPr/>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20" name="Oval 1219"/>
            <p:cNvSpPr>
              <a:spLocks noChangeAspect="1" noChangeArrowheads="1"/>
            </p:cNvSpPr>
            <p:nvPr/>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grpSp>
      <p:sp>
        <p:nvSpPr>
          <p:cNvPr id="1224" name="Oval 1223"/>
          <p:cNvSpPr/>
          <p:nvPr/>
        </p:nvSpPr>
        <p:spPr bwMode="auto">
          <a:xfrm>
            <a:off x="3267324" y="1409049"/>
            <a:ext cx="432361" cy="435278"/>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defRPr/>
            </a:pPr>
            <a:endParaRPr lang="en-US" sz="2199" kern="0" dirty="0">
              <a:gradFill>
                <a:gsLst>
                  <a:gs pos="0">
                    <a:srgbClr val="FFFFFF"/>
                  </a:gs>
                  <a:gs pos="100000">
                    <a:srgbClr val="FFFFFF"/>
                  </a:gs>
                </a:gsLst>
                <a:lin ang="5400000" scaled="0"/>
              </a:gradFill>
            </a:endParaRPr>
          </a:p>
        </p:txBody>
      </p:sp>
      <p:sp>
        <p:nvSpPr>
          <p:cNvPr id="1225" name="Oval 1224"/>
          <p:cNvSpPr/>
          <p:nvPr/>
        </p:nvSpPr>
        <p:spPr bwMode="auto">
          <a:xfrm>
            <a:off x="8788096" y="3926476"/>
            <a:ext cx="432361" cy="435278"/>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pPr>
            <a:endParaRPr lang="en-US" sz="2199" kern="0" dirty="0">
              <a:gradFill>
                <a:gsLst>
                  <a:gs pos="0">
                    <a:srgbClr val="FFFFFF"/>
                  </a:gs>
                  <a:gs pos="100000">
                    <a:srgbClr val="FFFFFF"/>
                  </a:gs>
                </a:gsLst>
                <a:lin ang="5400000" scaled="0"/>
              </a:gradFill>
            </a:endParaRPr>
          </a:p>
        </p:txBody>
      </p:sp>
      <p:sp>
        <p:nvSpPr>
          <p:cNvPr id="1226" name="Oval 1225"/>
          <p:cNvSpPr/>
          <p:nvPr/>
        </p:nvSpPr>
        <p:spPr bwMode="auto">
          <a:xfrm>
            <a:off x="9994548" y="2321402"/>
            <a:ext cx="432362" cy="435280"/>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pPr>
            <a:endParaRPr lang="en-US" sz="2199" kern="0" dirty="0">
              <a:gradFill>
                <a:gsLst>
                  <a:gs pos="0">
                    <a:srgbClr val="FFFFFF"/>
                  </a:gs>
                  <a:gs pos="100000">
                    <a:srgbClr val="FFFFFF"/>
                  </a:gs>
                </a:gsLst>
                <a:lin ang="5400000" scaled="0"/>
              </a:gradFill>
            </a:endParaRPr>
          </a:p>
        </p:txBody>
      </p:sp>
      <p:sp>
        <p:nvSpPr>
          <p:cNvPr id="1227" name="Oval 1226"/>
          <p:cNvSpPr/>
          <p:nvPr/>
        </p:nvSpPr>
        <p:spPr bwMode="auto">
          <a:xfrm>
            <a:off x="9218369" y="1941628"/>
            <a:ext cx="432362" cy="435280"/>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pPr>
            <a:endParaRPr lang="en-US" sz="2199" kern="0" dirty="0">
              <a:gradFill>
                <a:gsLst>
                  <a:gs pos="0">
                    <a:srgbClr val="FFFFFF"/>
                  </a:gs>
                  <a:gs pos="100000">
                    <a:srgbClr val="FFFFFF"/>
                  </a:gs>
                </a:gsLst>
                <a:lin ang="5400000" scaled="0"/>
              </a:gradFill>
            </a:endParaRPr>
          </a:p>
        </p:txBody>
      </p:sp>
      <p:sp>
        <p:nvSpPr>
          <p:cNvPr id="1228" name="Oval 1227"/>
          <p:cNvSpPr/>
          <p:nvPr/>
        </p:nvSpPr>
        <p:spPr bwMode="auto">
          <a:xfrm>
            <a:off x="3133767" y="2339907"/>
            <a:ext cx="432362" cy="435280"/>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defRPr/>
            </a:pPr>
            <a:endParaRPr lang="en-US" sz="2399" kern="0" dirty="0">
              <a:solidFill>
                <a:srgbClr val="FFFFFF"/>
              </a:solidFill>
            </a:endParaRPr>
          </a:p>
        </p:txBody>
      </p:sp>
      <p:sp>
        <p:nvSpPr>
          <p:cNvPr id="1229" name="Rectangle 1228"/>
          <p:cNvSpPr/>
          <p:nvPr/>
        </p:nvSpPr>
        <p:spPr bwMode="auto">
          <a:xfrm>
            <a:off x="6285784" y="1809092"/>
            <a:ext cx="1005840" cy="264722"/>
          </a:xfrm>
          <a:prstGeom prst="rect">
            <a:avLst/>
          </a:prstGeom>
          <a:solidFill>
            <a:schemeClr val="accent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54" tIns="91358" rIns="91354" bIns="91366" numCol="1" rtlCol="0" anchor="ctr" anchorCtr="0" compatLnSpc="1">
            <a:prstTxWarp prst="textNoShape">
              <a:avLst/>
            </a:prstTxWarp>
          </a:bodyPr>
          <a:lstStyle/>
          <a:p>
            <a:pPr algn="ctr" defTabSz="1217858"/>
            <a:r>
              <a:rPr lang="en-US" sz="1400" b="1" spc="-100" dirty="0">
                <a:solidFill>
                  <a:srgbClr val="FFFFFF"/>
                </a:solidFill>
                <a:latin typeface="Segoe UI Light"/>
                <a:cs typeface="Segoe UI" pitchFamily="34" charset="0"/>
              </a:rPr>
              <a:t>West Europe</a:t>
            </a:r>
          </a:p>
        </p:txBody>
      </p:sp>
      <p:sp>
        <p:nvSpPr>
          <p:cNvPr id="1230" name="Rectangle 1229"/>
          <p:cNvSpPr/>
          <p:nvPr/>
        </p:nvSpPr>
        <p:spPr bwMode="auto">
          <a:xfrm>
            <a:off x="3699685" y="2528051"/>
            <a:ext cx="986045" cy="264722"/>
          </a:xfrm>
          <a:prstGeom prst="rect">
            <a:avLst/>
          </a:prstGeom>
          <a:solidFill>
            <a:schemeClr val="accent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54" tIns="91358" rIns="91354" bIns="91366" numCol="1" rtlCol="0" anchor="ctr" anchorCtr="0" compatLnSpc="1">
            <a:prstTxWarp prst="textNoShape">
              <a:avLst/>
            </a:prstTxWarp>
          </a:bodyPr>
          <a:lstStyle/>
          <a:p>
            <a:pPr algn="ctr" defTabSz="1217858"/>
            <a:r>
              <a:rPr lang="en-US" sz="1400" b="1" spc="-100" dirty="0">
                <a:solidFill>
                  <a:srgbClr val="FFFFFF"/>
                </a:solidFill>
                <a:latin typeface="Segoe UI Light"/>
                <a:cs typeface="Segoe UI" pitchFamily="34" charset="0"/>
              </a:rPr>
              <a:t>East US 2</a:t>
            </a:r>
            <a:endParaRPr lang="en-US" b="1" spc="-100" dirty="0">
              <a:solidFill>
                <a:srgbClr val="FFFFFF"/>
              </a:solidFill>
              <a:latin typeface="Segoe UI Light"/>
              <a:cs typeface="Segoe UI" pitchFamily="34" charset="0"/>
            </a:endParaRPr>
          </a:p>
        </p:txBody>
      </p:sp>
      <p:sp>
        <p:nvSpPr>
          <p:cNvPr id="1231" name="Rectangle 1230"/>
          <p:cNvSpPr/>
          <p:nvPr/>
        </p:nvSpPr>
        <p:spPr bwMode="auto">
          <a:xfrm>
            <a:off x="1375673" y="1894546"/>
            <a:ext cx="986045" cy="264722"/>
          </a:xfrm>
          <a:prstGeom prst="rect">
            <a:avLst/>
          </a:prstGeom>
          <a:solidFill>
            <a:schemeClr val="accent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54" tIns="91358" rIns="91354" bIns="91366" numCol="1" rtlCol="0" anchor="ctr" anchorCtr="0" compatLnSpc="1">
            <a:prstTxWarp prst="textNoShape">
              <a:avLst/>
            </a:prstTxWarp>
          </a:bodyPr>
          <a:lstStyle/>
          <a:p>
            <a:pPr algn="ctr" defTabSz="1217858"/>
            <a:r>
              <a:rPr lang="en-US" sz="1400" b="1" spc="-100" dirty="0">
                <a:solidFill>
                  <a:srgbClr val="FFFFFF"/>
                </a:solidFill>
                <a:latin typeface="Segoe UI Light"/>
                <a:cs typeface="Segoe UI" pitchFamily="34" charset="0"/>
              </a:rPr>
              <a:t>West US</a:t>
            </a:r>
            <a:endParaRPr lang="en-US" b="1" spc="-100" dirty="0">
              <a:solidFill>
                <a:srgbClr val="FFFFFF"/>
              </a:solidFill>
              <a:latin typeface="Segoe UI Light"/>
              <a:cs typeface="Segoe UI" pitchFamily="34" charset="0"/>
            </a:endParaRPr>
          </a:p>
        </p:txBody>
      </p:sp>
      <p:sp>
        <p:nvSpPr>
          <p:cNvPr id="1232" name="Rectangle 1231"/>
          <p:cNvSpPr/>
          <p:nvPr/>
        </p:nvSpPr>
        <p:spPr bwMode="auto">
          <a:xfrm>
            <a:off x="8521099" y="3591379"/>
            <a:ext cx="1387311" cy="264722"/>
          </a:xfrm>
          <a:prstGeom prst="rect">
            <a:avLst/>
          </a:prstGeom>
          <a:solidFill>
            <a:schemeClr val="accent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54" tIns="91358" rIns="91354" bIns="91366" numCol="1" rtlCol="0" anchor="ctr" anchorCtr="0" compatLnSpc="1">
            <a:prstTxWarp prst="textNoShape">
              <a:avLst/>
            </a:prstTxWarp>
          </a:bodyPr>
          <a:lstStyle/>
          <a:p>
            <a:pPr algn="ctr" defTabSz="1217858"/>
            <a:r>
              <a:rPr lang="en-US" sz="1400" b="1" spc="-100" dirty="0">
                <a:solidFill>
                  <a:srgbClr val="FFFFFF"/>
                </a:solidFill>
                <a:latin typeface="Segoe UI Light"/>
                <a:cs typeface="Segoe UI" pitchFamily="34" charset="0"/>
              </a:rPr>
              <a:t>Southeast Asia</a:t>
            </a:r>
            <a:endParaRPr lang="en-US" b="1" spc="-100" dirty="0">
              <a:solidFill>
                <a:srgbClr val="FFFFFF"/>
              </a:solidFill>
              <a:latin typeface="Segoe UI Light"/>
              <a:cs typeface="Segoe UI" pitchFamily="34" charset="0"/>
            </a:endParaRPr>
          </a:p>
        </p:txBody>
      </p:sp>
      <p:sp>
        <p:nvSpPr>
          <p:cNvPr id="1233" name="Rectangle 1232"/>
          <p:cNvSpPr/>
          <p:nvPr/>
        </p:nvSpPr>
        <p:spPr bwMode="auto">
          <a:xfrm>
            <a:off x="10495955" y="2318440"/>
            <a:ext cx="1387311" cy="264722"/>
          </a:xfrm>
          <a:prstGeom prst="rect">
            <a:avLst/>
          </a:prstGeom>
          <a:solidFill>
            <a:schemeClr val="accent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54" tIns="91358" rIns="91354" bIns="91366" numCol="1" rtlCol="0" anchor="ctr" anchorCtr="0" compatLnSpc="1">
            <a:prstTxWarp prst="textNoShape">
              <a:avLst/>
            </a:prstTxWarp>
          </a:bodyPr>
          <a:lstStyle/>
          <a:p>
            <a:pPr algn="ctr" defTabSz="1217858"/>
            <a:r>
              <a:rPr lang="en-US" sz="1400" b="1" spc="-100" dirty="0">
                <a:solidFill>
                  <a:srgbClr val="FFFFFF"/>
                </a:solidFill>
                <a:latin typeface="Segoe UI Light"/>
                <a:cs typeface="Segoe UI" pitchFamily="34" charset="0"/>
              </a:rPr>
              <a:t>Japan East</a:t>
            </a:r>
          </a:p>
        </p:txBody>
      </p:sp>
      <p:sp>
        <p:nvSpPr>
          <p:cNvPr id="1234" name="Rectangle 1233"/>
          <p:cNvSpPr/>
          <p:nvPr/>
        </p:nvSpPr>
        <p:spPr bwMode="auto">
          <a:xfrm>
            <a:off x="8788096" y="1575972"/>
            <a:ext cx="1387311" cy="264722"/>
          </a:xfrm>
          <a:prstGeom prst="rect">
            <a:avLst/>
          </a:prstGeom>
          <a:solidFill>
            <a:schemeClr val="accent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54" tIns="91358" rIns="91354" bIns="91366" numCol="1" rtlCol="0" anchor="ctr" anchorCtr="0" compatLnSpc="1">
            <a:prstTxWarp prst="textNoShape">
              <a:avLst/>
            </a:prstTxWarp>
          </a:bodyPr>
          <a:lstStyle/>
          <a:p>
            <a:pPr algn="ctr" defTabSz="1217858"/>
            <a:r>
              <a:rPr lang="en-US" sz="1400" b="1" spc="-100" dirty="0">
                <a:solidFill>
                  <a:srgbClr val="FFFFFF"/>
                </a:solidFill>
                <a:latin typeface="Segoe UI Light"/>
                <a:cs typeface="Segoe UI" pitchFamily="34" charset="0"/>
              </a:rPr>
              <a:t>East China</a:t>
            </a:r>
            <a:endParaRPr lang="en-US" b="1" spc="-100" dirty="0">
              <a:solidFill>
                <a:srgbClr val="FFFFFF"/>
              </a:solidFill>
              <a:latin typeface="Segoe UI Light"/>
              <a:cs typeface="Segoe UI" pitchFamily="34" charset="0"/>
            </a:endParaRPr>
          </a:p>
        </p:txBody>
      </p:sp>
      <p:sp>
        <p:nvSpPr>
          <p:cNvPr id="1237" name="Oval 1236"/>
          <p:cNvSpPr/>
          <p:nvPr/>
        </p:nvSpPr>
        <p:spPr bwMode="auto">
          <a:xfrm>
            <a:off x="10288268" y="5147147"/>
            <a:ext cx="432361" cy="435278"/>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pPr>
            <a:endParaRPr lang="en-US" sz="2199" kern="0" dirty="0">
              <a:gradFill>
                <a:gsLst>
                  <a:gs pos="0">
                    <a:srgbClr val="FFFFFF"/>
                  </a:gs>
                  <a:gs pos="100000">
                    <a:srgbClr val="FFFFFF"/>
                  </a:gs>
                </a:gsLst>
                <a:lin ang="5400000" scaled="0"/>
              </a:gradFill>
            </a:endParaRPr>
          </a:p>
        </p:txBody>
      </p:sp>
      <p:sp>
        <p:nvSpPr>
          <p:cNvPr id="1238" name="Rectangle 1237"/>
          <p:cNvSpPr/>
          <p:nvPr/>
        </p:nvSpPr>
        <p:spPr bwMode="auto">
          <a:xfrm>
            <a:off x="10021270" y="4812050"/>
            <a:ext cx="1387311" cy="264722"/>
          </a:xfrm>
          <a:prstGeom prst="rect">
            <a:avLst/>
          </a:prstGeom>
          <a:solidFill>
            <a:schemeClr val="accent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54" tIns="91358" rIns="91354" bIns="91366" numCol="1" rtlCol="0" anchor="ctr" anchorCtr="0" compatLnSpc="1">
            <a:prstTxWarp prst="textNoShape">
              <a:avLst/>
            </a:prstTxWarp>
          </a:bodyPr>
          <a:lstStyle/>
          <a:p>
            <a:pPr algn="ctr" defTabSz="1217858"/>
            <a:r>
              <a:rPr lang="en-US" sz="1400" b="1" spc="-100" dirty="0">
                <a:solidFill>
                  <a:srgbClr val="FFFFFF"/>
                </a:solidFill>
                <a:latin typeface="Segoe UI Light"/>
                <a:cs typeface="Segoe UI" pitchFamily="34" charset="0"/>
              </a:rPr>
              <a:t>Australia East</a:t>
            </a:r>
          </a:p>
        </p:txBody>
      </p:sp>
      <p:sp>
        <p:nvSpPr>
          <p:cNvPr id="1235" name="Oval 1234"/>
          <p:cNvSpPr/>
          <p:nvPr/>
        </p:nvSpPr>
        <p:spPr bwMode="auto">
          <a:xfrm>
            <a:off x="9778367" y="2703718"/>
            <a:ext cx="432362" cy="435280"/>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pPr>
            <a:endParaRPr lang="en-US" sz="2199" kern="0" dirty="0">
              <a:gradFill>
                <a:gsLst>
                  <a:gs pos="0">
                    <a:srgbClr val="FFFFFF"/>
                  </a:gs>
                  <a:gs pos="100000">
                    <a:srgbClr val="FFFFFF"/>
                  </a:gs>
                </a:gsLst>
                <a:lin ang="5400000" scaled="0"/>
              </a:gradFill>
            </a:endParaRPr>
          </a:p>
        </p:txBody>
      </p:sp>
      <p:sp>
        <p:nvSpPr>
          <p:cNvPr id="1236" name="Rectangle 1235"/>
          <p:cNvSpPr/>
          <p:nvPr/>
        </p:nvSpPr>
        <p:spPr bwMode="auto">
          <a:xfrm>
            <a:off x="10396627" y="2762748"/>
            <a:ext cx="1387311" cy="264722"/>
          </a:xfrm>
          <a:prstGeom prst="rect">
            <a:avLst/>
          </a:prstGeom>
          <a:solidFill>
            <a:schemeClr val="accent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54" tIns="91358" rIns="91354" bIns="91366" numCol="1" rtlCol="0" anchor="ctr" anchorCtr="0" compatLnSpc="1">
            <a:prstTxWarp prst="textNoShape">
              <a:avLst/>
            </a:prstTxWarp>
          </a:bodyPr>
          <a:lstStyle/>
          <a:p>
            <a:pPr algn="ctr" defTabSz="1217858"/>
            <a:r>
              <a:rPr lang="en-US" sz="1400" b="1" spc="-100" dirty="0">
                <a:solidFill>
                  <a:srgbClr val="FFFFFF"/>
                </a:solidFill>
                <a:latin typeface="Segoe UI Light"/>
                <a:cs typeface="Segoe UI" pitchFamily="34" charset="0"/>
              </a:rPr>
              <a:t>Japan West</a:t>
            </a:r>
          </a:p>
        </p:txBody>
      </p:sp>
      <p:sp>
        <p:nvSpPr>
          <p:cNvPr id="3" name="Title 2"/>
          <p:cNvSpPr>
            <a:spLocks noGrp="1"/>
          </p:cNvSpPr>
          <p:nvPr>
            <p:ph type="title"/>
          </p:nvPr>
        </p:nvSpPr>
        <p:spPr>
          <a:xfrm>
            <a:off x="268647" y="296863"/>
            <a:ext cx="11541863" cy="899665"/>
          </a:xfr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Premium storage availability</a:t>
            </a:r>
          </a:p>
        </p:txBody>
      </p:sp>
      <p:sp>
        <p:nvSpPr>
          <p:cNvPr id="1239" name="Oval 1238"/>
          <p:cNvSpPr/>
          <p:nvPr/>
        </p:nvSpPr>
        <p:spPr bwMode="auto">
          <a:xfrm>
            <a:off x="2529497" y="2536316"/>
            <a:ext cx="432362" cy="435280"/>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defRPr/>
            </a:pPr>
            <a:endParaRPr lang="en-US" sz="2399" kern="0" dirty="0">
              <a:solidFill>
                <a:srgbClr val="FFFFFF"/>
              </a:solidFill>
            </a:endParaRPr>
          </a:p>
        </p:txBody>
      </p:sp>
      <p:sp>
        <p:nvSpPr>
          <p:cNvPr id="1240" name="Rectangle 1239"/>
          <p:cNvSpPr/>
          <p:nvPr/>
        </p:nvSpPr>
        <p:spPr bwMode="auto">
          <a:xfrm>
            <a:off x="2262426" y="2113866"/>
            <a:ext cx="986045" cy="264722"/>
          </a:xfrm>
          <a:prstGeom prst="rect">
            <a:avLst/>
          </a:prstGeom>
          <a:solidFill>
            <a:schemeClr val="accent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54" tIns="91358" rIns="91354" bIns="91366" numCol="1" rtlCol="0" anchor="ctr" anchorCtr="0" compatLnSpc="1">
            <a:prstTxWarp prst="textNoShape">
              <a:avLst/>
            </a:prstTxWarp>
          </a:bodyPr>
          <a:lstStyle/>
          <a:p>
            <a:pPr algn="ctr" defTabSz="1217858"/>
            <a:r>
              <a:rPr lang="en-US" sz="1400" b="1" spc="-100" dirty="0">
                <a:solidFill>
                  <a:srgbClr val="FFFFFF"/>
                </a:solidFill>
                <a:latin typeface="Segoe UI Light"/>
                <a:cs typeface="Segoe UI" pitchFamily="34" charset="0"/>
              </a:rPr>
              <a:t>Central US</a:t>
            </a:r>
            <a:endParaRPr lang="en-US" b="1" spc="-100" dirty="0">
              <a:solidFill>
                <a:srgbClr val="FFFFFF"/>
              </a:solidFill>
              <a:latin typeface="Segoe UI Light"/>
              <a:cs typeface="Segoe UI" pitchFamily="34" charset="0"/>
            </a:endParaRPr>
          </a:p>
        </p:txBody>
      </p:sp>
      <p:sp>
        <p:nvSpPr>
          <p:cNvPr id="1241" name="Rectangle 1240"/>
          <p:cNvSpPr/>
          <p:nvPr/>
        </p:nvSpPr>
        <p:spPr bwMode="auto">
          <a:xfrm>
            <a:off x="6222604" y="1446633"/>
            <a:ext cx="1276111" cy="264722"/>
          </a:xfrm>
          <a:prstGeom prst="rect">
            <a:avLst/>
          </a:prstGeom>
          <a:solidFill>
            <a:schemeClr val="accent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54" tIns="91358" rIns="91354" bIns="91366" numCol="1" rtlCol="0" anchor="ctr" anchorCtr="0" compatLnSpc="1">
            <a:prstTxWarp prst="textNoShape">
              <a:avLst/>
            </a:prstTxWarp>
          </a:bodyPr>
          <a:lstStyle/>
          <a:p>
            <a:pPr algn="ctr" defTabSz="1217858"/>
            <a:r>
              <a:rPr lang="en-US" sz="1400" b="1" spc="-100" dirty="0">
                <a:solidFill>
                  <a:srgbClr val="FFFFFF"/>
                </a:solidFill>
                <a:latin typeface="Segoe UI Light"/>
                <a:cs typeface="Segoe UI" pitchFamily="34" charset="0"/>
              </a:rPr>
              <a:t>North Europe</a:t>
            </a:r>
          </a:p>
        </p:txBody>
      </p:sp>
      <p:sp>
        <p:nvSpPr>
          <p:cNvPr id="1242" name="Oval 1241"/>
          <p:cNvSpPr/>
          <p:nvPr/>
        </p:nvSpPr>
        <p:spPr bwMode="auto">
          <a:xfrm>
            <a:off x="2438453" y="1259741"/>
            <a:ext cx="432361" cy="435278"/>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defRPr/>
            </a:pPr>
            <a:endParaRPr lang="en-US" sz="2199" kern="0" dirty="0">
              <a:gradFill>
                <a:gsLst>
                  <a:gs pos="0">
                    <a:srgbClr val="FFFFFF"/>
                  </a:gs>
                  <a:gs pos="100000">
                    <a:srgbClr val="FFFFFF"/>
                  </a:gs>
                </a:gsLst>
                <a:lin ang="5400000" scaled="0"/>
              </a:gradFill>
            </a:endParaRPr>
          </a:p>
        </p:txBody>
      </p:sp>
      <p:sp>
        <p:nvSpPr>
          <p:cNvPr id="1243" name="Oval 1242"/>
          <p:cNvSpPr/>
          <p:nvPr/>
        </p:nvSpPr>
        <p:spPr bwMode="auto">
          <a:xfrm>
            <a:off x="3286167" y="2106048"/>
            <a:ext cx="432362" cy="435280"/>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defRPr/>
            </a:pPr>
            <a:endParaRPr lang="en-US" sz="2399" kern="0" dirty="0">
              <a:solidFill>
                <a:srgbClr val="FFFFFF"/>
              </a:solidFill>
            </a:endParaRPr>
          </a:p>
        </p:txBody>
      </p:sp>
      <p:sp>
        <p:nvSpPr>
          <p:cNvPr id="1244" name="Rectangle 1243"/>
          <p:cNvSpPr/>
          <p:nvPr/>
        </p:nvSpPr>
        <p:spPr bwMode="auto">
          <a:xfrm>
            <a:off x="3368606" y="1818603"/>
            <a:ext cx="986045" cy="264722"/>
          </a:xfrm>
          <a:prstGeom prst="rect">
            <a:avLst/>
          </a:prstGeom>
          <a:solidFill>
            <a:schemeClr val="accent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54" tIns="91358" rIns="91354" bIns="91366" numCol="1" rtlCol="0" anchor="ctr" anchorCtr="0" compatLnSpc="1">
            <a:prstTxWarp prst="textNoShape">
              <a:avLst/>
            </a:prstTxWarp>
          </a:bodyPr>
          <a:lstStyle/>
          <a:p>
            <a:pPr algn="ctr" defTabSz="1217858"/>
            <a:r>
              <a:rPr lang="en-US" sz="1400" b="1" spc="-100" dirty="0">
                <a:solidFill>
                  <a:srgbClr val="FFFFFF"/>
                </a:solidFill>
                <a:latin typeface="Segoe UI Light"/>
                <a:cs typeface="Segoe UI" pitchFamily="34" charset="0"/>
              </a:rPr>
              <a:t>East US</a:t>
            </a:r>
            <a:endParaRPr lang="en-US" b="1" spc="-100" dirty="0">
              <a:solidFill>
                <a:srgbClr val="FFFFFF"/>
              </a:solidFill>
              <a:latin typeface="Segoe UI Light"/>
              <a:cs typeface="Segoe UI" pitchFamily="34" charset="0"/>
            </a:endParaRPr>
          </a:p>
        </p:txBody>
      </p:sp>
      <p:sp>
        <p:nvSpPr>
          <p:cNvPr id="1245" name="Oval 1244"/>
          <p:cNvSpPr/>
          <p:nvPr/>
        </p:nvSpPr>
        <p:spPr bwMode="auto">
          <a:xfrm>
            <a:off x="1689153" y="2332165"/>
            <a:ext cx="432362" cy="435280"/>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defRPr/>
            </a:pPr>
            <a:endParaRPr lang="en-US" sz="2399" kern="0" dirty="0">
              <a:solidFill>
                <a:srgbClr val="FFFFFF"/>
              </a:solidFill>
            </a:endParaRPr>
          </a:p>
        </p:txBody>
      </p:sp>
      <p:sp>
        <p:nvSpPr>
          <p:cNvPr id="1246" name="Oval 1245"/>
          <p:cNvSpPr/>
          <p:nvPr/>
        </p:nvSpPr>
        <p:spPr bwMode="auto">
          <a:xfrm>
            <a:off x="2125914" y="2450801"/>
            <a:ext cx="432362" cy="435280"/>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defRPr/>
            </a:pPr>
            <a:endParaRPr lang="en-US" sz="2399" kern="0" dirty="0">
              <a:solidFill>
                <a:srgbClr val="FFFFFF"/>
              </a:solidFill>
            </a:endParaRPr>
          </a:p>
        </p:txBody>
      </p:sp>
      <p:sp>
        <p:nvSpPr>
          <p:cNvPr id="1248" name="Rectangle 1247"/>
          <p:cNvSpPr/>
          <p:nvPr/>
        </p:nvSpPr>
        <p:spPr bwMode="auto">
          <a:xfrm>
            <a:off x="1884769" y="2996962"/>
            <a:ext cx="986045" cy="427247"/>
          </a:xfrm>
          <a:prstGeom prst="rect">
            <a:avLst/>
          </a:prstGeom>
          <a:solidFill>
            <a:schemeClr val="accent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54" tIns="91358" rIns="91354" bIns="91366" numCol="1" rtlCol="0" anchor="ctr" anchorCtr="0" compatLnSpc="1">
            <a:prstTxWarp prst="textNoShape">
              <a:avLst/>
            </a:prstTxWarp>
          </a:bodyPr>
          <a:lstStyle/>
          <a:p>
            <a:pPr algn="ctr" defTabSz="1217858"/>
            <a:r>
              <a:rPr lang="en-US" sz="1400" b="1" spc="-100" dirty="0">
                <a:solidFill>
                  <a:srgbClr val="FFFFFF"/>
                </a:solidFill>
                <a:latin typeface="Segoe UI Light"/>
                <a:cs typeface="Segoe UI" pitchFamily="34" charset="0"/>
              </a:rPr>
              <a:t>South Central  US</a:t>
            </a:r>
            <a:endParaRPr lang="en-US" b="1" spc="-100" dirty="0">
              <a:solidFill>
                <a:srgbClr val="FFFFFF"/>
              </a:solidFill>
              <a:latin typeface="Segoe UI Light"/>
              <a:cs typeface="Segoe UI" pitchFamily="34" charset="0"/>
            </a:endParaRPr>
          </a:p>
        </p:txBody>
      </p:sp>
      <p:sp>
        <p:nvSpPr>
          <p:cNvPr id="1249" name="Oval 1248"/>
          <p:cNvSpPr/>
          <p:nvPr/>
        </p:nvSpPr>
        <p:spPr bwMode="auto">
          <a:xfrm>
            <a:off x="9418638" y="3083162"/>
            <a:ext cx="432362" cy="435280"/>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pPr>
            <a:endParaRPr lang="en-US" sz="2199" kern="0" dirty="0">
              <a:gradFill>
                <a:gsLst>
                  <a:gs pos="0">
                    <a:srgbClr val="FFFFFF"/>
                  </a:gs>
                  <a:gs pos="100000">
                    <a:srgbClr val="FFFFFF"/>
                  </a:gs>
                </a:gsLst>
                <a:lin ang="5400000" scaled="0"/>
              </a:gradFill>
            </a:endParaRPr>
          </a:p>
        </p:txBody>
      </p:sp>
      <p:sp>
        <p:nvSpPr>
          <p:cNvPr id="1250" name="Rectangle 1249"/>
          <p:cNvSpPr/>
          <p:nvPr/>
        </p:nvSpPr>
        <p:spPr bwMode="auto">
          <a:xfrm>
            <a:off x="9908410" y="3159488"/>
            <a:ext cx="1387311" cy="264722"/>
          </a:xfrm>
          <a:prstGeom prst="rect">
            <a:avLst/>
          </a:prstGeom>
          <a:solidFill>
            <a:schemeClr val="accent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54" tIns="91358" rIns="91354" bIns="91366" numCol="1" rtlCol="0" anchor="ctr" anchorCtr="0" compatLnSpc="1">
            <a:prstTxWarp prst="textNoShape">
              <a:avLst/>
            </a:prstTxWarp>
          </a:bodyPr>
          <a:lstStyle/>
          <a:p>
            <a:pPr algn="ctr" defTabSz="1217858"/>
            <a:r>
              <a:rPr lang="en-US" sz="1400" b="1" spc="-100" dirty="0">
                <a:solidFill>
                  <a:srgbClr val="FFFFFF"/>
                </a:solidFill>
                <a:latin typeface="Segoe UI Light"/>
                <a:cs typeface="Segoe UI" pitchFamily="34" charset="0"/>
              </a:rPr>
              <a:t>East Asia</a:t>
            </a:r>
          </a:p>
        </p:txBody>
      </p:sp>
      <p:sp>
        <p:nvSpPr>
          <p:cNvPr id="1251" name="Oval 1250"/>
          <p:cNvSpPr/>
          <p:nvPr/>
        </p:nvSpPr>
        <p:spPr bwMode="auto">
          <a:xfrm>
            <a:off x="10228751" y="5652800"/>
            <a:ext cx="432361" cy="435278"/>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pPr>
            <a:endParaRPr lang="en-US" sz="2199" kern="0" dirty="0">
              <a:gradFill>
                <a:gsLst>
                  <a:gs pos="0">
                    <a:srgbClr val="FFFFFF"/>
                  </a:gs>
                  <a:gs pos="100000">
                    <a:srgbClr val="FFFFFF"/>
                  </a:gs>
                </a:gsLst>
                <a:lin ang="5400000" scaled="0"/>
              </a:gradFill>
            </a:endParaRPr>
          </a:p>
        </p:txBody>
      </p:sp>
      <p:sp>
        <p:nvSpPr>
          <p:cNvPr id="1252" name="Rectangle 1251"/>
          <p:cNvSpPr/>
          <p:nvPr/>
        </p:nvSpPr>
        <p:spPr bwMode="auto">
          <a:xfrm>
            <a:off x="10714925" y="5582425"/>
            <a:ext cx="1387311" cy="420375"/>
          </a:xfrm>
          <a:prstGeom prst="rect">
            <a:avLst/>
          </a:prstGeom>
          <a:solidFill>
            <a:schemeClr val="accent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54" tIns="91358" rIns="91354" bIns="91366" numCol="1" rtlCol="0" anchor="ctr" anchorCtr="0" compatLnSpc="1">
            <a:prstTxWarp prst="textNoShape">
              <a:avLst/>
            </a:prstTxWarp>
          </a:bodyPr>
          <a:lstStyle/>
          <a:p>
            <a:pPr algn="ctr" defTabSz="1217858"/>
            <a:r>
              <a:rPr lang="en-US" sz="1400" b="1" spc="-100" dirty="0">
                <a:solidFill>
                  <a:srgbClr val="FFFFFF"/>
                </a:solidFill>
                <a:latin typeface="Segoe UI Light"/>
                <a:cs typeface="Segoe UI" pitchFamily="34" charset="0"/>
              </a:rPr>
              <a:t>Australia </a:t>
            </a:r>
          </a:p>
          <a:p>
            <a:pPr algn="ctr" defTabSz="1217858"/>
            <a:r>
              <a:rPr lang="en-US" sz="1400" b="1" spc="-100" dirty="0">
                <a:solidFill>
                  <a:srgbClr val="FFFFFF"/>
                </a:solidFill>
                <a:latin typeface="Segoe UI Light"/>
                <a:cs typeface="Segoe UI" pitchFamily="34" charset="0"/>
              </a:rPr>
              <a:t>South East</a:t>
            </a:r>
          </a:p>
        </p:txBody>
      </p:sp>
      <p:sp>
        <p:nvSpPr>
          <p:cNvPr id="1247" name="Oval 1246"/>
          <p:cNvSpPr/>
          <p:nvPr/>
        </p:nvSpPr>
        <p:spPr bwMode="auto">
          <a:xfrm>
            <a:off x="7945189" y="3261767"/>
            <a:ext cx="432361" cy="435278"/>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defRPr/>
            </a:pPr>
            <a:endParaRPr lang="en-US" sz="2199" kern="0" dirty="0">
              <a:gradFill>
                <a:gsLst>
                  <a:gs pos="0">
                    <a:srgbClr val="FFFFFF"/>
                  </a:gs>
                  <a:gs pos="100000">
                    <a:srgbClr val="FFFFFF"/>
                  </a:gs>
                </a:gsLst>
                <a:lin ang="5400000" scaled="0"/>
              </a:gradFill>
            </a:endParaRPr>
          </a:p>
        </p:txBody>
      </p:sp>
      <p:sp>
        <p:nvSpPr>
          <p:cNvPr id="1253" name="Oval 1252"/>
          <p:cNvSpPr/>
          <p:nvPr/>
        </p:nvSpPr>
        <p:spPr bwMode="auto">
          <a:xfrm>
            <a:off x="7565176" y="3018068"/>
            <a:ext cx="432361" cy="435278"/>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defRPr/>
            </a:pPr>
            <a:endParaRPr lang="en-US" sz="2199" kern="0" dirty="0">
              <a:gradFill>
                <a:gsLst>
                  <a:gs pos="0">
                    <a:srgbClr val="FFFFFF"/>
                  </a:gs>
                  <a:gs pos="100000">
                    <a:srgbClr val="FFFFFF"/>
                  </a:gs>
                </a:gsLst>
                <a:lin ang="5400000" scaled="0"/>
              </a:gradFill>
            </a:endParaRPr>
          </a:p>
        </p:txBody>
      </p:sp>
      <p:sp>
        <p:nvSpPr>
          <p:cNvPr id="1259" name="Rectangle 1258"/>
          <p:cNvSpPr/>
          <p:nvPr/>
        </p:nvSpPr>
        <p:spPr bwMode="auto">
          <a:xfrm>
            <a:off x="8158161" y="2960577"/>
            <a:ext cx="1387311" cy="264722"/>
          </a:xfrm>
          <a:prstGeom prst="rect">
            <a:avLst/>
          </a:prstGeom>
          <a:solidFill>
            <a:schemeClr val="accent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54" tIns="91358" rIns="91354" bIns="91366" numCol="1" rtlCol="0" anchor="ctr" anchorCtr="0" compatLnSpc="1">
            <a:prstTxWarp prst="textNoShape">
              <a:avLst/>
            </a:prstTxWarp>
          </a:bodyPr>
          <a:lstStyle/>
          <a:p>
            <a:pPr algn="ctr" defTabSz="1217858"/>
            <a:r>
              <a:rPr lang="en-US" sz="1400" b="1" spc="-100" dirty="0">
                <a:solidFill>
                  <a:srgbClr val="FFFFFF"/>
                </a:solidFill>
                <a:latin typeface="Segoe UI Light"/>
                <a:cs typeface="Segoe UI" pitchFamily="34" charset="0"/>
              </a:rPr>
              <a:t>Central India</a:t>
            </a:r>
          </a:p>
        </p:txBody>
      </p:sp>
      <p:sp>
        <p:nvSpPr>
          <p:cNvPr id="1260" name="Rectangle 1259"/>
          <p:cNvSpPr/>
          <p:nvPr/>
        </p:nvSpPr>
        <p:spPr bwMode="auto">
          <a:xfrm>
            <a:off x="6503549" y="3489814"/>
            <a:ext cx="1387311" cy="264722"/>
          </a:xfrm>
          <a:prstGeom prst="rect">
            <a:avLst/>
          </a:prstGeom>
          <a:solidFill>
            <a:schemeClr val="accent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54" tIns="91358" rIns="91354" bIns="91366" numCol="1" rtlCol="0" anchor="ctr" anchorCtr="0" compatLnSpc="1">
            <a:prstTxWarp prst="textNoShape">
              <a:avLst/>
            </a:prstTxWarp>
          </a:bodyPr>
          <a:lstStyle/>
          <a:p>
            <a:pPr algn="ctr" defTabSz="1217858"/>
            <a:r>
              <a:rPr lang="en-US" sz="1400" b="1" spc="-100" dirty="0">
                <a:solidFill>
                  <a:srgbClr val="FFFFFF"/>
                </a:solidFill>
                <a:latin typeface="Segoe UI Light"/>
                <a:cs typeface="Segoe UI" pitchFamily="34" charset="0"/>
              </a:rPr>
              <a:t>South India</a:t>
            </a:r>
          </a:p>
        </p:txBody>
      </p:sp>
      <p:sp>
        <p:nvSpPr>
          <p:cNvPr id="1263" name="Rectangle 1262"/>
          <p:cNvSpPr/>
          <p:nvPr/>
        </p:nvSpPr>
        <p:spPr bwMode="auto">
          <a:xfrm>
            <a:off x="3667172" y="1400763"/>
            <a:ext cx="986045" cy="264722"/>
          </a:xfrm>
          <a:prstGeom prst="rect">
            <a:avLst/>
          </a:prstGeom>
          <a:solidFill>
            <a:schemeClr val="accent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54" tIns="91358" rIns="91354" bIns="91366" numCol="1" rtlCol="0" anchor="ctr" anchorCtr="0" compatLnSpc="1">
            <a:prstTxWarp prst="textNoShape">
              <a:avLst/>
            </a:prstTxWarp>
          </a:bodyPr>
          <a:lstStyle/>
          <a:p>
            <a:pPr algn="ctr" defTabSz="1217858"/>
            <a:r>
              <a:rPr lang="en-US" sz="1400" b="1" spc="-100" dirty="0">
                <a:solidFill>
                  <a:srgbClr val="FFFFFF"/>
                </a:solidFill>
                <a:latin typeface="Segoe UI Light"/>
                <a:cs typeface="Segoe UI" pitchFamily="34" charset="0"/>
              </a:rPr>
              <a:t>Canada East</a:t>
            </a:r>
            <a:endParaRPr lang="en-US" b="1" spc="-100" dirty="0">
              <a:solidFill>
                <a:srgbClr val="FFFFFF"/>
              </a:solidFill>
              <a:latin typeface="Segoe UI Light"/>
              <a:cs typeface="Segoe UI" pitchFamily="34" charset="0"/>
            </a:endParaRPr>
          </a:p>
        </p:txBody>
      </p:sp>
      <p:sp>
        <p:nvSpPr>
          <p:cNvPr id="1264" name="Rectangle 1263"/>
          <p:cNvSpPr/>
          <p:nvPr/>
        </p:nvSpPr>
        <p:spPr bwMode="auto">
          <a:xfrm>
            <a:off x="1419667" y="1219714"/>
            <a:ext cx="986045" cy="264722"/>
          </a:xfrm>
          <a:prstGeom prst="rect">
            <a:avLst/>
          </a:prstGeom>
          <a:solidFill>
            <a:schemeClr val="accent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54" tIns="91358" rIns="91354" bIns="91366" numCol="1" rtlCol="0" anchor="ctr" anchorCtr="0" compatLnSpc="1">
            <a:prstTxWarp prst="textNoShape">
              <a:avLst/>
            </a:prstTxWarp>
          </a:bodyPr>
          <a:lstStyle/>
          <a:p>
            <a:pPr algn="ctr" defTabSz="1217858"/>
            <a:r>
              <a:rPr lang="en-US" sz="1400" b="1" spc="-100" dirty="0">
                <a:solidFill>
                  <a:srgbClr val="FFFFFF"/>
                </a:solidFill>
                <a:latin typeface="Segoe UI Light"/>
                <a:cs typeface="Segoe UI" pitchFamily="34" charset="0"/>
              </a:rPr>
              <a:t>Central US</a:t>
            </a:r>
            <a:endParaRPr lang="en-US" b="1" spc="-100" dirty="0">
              <a:solidFill>
                <a:srgbClr val="FFFFFF"/>
              </a:solidFill>
              <a:latin typeface="Segoe UI Light"/>
              <a:cs typeface="Segoe UI" pitchFamily="34" charset="0"/>
            </a:endParaRPr>
          </a:p>
        </p:txBody>
      </p:sp>
      <p:sp>
        <p:nvSpPr>
          <p:cNvPr id="1265" name="Oval 1264"/>
          <p:cNvSpPr/>
          <p:nvPr/>
        </p:nvSpPr>
        <p:spPr bwMode="auto">
          <a:xfrm>
            <a:off x="5764112" y="1723990"/>
            <a:ext cx="432361" cy="435278"/>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defRPr/>
            </a:pPr>
            <a:endParaRPr lang="en-US" sz="2199" kern="0" dirty="0">
              <a:gradFill>
                <a:gsLst>
                  <a:gs pos="0">
                    <a:srgbClr val="FFFFFF"/>
                  </a:gs>
                  <a:gs pos="100000">
                    <a:srgbClr val="FFFFFF"/>
                  </a:gs>
                </a:gsLst>
                <a:lin ang="5400000" scaled="0"/>
              </a:gradFill>
            </a:endParaRPr>
          </a:p>
        </p:txBody>
      </p:sp>
      <p:sp>
        <p:nvSpPr>
          <p:cNvPr id="1266" name="Oval 1265"/>
          <p:cNvSpPr/>
          <p:nvPr/>
        </p:nvSpPr>
        <p:spPr bwMode="auto">
          <a:xfrm>
            <a:off x="5384099" y="1480291"/>
            <a:ext cx="432361" cy="435278"/>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defRPr/>
            </a:pPr>
            <a:endParaRPr lang="en-US" sz="2199" kern="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868623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4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4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4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4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4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4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4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24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25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25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5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24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5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25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26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26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26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2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4" grpId="0" animBg="1"/>
      <p:bldP spid="1225" grpId="0" animBg="1"/>
      <p:bldP spid="1226" grpId="0" animBg="1"/>
      <p:bldP spid="1227" grpId="0" animBg="1"/>
      <p:bldP spid="1228" grpId="0" animBg="1"/>
      <p:bldP spid="1229" grpId="0" animBg="1"/>
      <p:bldP spid="1230" grpId="0" animBg="1"/>
      <p:bldP spid="1231" grpId="0" animBg="1"/>
      <p:bldP spid="1232" grpId="0" animBg="1"/>
      <p:bldP spid="1233" grpId="0" animBg="1"/>
      <p:bldP spid="1234" grpId="0" animBg="1"/>
      <p:bldP spid="1237" grpId="0" animBg="1"/>
      <p:bldP spid="1238" grpId="0" animBg="1"/>
      <p:bldP spid="1235" grpId="0" animBg="1"/>
      <p:bldP spid="1236" grpId="0" animBg="1"/>
      <p:bldP spid="1239" grpId="0" animBg="1"/>
      <p:bldP spid="1240" grpId="0" animBg="1"/>
      <p:bldP spid="1241" grpId="0" animBg="1"/>
      <p:bldP spid="1242" grpId="0" animBg="1"/>
      <p:bldP spid="1243" grpId="0" animBg="1"/>
      <p:bldP spid="1244" grpId="0" animBg="1"/>
      <p:bldP spid="1245" grpId="0" animBg="1"/>
      <p:bldP spid="1246" grpId="0" animBg="1"/>
      <p:bldP spid="1248" grpId="0" animBg="1"/>
      <p:bldP spid="1249" grpId="0" animBg="1"/>
      <p:bldP spid="1250" grpId="0" animBg="1"/>
      <p:bldP spid="1251" grpId="0" animBg="1"/>
      <p:bldP spid="1252" grpId="0" animBg="1"/>
      <p:bldP spid="1247" grpId="0" animBg="1"/>
      <p:bldP spid="1253" grpId="0" animBg="1"/>
      <p:bldP spid="1259" grpId="0" animBg="1"/>
      <p:bldP spid="1260" grpId="0" animBg="1"/>
      <p:bldP spid="1263" grpId="0" animBg="1"/>
      <p:bldP spid="1264" grpId="0" animBg="1"/>
      <p:bldP spid="1265" grpId="0" animBg="1"/>
      <p:bldP spid="126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Premium compared to Standard Storage</a:t>
            </a:r>
            <a:endParaRPr lang="en-US" dirty="0"/>
          </a:p>
        </p:txBody>
      </p:sp>
      <p:sp>
        <p:nvSpPr>
          <p:cNvPr id="2" name="Content Placeholder 1"/>
          <p:cNvSpPr>
            <a:spLocks noGrp="1"/>
          </p:cNvSpPr>
          <p:nvPr>
            <p:ph sz="quarter" idx="10"/>
          </p:nvPr>
        </p:nvSpPr>
        <p:spPr>
          <a:xfrm>
            <a:off x="268289" y="1398396"/>
            <a:ext cx="5404596" cy="4830953"/>
          </a:xfrm>
        </p:spPr>
        <p:txBody>
          <a:bodyPr>
            <a:normAutofit fontScale="55000" lnSpcReduction="20000"/>
          </a:bodyPr>
          <a:lstStyle/>
          <a:p>
            <a:r>
              <a:rPr lang="en-US" dirty="0"/>
              <a:t>Backed by SSD’s instead of HDD’s</a:t>
            </a:r>
          </a:p>
          <a:p>
            <a:endParaRPr lang="en-US" dirty="0"/>
          </a:p>
          <a:p>
            <a:r>
              <a:rPr lang="en-US" dirty="0"/>
              <a:t>Three sizes of disks available, 128GB (P10), 512GB (P20), and 1TB (P30)</a:t>
            </a:r>
          </a:p>
          <a:p>
            <a:endParaRPr lang="en-US" dirty="0"/>
          </a:p>
          <a:p>
            <a:r>
              <a:rPr lang="en-US" dirty="0"/>
              <a:t>IOPS per disk vary by size of disk: 500, 2300, and 5000</a:t>
            </a:r>
          </a:p>
          <a:p>
            <a:endParaRPr lang="en-US" dirty="0"/>
          </a:p>
          <a:p>
            <a:r>
              <a:rPr lang="en-US" dirty="0"/>
              <a:t>Throughput per disk varies by size: 100MB/sec, 150MB/sec, 200MB/sec</a:t>
            </a:r>
          </a:p>
          <a:p>
            <a:r>
              <a:rPr lang="en-US" dirty="0"/>
              <a:t>Storage costs incurred based on the size of the disk instead of amount of data</a:t>
            </a:r>
          </a:p>
          <a:p>
            <a:endParaRPr lang="en-US" dirty="0"/>
          </a:p>
          <a:p>
            <a:r>
              <a:rPr lang="en-US" dirty="0"/>
              <a:t>Storage analytics is not supported</a:t>
            </a:r>
          </a:p>
          <a:p>
            <a:endParaRPr lang="en-US" dirty="0"/>
          </a:p>
          <a:p>
            <a:r>
              <a:rPr lang="en-US" dirty="0"/>
              <a:t>Page Blob only (VHD)</a:t>
            </a:r>
          </a:p>
        </p:txBody>
      </p:sp>
      <p:pic>
        <p:nvPicPr>
          <p:cNvPr id="6" name="Picture 5"/>
          <p:cNvPicPr>
            <a:picLocks noChangeAspect="1"/>
          </p:cNvPicPr>
          <p:nvPr/>
        </p:nvPicPr>
        <p:blipFill>
          <a:blip r:embed="rId3"/>
          <a:stretch>
            <a:fillRect/>
          </a:stretch>
        </p:blipFill>
        <p:spPr>
          <a:xfrm>
            <a:off x="5672884" y="1965323"/>
            <a:ext cx="6391581" cy="2440422"/>
          </a:xfrm>
          <a:prstGeom prst="rect">
            <a:avLst/>
          </a:prstGeom>
        </p:spPr>
      </p:pic>
      <p:sp>
        <p:nvSpPr>
          <p:cNvPr id="9" name="Rectangle 8"/>
          <p:cNvSpPr/>
          <p:nvPr/>
        </p:nvSpPr>
        <p:spPr bwMode="auto">
          <a:xfrm>
            <a:off x="6200776" y="4983292"/>
            <a:ext cx="5500688" cy="1246058"/>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t>Key pricing tip: </a:t>
            </a:r>
          </a:p>
          <a:p>
            <a:pPr defTabSz="932472" fontAlgn="base">
              <a:lnSpc>
                <a:spcPct val="90000"/>
              </a:lnSpc>
              <a:spcBef>
                <a:spcPct val="0"/>
              </a:spcBef>
              <a:spcAft>
                <a:spcPct val="0"/>
              </a:spcAft>
            </a:pPr>
            <a:r>
              <a:rPr lang="en-US" sz="2400" dirty="0"/>
              <a:t>Standard=Pay for what you use</a:t>
            </a:r>
          </a:p>
          <a:p>
            <a:pPr defTabSz="932472" fontAlgn="base">
              <a:lnSpc>
                <a:spcPct val="90000"/>
              </a:lnSpc>
              <a:spcBef>
                <a:spcPct val="0"/>
              </a:spcBef>
              <a:spcAft>
                <a:spcPct val="0"/>
              </a:spcAft>
            </a:pPr>
            <a:r>
              <a:rPr lang="en-US" sz="2400" dirty="0"/>
              <a:t>Premium=Pay for what you provision</a:t>
            </a:r>
          </a:p>
        </p:txBody>
      </p:sp>
    </p:spTree>
    <p:extLst>
      <p:ext uri="{BB962C8B-B14F-4D97-AF65-F5344CB8AC3E}">
        <p14:creationId xmlns:p14="http://schemas.microsoft.com/office/powerpoint/2010/main" val="284274510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SQL Server on Premium Storage (Test Results)</a:t>
            </a:r>
          </a:p>
        </p:txBody>
      </p:sp>
      <p:sp>
        <p:nvSpPr>
          <p:cNvPr id="5" name="Content Placeholder 4"/>
          <p:cNvSpPr>
            <a:spLocks noGrp="1"/>
          </p:cNvSpPr>
          <p:nvPr>
            <p:ph sz="quarter" idx="4294967295"/>
          </p:nvPr>
        </p:nvSpPr>
        <p:spPr>
          <a:xfrm>
            <a:off x="0" y="1387475"/>
            <a:ext cx="5494338" cy="4848225"/>
          </a:xfrm>
        </p:spPr>
        <p:txBody>
          <a:bodyPr>
            <a:normAutofit fontScale="70000" lnSpcReduction="20000"/>
          </a:bodyPr>
          <a:lstStyle/>
          <a:p>
            <a:r>
              <a:rPr lang="en-US" dirty="0"/>
              <a:t>DS14 VM (16 cores, 112GB RAM, 10 P30 data disks)</a:t>
            </a:r>
          </a:p>
          <a:p>
            <a:endParaRPr lang="en-US" dirty="0"/>
          </a:p>
          <a:p>
            <a:pPr lvl="1"/>
            <a:r>
              <a:rPr lang="en-US" dirty="0"/>
              <a:t>The cache on the VM is 576 GB</a:t>
            </a:r>
          </a:p>
          <a:p>
            <a:pPr lvl="1"/>
            <a:endParaRPr lang="en-US" dirty="0"/>
          </a:p>
          <a:p>
            <a:pPr lvl="1"/>
            <a:endParaRPr lang="en-US" dirty="0"/>
          </a:p>
          <a:p>
            <a:r>
              <a:rPr lang="en-US" dirty="0"/>
              <a:t>Database with ~750GB data</a:t>
            </a:r>
          </a:p>
          <a:p>
            <a:endParaRPr lang="en-US" dirty="0"/>
          </a:p>
          <a:p>
            <a:pPr lvl="1"/>
            <a:r>
              <a:rPr lang="en-US" dirty="0"/>
              <a:t>Single table with 7.2 billion rows</a:t>
            </a:r>
          </a:p>
          <a:p>
            <a:pPr lvl="1"/>
            <a:endParaRPr lang="en-US" dirty="0"/>
          </a:p>
          <a:p>
            <a:pPr lvl="1"/>
            <a:r>
              <a:rPr lang="en-US" dirty="0"/>
              <a:t>Single clustered index</a:t>
            </a:r>
          </a:p>
        </p:txBody>
      </p:sp>
      <p:graphicFrame>
        <p:nvGraphicFramePr>
          <p:cNvPr id="6" name="Table 5"/>
          <p:cNvGraphicFramePr>
            <a:graphicFrameLocks noGrp="1"/>
          </p:cNvGraphicFramePr>
          <p:nvPr>
            <p:extLst/>
          </p:nvPr>
        </p:nvGraphicFramePr>
        <p:xfrm>
          <a:off x="6075010" y="1965325"/>
          <a:ext cx="5735781" cy="2854452"/>
        </p:xfrm>
        <a:graphic>
          <a:graphicData uri="http://schemas.openxmlformats.org/drawingml/2006/table">
            <a:tbl>
              <a:tblPr firstRow="1" bandRow="1">
                <a:tableStyleId>{5C22544A-7EE6-4342-B048-85BDC9FD1C3A}</a:tableStyleId>
              </a:tblPr>
              <a:tblGrid>
                <a:gridCol w="2741158">
                  <a:extLst>
                    <a:ext uri="{9D8B030D-6E8A-4147-A177-3AD203B41FA5}">
                      <a16:colId xmlns:a16="http://schemas.microsoft.com/office/drawing/2014/main" val="4233220293"/>
                    </a:ext>
                  </a:extLst>
                </a:gridCol>
                <a:gridCol w="1408129">
                  <a:extLst>
                    <a:ext uri="{9D8B030D-6E8A-4147-A177-3AD203B41FA5}">
                      <a16:colId xmlns:a16="http://schemas.microsoft.com/office/drawing/2014/main" val="2755343131"/>
                    </a:ext>
                  </a:extLst>
                </a:gridCol>
                <a:gridCol w="1586494">
                  <a:extLst>
                    <a:ext uri="{9D8B030D-6E8A-4147-A177-3AD203B41FA5}">
                      <a16:colId xmlns:a16="http://schemas.microsoft.com/office/drawing/2014/main" val="3790127639"/>
                    </a:ext>
                  </a:extLst>
                </a:gridCol>
              </a:tblGrid>
              <a:tr h="370840">
                <a:tc>
                  <a:txBody>
                    <a:bodyPr/>
                    <a:lstStyle/>
                    <a:p>
                      <a:r>
                        <a:rPr lang="en-US" dirty="0"/>
                        <a:t>Operation</a:t>
                      </a:r>
                    </a:p>
                  </a:txBody>
                  <a:tcPr/>
                </a:tc>
                <a:tc>
                  <a:txBody>
                    <a:bodyPr/>
                    <a:lstStyle/>
                    <a:p>
                      <a:pPr algn="ctr"/>
                      <a:r>
                        <a:rPr lang="en-US" dirty="0"/>
                        <a:t>Execution Time</a:t>
                      </a:r>
                    </a:p>
                  </a:txBody>
                  <a:tcPr/>
                </a:tc>
                <a:tc>
                  <a:txBody>
                    <a:bodyPr/>
                    <a:lstStyle/>
                    <a:p>
                      <a:pPr algn="ctr"/>
                      <a:r>
                        <a:rPr lang="en-US" dirty="0"/>
                        <a:t>Throughput</a:t>
                      </a:r>
                    </a:p>
                    <a:p>
                      <a:pPr algn="ctr"/>
                      <a:r>
                        <a:rPr lang="en-US" dirty="0"/>
                        <a:t>(MB/Sec)</a:t>
                      </a:r>
                    </a:p>
                  </a:txBody>
                  <a:tcPr/>
                </a:tc>
                <a:extLst>
                  <a:ext uri="{0D108BD9-81ED-4DB2-BD59-A6C34878D82A}">
                    <a16:rowId xmlns:a16="http://schemas.microsoft.com/office/drawing/2014/main" val="1935765823"/>
                  </a:ext>
                </a:extLst>
              </a:tr>
              <a:tr h="370840">
                <a:tc>
                  <a:txBody>
                    <a:bodyPr/>
                    <a:lstStyle/>
                    <a:p>
                      <a:r>
                        <a:rPr lang="en-US" dirty="0"/>
                        <a:t>Full Restore</a:t>
                      </a:r>
                    </a:p>
                  </a:txBody>
                  <a:tcPr/>
                </a:tc>
                <a:tc>
                  <a:txBody>
                    <a:bodyPr/>
                    <a:lstStyle/>
                    <a:p>
                      <a:pPr algn="ctr"/>
                      <a:r>
                        <a:rPr lang="en-US" dirty="0"/>
                        <a:t>49 min</a:t>
                      </a:r>
                    </a:p>
                  </a:txBody>
                  <a:tcPr/>
                </a:tc>
                <a:tc>
                  <a:txBody>
                    <a:bodyPr/>
                    <a:lstStyle/>
                    <a:p>
                      <a:pPr algn="ctr"/>
                      <a:r>
                        <a:rPr lang="en-US" dirty="0"/>
                        <a:t>266</a:t>
                      </a:r>
                    </a:p>
                  </a:txBody>
                  <a:tcPr/>
                </a:tc>
                <a:extLst>
                  <a:ext uri="{0D108BD9-81ED-4DB2-BD59-A6C34878D82A}">
                    <a16:rowId xmlns:a16="http://schemas.microsoft.com/office/drawing/2014/main" val="3526922755"/>
                  </a:ext>
                </a:extLst>
              </a:tr>
              <a:tr h="370840">
                <a:tc>
                  <a:txBody>
                    <a:bodyPr/>
                    <a:lstStyle/>
                    <a:p>
                      <a:r>
                        <a:rPr lang="en-US" dirty="0"/>
                        <a:t>Full Backup</a:t>
                      </a:r>
                    </a:p>
                  </a:txBody>
                  <a:tcPr/>
                </a:tc>
                <a:tc>
                  <a:txBody>
                    <a:bodyPr/>
                    <a:lstStyle/>
                    <a:p>
                      <a:pPr algn="ctr"/>
                      <a:r>
                        <a:rPr lang="en-US" dirty="0"/>
                        <a:t>52 min</a:t>
                      </a:r>
                    </a:p>
                  </a:txBody>
                  <a:tcPr/>
                </a:tc>
                <a:tc>
                  <a:txBody>
                    <a:bodyPr/>
                    <a:lstStyle/>
                    <a:p>
                      <a:pPr algn="ctr"/>
                      <a:r>
                        <a:rPr lang="en-US" dirty="0"/>
                        <a:t>249</a:t>
                      </a:r>
                    </a:p>
                  </a:txBody>
                  <a:tcPr/>
                </a:tc>
                <a:extLst>
                  <a:ext uri="{0D108BD9-81ED-4DB2-BD59-A6C34878D82A}">
                    <a16:rowId xmlns:a16="http://schemas.microsoft.com/office/drawing/2014/main" val="3623367335"/>
                  </a:ext>
                </a:extLst>
              </a:tr>
              <a:tr h="370840">
                <a:tc>
                  <a:txBody>
                    <a:bodyPr/>
                    <a:lstStyle/>
                    <a:p>
                      <a:r>
                        <a:rPr lang="en-US" dirty="0"/>
                        <a:t>Index Scan</a:t>
                      </a:r>
                      <a:r>
                        <a:rPr lang="en-US" baseline="0" dirty="0"/>
                        <a:t> select count *</a:t>
                      </a:r>
                      <a:endParaRPr lang="en-US" dirty="0"/>
                    </a:p>
                  </a:txBody>
                  <a:tcPr/>
                </a:tc>
                <a:tc>
                  <a:txBody>
                    <a:bodyPr/>
                    <a:lstStyle/>
                    <a:p>
                      <a:pPr algn="ctr"/>
                      <a:r>
                        <a:rPr lang="en-US" dirty="0"/>
                        <a:t>25 min</a:t>
                      </a:r>
                    </a:p>
                  </a:txBody>
                  <a:tcPr/>
                </a:tc>
                <a:tc>
                  <a:txBody>
                    <a:bodyPr/>
                    <a:lstStyle/>
                    <a:p>
                      <a:pPr algn="ctr"/>
                      <a:r>
                        <a:rPr lang="en-US" dirty="0"/>
                        <a:t>470</a:t>
                      </a:r>
                    </a:p>
                  </a:txBody>
                  <a:tcPr/>
                </a:tc>
                <a:extLst>
                  <a:ext uri="{0D108BD9-81ED-4DB2-BD59-A6C34878D82A}">
                    <a16:rowId xmlns:a16="http://schemas.microsoft.com/office/drawing/2014/main" val="2328839766"/>
                  </a:ext>
                </a:extLst>
              </a:tr>
              <a:tr h="370840">
                <a:tc>
                  <a:txBody>
                    <a:bodyPr/>
                    <a:lstStyle/>
                    <a:p>
                      <a:r>
                        <a:rPr lang="en-US" dirty="0"/>
                        <a:t>Drop Index</a:t>
                      </a:r>
                      <a:r>
                        <a:rPr lang="en-US" baseline="0" dirty="0"/>
                        <a:t> (Clustered)</a:t>
                      </a:r>
                      <a:endParaRPr lang="en-US" dirty="0"/>
                    </a:p>
                  </a:txBody>
                  <a:tcPr/>
                </a:tc>
                <a:tc>
                  <a:txBody>
                    <a:bodyPr/>
                    <a:lstStyle/>
                    <a:p>
                      <a:pPr algn="ctr"/>
                      <a:r>
                        <a:rPr lang="en-US" dirty="0"/>
                        <a:t>23 min</a:t>
                      </a:r>
                    </a:p>
                  </a:txBody>
                  <a:tcPr/>
                </a:tc>
                <a:tc>
                  <a:txBody>
                    <a:bodyPr/>
                    <a:lstStyle/>
                    <a:p>
                      <a:pPr algn="ctr"/>
                      <a:r>
                        <a:rPr lang="en-US" dirty="0"/>
                        <a:t>525</a:t>
                      </a:r>
                    </a:p>
                  </a:txBody>
                  <a:tcPr/>
                </a:tc>
                <a:extLst>
                  <a:ext uri="{0D108BD9-81ED-4DB2-BD59-A6C34878D82A}">
                    <a16:rowId xmlns:a16="http://schemas.microsoft.com/office/drawing/2014/main" val="1410369834"/>
                  </a:ext>
                </a:extLst>
              </a:tr>
              <a:tr h="370840">
                <a:tc>
                  <a:txBody>
                    <a:bodyPr/>
                    <a:lstStyle/>
                    <a:p>
                      <a:r>
                        <a:rPr lang="en-US" dirty="0"/>
                        <a:t>Create Index (Clustered)</a:t>
                      </a:r>
                    </a:p>
                  </a:txBody>
                  <a:tcPr/>
                </a:tc>
                <a:tc>
                  <a:txBody>
                    <a:bodyPr/>
                    <a:lstStyle/>
                    <a:p>
                      <a:pPr algn="ctr"/>
                      <a:r>
                        <a:rPr lang="en-US" dirty="0"/>
                        <a:t>99 min</a:t>
                      </a:r>
                    </a:p>
                  </a:txBody>
                  <a:tcPr/>
                </a:tc>
                <a:tc>
                  <a:txBody>
                    <a:bodyPr/>
                    <a:lstStyle/>
                    <a:p>
                      <a:pPr algn="ctr"/>
                      <a:r>
                        <a:rPr lang="en-US" dirty="0"/>
                        <a:t>252</a:t>
                      </a:r>
                    </a:p>
                  </a:txBody>
                  <a:tcPr/>
                </a:tc>
                <a:extLst>
                  <a:ext uri="{0D108BD9-81ED-4DB2-BD59-A6C34878D82A}">
                    <a16:rowId xmlns:a16="http://schemas.microsoft.com/office/drawing/2014/main" val="2102531413"/>
                  </a:ext>
                </a:extLst>
              </a:tr>
              <a:tr h="370840">
                <a:tc>
                  <a:txBody>
                    <a:bodyPr/>
                    <a:lstStyle/>
                    <a:p>
                      <a:r>
                        <a:rPr lang="en-US" dirty="0" err="1"/>
                        <a:t>CheckDB</a:t>
                      </a:r>
                      <a:endParaRPr lang="en-US" dirty="0"/>
                    </a:p>
                  </a:txBody>
                  <a:tcPr/>
                </a:tc>
                <a:tc>
                  <a:txBody>
                    <a:bodyPr/>
                    <a:lstStyle/>
                    <a:p>
                      <a:pPr algn="ctr"/>
                      <a:r>
                        <a:rPr lang="en-US" dirty="0"/>
                        <a:t>54 min</a:t>
                      </a:r>
                    </a:p>
                  </a:txBody>
                  <a:tcPr/>
                </a:tc>
                <a:tc>
                  <a:txBody>
                    <a:bodyPr/>
                    <a:lstStyle/>
                    <a:p>
                      <a:pPr algn="ctr"/>
                      <a:r>
                        <a:rPr lang="en-US" dirty="0"/>
                        <a:t>269</a:t>
                      </a:r>
                    </a:p>
                  </a:txBody>
                  <a:tcPr/>
                </a:tc>
                <a:extLst>
                  <a:ext uri="{0D108BD9-81ED-4DB2-BD59-A6C34878D82A}">
                    <a16:rowId xmlns:a16="http://schemas.microsoft.com/office/drawing/2014/main" val="1080537990"/>
                  </a:ext>
                </a:extLst>
              </a:tr>
            </a:tbl>
          </a:graphicData>
        </a:graphic>
      </p:graphicFrame>
      <p:sp>
        <p:nvSpPr>
          <p:cNvPr id="7" name="TextBox 6"/>
          <p:cNvSpPr txBox="1"/>
          <p:nvPr/>
        </p:nvSpPr>
        <p:spPr>
          <a:xfrm>
            <a:off x="6039859" y="4941454"/>
            <a:ext cx="6068290" cy="683264"/>
          </a:xfrm>
          <a:prstGeom prst="rect">
            <a:avLst/>
          </a:prstGeom>
          <a:noFill/>
        </p:spPr>
        <p:txBody>
          <a:bodyPr wrap="square" lIns="182880" tIns="146304" rIns="182880" bIns="146304" rtlCol="0">
            <a:spAutoFit/>
          </a:bodyPr>
          <a:lstStyle/>
          <a:p>
            <a:pPr>
              <a:lnSpc>
                <a:spcPct val="90000"/>
              </a:lnSpc>
              <a:spcAft>
                <a:spcPts val="600"/>
              </a:spcAft>
            </a:pPr>
            <a:r>
              <a:rPr lang="en-US" sz="2800" i="1" dirty="0">
                <a:gradFill>
                  <a:gsLst>
                    <a:gs pos="2917">
                      <a:schemeClr val="tx1"/>
                    </a:gs>
                    <a:gs pos="30000">
                      <a:schemeClr val="tx1"/>
                    </a:gs>
                  </a:gsLst>
                  <a:lin ang="5400000" scaled="0"/>
                </a:gradFill>
              </a:rPr>
              <a:t>Up to 140% faster than competition</a:t>
            </a:r>
          </a:p>
        </p:txBody>
      </p:sp>
    </p:spTree>
    <p:extLst>
      <p:ext uri="{BB962C8B-B14F-4D97-AF65-F5344CB8AC3E}">
        <p14:creationId xmlns:p14="http://schemas.microsoft.com/office/powerpoint/2010/main" val="137174420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Azure Storage Account Services</a:t>
            </a:r>
            <a:endParaRPr lang="en-US" dirty="0"/>
          </a:p>
        </p:txBody>
      </p:sp>
      <p:grpSp>
        <p:nvGrpSpPr>
          <p:cNvPr id="25" name="Group 24"/>
          <p:cNvGrpSpPr/>
          <p:nvPr/>
        </p:nvGrpSpPr>
        <p:grpSpPr>
          <a:xfrm>
            <a:off x="6335907" y="1277603"/>
            <a:ext cx="5474884" cy="2744207"/>
            <a:chOff x="6335907" y="1277603"/>
            <a:chExt cx="5474884" cy="2221127"/>
          </a:xfrm>
        </p:grpSpPr>
        <p:sp>
          <p:nvSpPr>
            <p:cNvPr id="11" name="Rectangle 10"/>
            <p:cNvSpPr/>
            <p:nvPr/>
          </p:nvSpPr>
          <p:spPr bwMode="auto">
            <a:xfrm>
              <a:off x="6335908" y="1277603"/>
              <a:ext cx="5474883" cy="216712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400" dirty="0">
                  <a:solidFill>
                    <a:schemeClr val="tx2">
                      <a:lumMod val="25000"/>
                    </a:schemeClr>
                  </a:solidFill>
                  <a:ea typeface="Segoe UI" pitchFamily="34" charset="0"/>
                  <a:cs typeface="Segoe UI" pitchFamily="34" charset="0"/>
                </a:rPr>
                <a:t>File Shares</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7150" y="1368551"/>
              <a:ext cx="780290" cy="780290"/>
            </a:xfrm>
            <a:prstGeom prst="rect">
              <a:avLst/>
            </a:prstGeom>
          </p:spPr>
        </p:pic>
        <p:sp>
          <p:nvSpPr>
            <p:cNvPr id="13" name="TextBox 12"/>
            <p:cNvSpPr txBox="1"/>
            <p:nvPr/>
          </p:nvSpPr>
          <p:spPr>
            <a:xfrm>
              <a:off x="6335907" y="1975236"/>
              <a:ext cx="5474883" cy="1523494"/>
            </a:xfrm>
            <a:prstGeom prst="rect">
              <a:avLst/>
            </a:prstGeom>
            <a:noFill/>
          </p:spPr>
          <p:txBody>
            <a:bodyPr wrap="square" lIns="182880" tIns="146304" rIns="182880" bIns="146304" rtlCol="0">
              <a:spAutoFit/>
            </a:bodyPr>
            <a:lstStyle/>
            <a:p>
              <a:pPr>
                <a:lnSpc>
                  <a:spcPct val="90000"/>
                </a:lnSpc>
                <a:spcAft>
                  <a:spcPts val="600"/>
                </a:spcAft>
              </a:pPr>
              <a:r>
                <a:rPr lang="en-US" dirty="0">
                  <a:solidFill>
                    <a:schemeClr val="bg1">
                      <a:lumMod val="75000"/>
                    </a:schemeClr>
                  </a:solidFill>
                </a:rPr>
                <a:t>Supports SMB 3.0 protocol.</a:t>
              </a:r>
            </a:p>
            <a:p>
              <a:pPr>
                <a:lnSpc>
                  <a:spcPct val="90000"/>
                </a:lnSpc>
                <a:spcAft>
                  <a:spcPts val="600"/>
                </a:spcAft>
              </a:pPr>
              <a:r>
                <a:rPr lang="en-US" dirty="0">
                  <a:solidFill>
                    <a:schemeClr val="bg1">
                      <a:lumMod val="75000"/>
                    </a:schemeClr>
                  </a:solidFill>
                </a:rPr>
                <a:t>Can be accessed like a traditional file share.</a:t>
              </a:r>
            </a:p>
            <a:p>
              <a:pPr>
                <a:lnSpc>
                  <a:spcPct val="90000"/>
                </a:lnSpc>
                <a:spcAft>
                  <a:spcPts val="600"/>
                </a:spcAft>
              </a:pPr>
              <a:r>
                <a:rPr lang="en-US" dirty="0">
                  <a:solidFill>
                    <a:schemeClr val="bg1">
                      <a:lumMod val="75000"/>
                    </a:schemeClr>
                  </a:solidFill>
                </a:rPr>
                <a:t>Share files between multiple Virtual Machines.</a:t>
              </a:r>
            </a:p>
            <a:p>
              <a:pPr>
                <a:lnSpc>
                  <a:spcPct val="90000"/>
                </a:lnSpc>
                <a:spcAft>
                  <a:spcPts val="600"/>
                </a:spcAft>
              </a:pPr>
              <a:r>
                <a:rPr lang="en-US" dirty="0">
                  <a:solidFill>
                    <a:schemeClr val="bg1">
                      <a:lumMod val="75000"/>
                    </a:schemeClr>
                  </a:solidFill>
                </a:rPr>
                <a:t>A single file share can be up to 5TB.</a:t>
              </a:r>
            </a:p>
          </p:txBody>
        </p:sp>
        <p:cxnSp>
          <p:nvCxnSpPr>
            <p:cNvPr id="14" name="Straight Connector 13"/>
            <p:cNvCxnSpPr/>
            <p:nvPr/>
          </p:nvCxnSpPr>
          <p:spPr>
            <a:xfrm>
              <a:off x="6533029" y="1975236"/>
              <a:ext cx="4197724"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354206" y="4112885"/>
            <a:ext cx="5474884" cy="2167128"/>
            <a:chOff x="354206" y="4112885"/>
            <a:chExt cx="5474884" cy="2167128"/>
          </a:xfrm>
        </p:grpSpPr>
        <p:sp>
          <p:nvSpPr>
            <p:cNvPr id="16" name="Rectangle 15"/>
            <p:cNvSpPr/>
            <p:nvPr/>
          </p:nvSpPr>
          <p:spPr bwMode="auto">
            <a:xfrm>
              <a:off x="354207" y="4112885"/>
              <a:ext cx="5474883" cy="216712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400" dirty="0">
                  <a:solidFill>
                    <a:schemeClr val="tx2">
                      <a:lumMod val="25000"/>
                    </a:schemeClr>
                  </a:solidFill>
                  <a:ea typeface="Segoe UI" pitchFamily="34" charset="0"/>
                  <a:cs typeface="Segoe UI" pitchFamily="34" charset="0"/>
                </a:rPr>
                <a:t>Tables</a:t>
              </a:r>
            </a:p>
          </p:txBody>
        </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12065" y="4216356"/>
              <a:ext cx="780290" cy="780290"/>
            </a:xfrm>
            <a:prstGeom prst="rect">
              <a:avLst/>
            </a:prstGeom>
          </p:spPr>
        </p:pic>
        <p:sp>
          <p:nvSpPr>
            <p:cNvPr id="18" name="TextBox 17"/>
            <p:cNvSpPr txBox="1"/>
            <p:nvPr/>
          </p:nvSpPr>
          <p:spPr>
            <a:xfrm>
              <a:off x="354206" y="4819901"/>
              <a:ext cx="5474883" cy="1444752"/>
            </a:xfrm>
            <a:prstGeom prst="rect">
              <a:avLst/>
            </a:prstGeom>
            <a:noFill/>
          </p:spPr>
          <p:txBody>
            <a:bodyPr wrap="square" lIns="182880" tIns="146304" rIns="182880" bIns="146304" rtlCol="0">
              <a:spAutoFit/>
            </a:bodyPr>
            <a:lstStyle/>
            <a:p>
              <a:pPr>
                <a:lnSpc>
                  <a:spcPct val="90000"/>
                </a:lnSpc>
                <a:spcAft>
                  <a:spcPts val="600"/>
                </a:spcAft>
              </a:pPr>
              <a:r>
                <a:rPr lang="en-US" dirty="0">
                  <a:solidFill>
                    <a:schemeClr val="bg1">
                      <a:lumMod val="75000"/>
                    </a:schemeClr>
                  </a:solidFill>
                </a:rPr>
                <a:t>NoSQL storage of structured data (entities).</a:t>
              </a:r>
            </a:p>
            <a:p>
              <a:pPr>
                <a:lnSpc>
                  <a:spcPct val="90000"/>
                </a:lnSpc>
                <a:spcAft>
                  <a:spcPts val="600"/>
                </a:spcAft>
              </a:pPr>
              <a:r>
                <a:rPr lang="en-US" dirty="0">
                  <a:solidFill>
                    <a:schemeClr val="bg1">
                      <a:lumMod val="75000"/>
                    </a:schemeClr>
                  </a:solidFill>
                </a:rPr>
                <a:t>Key/value storage.</a:t>
              </a:r>
            </a:p>
            <a:p>
              <a:pPr>
                <a:lnSpc>
                  <a:spcPct val="90000"/>
                </a:lnSpc>
                <a:spcAft>
                  <a:spcPts val="600"/>
                </a:spcAft>
              </a:pPr>
              <a:r>
                <a:rPr lang="en-US" dirty="0">
                  <a:solidFill>
                    <a:schemeClr val="bg1">
                      <a:lumMod val="75000"/>
                    </a:schemeClr>
                  </a:solidFill>
                </a:rPr>
                <a:t>A single entity can have up to 255 properties and be up to 1MB.</a:t>
              </a:r>
            </a:p>
          </p:txBody>
        </p:sp>
        <p:cxnSp>
          <p:nvCxnSpPr>
            <p:cNvPr id="19" name="Straight Connector 18"/>
            <p:cNvCxnSpPr/>
            <p:nvPr/>
          </p:nvCxnSpPr>
          <p:spPr>
            <a:xfrm>
              <a:off x="571500" y="4819901"/>
              <a:ext cx="4197724"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6335907" y="4112885"/>
            <a:ext cx="5474883" cy="2167128"/>
            <a:chOff x="6335907" y="4112885"/>
            <a:chExt cx="5474883" cy="2167128"/>
          </a:xfrm>
        </p:grpSpPr>
        <p:sp>
          <p:nvSpPr>
            <p:cNvPr id="21" name="Rectangle 20"/>
            <p:cNvSpPr/>
            <p:nvPr/>
          </p:nvSpPr>
          <p:spPr bwMode="auto">
            <a:xfrm>
              <a:off x="6335907" y="4112885"/>
              <a:ext cx="5474883" cy="216712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400" dirty="0">
                  <a:solidFill>
                    <a:schemeClr val="tx2">
                      <a:lumMod val="25000"/>
                    </a:schemeClr>
                  </a:solidFill>
                  <a:ea typeface="Segoe UI" pitchFamily="34" charset="0"/>
                  <a:cs typeface="Segoe UI" pitchFamily="34" charset="0"/>
                </a:rPr>
                <a:t>Queues</a:t>
              </a:r>
            </a:p>
          </p:txBody>
        </p:sp>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97150" y="4216356"/>
              <a:ext cx="780290" cy="780290"/>
            </a:xfrm>
            <a:prstGeom prst="rect">
              <a:avLst/>
            </a:prstGeom>
          </p:spPr>
        </p:pic>
        <p:sp>
          <p:nvSpPr>
            <p:cNvPr id="23" name="TextBox 22"/>
            <p:cNvSpPr txBox="1"/>
            <p:nvPr/>
          </p:nvSpPr>
          <p:spPr>
            <a:xfrm>
              <a:off x="6335907" y="4819901"/>
              <a:ext cx="5474883" cy="1446550"/>
            </a:xfrm>
            <a:prstGeom prst="rect">
              <a:avLst/>
            </a:prstGeom>
            <a:noFill/>
          </p:spPr>
          <p:txBody>
            <a:bodyPr wrap="square" lIns="182880" tIns="146304" rIns="182880" bIns="146304" rtlCol="0">
              <a:spAutoFit/>
            </a:bodyPr>
            <a:lstStyle/>
            <a:p>
              <a:pPr>
                <a:lnSpc>
                  <a:spcPct val="90000"/>
                </a:lnSpc>
                <a:spcAft>
                  <a:spcPts val="600"/>
                </a:spcAft>
              </a:pPr>
              <a:r>
                <a:rPr lang="en-US" dirty="0">
                  <a:solidFill>
                    <a:schemeClr val="bg1">
                      <a:lumMod val="75000"/>
                    </a:schemeClr>
                  </a:solidFill>
                </a:rPr>
                <a:t>Durable messaging.</a:t>
              </a:r>
            </a:p>
            <a:p>
              <a:pPr>
                <a:lnSpc>
                  <a:spcPct val="90000"/>
                </a:lnSpc>
                <a:spcAft>
                  <a:spcPts val="600"/>
                </a:spcAft>
              </a:pPr>
              <a:r>
                <a:rPr lang="en-US" dirty="0">
                  <a:solidFill>
                    <a:schemeClr val="bg1">
                      <a:lumMod val="75000"/>
                    </a:schemeClr>
                  </a:solidFill>
                </a:rPr>
                <a:t>Provides asynchronous communication between application tiers and components.</a:t>
              </a:r>
            </a:p>
            <a:p>
              <a:pPr>
                <a:lnSpc>
                  <a:spcPct val="90000"/>
                </a:lnSpc>
                <a:spcAft>
                  <a:spcPts val="600"/>
                </a:spcAft>
              </a:pPr>
              <a:r>
                <a:rPr lang="en-US" dirty="0">
                  <a:solidFill>
                    <a:schemeClr val="bg1">
                      <a:lumMod val="75000"/>
                    </a:schemeClr>
                  </a:solidFill>
                </a:rPr>
                <a:t>A single message can be up to 64KB.</a:t>
              </a:r>
            </a:p>
          </p:txBody>
        </p:sp>
        <p:cxnSp>
          <p:nvCxnSpPr>
            <p:cNvPr id="24" name="Straight Connector 23"/>
            <p:cNvCxnSpPr/>
            <p:nvPr/>
          </p:nvCxnSpPr>
          <p:spPr>
            <a:xfrm>
              <a:off x="6533029" y="4819901"/>
              <a:ext cx="4197724"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354206" y="1277601"/>
            <a:ext cx="5474885" cy="2676861"/>
            <a:chOff x="354206" y="1277601"/>
            <a:chExt cx="5474885" cy="2676861"/>
          </a:xfrm>
        </p:grpSpPr>
        <p:sp>
          <p:nvSpPr>
            <p:cNvPr id="6" name="Rectangle 5"/>
            <p:cNvSpPr/>
            <p:nvPr/>
          </p:nvSpPr>
          <p:spPr bwMode="auto">
            <a:xfrm>
              <a:off x="354208" y="1277601"/>
              <a:ext cx="5474883" cy="267686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400" dirty="0">
                  <a:solidFill>
                    <a:schemeClr val="tx2">
                      <a:lumMod val="25000"/>
                    </a:schemeClr>
                  </a:solidFill>
                  <a:ea typeface="Segoe UI" pitchFamily="34" charset="0"/>
                  <a:cs typeface="Segoe UI" pitchFamily="34" charset="0"/>
                </a:rPr>
                <a:t>Blobs</a:t>
              </a:r>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12065" y="1368551"/>
              <a:ext cx="780290" cy="780290"/>
            </a:xfrm>
            <a:prstGeom prst="rect">
              <a:avLst/>
            </a:prstGeom>
          </p:spPr>
        </p:pic>
        <p:sp>
          <p:nvSpPr>
            <p:cNvPr id="8" name="TextBox 7"/>
            <p:cNvSpPr txBox="1"/>
            <p:nvPr/>
          </p:nvSpPr>
          <p:spPr>
            <a:xfrm>
              <a:off x="354206" y="1975236"/>
              <a:ext cx="5474883" cy="1446550"/>
            </a:xfrm>
            <a:prstGeom prst="rect">
              <a:avLst/>
            </a:prstGeom>
            <a:noFill/>
          </p:spPr>
          <p:txBody>
            <a:bodyPr wrap="square" lIns="182880" tIns="146304" rIns="182880" bIns="146304" rtlCol="0">
              <a:spAutoFit/>
            </a:bodyPr>
            <a:lstStyle/>
            <a:p>
              <a:pPr>
                <a:lnSpc>
                  <a:spcPct val="90000"/>
                </a:lnSpc>
                <a:spcAft>
                  <a:spcPts val="600"/>
                </a:spcAft>
              </a:pPr>
              <a:r>
                <a:rPr lang="en-US" b="1" dirty="0">
                  <a:solidFill>
                    <a:schemeClr val="bg1">
                      <a:lumMod val="75000"/>
                    </a:schemeClr>
                  </a:solidFill>
                </a:rPr>
                <a:t>Block</a:t>
              </a:r>
              <a:r>
                <a:rPr lang="en-US" dirty="0">
                  <a:solidFill>
                    <a:schemeClr val="bg1">
                      <a:lumMod val="75000"/>
                    </a:schemeClr>
                  </a:solidFill>
                </a:rPr>
                <a:t>: Text or binary data (.log, .exe, .jpg, etc.).</a:t>
              </a:r>
            </a:p>
            <a:p>
              <a:pPr>
                <a:lnSpc>
                  <a:spcPct val="90000"/>
                </a:lnSpc>
                <a:spcAft>
                  <a:spcPts val="600"/>
                </a:spcAft>
              </a:pPr>
              <a:r>
                <a:rPr lang="en-US" dirty="0">
                  <a:solidFill>
                    <a:schemeClr val="bg1">
                      <a:lumMod val="75000"/>
                    </a:schemeClr>
                  </a:solidFill>
                </a:rPr>
                <a:t>Up to 200GB.</a:t>
              </a:r>
            </a:p>
            <a:p>
              <a:pPr>
                <a:lnSpc>
                  <a:spcPct val="90000"/>
                </a:lnSpc>
                <a:spcAft>
                  <a:spcPts val="600"/>
                </a:spcAft>
              </a:pPr>
              <a:r>
                <a:rPr lang="en-US" b="1" dirty="0">
                  <a:solidFill>
                    <a:schemeClr val="bg1">
                      <a:lumMod val="75000"/>
                    </a:schemeClr>
                  </a:solidFill>
                </a:rPr>
                <a:t>Page</a:t>
              </a:r>
              <a:r>
                <a:rPr lang="en-US" dirty="0">
                  <a:solidFill>
                    <a:schemeClr val="bg1">
                      <a:lumMod val="75000"/>
                    </a:schemeClr>
                  </a:solidFill>
                </a:rPr>
                <a:t>: Optimized for disks (.</a:t>
              </a:r>
              <a:r>
                <a:rPr lang="en-US" dirty="0" err="1">
                  <a:solidFill>
                    <a:schemeClr val="bg1">
                      <a:lumMod val="75000"/>
                    </a:schemeClr>
                  </a:solidFill>
                </a:rPr>
                <a:t>vhd</a:t>
              </a:r>
              <a:r>
                <a:rPr lang="en-US" dirty="0">
                  <a:solidFill>
                    <a:schemeClr val="bg1">
                      <a:lumMod val="75000"/>
                    </a:schemeClr>
                  </a:solidFill>
                </a:rPr>
                <a:t>). Supports random read-write.  Up to 1TB.</a:t>
              </a:r>
            </a:p>
          </p:txBody>
        </p:sp>
        <p:cxnSp>
          <p:nvCxnSpPr>
            <p:cNvPr id="9" name="Straight Connector 8"/>
            <p:cNvCxnSpPr/>
            <p:nvPr/>
          </p:nvCxnSpPr>
          <p:spPr>
            <a:xfrm>
              <a:off x="571500" y="1975236"/>
              <a:ext cx="4197724"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469903" y="3277550"/>
              <a:ext cx="5118098" cy="590931"/>
            </a:xfrm>
            <a:prstGeom prst="rect">
              <a:avLst/>
            </a:prstGeom>
            <a:solidFill>
              <a:schemeClr val="tx1"/>
            </a:solidFill>
          </p:spPr>
          <p:txBody>
            <a:bodyPr wrap="square">
              <a:spAutoFit/>
            </a:bodyPr>
            <a:lstStyle/>
            <a:p>
              <a:pPr>
                <a:lnSpc>
                  <a:spcPct val="90000"/>
                </a:lnSpc>
                <a:spcAft>
                  <a:spcPts val="600"/>
                </a:spcAft>
              </a:pPr>
              <a:r>
                <a:rPr lang="en-US" b="1" dirty="0">
                  <a:solidFill>
                    <a:schemeClr val="bg1">
                      <a:lumMod val="75000"/>
                    </a:schemeClr>
                  </a:solidFill>
                </a:rPr>
                <a:t>Append Blob:  </a:t>
              </a:r>
              <a:r>
                <a:rPr lang="en-US" dirty="0">
                  <a:solidFill>
                    <a:schemeClr val="bg1">
                      <a:lumMod val="75000"/>
                    </a:schemeClr>
                  </a:solidFill>
                </a:rPr>
                <a:t>Writes to end of the blob (4MB max) up to 50k times (~195GB)</a:t>
              </a:r>
            </a:p>
          </p:txBody>
        </p:sp>
      </p:grpSp>
    </p:spTree>
    <p:extLst>
      <p:ext uri="{BB962C8B-B14F-4D97-AF65-F5344CB8AC3E}">
        <p14:creationId xmlns:p14="http://schemas.microsoft.com/office/powerpoint/2010/main" val="325527131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Storage Concepts</a:t>
            </a:r>
          </a:p>
        </p:txBody>
      </p:sp>
      <p:sp>
        <p:nvSpPr>
          <p:cNvPr id="24" name="Right Arrow 23"/>
          <p:cNvSpPr/>
          <p:nvPr/>
        </p:nvSpPr>
        <p:spPr bwMode="auto">
          <a:xfrm flipH="1">
            <a:off x="6751693" y="5248733"/>
            <a:ext cx="1419922" cy="33082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ight Arrow 24"/>
          <p:cNvSpPr/>
          <p:nvPr/>
        </p:nvSpPr>
        <p:spPr bwMode="auto">
          <a:xfrm flipH="1">
            <a:off x="6751693" y="4412334"/>
            <a:ext cx="1419922" cy="33082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ight Arrow 25"/>
          <p:cNvSpPr/>
          <p:nvPr/>
        </p:nvSpPr>
        <p:spPr bwMode="auto">
          <a:xfrm flipH="1">
            <a:off x="6751693" y="3472055"/>
            <a:ext cx="1419922" cy="33082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ight Arrow 26"/>
          <p:cNvSpPr/>
          <p:nvPr/>
        </p:nvSpPr>
        <p:spPr bwMode="auto">
          <a:xfrm flipH="1">
            <a:off x="6751693" y="2480039"/>
            <a:ext cx="1419922" cy="33082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6" name="Diagram 5"/>
          <p:cNvGraphicFramePr/>
          <p:nvPr>
            <p:extLst/>
          </p:nvPr>
        </p:nvGraphicFramePr>
        <p:xfrm>
          <a:off x="3320422" y="2125663"/>
          <a:ext cx="3383280" cy="38484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extLst/>
          </p:nvPr>
        </p:nvGraphicFramePr>
        <p:xfrm>
          <a:off x="8037813" y="2288446"/>
          <a:ext cx="3383280" cy="349481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8" name="Right Arrow 17"/>
          <p:cNvSpPr/>
          <p:nvPr/>
        </p:nvSpPr>
        <p:spPr bwMode="auto">
          <a:xfrm>
            <a:off x="1900500" y="5222605"/>
            <a:ext cx="1419922" cy="330820"/>
          </a:xfrm>
          <a:prstGeom prst="rightArrow">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ight Arrow 20"/>
          <p:cNvSpPr/>
          <p:nvPr/>
        </p:nvSpPr>
        <p:spPr bwMode="auto">
          <a:xfrm>
            <a:off x="1900500" y="4281704"/>
            <a:ext cx="1419922" cy="330820"/>
          </a:xfrm>
          <a:prstGeom prst="rightArrow">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ight Arrow 21"/>
          <p:cNvSpPr/>
          <p:nvPr/>
        </p:nvSpPr>
        <p:spPr bwMode="auto">
          <a:xfrm>
            <a:off x="1900500" y="3393675"/>
            <a:ext cx="1419922" cy="330820"/>
          </a:xfrm>
          <a:prstGeom prst="rightArrow">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ight Arrow 22"/>
          <p:cNvSpPr/>
          <p:nvPr/>
        </p:nvSpPr>
        <p:spPr bwMode="auto">
          <a:xfrm>
            <a:off x="1900500" y="2514869"/>
            <a:ext cx="1419922" cy="330820"/>
          </a:xfrm>
          <a:prstGeom prst="rightArrow">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ight Arrow 27"/>
          <p:cNvSpPr/>
          <p:nvPr/>
        </p:nvSpPr>
        <p:spPr bwMode="auto">
          <a:xfrm rot="16200000">
            <a:off x="76585" y="3442132"/>
            <a:ext cx="3685357" cy="368348"/>
          </a:xfrm>
          <a:prstGeom prst="rightArrow">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ounded Rectangle 8"/>
          <p:cNvSpPr/>
          <p:nvPr/>
        </p:nvSpPr>
        <p:spPr bwMode="auto">
          <a:xfrm>
            <a:off x="254116" y="1173929"/>
            <a:ext cx="2230244" cy="914400"/>
          </a:xfrm>
          <a:prstGeom prst="round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a:r>
              <a:rPr lang="en-US" sz="3600" dirty="0"/>
              <a:t>Account</a:t>
            </a:r>
          </a:p>
        </p:txBody>
      </p:sp>
    </p:spTree>
    <p:extLst>
      <p:ext uri="{BB962C8B-B14F-4D97-AF65-F5344CB8AC3E}">
        <p14:creationId xmlns:p14="http://schemas.microsoft.com/office/powerpoint/2010/main" val="146989015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Azure Storage Introduction</a:t>
            </a:r>
          </a:p>
        </p:txBody>
      </p:sp>
    </p:spTree>
    <p:extLst>
      <p:ext uri="{BB962C8B-B14F-4D97-AF65-F5344CB8AC3E}">
        <p14:creationId xmlns:p14="http://schemas.microsoft.com/office/powerpoint/2010/main" val="291174959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Storage Architecture</a:t>
            </a:r>
          </a:p>
        </p:txBody>
      </p:sp>
    </p:spTree>
    <p:extLst>
      <p:ext uri="{BB962C8B-B14F-4D97-AF65-F5344CB8AC3E}">
        <p14:creationId xmlns:p14="http://schemas.microsoft.com/office/powerpoint/2010/main" val="142492404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Storage Architecture (3 tiers)</a:t>
            </a:r>
          </a:p>
        </p:txBody>
      </p:sp>
      <p:sp>
        <p:nvSpPr>
          <p:cNvPr id="4" name="Text Placeholder 2"/>
          <p:cNvSpPr txBox="1">
            <a:spLocks/>
          </p:cNvSpPr>
          <p:nvPr/>
        </p:nvSpPr>
        <p:spPr>
          <a:xfrm>
            <a:off x="268928" y="1159157"/>
            <a:ext cx="11889564" cy="62786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4000" kern="1200" spc="0" baseline="0">
                <a:gradFill>
                  <a:gsLst>
                    <a:gs pos="1250">
                      <a:schemeClr val="tx1"/>
                    </a:gs>
                    <a:gs pos="100000">
                      <a:schemeClr val="tx1"/>
                    </a:gs>
                  </a:gsLst>
                  <a:lin ang="5400000" scaled="0"/>
                </a:gradFill>
                <a:latin typeface="+mj-lt"/>
                <a:ea typeface="+mn-ea"/>
                <a:cs typeface="+mn-cs"/>
              </a:defRPr>
            </a:lvl1pPr>
            <a:lvl2pPr marL="285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223838"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7625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7397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defRPr/>
            </a:pPr>
            <a:r>
              <a:rPr kumimoji="0" lang="en-US" sz="3200" b="0" i="0" u="none" strike="noStrike" kern="1200" cap="none" spc="0" normalizeH="0" baseline="0" noProof="0" dirty="0">
                <a:ln>
                  <a:noFill/>
                </a:ln>
                <a:gradFill>
                  <a:gsLst>
                    <a:gs pos="1250">
                      <a:srgbClr val="FFFFFF"/>
                    </a:gs>
                    <a:gs pos="100000">
                      <a:srgbClr val="FFFFFF"/>
                    </a:gs>
                  </a:gsLst>
                  <a:lin ang="5400000" scaled="0"/>
                </a:gradFill>
                <a:effectLst/>
                <a:uLnTx/>
                <a:uFillTx/>
                <a:latin typeface="Segoe UI Light"/>
              </a:rPr>
              <a:t>Front </a:t>
            </a:r>
            <a:r>
              <a:rPr lang="en-US" sz="3200" dirty="0">
                <a:gradFill>
                  <a:gsLst>
                    <a:gs pos="1250">
                      <a:srgbClr val="FFFFFF"/>
                    </a:gs>
                    <a:gs pos="100000">
                      <a:srgbClr val="FFFFFF"/>
                    </a:gs>
                  </a:gsLst>
                  <a:lin ang="5400000" scaled="0"/>
                </a:gradFill>
              </a:rPr>
              <a:t>End Layer (</a:t>
            </a:r>
            <a:r>
              <a:rPr lang="en-US" sz="3200" dirty="0" err="1">
                <a:gradFill>
                  <a:gsLst>
                    <a:gs pos="1250">
                      <a:srgbClr val="FFFFFF"/>
                    </a:gs>
                    <a:gs pos="100000">
                      <a:srgbClr val="FFFFFF"/>
                    </a:gs>
                  </a:gsLst>
                  <a:lin ang="5400000" scaled="0"/>
                </a:gradFill>
              </a:rPr>
              <a:t>auth</a:t>
            </a:r>
            <a:r>
              <a:rPr lang="en-US" sz="3200" dirty="0">
                <a:gradFill>
                  <a:gsLst>
                    <a:gs pos="1250">
                      <a:srgbClr val="FFFFFF"/>
                    </a:gs>
                    <a:gs pos="100000">
                      <a:srgbClr val="FFFFFF"/>
                    </a:gs>
                  </a:gsLst>
                  <a:lin ang="5400000" scaled="0"/>
                </a:gradFill>
              </a:rPr>
              <a:t>, requests, metering/throttling, validation)</a:t>
            </a:r>
          </a:p>
        </p:txBody>
      </p:sp>
      <p:grpSp>
        <p:nvGrpSpPr>
          <p:cNvPr id="5" name="Group 4"/>
          <p:cNvGrpSpPr/>
          <p:nvPr/>
        </p:nvGrpSpPr>
        <p:grpSpPr>
          <a:xfrm>
            <a:off x="4248419" y="1891354"/>
            <a:ext cx="3582879" cy="914400"/>
            <a:chOff x="1557031" y="1858109"/>
            <a:chExt cx="3582879" cy="914400"/>
          </a:xfrm>
        </p:grpSpPr>
        <p:sp>
          <p:nvSpPr>
            <p:cNvPr id="6" name="Rectangle 5"/>
            <p:cNvSpPr/>
            <p:nvPr/>
          </p:nvSpPr>
          <p:spPr bwMode="auto">
            <a:xfrm>
              <a:off x="1557031" y="1858109"/>
              <a:ext cx="1752599" cy="914400"/>
            </a:xfrm>
            <a:prstGeom prst="rect">
              <a:avLst/>
            </a:prstGeom>
            <a:solidFill>
              <a:srgbClr val="D83B01"/>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FE 1</a:t>
              </a:r>
            </a:p>
          </p:txBody>
        </p:sp>
        <p:sp>
          <p:nvSpPr>
            <p:cNvPr id="7" name="Rectangle 6"/>
            <p:cNvSpPr/>
            <p:nvPr/>
          </p:nvSpPr>
          <p:spPr bwMode="auto">
            <a:xfrm>
              <a:off x="3387311" y="1858109"/>
              <a:ext cx="1752599" cy="914400"/>
            </a:xfrm>
            <a:prstGeom prst="rect">
              <a:avLst/>
            </a:prstGeom>
            <a:solidFill>
              <a:srgbClr val="D83B01"/>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a:ea typeface="+mn-ea"/>
                  <a:cs typeface="+mn-cs"/>
                </a:rPr>
                <a:t>FE 2</a:t>
              </a:r>
            </a:p>
          </p:txBody>
        </p:sp>
      </p:grpSp>
      <p:grpSp>
        <p:nvGrpSpPr>
          <p:cNvPr id="11" name="Group 10"/>
          <p:cNvGrpSpPr/>
          <p:nvPr/>
        </p:nvGrpSpPr>
        <p:grpSpPr>
          <a:xfrm>
            <a:off x="2418139" y="3485784"/>
            <a:ext cx="7243439" cy="914400"/>
            <a:chOff x="1557031" y="3574527"/>
            <a:chExt cx="7243439" cy="914400"/>
          </a:xfrm>
        </p:grpSpPr>
        <p:sp>
          <p:nvSpPr>
            <p:cNvPr id="12" name="Rectangle 11"/>
            <p:cNvSpPr/>
            <p:nvPr/>
          </p:nvSpPr>
          <p:spPr bwMode="auto">
            <a:xfrm>
              <a:off x="1557031" y="3574527"/>
              <a:ext cx="1752599" cy="914400"/>
            </a:xfrm>
            <a:prstGeom prst="rect">
              <a:avLst/>
            </a:prstGeom>
            <a:solidFill>
              <a:srgbClr val="5C2D91"/>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Partition 1</a:t>
              </a: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(A-C)</a:t>
              </a:r>
            </a:p>
          </p:txBody>
        </p:sp>
        <p:sp>
          <p:nvSpPr>
            <p:cNvPr id="13" name="Rectangle 12"/>
            <p:cNvSpPr/>
            <p:nvPr/>
          </p:nvSpPr>
          <p:spPr bwMode="auto">
            <a:xfrm>
              <a:off x="3387311" y="3574527"/>
              <a:ext cx="1752599" cy="914400"/>
            </a:xfrm>
            <a:prstGeom prst="rect">
              <a:avLst/>
            </a:prstGeom>
            <a:solidFill>
              <a:srgbClr val="5C2D91"/>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Partition 2</a:t>
              </a: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(D-E)</a:t>
              </a:r>
            </a:p>
          </p:txBody>
        </p:sp>
        <p:sp>
          <p:nvSpPr>
            <p:cNvPr id="14" name="Rectangle 13"/>
            <p:cNvSpPr/>
            <p:nvPr/>
          </p:nvSpPr>
          <p:spPr bwMode="auto">
            <a:xfrm>
              <a:off x="5217591" y="3574527"/>
              <a:ext cx="1752599" cy="914400"/>
            </a:xfrm>
            <a:prstGeom prst="rect">
              <a:avLst/>
            </a:prstGeom>
            <a:solidFill>
              <a:srgbClr val="5C2D91"/>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a:ea typeface="+mn-ea"/>
                  <a:cs typeface="+mn-cs"/>
                </a:rPr>
                <a:t>Partition 3</a:t>
              </a: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a:ea typeface="+mn-ea"/>
                  <a:cs typeface="+mn-cs"/>
                </a:rPr>
                <a:t>(F-J)</a:t>
              </a:r>
            </a:p>
          </p:txBody>
        </p:sp>
        <p:sp>
          <p:nvSpPr>
            <p:cNvPr id="15" name="Rectangle 14"/>
            <p:cNvSpPr/>
            <p:nvPr/>
          </p:nvSpPr>
          <p:spPr bwMode="auto">
            <a:xfrm>
              <a:off x="7047871" y="3574527"/>
              <a:ext cx="1752599" cy="914400"/>
            </a:xfrm>
            <a:prstGeom prst="rect">
              <a:avLst/>
            </a:prstGeom>
            <a:solidFill>
              <a:srgbClr val="5C2D91"/>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Partition 4</a:t>
              </a: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(K-T)</a:t>
              </a:r>
            </a:p>
          </p:txBody>
        </p:sp>
      </p:grpSp>
      <p:grpSp>
        <p:nvGrpSpPr>
          <p:cNvPr id="17" name="Group 16"/>
          <p:cNvGrpSpPr/>
          <p:nvPr/>
        </p:nvGrpSpPr>
        <p:grpSpPr>
          <a:xfrm>
            <a:off x="1503000" y="5184548"/>
            <a:ext cx="9073717" cy="914400"/>
            <a:chOff x="1557031" y="5154439"/>
            <a:chExt cx="9073717" cy="914400"/>
          </a:xfrm>
        </p:grpSpPr>
        <p:sp>
          <p:nvSpPr>
            <p:cNvPr id="18" name="Rectangle 17"/>
            <p:cNvSpPr/>
            <p:nvPr/>
          </p:nvSpPr>
          <p:spPr bwMode="auto">
            <a:xfrm>
              <a:off x="1557031" y="5154439"/>
              <a:ext cx="1752599" cy="914400"/>
            </a:xfrm>
            <a:prstGeom prst="rect">
              <a:avLst/>
            </a:prstGeom>
            <a:solidFill>
              <a:srgbClr val="002050"/>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Stream 1</a:t>
              </a:r>
            </a:p>
          </p:txBody>
        </p:sp>
        <p:sp>
          <p:nvSpPr>
            <p:cNvPr id="19" name="Rectangle 18"/>
            <p:cNvSpPr/>
            <p:nvPr/>
          </p:nvSpPr>
          <p:spPr bwMode="auto">
            <a:xfrm>
              <a:off x="3387311" y="5154439"/>
              <a:ext cx="1752599" cy="914400"/>
            </a:xfrm>
            <a:prstGeom prst="rect">
              <a:avLst/>
            </a:prstGeom>
            <a:solidFill>
              <a:srgbClr val="002050"/>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a:ea typeface="+mn-ea"/>
                  <a:cs typeface="+mn-cs"/>
                </a:rPr>
                <a:t>Stream 2</a:t>
              </a:r>
            </a:p>
          </p:txBody>
        </p:sp>
        <p:sp>
          <p:nvSpPr>
            <p:cNvPr id="20" name="Rectangle 19"/>
            <p:cNvSpPr/>
            <p:nvPr/>
          </p:nvSpPr>
          <p:spPr bwMode="auto">
            <a:xfrm>
              <a:off x="5217591" y="5154439"/>
              <a:ext cx="1752599" cy="914400"/>
            </a:xfrm>
            <a:prstGeom prst="rect">
              <a:avLst/>
            </a:prstGeom>
            <a:solidFill>
              <a:srgbClr val="002050"/>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Stream 3</a:t>
              </a:r>
            </a:p>
          </p:txBody>
        </p:sp>
        <p:sp>
          <p:nvSpPr>
            <p:cNvPr id="21" name="Rectangle 20"/>
            <p:cNvSpPr/>
            <p:nvPr/>
          </p:nvSpPr>
          <p:spPr bwMode="auto">
            <a:xfrm>
              <a:off x="7047871" y="5154439"/>
              <a:ext cx="1752599" cy="914400"/>
            </a:xfrm>
            <a:prstGeom prst="rect">
              <a:avLst/>
            </a:prstGeom>
            <a:solidFill>
              <a:srgbClr val="002050"/>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Stream 4</a:t>
              </a:r>
            </a:p>
          </p:txBody>
        </p:sp>
        <p:sp>
          <p:nvSpPr>
            <p:cNvPr id="22" name="Rectangle 21"/>
            <p:cNvSpPr/>
            <p:nvPr/>
          </p:nvSpPr>
          <p:spPr bwMode="auto">
            <a:xfrm>
              <a:off x="8878149" y="5154439"/>
              <a:ext cx="1752599" cy="914400"/>
            </a:xfrm>
            <a:prstGeom prst="rect">
              <a:avLst/>
            </a:prstGeom>
            <a:solidFill>
              <a:srgbClr val="002050"/>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Stream 5</a:t>
              </a:r>
            </a:p>
          </p:txBody>
        </p:sp>
      </p:grpSp>
      <p:sp>
        <p:nvSpPr>
          <p:cNvPr id="23" name="Text Placeholder 2"/>
          <p:cNvSpPr txBox="1">
            <a:spLocks/>
          </p:cNvSpPr>
          <p:nvPr/>
        </p:nvSpPr>
        <p:spPr>
          <a:xfrm>
            <a:off x="268928" y="2805754"/>
            <a:ext cx="11889564" cy="62786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4000" kern="1200" spc="0" baseline="0">
                <a:gradFill>
                  <a:gsLst>
                    <a:gs pos="1250">
                      <a:schemeClr val="tx1"/>
                    </a:gs>
                    <a:gs pos="100000">
                      <a:schemeClr val="tx1"/>
                    </a:gs>
                  </a:gsLst>
                  <a:lin ang="5400000" scaled="0"/>
                </a:gradFill>
                <a:latin typeface="+mj-lt"/>
                <a:ea typeface="+mn-ea"/>
                <a:cs typeface="+mn-cs"/>
              </a:defRPr>
            </a:lvl1pPr>
            <a:lvl2pPr marL="285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223838"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7625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7397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r>
              <a:rPr kumimoji="0" lang="en-US" sz="3200" b="0" i="0" u="none" strike="noStrike" kern="1200" cap="none" spc="0" normalizeH="0" baseline="0" noProof="0" dirty="0">
                <a:ln>
                  <a:noFill/>
                </a:ln>
                <a:gradFill>
                  <a:gsLst>
                    <a:gs pos="1250">
                      <a:srgbClr val="FFFFFF"/>
                    </a:gs>
                    <a:gs pos="100000">
                      <a:srgbClr val="FFFFFF"/>
                    </a:gs>
                  </a:gsLst>
                  <a:lin ang="5400000" scaled="0"/>
                </a:gradFill>
                <a:effectLst/>
                <a:uLnTx/>
                <a:uFillTx/>
                <a:latin typeface="Segoe UI Light"/>
                <a:ea typeface="+mn-ea"/>
                <a:cs typeface="+mn-cs"/>
              </a:rPr>
              <a:t>Partition Layer (enables batch transactions and consistency)</a:t>
            </a:r>
          </a:p>
        </p:txBody>
      </p:sp>
      <p:sp>
        <p:nvSpPr>
          <p:cNvPr id="24" name="Text Placeholder 2"/>
          <p:cNvSpPr txBox="1">
            <a:spLocks/>
          </p:cNvSpPr>
          <p:nvPr/>
        </p:nvSpPr>
        <p:spPr>
          <a:xfrm>
            <a:off x="268928" y="4452351"/>
            <a:ext cx="11889564" cy="62786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4000" kern="1200" spc="0" baseline="0">
                <a:gradFill>
                  <a:gsLst>
                    <a:gs pos="1250">
                      <a:schemeClr val="tx1"/>
                    </a:gs>
                    <a:gs pos="100000">
                      <a:schemeClr val="tx1"/>
                    </a:gs>
                  </a:gsLst>
                  <a:lin ang="5400000" scaled="0"/>
                </a:gradFill>
                <a:latin typeface="+mj-lt"/>
                <a:ea typeface="+mn-ea"/>
                <a:cs typeface="+mn-cs"/>
              </a:defRPr>
            </a:lvl1pPr>
            <a:lvl2pPr marL="285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223838"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7625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7397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r>
              <a:rPr kumimoji="0" lang="en-US" sz="3200" b="0" i="0" u="none" strike="noStrike" kern="1200" cap="none" spc="0" normalizeH="0" baseline="0" noProof="0" dirty="0">
                <a:ln>
                  <a:noFill/>
                </a:ln>
                <a:gradFill>
                  <a:gsLst>
                    <a:gs pos="1250">
                      <a:srgbClr val="FFFFFF"/>
                    </a:gs>
                    <a:gs pos="100000">
                      <a:srgbClr val="FFFFFF"/>
                    </a:gs>
                  </a:gsLst>
                  <a:lin ang="5400000" scaled="0"/>
                </a:gradFill>
                <a:effectLst/>
                <a:uLnTx/>
                <a:uFillTx/>
                <a:latin typeface="Segoe UI Light"/>
                <a:ea typeface="+mn-ea"/>
                <a:cs typeface="+mn-cs"/>
              </a:rPr>
              <a:t>Stream Layer (replicas</a:t>
            </a:r>
            <a:r>
              <a:rPr kumimoji="0" lang="en-US" sz="3200" b="0" i="0" u="none" strike="noStrike" kern="1200" cap="none" spc="0" normalizeH="0" noProof="0" dirty="0">
                <a:ln>
                  <a:noFill/>
                </a:ln>
                <a:gradFill>
                  <a:gsLst>
                    <a:gs pos="1250">
                      <a:srgbClr val="FFFFFF"/>
                    </a:gs>
                    <a:gs pos="100000">
                      <a:srgbClr val="FFFFFF"/>
                    </a:gs>
                  </a:gsLst>
                  <a:lin ang="5400000" scaled="0"/>
                </a:gradFill>
                <a:effectLst/>
                <a:uLnTx/>
                <a:uFillTx/>
                <a:latin typeface="Segoe UI Light"/>
                <a:ea typeface="+mn-ea"/>
                <a:cs typeface="+mn-cs"/>
              </a:rPr>
              <a:t> of data)</a:t>
            </a:r>
            <a:endParaRPr kumimoji="0" lang="en-US" sz="3200" b="0" i="0" u="none" strike="noStrike" kern="1200" cap="none" spc="0" normalizeH="0" baseline="0" noProof="0" dirty="0">
              <a:ln>
                <a:noFill/>
              </a:ln>
              <a:gradFill>
                <a:gsLst>
                  <a:gs pos="1250">
                    <a:srgbClr val="FFFFFF"/>
                  </a:gs>
                  <a:gs pos="100000">
                    <a:srgbClr val="FFFFFF"/>
                  </a:gs>
                </a:gsLst>
                <a:lin ang="5400000" scaled="0"/>
              </a:gradFill>
              <a:effectLst/>
              <a:uLnTx/>
              <a:uFillTx/>
              <a:latin typeface="Segoe UI Light"/>
              <a:ea typeface="+mn-ea"/>
              <a:cs typeface="+mn-cs"/>
            </a:endParaRPr>
          </a:p>
        </p:txBody>
      </p:sp>
    </p:spTree>
    <p:extLst>
      <p:ext uri="{BB962C8B-B14F-4D97-AF65-F5344CB8AC3E}">
        <p14:creationId xmlns:p14="http://schemas.microsoft.com/office/powerpoint/2010/main" val="288352929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Storage Partitions</a:t>
            </a:r>
          </a:p>
        </p:txBody>
      </p:sp>
      <p:sp>
        <p:nvSpPr>
          <p:cNvPr id="4" name="Content Placeholder 3"/>
          <p:cNvSpPr>
            <a:spLocks noGrp="1"/>
          </p:cNvSpPr>
          <p:nvPr>
            <p:ph sz="quarter" idx="10"/>
          </p:nvPr>
        </p:nvSpPr>
        <p:spPr/>
        <p:txBody>
          <a:bodyPr>
            <a:normAutofit fontScale="62500" lnSpcReduction="20000"/>
          </a:bodyPr>
          <a:lstStyle/>
          <a:p>
            <a:r>
              <a:rPr lang="en-US" dirty="0"/>
              <a:t>Partition is a scale mechanism for storage</a:t>
            </a:r>
          </a:p>
          <a:p>
            <a:endParaRPr lang="en-US" dirty="0"/>
          </a:p>
          <a:p>
            <a:r>
              <a:rPr lang="en-US" dirty="0"/>
              <a:t>A partition is served by a partition server</a:t>
            </a:r>
          </a:p>
          <a:p>
            <a:endParaRPr lang="en-US" dirty="0"/>
          </a:p>
          <a:p>
            <a:r>
              <a:rPr lang="en-US" dirty="0"/>
              <a:t>The scale of a partition is limited to what the partition server can handle</a:t>
            </a:r>
          </a:p>
          <a:p>
            <a:endParaRPr lang="en-US" dirty="0"/>
          </a:p>
          <a:p>
            <a:r>
              <a:rPr lang="en-US" dirty="0"/>
              <a:t>Data in </a:t>
            </a:r>
            <a:r>
              <a:rPr lang="en-US" dirty="0">
                <a:solidFill>
                  <a:srgbClr val="FFFF00"/>
                </a:solidFill>
              </a:rPr>
              <a:t>same partition </a:t>
            </a:r>
            <a:r>
              <a:rPr lang="en-US" dirty="0"/>
              <a:t>can be updated in an </a:t>
            </a:r>
            <a:r>
              <a:rPr lang="en-US" dirty="0">
                <a:solidFill>
                  <a:srgbClr val="FFFF00"/>
                </a:solidFill>
              </a:rPr>
              <a:t>atomic</a:t>
            </a:r>
            <a:r>
              <a:rPr lang="en-US" dirty="0"/>
              <a:t> manner.  For example,</a:t>
            </a:r>
          </a:p>
          <a:p>
            <a:pPr lvl="1"/>
            <a:r>
              <a:rPr lang="en-US" dirty="0"/>
              <a:t>Update a list of blocks in a blob and commit together</a:t>
            </a:r>
          </a:p>
          <a:p>
            <a:pPr lvl="1"/>
            <a:r>
              <a:rPr lang="en-US" dirty="0"/>
              <a:t>Add/Update/Delete entities in a table as part of a transaction</a:t>
            </a:r>
          </a:p>
          <a:p>
            <a:pPr lvl="1"/>
            <a:r>
              <a:rPr lang="en-US" dirty="0"/>
              <a:t>Write a batch of messages to a queue</a:t>
            </a:r>
          </a:p>
          <a:p>
            <a:pPr marL="336145" lvl="1" indent="0">
              <a:buNone/>
            </a:pPr>
            <a:endParaRPr lang="en-US" dirty="0"/>
          </a:p>
          <a:p>
            <a:r>
              <a:rPr lang="en-US" dirty="0"/>
              <a:t>Data in </a:t>
            </a:r>
            <a:r>
              <a:rPr lang="en-US" dirty="0">
                <a:solidFill>
                  <a:srgbClr val="FFFF00"/>
                </a:solidFill>
              </a:rPr>
              <a:t>separate partitions </a:t>
            </a:r>
            <a:r>
              <a:rPr lang="en-US" dirty="0"/>
              <a:t>can be </a:t>
            </a:r>
            <a:r>
              <a:rPr lang="en-US" dirty="0">
                <a:solidFill>
                  <a:srgbClr val="FFFF00"/>
                </a:solidFill>
              </a:rPr>
              <a:t>load balanced</a:t>
            </a:r>
            <a:r>
              <a:rPr lang="en-US" dirty="0"/>
              <a:t> across partition servers.</a:t>
            </a:r>
          </a:p>
        </p:txBody>
      </p:sp>
    </p:spTree>
    <p:extLst>
      <p:ext uri="{BB962C8B-B14F-4D97-AF65-F5344CB8AC3E}">
        <p14:creationId xmlns:p14="http://schemas.microsoft.com/office/powerpoint/2010/main" val="256895924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71463" y="1567543"/>
            <a:ext cx="11351306" cy="4644569"/>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1" algn="ctr" defTabSz="932472" fontAlgn="base">
              <a:lnSpc>
                <a:spcPct val="90000"/>
              </a:lnSpc>
              <a:spcBef>
                <a:spcPct val="0"/>
              </a:spcBef>
              <a:spcAft>
                <a:spcPct val="0"/>
              </a:spcAft>
            </a:pPr>
            <a:r>
              <a:rPr lang="en-US" sz="2400" dirty="0"/>
              <a:t>https</a:t>
            </a:r>
            <a:r>
              <a:rPr lang="en-US" sz="2400"/>
              <a:t>://storageaccountname.blob.core.windows.net/CONTAINERNAME</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p:nvPr>
        </p:nvSpPr>
        <p:spPr/>
        <p:txBody>
          <a:bodyPr/>
          <a:lstStyle/>
          <a:p>
            <a:r>
              <a:rPr lang="en-US" dirty="0"/>
              <a:t>Blob Storage Container Concepts</a:t>
            </a:r>
          </a:p>
        </p:txBody>
      </p:sp>
      <p:graphicFrame>
        <p:nvGraphicFramePr>
          <p:cNvPr id="5" name="Content Placeholder 4"/>
          <p:cNvGraphicFramePr>
            <a:graphicFrameLocks noGrp="1"/>
          </p:cNvGraphicFramePr>
          <p:nvPr>
            <p:ph sz="quarter" idx="10"/>
            <p:extLst/>
          </p:nvPr>
        </p:nvGraphicFramePr>
        <p:xfrm>
          <a:off x="1832316" y="2423884"/>
          <a:ext cx="8229600" cy="36140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Lock" hidden="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56141" y="1968037"/>
            <a:ext cx="563353" cy="563353"/>
          </a:xfrm>
          <a:prstGeom prst="rect">
            <a:avLst/>
          </a:prstGeom>
        </p:spPr>
      </p:pic>
      <p:pic>
        <p:nvPicPr>
          <p:cNvPr id="6" name="lock2" hidden="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64453" y="1968037"/>
            <a:ext cx="563353" cy="563353"/>
          </a:xfrm>
          <a:prstGeom prst="rect">
            <a:avLst/>
          </a:prstGeom>
        </p:spPr>
      </p:pic>
      <p:pic>
        <p:nvPicPr>
          <p:cNvPr id="4" name="unlock3" hidden="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349038" y="1968037"/>
            <a:ext cx="563353" cy="563353"/>
          </a:xfrm>
          <a:prstGeom prst="rect">
            <a:avLst/>
          </a:prstGeom>
        </p:spPr>
      </p:pic>
      <p:pic>
        <p:nvPicPr>
          <p:cNvPr id="7" name="lock4" hidden="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132101" y="5255988"/>
            <a:ext cx="563353" cy="563353"/>
          </a:xfrm>
          <a:prstGeom prst="rect">
            <a:avLst/>
          </a:prstGeom>
        </p:spPr>
      </p:pic>
      <p:sp>
        <p:nvSpPr>
          <p:cNvPr id="16" name="Rounded Rectangular Callout 15"/>
          <p:cNvSpPr/>
          <p:nvPr/>
        </p:nvSpPr>
        <p:spPr bwMode="auto">
          <a:xfrm>
            <a:off x="274638" y="6240463"/>
            <a:ext cx="4059634" cy="457200"/>
          </a:xfrm>
          <a:prstGeom prst="wedgeRoundRectCallout">
            <a:avLst>
              <a:gd name="adj1" fmla="val 20236"/>
              <a:gd name="adj2" fmla="val -241493"/>
              <a:gd name="adj3" fmla="val 16667"/>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Partition Key=</a:t>
            </a:r>
            <a:r>
              <a:rPr lang="en-US" sz="2000" dirty="0" err="1">
                <a:gradFill>
                  <a:gsLst>
                    <a:gs pos="0">
                      <a:srgbClr val="FFFFFF"/>
                    </a:gs>
                    <a:gs pos="100000">
                      <a:srgbClr val="FFFFFF"/>
                    </a:gs>
                  </a:gsLst>
                  <a:lin ang="5400000" scaled="0"/>
                </a:gradFill>
                <a:ea typeface="Segoe UI" pitchFamily="34" charset="0"/>
                <a:cs typeface="Segoe UI" pitchFamily="34" charset="0"/>
              </a:rPr>
              <a:t>blobname</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551796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4" name="Content Placeholder 3"/>
          <p:cNvSpPr>
            <a:spLocks noGrp="1"/>
          </p:cNvSpPr>
          <p:nvPr>
            <p:ph sz="quarter" idx="10"/>
          </p:nvPr>
        </p:nvSpPr>
        <p:spPr>
          <a:xfrm>
            <a:off x="268288" y="1398397"/>
            <a:ext cx="11542503" cy="3447098"/>
          </a:xfrm>
        </p:spPr>
        <p:txBody>
          <a:bodyPr/>
          <a:lstStyle/>
          <a:p>
            <a:r>
              <a:rPr lang="en-US" dirty="0"/>
              <a:t>Azure Storage Overview and Architecture</a:t>
            </a:r>
          </a:p>
          <a:p>
            <a:r>
              <a:rPr lang="en-US" dirty="0"/>
              <a:t>Premium Storage</a:t>
            </a:r>
          </a:p>
          <a:p>
            <a:r>
              <a:rPr lang="en-US" dirty="0"/>
              <a:t>Scalability Targets</a:t>
            </a:r>
          </a:p>
          <a:p>
            <a:r>
              <a:rPr lang="en-US" dirty="0"/>
              <a:t>Authentication and Access Control</a:t>
            </a:r>
          </a:p>
          <a:p>
            <a:r>
              <a:rPr lang="en-US"/>
              <a:t>Common Usage </a:t>
            </a:r>
            <a:r>
              <a:rPr lang="en-US" dirty="0"/>
              <a:t>Patterns</a:t>
            </a:r>
          </a:p>
        </p:txBody>
      </p:sp>
    </p:spTree>
    <p:extLst>
      <p:ext uri="{BB962C8B-B14F-4D97-AF65-F5344CB8AC3E}">
        <p14:creationId xmlns:p14="http://schemas.microsoft.com/office/powerpoint/2010/main" val="2376609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74639" y="1582057"/>
            <a:ext cx="11670618" cy="481874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t>https://storageaccountname.table.core.windows.net/TABLENAME/</a:t>
            </a:r>
          </a:p>
        </p:txBody>
      </p:sp>
      <p:sp>
        <p:nvSpPr>
          <p:cNvPr id="6" name="Rectangle 5"/>
          <p:cNvSpPr/>
          <p:nvPr/>
        </p:nvSpPr>
        <p:spPr bwMode="auto">
          <a:xfrm>
            <a:off x="444037" y="2249714"/>
            <a:ext cx="11366753" cy="3991429"/>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Partition Key = Last Name (Example)</a:t>
            </a:r>
          </a:p>
        </p:txBody>
      </p:sp>
      <p:sp>
        <p:nvSpPr>
          <p:cNvPr id="7" name="Rectangle 6"/>
          <p:cNvSpPr/>
          <p:nvPr/>
        </p:nvSpPr>
        <p:spPr bwMode="auto">
          <a:xfrm>
            <a:off x="7768043" y="2850605"/>
            <a:ext cx="3990494" cy="3222172"/>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t>lastname2</a:t>
            </a:r>
          </a:p>
        </p:txBody>
      </p:sp>
      <p:sp>
        <p:nvSpPr>
          <p:cNvPr id="9" name="Rectangle 8"/>
          <p:cNvSpPr/>
          <p:nvPr/>
        </p:nvSpPr>
        <p:spPr bwMode="auto">
          <a:xfrm>
            <a:off x="553411" y="2859314"/>
            <a:ext cx="7397512" cy="3222172"/>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lastname1</a:t>
            </a:r>
          </a:p>
        </p:txBody>
      </p:sp>
      <p:sp>
        <p:nvSpPr>
          <p:cNvPr id="3" name="Title 2"/>
          <p:cNvSpPr>
            <a:spLocks noGrp="1"/>
          </p:cNvSpPr>
          <p:nvPr>
            <p:ph type="title"/>
          </p:nvPr>
        </p:nvSpPr>
        <p:spPr/>
        <p:txBody>
          <a:bodyPr/>
          <a:lstStyle/>
          <a:p>
            <a:r>
              <a:rPr lang="en-US"/>
              <a:t>Table Storage Concepts</a:t>
            </a:r>
            <a:endParaRPr lang="en-US" dirty="0"/>
          </a:p>
        </p:txBody>
      </p:sp>
      <p:graphicFrame>
        <p:nvGraphicFramePr>
          <p:cNvPr id="5" name="Content Placeholder 4"/>
          <p:cNvGraphicFramePr>
            <a:graphicFrameLocks noGrp="1"/>
          </p:cNvGraphicFramePr>
          <p:nvPr>
            <p:ph sz="quarter" idx="10"/>
            <p:extLst/>
          </p:nvPr>
        </p:nvGraphicFramePr>
        <p:xfrm>
          <a:off x="722810" y="3352800"/>
          <a:ext cx="10868296" cy="25082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ounded Rectangular Callout 9"/>
          <p:cNvSpPr/>
          <p:nvPr/>
        </p:nvSpPr>
        <p:spPr bwMode="auto">
          <a:xfrm>
            <a:off x="268928" y="6252368"/>
            <a:ext cx="4059634" cy="457200"/>
          </a:xfrm>
          <a:prstGeom prst="wedgeRoundRectCallout">
            <a:avLst>
              <a:gd name="adj1" fmla="val -21237"/>
              <a:gd name="adj2" fmla="val -199854"/>
              <a:gd name="adj3" fmla="val 16667"/>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Partition Key=</a:t>
            </a:r>
            <a:r>
              <a:rPr lang="en-US" sz="2400" dirty="0" err="1">
                <a:gradFill>
                  <a:gsLst>
                    <a:gs pos="0">
                      <a:srgbClr val="FFFFFF"/>
                    </a:gs>
                    <a:gs pos="100000">
                      <a:srgbClr val="FFFFFF"/>
                    </a:gs>
                  </a:gsLst>
                  <a:lin ang="5400000" scaled="0"/>
                </a:gradFill>
                <a:ea typeface="Segoe UI" pitchFamily="34" charset="0"/>
                <a:cs typeface="Segoe UI" pitchFamily="34" charset="0"/>
              </a:rPr>
              <a:t>lastname</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078299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74638" y="2016806"/>
            <a:ext cx="11351305" cy="3875314"/>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t>https://storageaccountname.queue.core.windows.net/QUEUENAME/</a:t>
            </a:r>
          </a:p>
        </p:txBody>
      </p:sp>
      <p:sp>
        <p:nvSpPr>
          <p:cNvPr id="3" name="Title 2"/>
          <p:cNvSpPr>
            <a:spLocks noGrp="1"/>
          </p:cNvSpPr>
          <p:nvPr>
            <p:ph type="title"/>
          </p:nvPr>
        </p:nvSpPr>
        <p:spPr/>
        <p:txBody>
          <a:bodyPr/>
          <a:lstStyle/>
          <a:p>
            <a:r>
              <a:rPr lang="en-US" dirty="0"/>
              <a:t>Queue Storage Concepts</a:t>
            </a:r>
          </a:p>
        </p:txBody>
      </p:sp>
      <p:graphicFrame>
        <p:nvGraphicFramePr>
          <p:cNvPr id="5" name="Content Placeholder 4"/>
          <p:cNvGraphicFramePr>
            <a:graphicFrameLocks noGrp="1"/>
          </p:cNvGraphicFramePr>
          <p:nvPr>
            <p:ph sz="quarter" idx="10"/>
            <p:extLst/>
          </p:nvPr>
        </p:nvGraphicFramePr>
        <p:xfrm>
          <a:off x="1835490" y="2800578"/>
          <a:ext cx="8229600" cy="26561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ounded Rectangular Callout 6"/>
          <p:cNvSpPr/>
          <p:nvPr/>
        </p:nvSpPr>
        <p:spPr bwMode="auto">
          <a:xfrm>
            <a:off x="323682" y="6037942"/>
            <a:ext cx="4059634" cy="457200"/>
          </a:xfrm>
          <a:prstGeom prst="wedgeRoundRectCallout">
            <a:avLst>
              <a:gd name="adj1" fmla="val -23024"/>
              <a:gd name="adj2" fmla="val -173957"/>
              <a:gd name="adj3" fmla="val 16667"/>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Partition Key=</a:t>
            </a:r>
            <a:r>
              <a:rPr lang="en-US" sz="2400" dirty="0" err="1">
                <a:gradFill>
                  <a:gsLst>
                    <a:gs pos="0">
                      <a:srgbClr val="FFFFFF"/>
                    </a:gs>
                    <a:gs pos="100000">
                      <a:srgbClr val="FFFFFF"/>
                    </a:gs>
                  </a:gsLst>
                  <a:lin ang="5400000" scaled="0"/>
                </a:gradFill>
                <a:ea typeface="Segoe UI" pitchFamily="34" charset="0"/>
                <a:cs typeface="Segoe UI" pitchFamily="34" charset="0"/>
              </a:rPr>
              <a:t>queuename</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748015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71463" y="1567543"/>
            <a:ext cx="11351306" cy="4644569"/>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1" algn="ctr" defTabSz="932472" fontAlgn="base">
              <a:lnSpc>
                <a:spcPct val="90000"/>
              </a:lnSpc>
              <a:spcBef>
                <a:spcPct val="0"/>
              </a:spcBef>
              <a:spcAft>
                <a:spcPct val="0"/>
              </a:spcAft>
            </a:pPr>
            <a:r>
              <a:rPr lang="en-US" sz="2400" dirty="0"/>
              <a:t>file:\\storageaccountname.files.core.windows.net\SHARENAME</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p:nvPr>
        </p:nvSpPr>
        <p:spPr/>
        <p:txBody>
          <a:bodyPr/>
          <a:lstStyle/>
          <a:p>
            <a:r>
              <a:rPr lang="en-US" dirty="0"/>
              <a:t>Files Storage Concepts</a:t>
            </a:r>
          </a:p>
        </p:txBody>
      </p:sp>
      <p:graphicFrame>
        <p:nvGraphicFramePr>
          <p:cNvPr id="5" name="Content Placeholder 4"/>
          <p:cNvGraphicFramePr>
            <a:graphicFrameLocks noGrp="1"/>
          </p:cNvGraphicFramePr>
          <p:nvPr>
            <p:ph sz="quarter" idx="10"/>
            <p:extLst/>
          </p:nvPr>
        </p:nvGraphicFramePr>
        <p:xfrm>
          <a:off x="1832316" y="2423884"/>
          <a:ext cx="8229600" cy="36140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Lock" hidden="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56141" y="1968037"/>
            <a:ext cx="563353" cy="563353"/>
          </a:xfrm>
          <a:prstGeom prst="rect">
            <a:avLst/>
          </a:prstGeom>
        </p:spPr>
      </p:pic>
      <p:pic>
        <p:nvPicPr>
          <p:cNvPr id="6" name="lock2" hidden="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64453" y="1968037"/>
            <a:ext cx="563353" cy="563353"/>
          </a:xfrm>
          <a:prstGeom prst="rect">
            <a:avLst/>
          </a:prstGeom>
        </p:spPr>
      </p:pic>
      <p:pic>
        <p:nvPicPr>
          <p:cNvPr id="4" name="unlock3" hidden="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349038" y="1968037"/>
            <a:ext cx="563353" cy="563353"/>
          </a:xfrm>
          <a:prstGeom prst="rect">
            <a:avLst/>
          </a:prstGeom>
        </p:spPr>
      </p:pic>
      <p:pic>
        <p:nvPicPr>
          <p:cNvPr id="7" name="lock4" hidden="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132101" y="5255988"/>
            <a:ext cx="563353" cy="563353"/>
          </a:xfrm>
          <a:prstGeom prst="rect">
            <a:avLst/>
          </a:prstGeom>
        </p:spPr>
      </p:pic>
      <p:sp>
        <p:nvSpPr>
          <p:cNvPr id="16" name="Rounded Rectangular Callout 15"/>
          <p:cNvSpPr/>
          <p:nvPr/>
        </p:nvSpPr>
        <p:spPr bwMode="auto">
          <a:xfrm>
            <a:off x="274638" y="6240463"/>
            <a:ext cx="4059634" cy="457200"/>
          </a:xfrm>
          <a:prstGeom prst="wedgeRoundRectCallout">
            <a:avLst>
              <a:gd name="adj1" fmla="val -6578"/>
              <a:gd name="adj2" fmla="val -162128"/>
              <a:gd name="adj3" fmla="val 16667"/>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Partition Key=</a:t>
            </a:r>
            <a:r>
              <a:rPr lang="en-US" sz="2000" dirty="0" err="1">
                <a:gradFill>
                  <a:gsLst>
                    <a:gs pos="0">
                      <a:srgbClr val="FFFFFF"/>
                    </a:gs>
                    <a:gs pos="100000">
                      <a:srgbClr val="FFFFFF"/>
                    </a:gs>
                  </a:gsLst>
                  <a:lin ang="5400000" scaled="0"/>
                </a:gradFill>
                <a:ea typeface="Segoe UI" pitchFamily="34" charset="0"/>
                <a:cs typeface="Segoe UI" pitchFamily="34" charset="0"/>
              </a:rPr>
              <a:t>sharename</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935988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Azure Files</a:t>
            </a:r>
          </a:p>
        </p:txBody>
      </p:sp>
    </p:spTree>
    <p:extLst>
      <p:ext uri="{BB962C8B-B14F-4D97-AF65-F5344CB8AC3E}">
        <p14:creationId xmlns:p14="http://schemas.microsoft.com/office/powerpoint/2010/main" val="288527124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 Targets</a:t>
            </a:r>
          </a:p>
        </p:txBody>
      </p:sp>
    </p:spTree>
    <p:extLst>
      <p:ext uri="{BB962C8B-B14F-4D97-AF65-F5344CB8AC3E}">
        <p14:creationId xmlns:p14="http://schemas.microsoft.com/office/powerpoint/2010/main" val="166333560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Scalability Targets</a:t>
            </a:r>
          </a:p>
        </p:txBody>
      </p:sp>
      <p:grpSp>
        <p:nvGrpSpPr>
          <p:cNvPr id="39" name="Group 38"/>
          <p:cNvGrpSpPr/>
          <p:nvPr/>
        </p:nvGrpSpPr>
        <p:grpSpPr>
          <a:xfrm>
            <a:off x="814925" y="1815485"/>
            <a:ext cx="5198230" cy="1894884"/>
            <a:chOff x="272318" y="1277603"/>
            <a:chExt cx="5198230" cy="1894884"/>
          </a:xfrm>
        </p:grpSpPr>
        <p:sp>
          <p:nvSpPr>
            <p:cNvPr id="4" name="Rectangle 3"/>
            <p:cNvSpPr/>
            <p:nvPr/>
          </p:nvSpPr>
          <p:spPr bwMode="auto">
            <a:xfrm>
              <a:off x="272320" y="1277603"/>
              <a:ext cx="5095299" cy="187106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400" dirty="0">
                  <a:solidFill>
                    <a:schemeClr val="tx2">
                      <a:lumMod val="25000"/>
                    </a:schemeClr>
                  </a:solidFill>
                  <a:ea typeface="Segoe UI" pitchFamily="34" charset="0"/>
                  <a:cs typeface="Segoe UI" pitchFamily="34" charset="0"/>
                </a:rPr>
                <a:t>Blobs</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6411" y="1283002"/>
              <a:ext cx="780290" cy="780290"/>
            </a:xfrm>
            <a:prstGeom prst="rect">
              <a:avLst/>
            </a:prstGeom>
          </p:spPr>
        </p:pic>
        <p:sp>
          <p:nvSpPr>
            <p:cNvPr id="14" name="TextBox 13"/>
            <p:cNvSpPr txBox="1"/>
            <p:nvPr/>
          </p:nvSpPr>
          <p:spPr>
            <a:xfrm>
              <a:off x="272318" y="1975236"/>
              <a:ext cx="5198230" cy="1197251"/>
            </a:xfrm>
            <a:prstGeom prst="rect">
              <a:avLst/>
            </a:prstGeom>
            <a:noFill/>
          </p:spPr>
          <p:txBody>
            <a:bodyPr wrap="square" lIns="182880" tIns="146304" rIns="182880" bIns="146304" rtlCol="0">
              <a:spAutoFit/>
            </a:bodyPr>
            <a:lstStyle/>
            <a:p>
              <a:pPr>
                <a:lnSpc>
                  <a:spcPct val="90000"/>
                </a:lnSpc>
                <a:spcAft>
                  <a:spcPts val="600"/>
                </a:spcAft>
              </a:pPr>
              <a:r>
                <a:rPr lang="en-US" b="1" dirty="0">
                  <a:solidFill>
                    <a:schemeClr val="bg1">
                      <a:lumMod val="75000"/>
                    </a:schemeClr>
                  </a:solidFill>
                </a:rPr>
                <a:t>500 IOPS</a:t>
              </a:r>
              <a:r>
                <a:rPr lang="en-US" dirty="0">
                  <a:solidFill>
                    <a:schemeClr val="bg1">
                      <a:lumMod val="75000"/>
                    </a:schemeClr>
                  </a:solidFill>
                </a:rPr>
                <a:t> or 60MB/s on Standard Storage.</a:t>
              </a:r>
            </a:p>
            <a:p>
              <a:pPr>
                <a:lnSpc>
                  <a:spcPct val="90000"/>
                </a:lnSpc>
                <a:spcAft>
                  <a:spcPts val="600"/>
                </a:spcAft>
              </a:pPr>
              <a:r>
                <a:rPr lang="en-US" dirty="0">
                  <a:solidFill>
                    <a:schemeClr val="bg1">
                      <a:lumMod val="75000"/>
                    </a:schemeClr>
                  </a:solidFill>
                </a:rPr>
                <a:t>Basic/Standard Tier VM: 300/500 IOPS/disk.</a:t>
              </a:r>
            </a:p>
            <a:p>
              <a:pPr>
                <a:lnSpc>
                  <a:spcPct val="90000"/>
                </a:lnSpc>
                <a:spcAft>
                  <a:spcPts val="600"/>
                </a:spcAft>
              </a:pPr>
              <a:r>
                <a:rPr lang="en-US" dirty="0">
                  <a:solidFill>
                    <a:schemeClr val="bg1">
                      <a:lumMod val="75000"/>
                    </a:schemeClr>
                  </a:solidFill>
                </a:rPr>
                <a:t>*S-Series VM w/ Prem Storage: 5,000 IOPS/disk.</a:t>
              </a:r>
              <a:endParaRPr lang="en-US" sz="1600" dirty="0">
                <a:solidFill>
                  <a:schemeClr val="bg1">
                    <a:lumMod val="75000"/>
                  </a:schemeClr>
                </a:solidFill>
              </a:endParaRPr>
            </a:p>
          </p:txBody>
        </p:sp>
        <p:cxnSp>
          <p:nvCxnSpPr>
            <p:cNvPr id="5" name="Straight Connector 4"/>
            <p:cNvCxnSpPr/>
            <p:nvPr/>
          </p:nvCxnSpPr>
          <p:spPr>
            <a:xfrm>
              <a:off x="489612" y="1975236"/>
              <a:ext cx="3800000"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6271740" y="1815485"/>
            <a:ext cx="5095299" cy="1871063"/>
            <a:chOff x="6254020" y="1277603"/>
            <a:chExt cx="5095299" cy="1871063"/>
          </a:xfrm>
        </p:grpSpPr>
        <p:sp>
          <p:nvSpPr>
            <p:cNvPr id="6" name="Rectangle 5"/>
            <p:cNvSpPr/>
            <p:nvPr/>
          </p:nvSpPr>
          <p:spPr bwMode="auto">
            <a:xfrm>
              <a:off x="6254020" y="1277603"/>
              <a:ext cx="5095299" cy="187106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400" dirty="0">
                  <a:solidFill>
                    <a:schemeClr val="tx2">
                      <a:lumMod val="25000"/>
                    </a:schemeClr>
                  </a:solidFill>
                  <a:ea typeface="Segoe UI" pitchFamily="34" charset="0"/>
                  <a:cs typeface="Segoe UI" pitchFamily="34" charset="0"/>
                </a:rPr>
                <a:t>File Shares</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10445" y="1283002"/>
              <a:ext cx="780290" cy="780290"/>
            </a:xfrm>
            <a:prstGeom prst="rect">
              <a:avLst/>
            </a:prstGeom>
          </p:spPr>
        </p:pic>
        <p:sp>
          <p:nvSpPr>
            <p:cNvPr id="20" name="TextBox 19"/>
            <p:cNvSpPr txBox="1"/>
            <p:nvPr/>
          </p:nvSpPr>
          <p:spPr>
            <a:xfrm>
              <a:off x="6254020" y="1975236"/>
              <a:ext cx="4975630" cy="544765"/>
            </a:xfrm>
            <a:prstGeom prst="rect">
              <a:avLst/>
            </a:prstGeom>
            <a:noFill/>
          </p:spPr>
          <p:txBody>
            <a:bodyPr wrap="square" lIns="182880" tIns="146304" rIns="182880" bIns="146304" rtlCol="0">
              <a:spAutoFit/>
            </a:bodyPr>
            <a:lstStyle/>
            <a:p>
              <a:pPr>
                <a:lnSpc>
                  <a:spcPct val="90000"/>
                </a:lnSpc>
                <a:spcAft>
                  <a:spcPts val="600"/>
                </a:spcAft>
              </a:pPr>
              <a:r>
                <a:rPr lang="en-US" b="1" dirty="0">
                  <a:solidFill>
                    <a:schemeClr val="bg1">
                      <a:lumMod val="75000"/>
                    </a:schemeClr>
                  </a:solidFill>
                </a:rPr>
                <a:t>1,000 IOPS </a:t>
              </a:r>
              <a:r>
                <a:rPr lang="en-US" dirty="0">
                  <a:solidFill>
                    <a:schemeClr val="bg1">
                      <a:lumMod val="75000"/>
                    </a:schemeClr>
                  </a:solidFill>
                </a:rPr>
                <a:t>or 60MB/second (8K object size). </a:t>
              </a:r>
            </a:p>
          </p:txBody>
        </p:sp>
        <p:cxnSp>
          <p:nvCxnSpPr>
            <p:cNvPr id="26" name="Straight Connector 25"/>
            <p:cNvCxnSpPr/>
            <p:nvPr/>
          </p:nvCxnSpPr>
          <p:spPr>
            <a:xfrm>
              <a:off x="6451141" y="1975236"/>
              <a:ext cx="3903094"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814925" y="3964959"/>
            <a:ext cx="5095300" cy="1871064"/>
            <a:chOff x="272318" y="3884277"/>
            <a:chExt cx="5095300" cy="1871064"/>
          </a:xfrm>
        </p:grpSpPr>
        <p:sp>
          <p:nvSpPr>
            <p:cNvPr id="8" name="Rectangle 7"/>
            <p:cNvSpPr/>
            <p:nvPr/>
          </p:nvSpPr>
          <p:spPr bwMode="auto">
            <a:xfrm>
              <a:off x="272319" y="3884278"/>
              <a:ext cx="5095299" cy="187106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400" dirty="0">
                  <a:solidFill>
                    <a:schemeClr val="tx2">
                      <a:lumMod val="25000"/>
                    </a:schemeClr>
                  </a:solidFill>
                  <a:ea typeface="Segoe UI" pitchFamily="34" charset="0"/>
                  <a:cs typeface="Segoe UI" pitchFamily="34" charset="0"/>
                </a:rPr>
                <a:t>Tables</a:t>
              </a: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29593" y="3884277"/>
              <a:ext cx="780290" cy="780290"/>
            </a:xfrm>
            <a:prstGeom prst="rect">
              <a:avLst/>
            </a:prstGeom>
          </p:spPr>
        </p:pic>
        <p:sp>
          <p:nvSpPr>
            <p:cNvPr id="21" name="TextBox 20"/>
            <p:cNvSpPr txBox="1"/>
            <p:nvPr/>
          </p:nvSpPr>
          <p:spPr>
            <a:xfrm>
              <a:off x="272318" y="4591294"/>
              <a:ext cx="4714315" cy="544765"/>
            </a:xfrm>
            <a:prstGeom prst="rect">
              <a:avLst/>
            </a:prstGeom>
            <a:noFill/>
          </p:spPr>
          <p:txBody>
            <a:bodyPr wrap="square" lIns="182880" tIns="146304" rIns="182880" bIns="146304" rtlCol="0">
              <a:spAutoFit/>
            </a:bodyPr>
            <a:lstStyle/>
            <a:p>
              <a:pPr>
                <a:lnSpc>
                  <a:spcPct val="90000"/>
                </a:lnSpc>
                <a:spcAft>
                  <a:spcPts val="600"/>
                </a:spcAft>
              </a:pPr>
              <a:r>
                <a:rPr lang="en-US" b="1" dirty="0">
                  <a:solidFill>
                    <a:schemeClr val="bg1">
                      <a:lumMod val="75000"/>
                    </a:schemeClr>
                  </a:solidFill>
                </a:rPr>
                <a:t>2,000 Entities/second </a:t>
              </a:r>
              <a:r>
                <a:rPr lang="en-US" dirty="0">
                  <a:solidFill>
                    <a:schemeClr val="bg1">
                      <a:lumMod val="75000"/>
                    </a:schemeClr>
                  </a:solidFill>
                </a:rPr>
                <a:t>(1K entity size)</a:t>
              </a:r>
            </a:p>
          </p:txBody>
        </p:sp>
        <p:cxnSp>
          <p:nvCxnSpPr>
            <p:cNvPr id="27" name="Straight Connector 26"/>
            <p:cNvCxnSpPr/>
            <p:nvPr/>
          </p:nvCxnSpPr>
          <p:spPr>
            <a:xfrm>
              <a:off x="489612" y="4591294"/>
              <a:ext cx="3800000"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6271739" y="3964959"/>
            <a:ext cx="5095299" cy="1871064"/>
            <a:chOff x="6254019" y="3884277"/>
            <a:chExt cx="5095299" cy="1871064"/>
          </a:xfrm>
        </p:grpSpPr>
        <p:sp>
          <p:nvSpPr>
            <p:cNvPr id="9" name="Rectangle 8"/>
            <p:cNvSpPr/>
            <p:nvPr/>
          </p:nvSpPr>
          <p:spPr bwMode="auto">
            <a:xfrm>
              <a:off x="6254019" y="3884278"/>
              <a:ext cx="5095299" cy="187106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400" dirty="0">
                  <a:solidFill>
                    <a:schemeClr val="tx2">
                      <a:lumMod val="25000"/>
                    </a:schemeClr>
                  </a:solidFill>
                  <a:ea typeface="Segoe UI" pitchFamily="34" charset="0"/>
                  <a:cs typeface="Segoe UI" pitchFamily="34" charset="0"/>
                </a:rPr>
                <a:t>Queues</a:t>
              </a:r>
            </a:p>
          </p:txBody>
        </p:sp>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70282" y="3884277"/>
              <a:ext cx="780290" cy="780290"/>
            </a:xfrm>
            <a:prstGeom prst="rect">
              <a:avLst/>
            </a:prstGeom>
          </p:spPr>
        </p:pic>
        <p:sp>
          <p:nvSpPr>
            <p:cNvPr id="22" name="TextBox 21"/>
            <p:cNvSpPr txBox="1"/>
            <p:nvPr/>
          </p:nvSpPr>
          <p:spPr>
            <a:xfrm>
              <a:off x="6254019" y="4591294"/>
              <a:ext cx="4836715" cy="544765"/>
            </a:xfrm>
            <a:prstGeom prst="rect">
              <a:avLst/>
            </a:prstGeom>
            <a:noFill/>
          </p:spPr>
          <p:txBody>
            <a:bodyPr wrap="square" lIns="182880" tIns="146304" rIns="182880" bIns="146304" rtlCol="0">
              <a:spAutoFit/>
            </a:bodyPr>
            <a:lstStyle/>
            <a:p>
              <a:pPr>
                <a:lnSpc>
                  <a:spcPct val="90000"/>
                </a:lnSpc>
                <a:spcAft>
                  <a:spcPts val="600"/>
                </a:spcAft>
              </a:pPr>
              <a:r>
                <a:rPr lang="en-US" b="1" dirty="0">
                  <a:solidFill>
                    <a:schemeClr val="bg1">
                      <a:lumMod val="75000"/>
                    </a:schemeClr>
                  </a:solidFill>
                </a:rPr>
                <a:t>2,000 Messages/second </a:t>
              </a:r>
              <a:r>
                <a:rPr lang="en-US" dirty="0">
                  <a:solidFill>
                    <a:schemeClr val="bg1">
                      <a:lumMod val="75000"/>
                    </a:schemeClr>
                  </a:solidFill>
                </a:rPr>
                <a:t>(1K message size).</a:t>
              </a:r>
            </a:p>
          </p:txBody>
        </p:sp>
        <p:cxnSp>
          <p:nvCxnSpPr>
            <p:cNvPr id="28" name="Straight Connector 27"/>
            <p:cNvCxnSpPr/>
            <p:nvPr/>
          </p:nvCxnSpPr>
          <p:spPr>
            <a:xfrm>
              <a:off x="6451141" y="4591294"/>
              <a:ext cx="3903094"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3" name="Rectangle 42"/>
          <p:cNvSpPr/>
          <p:nvPr/>
        </p:nvSpPr>
        <p:spPr bwMode="auto">
          <a:xfrm>
            <a:off x="380790" y="1398494"/>
            <a:ext cx="11430001" cy="4814047"/>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10718310" y="941816"/>
            <a:ext cx="780290" cy="780290"/>
          </a:xfrm>
          <a:prstGeom prst="rect">
            <a:avLst/>
          </a:prstGeom>
        </p:spPr>
      </p:pic>
      <p:sp>
        <p:nvSpPr>
          <p:cNvPr id="45" name="TextBox 44"/>
          <p:cNvSpPr txBox="1"/>
          <p:nvPr/>
        </p:nvSpPr>
        <p:spPr>
          <a:xfrm>
            <a:off x="5529240" y="941815"/>
            <a:ext cx="518907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chemeClr val="tx1"/>
                    </a:gs>
                    <a:gs pos="30000">
                      <a:schemeClr val="tx1"/>
                    </a:gs>
                  </a:gsLst>
                  <a:lin ang="5400000" scaled="0"/>
                </a:gradFill>
              </a:rPr>
              <a:t> Standard Storage Account: 20,000 IOPS</a:t>
            </a:r>
          </a:p>
        </p:txBody>
      </p:sp>
    </p:spTree>
    <p:extLst>
      <p:ext uri="{BB962C8B-B14F-4D97-AF65-F5344CB8AC3E}">
        <p14:creationId xmlns:p14="http://schemas.microsoft.com/office/powerpoint/2010/main" val="22086891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Scalability Targets</a:t>
            </a:r>
          </a:p>
        </p:txBody>
      </p:sp>
    </p:spTree>
    <p:extLst>
      <p:ext uri="{BB962C8B-B14F-4D97-AF65-F5344CB8AC3E}">
        <p14:creationId xmlns:p14="http://schemas.microsoft.com/office/powerpoint/2010/main" val="42105326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 and Access Control</a:t>
            </a:r>
          </a:p>
        </p:txBody>
      </p:sp>
    </p:spTree>
    <p:extLst>
      <p:ext uri="{BB962C8B-B14F-4D97-AF65-F5344CB8AC3E}">
        <p14:creationId xmlns:p14="http://schemas.microsoft.com/office/powerpoint/2010/main" val="408024694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Storage account security</a:t>
            </a:r>
          </a:p>
        </p:txBody>
      </p:sp>
      <p:sp>
        <p:nvSpPr>
          <p:cNvPr id="4" name="Text Placeholder 3"/>
          <p:cNvSpPr>
            <a:spLocks noGrp="1"/>
          </p:cNvSpPr>
          <p:nvPr>
            <p:ph sz="quarter" idx="10"/>
          </p:nvPr>
        </p:nvSpPr>
        <p:spPr>
          <a:xfrm>
            <a:off x="268289" y="1398397"/>
            <a:ext cx="8879606" cy="3990652"/>
          </a:xfrm>
        </p:spPr>
        <p:txBody>
          <a:bodyPr>
            <a:normAutofit fontScale="70000" lnSpcReduction="20000"/>
          </a:bodyPr>
          <a:lstStyle/>
          <a:p>
            <a:r>
              <a:rPr lang="en-US" dirty="0"/>
              <a:t>A storage account is protected by an access key </a:t>
            </a:r>
          </a:p>
          <a:p>
            <a:endParaRPr lang="en-US" dirty="0"/>
          </a:p>
          <a:p>
            <a:r>
              <a:rPr lang="en-US" dirty="0"/>
              <a:t>The storage account name and access key collectively are used to authenticate to the account</a:t>
            </a:r>
          </a:p>
          <a:p>
            <a:endParaRPr lang="en-US" dirty="0"/>
          </a:p>
          <a:p>
            <a:r>
              <a:rPr lang="en-US" dirty="0"/>
              <a:t>The access key gives you </a:t>
            </a:r>
            <a:r>
              <a:rPr lang="en-US" dirty="0">
                <a:solidFill>
                  <a:srgbClr val="FFFF00"/>
                </a:solidFill>
              </a:rPr>
              <a:t>full access </a:t>
            </a:r>
            <a:r>
              <a:rPr lang="en-US" dirty="0"/>
              <a:t>to the storage account</a:t>
            </a:r>
          </a:p>
          <a:p>
            <a:pPr lvl="1"/>
            <a:r>
              <a:rPr lang="en-US" dirty="0"/>
              <a:t>RBAC is an effective way to limit this.</a:t>
            </a:r>
          </a:p>
          <a:p>
            <a:endParaRPr lang="en-US" dirty="0"/>
          </a:p>
          <a:p>
            <a:r>
              <a:rPr lang="en-US" dirty="0"/>
              <a:t>Rotate access keys regularly</a:t>
            </a:r>
          </a:p>
        </p:txBody>
      </p:sp>
      <p:pic>
        <p:nvPicPr>
          <p:cNvPr id="5" name="Picture 4"/>
          <p:cNvPicPr>
            <a:picLocks noChangeAspect="1"/>
          </p:cNvPicPr>
          <p:nvPr/>
        </p:nvPicPr>
        <p:blipFill>
          <a:blip r:embed="rId3"/>
          <a:stretch>
            <a:fillRect/>
          </a:stretch>
        </p:blipFill>
        <p:spPr>
          <a:xfrm>
            <a:off x="9350594" y="773122"/>
            <a:ext cx="2678925" cy="3942924"/>
          </a:xfrm>
          <a:prstGeom prst="rect">
            <a:avLst/>
          </a:prstGeom>
        </p:spPr>
      </p:pic>
      <p:grpSp>
        <p:nvGrpSpPr>
          <p:cNvPr id="23" name="Group 22"/>
          <p:cNvGrpSpPr/>
          <p:nvPr/>
        </p:nvGrpSpPr>
        <p:grpSpPr>
          <a:xfrm>
            <a:off x="2289579" y="4894012"/>
            <a:ext cx="8400477" cy="1580141"/>
            <a:chOff x="87528" y="4000298"/>
            <a:chExt cx="8400477" cy="1580141"/>
          </a:xfrm>
        </p:grpSpPr>
        <p:grpSp>
          <p:nvGrpSpPr>
            <p:cNvPr id="21" name="Group 20"/>
            <p:cNvGrpSpPr/>
            <p:nvPr/>
          </p:nvGrpSpPr>
          <p:grpSpPr>
            <a:xfrm>
              <a:off x="6183970" y="4375359"/>
              <a:ext cx="2304035" cy="1205080"/>
              <a:chOff x="5226316" y="4099944"/>
              <a:chExt cx="2304035" cy="1205080"/>
            </a:xfrm>
          </p:grpSpPr>
          <p:pic>
            <p:nvPicPr>
              <p:cNvPr id="7" name="Picture 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988189" y="4099944"/>
                <a:ext cx="780290" cy="780290"/>
              </a:xfrm>
              <a:prstGeom prst="rect">
                <a:avLst/>
              </a:prstGeom>
            </p:spPr>
          </p:pic>
          <p:sp>
            <p:nvSpPr>
              <p:cNvPr id="8" name="TextBox 7"/>
              <p:cNvSpPr txBox="1"/>
              <p:nvPr/>
            </p:nvSpPr>
            <p:spPr>
              <a:xfrm>
                <a:off x="5226316" y="4760259"/>
                <a:ext cx="2304035"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Storage Account</a:t>
                </a:r>
              </a:p>
            </p:txBody>
          </p:sp>
        </p:grpSp>
        <p:grpSp>
          <p:nvGrpSpPr>
            <p:cNvPr id="20" name="Group 19"/>
            <p:cNvGrpSpPr/>
            <p:nvPr/>
          </p:nvGrpSpPr>
          <p:grpSpPr>
            <a:xfrm>
              <a:off x="3135749" y="4375359"/>
              <a:ext cx="1470476" cy="1205080"/>
              <a:chOff x="2565945" y="4099944"/>
              <a:chExt cx="1470476" cy="1205080"/>
            </a:xfrm>
          </p:grpSpPr>
          <p:pic>
            <p:nvPicPr>
              <p:cNvPr id="6" name="Picture 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2911038" y="4099944"/>
                <a:ext cx="780290" cy="780290"/>
              </a:xfrm>
              <a:prstGeom prst="rect">
                <a:avLst/>
              </a:prstGeom>
            </p:spPr>
          </p:pic>
          <p:sp>
            <p:nvSpPr>
              <p:cNvPr id="9" name="TextBox 8"/>
              <p:cNvSpPr txBox="1"/>
              <p:nvPr/>
            </p:nvSpPr>
            <p:spPr>
              <a:xfrm>
                <a:off x="2565945" y="4760259"/>
                <a:ext cx="1470476"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Web App</a:t>
                </a:r>
              </a:p>
            </p:txBody>
          </p:sp>
        </p:grpSp>
        <p:grpSp>
          <p:nvGrpSpPr>
            <p:cNvPr id="19" name="Group 18"/>
            <p:cNvGrpSpPr/>
            <p:nvPr/>
          </p:nvGrpSpPr>
          <p:grpSpPr>
            <a:xfrm>
              <a:off x="87528" y="4375359"/>
              <a:ext cx="1470476" cy="1205080"/>
              <a:chOff x="239026" y="4099944"/>
              <a:chExt cx="1470476" cy="1205080"/>
            </a:xfrm>
          </p:grpSpPr>
          <p:pic>
            <p:nvPicPr>
              <p:cNvPr id="10" name="Picture 9"/>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584119" y="4099944"/>
                <a:ext cx="780290" cy="780290"/>
              </a:xfrm>
              <a:prstGeom prst="rect">
                <a:avLst/>
              </a:prstGeom>
            </p:spPr>
          </p:pic>
          <p:sp>
            <p:nvSpPr>
              <p:cNvPr id="11" name="TextBox 10"/>
              <p:cNvSpPr txBox="1"/>
              <p:nvPr/>
            </p:nvSpPr>
            <p:spPr>
              <a:xfrm>
                <a:off x="239026" y="4760259"/>
                <a:ext cx="1470476"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Client</a:t>
                </a:r>
              </a:p>
            </p:txBody>
          </p:sp>
        </p:grpSp>
        <p:cxnSp>
          <p:nvCxnSpPr>
            <p:cNvPr id="13" name="Straight Arrow Connector 12"/>
            <p:cNvCxnSpPr>
              <a:stCxn id="10" idx="3"/>
              <a:endCxn id="6" idx="1"/>
            </p:cNvCxnSpPr>
            <p:nvPr/>
          </p:nvCxnSpPr>
          <p:spPr>
            <a:xfrm>
              <a:off x="1212911" y="4765504"/>
              <a:ext cx="226793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3"/>
              <a:endCxn id="7" idx="1"/>
            </p:cNvCxnSpPr>
            <p:nvPr/>
          </p:nvCxnSpPr>
          <p:spPr>
            <a:xfrm>
              <a:off x="4261132" y="4765504"/>
              <a:ext cx="268471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482146" y="4000298"/>
              <a:ext cx="2242682" cy="871008"/>
            </a:xfrm>
            <a:prstGeom prst="rect">
              <a:avLst/>
            </a:prstGeom>
            <a:noFill/>
          </p:spPr>
          <p:txBody>
            <a:bodyPr wrap="square" lIns="182880" tIns="146304" rIns="182880" bIns="146304" rtlCol="0">
              <a:spAutoFit/>
            </a:bodyPr>
            <a:lstStyle/>
            <a:p>
              <a:pPr algn="ctr">
                <a:lnSpc>
                  <a:spcPct val="90000"/>
                </a:lnSpc>
                <a:spcAft>
                  <a:spcPts val="600"/>
                </a:spcAft>
              </a:pPr>
              <a:r>
                <a:rPr lang="en-US" b="1" u="sng" dirty="0">
                  <a:gradFill>
                    <a:gsLst>
                      <a:gs pos="2917">
                        <a:schemeClr val="tx1"/>
                      </a:gs>
                      <a:gs pos="30000">
                        <a:schemeClr val="tx1"/>
                      </a:gs>
                    </a:gsLst>
                    <a:lin ang="5400000" scaled="0"/>
                  </a:gradFill>
                </a:rPr>
                <a:t>Authentication</a:t>
              </a:r>
            </a:p>
            <a:p>
              <a:pPr algn="ctr">
                <a:lnSpc>
                  <a:spcPct val="90000"/>
                </a:lnSpc>
                <a:spcAft>
                  <a:spcPts val="600"/>
                </a:spcAft>
              </a:pPr>
              <a:r>
                <a:rPr lang="en-US" dirty="0">
                  <a:gradFill>
                    <a:gsLst>
                      <a:gs pos="2917">
                        <a:schemeClr val="tx1"/>
                      </a:gs>
                      <a:gs pos="30000">
                        <a:schemeClr val="tx1"/>
                      </a:gs>
                    </a:gsLst>
                    <a:lin ang="5400000" scaled="0"/>
                  </a:gradFill>
                </a:rPr>
                <a:t>Acct Name + Key</a:t>
              </a:r>
            </a:p>
          </p:txBody>
        </p:sp>
      </p:grpSp>
    </p:spTree>
    <p:extLst>
      <p:ext uri="{BB962C8B-B14F-4D97-AF65-F5344CB8AC3E}">
        <p14:creationId xmlns:p14="http://schemas.microsoft.com/office/powerpoint/2010/main" val="90144853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Shared Access Signatures (SAS)</a:t>
            </a:r>
          </a:p>
        </p:txBody>
      </p:sp>
      <p:sp>
        <p:nvSpPr>
          <p:cNvPr id="2" name="Text Placeholder 1"/>
          <p:cNvSpPr>
            <a:spLocks noGrp="1"/>
          </p:cNvSpPr>
          <p:nvPr>
            <p:ph sz="quarter" idx="10"/>
          </p:nvPr>
        </p:nvSpPr>
        <p:spPr>
          <a:xfrm>
            <a:off x="268288" y="1398397"/>
            <a:ext cx="11542503" cy="2660477"/>
          </a:xfrm>
        </p:spPr>
        <p:txBody>
          <a:bodyPr>
            <a:normAutofit fontScale="70000" lnSpcReduction="20000"/>
          </a:bodyPr>
          <a:lstStyle/>
          <a:p>
            <a:r>
              <a:rPr lang="en-US" dirty="0"/>
              <a:t>A URI containing information to grant </a:t>
            </a:r>
            <a:r>
              <a:rPr lang="en-US" dirty="0">
                <a:solidFill>
                  <a:srgbClr val="FFFF00"/>
                </a:solidFill>
              </a:rPr>
              <a:t>limited or full access </a:t>
            </a:r>
            <a:r>
              <a:rPr lang="en-US" dirty="0"/>
              <a:t>to objects in your storage account</a:t>
            </a:r>
          </a:p>
          <a:p>
            <a:endParaRPr lang="en-US" dirty="0"/>
          </a:p>
          <a:p>
            <a:r>
              <a:rPr lang="en-US" dirty="0"/>
              <a:t>SAS tokens identify a resource, start time, stop time, and permissions</a:t>
            </a:r>
          </a:p>
          <a:p>
            <a:endParaRPr lang="en-US" dirty="0"/>
          </a:p>
          <a:p>
            <a:r>
              <a:rPr lang="en-US" dirty="0"/>
              <a:t>Access policies can be used for resource containers</a:t>
            </a:r>
          </a:p>
          <a:p>
            <a:pPr lvl="1"/>
            <a:r>
              <a:rPr lang="en-US" dirty="0"/>
              <a:t>Blob container, File Share, Table, Queue</a:t>
            </a:r>
          </a:p>
        </p:txBody>
      </p:sp>
      <p:grpSp>
        <p:nvGrpSpPr>
          <p:cNvPr id="27" name="Group 26"/>
          <p:cNvGrpSpPr/>
          <p:nvPr/>
        </p:nvGrpSpPr>
        <p:grpSpPr>
          <a:xfrm>
            <a:off x="1839620" y="4002800"/>
            <a:ext cx="8400477" cy="2555226"/>
            <a:chOff x="163720" y="4156876"/>
            <a:chExt cx="8400477" cy="2555226"/>
          </a:xfrm>
        </p:grpSpPr>
        <p:grpSp>
          <p:nvGrpSpPr>
            <p:cNvPr id="5" name="Group 4"/>
            <p:cNvGrpSpPr/>
            <p:nvPr/>
          </p:nvGrpSpPr>
          <p:grpSpPr>
            <a:xfrm>
              <a:off x="6260162" y="4546626"/>
              <a:ext cx="2304035" cy="1454379"/>
              <a:chOff x="5226316" y="4099944"/>
              <a:chExt cx="2304035" cy="1454379"/>
            </a:xfrm>
          </p:grpSpPr>
          <p:pic>
            <p:nvPicPr>
              <p:cNvPr id="15" name="Picture 1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988189" y="4099944"/>
                <a:ext cx="780290" cy="780290"/>
              </a:xfrm>
              <a:prstGeom prst="rect">
                <a:avLst/>
              </a:prstGeom>
            </p:spPr>
          </p:pic>
          <p:sp>
            <p:nvSpPr>
              <p:cNvPr id="16" name="TextBox 15"/>
              <p:cNvSpPr txBox="1"/>
              <p:nvPr/>
            </p:nvSpPr>
            <p:spPr>
              <a:xfrm>
                <a:off x="5226316" y="4760259"/>
                <a:ext cx="2304035"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Storage Account w/CORS</a:t>
                </a:r>
              </a:p>
            </p:txBody>
          </p:sp>
        </p:grpSp>
        <p:grpSp>
          <p:nvGrpSpPr>
            <p:cNvPr id="6" name="Group 5"/>
            <p:cNvGrpSpPr/>
            <p:nvPr/>
          </p:nvGrpSpPr>
          <p:grpSpPr>
            <a:xfrm>
              <a:off x="3211941" y="4546626"/>
              <a:ext cx="1470476" cy="1205080"/>
              <a:chOff x="2565945" y="4099944"/>
              <a:chExt cx="1470476" cy="1205080"/>
            </a:xfrm>
          </p:grpSpPr>
          <p:pic>
            <p:nvPicPr>
              <p:cNvPr id="13" name="Picture 1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911038" y="4099944"/>
                <a:ext cx="780290" cy="780290"/>
              </a:xfrm>
              <a:prstGeom prst="rect">
                <a:avLst/>
              </a:prstGeom>
            </p:spPr>
          </p:pic>
          <p:sp>
            <p:nvSpPr>
              <p:cNvPr id="14" name="TextBox 13"/>
              <p:cNvSpPr txBox="1"/>
              <p:nvPr/>
            </p:nvSpPr>
            <p:spPr>
              <a:xfrm>
                <a:off x="2565945" y="4760259"/>
                <a:ext cx="1470476"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Web App</a:t>
                </a:r>
              </a:p>
            </p:txBody>
          </p:sp>
        </p:grpSp>
        <p:grpSp>
          <p:nvGrpSpPr>
            <p:cNvPr id="7" name="Group 6"/>
            <p:cNvGrpSpPr/>
            <p:nvPr/>
          </p:nvGrpSpPr>
          <p:grpSpPr>
            <a:xfrm>
              <a:off x="163720" y="4546626"/>
              <a:ext cx="1470476" cy="1205080"/>
              <a:chOff x="239026" y="4099944"/>
              <a:chExt cx="1470476" cy="1205080"/>
            </a:xfrm>
          </p:grpSpPr>
          <p:pic>
            <p:nvPicPr>
              <p:cNvPr id="11" name="Picture 10"/>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84119" y="4099944"/>
                <a:ext cx="780290" cy="780290"/>
              </a:xfrm>
              <a:prstGeom prst="rect">
                <a:avLst/>
              </a:prstGeom>
            </p:spPr>
          </p:pic>
          <p:sp>
            <p:nvSpPr>
              <p:cNvPr id="12" name="TextBox 11"/>
              <p:cNvSpPr txBox="1"/>
              <p:nvPr/>
            </p:nvSpPr>
            <p:spPr>
              <a:xfrm>
                <a:off x="239026" y="4760259"/>
                <a:ext cx="1470476"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Client</a:t>
                </a:r>
              </a:p>
            </p:txBody>
          </p:sp>
        </p:grpSp>
        <p:cxnSp>
          <p:nvCxnSpPr>
            <p:cNvPr id="8" name="Straight Arrow Connector 7"/>
            <p:cNvCxnSpPr>
              <a:stCxn id="11" idx="3"/>
              <a:endCxn id="13" idx="1"/>
            </p:cNvCxnSpPr>
            <p:nvPr/>
          </p:nvCxnSpPr>
          <p:spPr>
            <a:xfrm>
              <a:off x="1289103" y="4936771"/>
              <a:ext cx="226793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3" idx="3"/>
              <a:endCxn id="15" idx="1"/>
            </p:cNvCxnSpPr>
            <p:nvPr/>
          </p:nvCxnSpPr>
          <p:spPr>
            <a:xfrm>
              <a:off x="4337324" y="4936771"/>
              <a:ext cx="268471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07052" y="4156876"/>
              <a:ext cx="2345253" cy="871008"/>
            </a:xfrm>
            <a:prstGeom prst="rect">
              <a:avLst/>
            </a:prstGeom>
            <a:noFill/>
          </p:spPr>
          <p:txBody>
            <a:bodyPr wrap="square" lIns="182880" tIns="146304" rIns="182880" bIns="146304" rtlCol="0">
              <a:spAutoFit/>
            </a:bodyPr>
            <a:lstStyle/>
            <a:p>
              <a:pPr algn="ctr">
                <a:lnSpc>
                  <a:spcPct val="90000"/>
                </a:lnSpc>
                <a:spcAft>
                  <a:spcPts val="600"/>
                </a:spcAft>
              </a:pPr>
              <a:r>
                <a:rPr lang="en-US" b="1" u="sng" dirty="0">
                  <a:gradFill>
                    <a:gsLst>
                      <a:gs pos="2917">
                        <a:schemeClr val="tx1"/>
                      </a:gs>
                      <a:gs pos="30000">
                        <a:schemeClr val="tx1"/>
                      </a:gs>
                    </a:gsLst>
                    <a:lin ang="5400000" scaled="0"/>
                  </a:gradFill>
                </a:rPr>
                <a:t>Authentication</a:t>
              </a:r>
            </a:p>
            <a:p>
              <a:pPr algn="ctr">
                <a:lnSpc>
                  <a:spcPct val="90000"/>
                </a:lnSpc>
                <a:spcAft>
                  <a:spcPts val="600"/>
                </a:spcAft>
              </a:pPr>
              <a:r>
                <a:rPr lang="en-US" dirty="0">
                  <a:gradFill>
                    <a:gsLst>
                      <a:gs pos="2917">
                        <a:schemeClr val="tx1"/>
                      </a:gs>
                      <a:gs pos="30000">
                        <a:schemeClr val="tx1"/>
                      </a:gs>
                    </a:gsLst>
                    <a:lin ang="5400000" scaled="0"/>
                  </a:gradFill>
                </a:rPr>
                <a:t>Acct Name + Key</a:t>
              </a:r>
            </a:p>
          </p:txBody>
        </p:sp>
        <p:sp>
          <p:nvSpPr>
            <p:cNvPr id="17" name="TextBox 16"/>
            <p:cNvSpPr txBox="1"/>
            <p:nvPr/>
          </p:nvSpPr>
          <p:spPr>
            <a:xfrm>
              <a:off x="994003" y="4156876"/>
              <a:ext cx="2661173" cy="871008"/>
            </a:xfrm>
            <a:prstGeom prst="rect">
              <a:avLst/>
            </a:prstGeom>
            <a:noFill/>
          </p:spPr>
          <p:txBody>
            <a:bodyPr wrap="square" lIns="182880" tIns="146304" rIns="182880" bIns="146304" rtlCol="0">
              <a:spAutoFit/>
            </a:bodyPr>
            <a:lstStyle/>
            <a:p>
              <a:pPr algn="ctr">
                <a:lnSpc>
                  <a:spcPct val="90000"/>
                </a:lnSpc>
                <a:spcAft>
                  <a:spcPts val="600"/>
                </a:spcAft>
              </a:pPr>
              <a:r>
                <a:rPr lang="en-US" b="1" u="sng" dirty="0">
                  <a:gradFill>
                    <a:gsLst>
                      <a:gs pos="2917">
                        <a:schemeClr val="tx1"/>
                      </a:gs>
                      <a:gs pos="30000">
                        <a:schemeClr val="tx1"/>
                      </a:gs>
                    </a:gsLst>
                    <a:lin ang="5400000" scaled="0"/>
                  </a:gradFill>
                </a:rPr>
                <a:t>Authentication</a:t>
              </a:r>
            </a:p>
            <a:p>
              <a:pPr algn="ctr">
                <a:lnSpc>
                  <a:spcPct val="90000"/>
                </a:lnSpc>
                <a:spcAft>
                  <a:spcPts val="600"/>
                </a:spcAft>
              </a:pPr>
              <a:r>
                <a:rPr lang="en-US" dirty="0">
                  <a:gradFill>
                    <a:gsLst>
                      <a:gs pos="2917">
                        <a:schemeClr val="tx1"/>
                      </a:gs>
                      <a:gs pos="30000">
                        <a:schemeClr val="tx1"/>
                      </a:gs>
                    </a:gsLst>
                    <a:lin ang="5400000" scaled="0"/>
                  </a:gradFill>
                </a:rPr>
                <a:t>Username + Password</a:t>
              </a:r>
            </a:p>
          </p:txBody>
        </p:sp>
        <p:cxnSp>
          <p:nvCxnSpPr>
            <p:cNvPr id="18" name="Straight Arrow Connector 17"/>
            <p:cNvCxnSpPr/>
            <p:nvPr/>
          </p:nvCxnSpPr>
          <p:spPr>
            <a:xfrm>
              <a:off x="1289103" y="5206941"/>
              <a:ext cx="2267931" cy="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730341" y="5103104"/>
              <a:ext cx="1385455"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i="1" dirty="0">
                  <a:gradFill>
                    <a:gsLst>
                      <a:gs pos="2917">
                        <a:schemeClr val="tx1"/>
                      </a:gs>
                      <a:gs pos="30000">
                        <a:schemeClr val="tx1"/>
                      </a:gs>
                    </a:gsLst>
                    <a:lin ang="5400000" scaled="0"/>
                  </a:gradFill>
                </a:rPr>
                <a:t>SAS Token</a:t>
              </a:r>
            </a:p>
          </p:txBody>
        </p:sp>
        <p:cxnSp>
          <p:nvCxnSpPr>
            <p:cNvPr id="21" name="Elbow Connector 20"/>
            <p:cNvCxnSpPr>
              <a:stCxn id="12" idx="2"/>
              <a:endCxn id="16" idx="2"/>
            </p:cNvCxnSpPr>
            <p:nvPr/>
          </p:nvCxnSpPr>
          <p:spPr>
            <a:xfrm rot="16200000" flipH="1">
              <a:off x="4030920" y="2619744"/>
              <a:ext cx="249299" cy="6513222"/>
            </a:xfrm>
            <a:prstGeom prst="bentConnector3">
              <a:avLst>
                <a:gd name="adj1" fmla="val 191697"/>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379482" y="6167337"/>
              <a:ext cx="3135394"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Read/Write using SAS</a:t>
              </a:r>
            </a:p>
          </p:txBody>
        </p:sp>
      </p:grpSp>
    </p:spTree>
    <p:extLst>
      <p:ext uri="{BB962C8B-B14F-4D97-AF65-F5344CB8AC3E}">
        <p14:creationId xmlns:p14="http://schemas.microsoft.com/office/powerpoint/2010/main" val="425129840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Lifecycle</a:t>
            </a:r>
          </a:p>
        </p:txBody>
      </p:sp>
      <p:graphicFrame>
        <p:nvGraphicFramePr>
          <p:cNvPr id="4" name="Content Placeholder 3"/>
          <p:cNvGraphicFramePr>
            <a:graphicFrameLocks noGrp="1"/>
          </p:cNvGraphicFramePr>
          <p:nvPr>
            <p:ph sz="quarter" idx="10"/>
            <p:extLst/>
          </p:nvPr>
        </p:nvGraphicFramePr>
        <p:xfrm>
          <a:off x="1592133" y="1430862"/>
          <a:ext cx="10218868" cy="30699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Group 2"/>
          <p:cNvGrpSpPr/>
          <p:nvPr/>
        </p:nvGrpSpPr>
        <p:grpSpPr>
          <a:xfrm>
            <a:off x="274638" y="4387062"/>
            <a:ext cx="11508537" cy="457200"/>
            <a:chOff x="274638" y="4419336"/>
            <a:chExt cx="11508537" cy="457200"/>
          </a:xfrm>
        </p:grpSpPr>
        <p:sp>
          <p:nvSpPr>
            <p:cNvPr id="7" name="Rectangle 6"/>
            <p:cNvSpPr/>
            <p:nvPr/>
          </p:nvSpPr>
          <p:spPr bwMode="auto">
            <a:xfrm>
              <a:off x="274638" y="4419336"/>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Replication requirements</a:t>
              </a:r>
            </a:p>
          </p:txBody>
        </p:sp>
        <p:sp>
          <p:nvSpPr>
            <p:cNvPr id="8" name="Rectangle 7"/>
            <p:cNvSpPr/>
            <p:nvPr/>
          </p:nvSpPr>
          <p:spPr bwMode="auto">
            <a:xfrm>
              <a:off x="2317033" y="4419336"/>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Low</a:t>
              </a:r>
            </a:p>
          </p:txBody>
        </p:sp>
        <p:sp>
          <p:nvSpPr>
            <p:cNvPr id="9" name="Rectangle 8"/>
            <p:cNvSpPr/>
            <p:nvPr/>
          </p:nvSpPr>
          <p:spPr bwMode="auto">
            <a:xfrm>
              <a:off x="4822006" y="4419336"/>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Low</a:t>
              </a:r>
            </a:p>
          </p:txBody>
        </p:sp>
        <p:sp>
          <p:nvSpPr>
            <p:cNvPr id="10" name="Rectangle 9"/>
            <p:cNvSpPr/>
            <p:nvPr/>
          </p:nvSpPr>
          <p:spPr bwMode="auto">
            <a:xfrm>
              <a:off x="7450064" y="4419336"/>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Medium</a:t>
              </a:r>
            </a:p>
          </p:txBody>
        </p:sp>
        <p:sp>
          <p:nvSpPr>
            <p:cNvPr id="11" name="Rectangle 10"/>
            <p:cNvSpPr/>
            <p:nvPr/>
          </p:nvSpPr>
          <p:spPr bwMode="auto">
            <a:xfrm>
              <a:off x="10045815" y="4419336"/>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High</a:t>
              </a:r>
            </a:p>
          </p:txBody>
        </p:sp>
      </p:grpSp>
      <p:grpSp>
        <p:nvGrpSpPr>
          <p:cNvPr id="28" name="Group 27"/>
          <p:cNvGrpSpPr/>
          <p:nvPr/>
        </p:nvGrpSpPr>
        <p:grpSpPr>
          <a:xfrm>
            <a:off x="274638" y="4880807"/>
            <a:ext cx="11508537" cy="457200"/>
            <a:chOff x="274638" y="4887979"/>
            <a:chExt cx="11508537" cy="457200"/>
          </a:xfrm>
        </p:grpSpPr>
        <p:sp>
          <p:nvSpPr>
            <p:cNvPr id="6" name="Rectangle 5"/>
            <p:cNvSpPr/>
            <p:nvPr/>
          </p:nvSpPr>
          <p:spPr bwMode="auto">
            <a:xfrm>
              <a:off x="274638" y="4887979"/>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Cost</a:t>
              </a:r>
            </a:p>
          </p:txBody>
        </p:sp>
        <p:sp>
          <p:nvSpPr>
            <p:cNvPr id="12" name="Rectangle 11"/>
            <p:cNvSpPr/>
            <p:nvPr/>
          </p:nvSpPr>
          <p:spPr bwMode="auto">
            <a:xfrm>
              <a:off x="2317033" y="4887979"/>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High</a:t>
              </a:r>
            </a:p>
          </p:txBody>
        </p:sp>
        <p:sp>
          <p:nvSpPr>
            <p:cNvPr id="13" name="Rectangle 12"/>
            <p:cNvSpPr/>
            <p:nvPr/>
          </p:nvSpPr>
          <p:spPr bwMode="auto">
            <a:xfrm>
              <a:off x="4822006" y="4887979"/>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High</a:t>
              </a:r>
            </a:p>
          </p:txBody>
        </p:sp>
        <p:sp>
          <p:nvSpPr>
            <p:cNvPr id="14" name="Rectangle 13"/>
            <p:cNvSpPr/>
            <p:nvPr/>
          </p:nvSpPr>
          <p:spPr bwMode="auto">
            <a:xfrm>
              <a:off x="7450064" y="4887979"/>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Medium</a:t>
              </a:r>
            </a:p>
          </p:txBody>
        </p:sp>
        <p:sp>
          <p:nvSpPr>
            <p:cNvPr id="15" name="Rectangle 14"/>
            <p:cNvSpPr/>
            <p:nvPr/>
          </p:nvSpPr>
          <p:spPr bwMode="auto">
            <a:xfrm>
              <a:off x="10045815" y="4887979"/>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Low</a:t>
              </a:r>
            </a:p>
          </p:txBody>
        </p:sp>
      </p:grpSp>
      <p:grpSp>
        <p:nvGrpSpPr>
          <p:cNvPr id="29" name="Group 28"/>
          <p:cNvGrpSpPr/>
          <p:nvPr/>
        </p:nvGrpSpPr>
        <p:grpSpPr>
          <a:xfrm>
            <a:off x="274638" y="5374552"/>
            <a:ext cx="11508537" cy="457200"/>
            <a:chOff x="274638" y="5356622"/>
            <a:chExt cx="11508537" cy="457200"/>
          </a:xfrm>
        </p:grpSpPr>
        <p:sp>
          <p:nvSpPr>
            <p:cNvPr id="5" name="Rectangle 4"/>
            <p:cNvSpPr/>
            <p:nvPr/>
          </p:nvSpPr>
          <p:spPr bwMode="auto">
            <a:xfrm>
              <a:off x="274638" y="5356622"/>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Speed of access</a:t>
              </a:r>
            </a:p>
          </p:txBody>
        </p:sp>
        <p:sp>
          <p:nvSpPr>
            <p:cNvPr id="16" name="Rectangle 15"/>
            <p:cNvSpPr/>
            <p:nvPr/>
          </p:nvSpPr>
          <p:spPr bwMode="auto">
            <a:xfrm>
              <a:off x="2317033" y="5356622"/>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High</a:t>
              </a:r>
            </a:p>
          </p:txBody>
        </p:sp>
        <p:sp>
          <p:nvSpPr>
            <p:cNvPr id="17" name="Rectangle 16"/>
            <p:cNvSpPr/>
            <p:nvPr/>
          </p:nvSpPr>
          <p:spPr bwMode="auto">
            <a:xfrm>
              <a:off x="4822006" y="5356622"/>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Medium</a:t>
              </a:r>
            </a:p>
          </p:txBody>
        </p:sp>
        <p:sp>
          <p:nvSpPr>
            <p:cNvPr id="18" name="Rectangle 17"/>
            <p:cNvSpPr/>
            <p:nvPr/>
          </p:nvSpPr>
          <p:spPr bwMode="auto">
            <a:xfrm>
              <a:off x="7450064" y="5356622"/>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Low</a:t>
              </a:r>
            </a:p>
          </p:txBody>
        </p:sp>
        <p:sp>
          <p:nvSpPr>
            <p:cNvPr id="19" name="Rectangle 18"/>
            <p:cNvSpPr/>
            <p:nvPr/>
          </p:nvSpPr>
          <p:spPr bwMode="auto">
            <a:xfrm>
              <a:off x="10045815" y="5356622"/>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Low</a:t>
              </a:r>
            </a:p>
          </p:txBody>
        </p:sp>
      </p:grpSp>
      <p:grpSp>
        <p:nvGrpSpPr>
          <p:cNvPr id="31" name="Group 30"/>
          <p:cNvGrpSpPr/>
          <p:nvPr/>
        </p:nvGrpSpPr>
        <p:grpSpPr>
          <a:xfrm>
            <a:off x="274638" y="5868297"/>
            <a:ext cx="11508537" cy="457200"/>
            <a:chOff x="274638" y="5825265"/>
            <a:chExt cx="11508537" cy="457200"/>
          </a:xfrm>
        </p:grpSpPr>
        <p:sp>
          <p:nvSpPr>
            <p:cNvPr id="20" name="Rectangle 19"/>
            <p:cNvSpPr/>
            <p:nvPr/>
          </p:nvSpPr>
          <p:spPr bwMode="auto">
            <a:xfrm>
              <a:off x="274638" y="5825265"/>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R/W mix</a:t>
              </a:r>
            </a:p>
          </p:txBody>
        </p:sp>
        <p:sp>
          <p:nvSpPr>
            <p:cNvPr id="21" name="Rectangle 20"/>
            <p:cNvSpPr/>
            <p:nvPr/>
          </p:nvSpPr>
          <p:spPr bwMode="auto">
            <a:xfrm>
              <a:off x="2317033" y="5825265"/>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Heavy R/W</a:t>
              </a:r>
            </a:p>
          </p:txBody>
        </p:sp>
        <p:sp>
          <p:nvSpPr>
            <p:cNvPr id="22" name="Rectangle 21"/>
            <p:cNvSpPr/>
            <p:nvPr/>
          </p:nvSpPr>
          <p:spPr bwMode="auto">
            <a:xfrm>
              <a:off x="4822006" y="5825265"/>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Balanced (R/W)</a:t>
              </a:r>
            </a:p>
          </p:txBody>
        </p:sp>
        <p:sp>
          <p:nvSpPr>
            <p:cNvPr id="23" name="Rectangle 22"/>
            <p:cNvSpPr/>
            <p:nvPr/>
          </p:nvSpPr>
          <p:spPr bwMode="auto">
            <a:xfrm>
              <a:off x="7450064" y="5825265"/>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Mostly R</a:t>
              </a:r>
            </a:p>
          </p:txBody>
        </p:sp>
        <p:sp>
          <p:nvSpPr>
            <p:cNvPr id="24" name="Rectangle 23"/>
            <p:cNvSpPr/>
            <p:nvPr/>
          </p:nvSpPr>
          <p:spPr bwMode="auto">
            <a:xfrm>
              <a:off x="10045815" y="5825265"/>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R (on demand)</a:t>
              </a:r>
            </a:p>
          </p:txBody>
        </p:sp>
      </p:grpSp>
      <p:sp>
        <p:nvSpPr>
          <p:cNvPr id="25" name="Rectangle 24"/>
          <p:cNvSpPr/>
          <p:nvPr/>
        </p:nvSpPr>
        <p:spPr bwMode="auto">
          <a:xfrm>
            <a:off x="2269595" y="1355464"/>
            <a:ext cx="1795237" cy="5056094"/>
          </a:xfrm>
          <a:prstGeom prst="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a:off x="4774568" y="1355463"/>
            <a:ext cx="1795237" cy="5056094"/>
          </a:xfrm>
          <a:prstGeom prst="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p:cNvSpPr/>
          <p:nvPr/>
        </p:nvSpPr>
        <p:spPr bwMode="auto">
          <a:xfrm>
            <a:off x="7402626" y="1355463"/>
            <a:ext cx="1795237" cy="5056094"/>
          </a:xfrm>
          <a:prstGeom prst="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9998377" y="1355462"/>
            <a:ext cx="1795237" cy="5056094"/>
          </a:xfrm>
          <a:prstGeom prst="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2852208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Patterns using Storage</a:t>
            </a:r>
          </a:p>
        </p:txBody>
      </p:sp>
    </p:spTree>
    <p:extLst>
      <p:ext uri="{BB962C8B-B14F-4D97-AF65-F5344CB8AC3E}">
        <p14:creationId xmlns:p14="http://schemas.microsoft.com/office/powerpoint/2010/main" val="34731309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p:cNvSpPr>
            <a:spLocks noGrp="1"/>
          </p:cNvSpPr>
          <p:nvPr>
            <p:ph type="title"/>
          </p:nvPr>
        </p:nvSpPr>
        <p:spPr/>
        <p:txBody>
          <a:bodyPr>
            <a:normAutofit fontScale="90000"/>
          </a:bodyPr>
          <a:lstStyle/>
          <a:p>
            <a:r>
              <a:rPr lang="en-US" dirty="0"/>
              <a:t>Use separate storage accounts for high performance workloads</a:t>
            </a:r>
          </a:p>
        </p:txBody>
      </p:sp>
      <p:grpSp>
        <p:nvGrpSpPr>
          <p:cNvPr id="55" name="Group 54"/>
          <p:cNvGrpSpPr/>
          <p:nvPr/>
        </p:nvGrpSpPr>
        <p:grpSpPr>
          <a:xfrm>
            <a:off x="997990" y="1673674"/>
            <a:ext cx="2745331" cy="2146232"/>
            <a:chOff x="997990" y="1673674"/>
            <a:chExt cx="2745331" cy="2146232"/>
          </a:xfrm>
        </p:grpSpPr>
        <p:pic>
          <p:nvPicPr>
            <p:cNvPr id="5"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441290" y="2955351"/>
              <a:ext cx="781050" cy="779463"/>
            </a:xfrm>
            <a:prstGeom prst="rect">
              <a:avLst/>
            </a:prstGeom>
          </p:spPr>
        </p:pic>
        <p:pic>
          <p:nvPicPr>
            <p:cNvPr id="6"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441290" y="2240530"/>
              <a:ext cx="780290" cy="780290"/>
            </a:xfrm>
            <a:prstGeom prst="rect">
              <a:avLst/>
            </a:prstGeom>
          </p:spPr>
        </p:pic>
        <p:pic>
          <p:nvPicPr>
            <p:cNvPr id="7"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532437" y="2240530"/>
              <a:ext cx="780290" cy="780290"/>
            </a:xfrm>
            <a:prstGeom prst="rect">
              <a:avLst/>
            </a:prstGeom>
          </p:spPr>
        </p:pic>
        <p:pic>
          <p:nvPicPr>
            <p:cNvPr id="8"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532437" y="2954938"/>
              <a:ext cx="780290" cy="780290"/>
            </a:xfrm>
            <a:prstGeom prst="rect">
              <a:avLst/>
            </a:prstGeom>
          </p:spPr>
        </p:pic>
        <p:sp>
          <p:nvSpPr>
            <p:cNvPr id="9" name="Rectangle 8"/>
            <p:cNvSpPr/>
            <p:nvPr/>
          </p:nvSpPr>
          <p:spPr bwMode="auto">
            <a:xfrm>
              <a:off x="1410884" y="2172993"/>
              <a:ext cx="1919549" cy="1646913"/>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997990" y="1673674"/>
              <a:ext cx="2745331"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SQL Server Workload</a:t>
              </a:r>
            </a:p>
          </p:txBody>
        </p:sp>
      </p:grpSp>
      <p:grpSp>
        <p:nvGrpSpPr>
          <p:cNvPr id="56" name="Group 55"/>
          <p:cNvGrpSpPr/>
          <p:nvPr/>
        </p:nvGrpSpPr>
        <p:grpSpPr>
          <a:xfrm>
            <a:off x="4667193" y="1673674"/>
            <a:ext cx="2745331" cy="2146232"/>
            <a:chOff x="4667193" y="1673674"/>
            <a:chExt cx="2745331" cy="2146232"/>
          </a:xfrm>
        </p:grpSpPr>
        <p:pic>
          <p:nvPicPr>
            <p:cNvPr id="13"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053267" y="2955351"/>
              <a:ext cx="781050" cy="779463"/>
            </a:xfrm>
            <a:prstGeom prst="rect">
              <a:avLst/>
            </a:prstGeom>
          </p:spPr>
        </p:pic>
        <p:pic>
          <p:nvPicPr>
            <p:cNvPr id="14"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053267" y="2240530"/>
              <a:ext cx="780290" cy="780290"/>
            </a:xfrm>
            <a:prstGeom prst="rect">
              <a:avLst/>
            </a:prstGeom>
          </p:spPr>
        </p:pic>
        <p:pic>
          <p:nvPicPr>
            <p:cNvPr id="15"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144414" y="2240530"/>
              <a:ext cx="780290" cy="780290"/>
            </a:xfrm>
            <a:prstGeom prst="rect">
              <a:avLst/>
            </a:prstGeom>
          </p:spPr>
        </p:pic>
        <p:pic>
          <p:nvPicPr>
            <p:cNvPr id="16"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144414" y="2954938"/>
              <a:ext cx="780290" cy="780290"/>
            </a:xfrm>
            <a:prstGeom prst="rect">
              <a:avLst/>
            </a:prstGeom>
          </p:spPr>
        </p:pic>
        <p:sp>
          <p:nvSpPr>
            <p:cNvPr id="17" name="Rectangle 16"/>
            <p:cNvSpPr/>
            <p:nvPr/>
          </p:nvSpPr>
          <p:spPr bwMode="auto">
            <a:xfrm>
              <a:off x="5022861" y="2172993"/>
              <a:ext cx="1919549" cy="1646913"/>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4667193" y="1673674"/>
              <a:ext cx="2745331"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IIS Web Farm</a:t>
              </a:r>
            </a:p>
          </p:txBody>
        </p:sp>
      </p:grpSp>
      <p:grpSp>
        <p:nvGrpSpPr>
          <p:cNvPr id="57" name="Group 56"/>
          <p:cNvGrpSpPr/>
          <p:nvPr/>
        </p:nvGrpSpPr>
        <p:grpSpPr>
          <a:xfrm>
            <a:off x="8221950" y="1673674"/>
            <a:ext cx="2745331" cy="2146232"/>
            <a:chOff x="8221950" y="1673674"/>
            <a:chExt cx="2745331" cy="2146232"/>
          </a:xfrm>
        </p:grpSpPr>
        <p:pic>
          <p:nvPicPr>
            <p:cNvPr id="20"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665244" y="2955351"/>
              <a:ext cx="781050" cy="779463"/>
            </a:xfrm>
            <a:prstGeom prst="rect">
              <a:avLst/>
            </a:prstGeom>
          </p:spPr>
        </p:pic>
        <p:pic>
          <p:nvPicPr>
            <p:cNvPr id="21"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665244" y="2240530"/>
              <a:ext cx="780290" cy="780290"/>
            </a:xfrm>
            <a:prstGeom prst="rect">
              <a:avLst/>
            </a:prstGeom>
          </p:spPr>
        </p:pic>
        <p:pic>
          <p:nvPicPr>
            <p:cNvPr id="22"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756391" y="2240530"/>
              <a:ext cx="780290" cy="780290"/>
            </a:xfrm>
            <a:prstGeom prst="rect">
              <a:avLst/>
            </a:prstGeom>
          </p:spPr>
        </p:pic>
        <p:pic>
          <p:nvPicPr>
            <p:cNvPr id="23"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756391" y="2954938"/>
              <a:ext cx="780290" cy="780290"/>
            </a:xfrm>
            <a:prstGeom prst="rect">
              <a:avLst/>
            </a:prstGeom>
          </p:spPr>
        </p:pic>
        <p:sp>
          <p:nvSpPr>
            <p:cNvPr id="24" name="Rectangle 23"/>
            <p:cNvSpPr/>
            <p:nvPr/>
          </p:nvSpPr>
          <p:spPr bwMode="auto">
            <a:xfrm>
              <a:off x="8634838" y="2172993"/>
              <a:ext cx="1919549" cy="1646913"/>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TextBox 24"/>
            <p:cNvSpPr txBox="1"/>
            <p:nvPr/>
          </p:nvSpPr>
          <p:spPr>
            <a:xfrm>
              <a:off x="8221950" y="1673674"/>
              <a:ext cx="2745331"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SAP on Azure</a:t>
              </a:r>
            </a:p>
          </p:txBody>
        </p:sp>
      </p:grpSp>
      <p:grpSp>
        <p:nvGrpSpPr>
          <p:cNvPr id="29" name="Group 28"/>
          <p:cNvGrpSpPr/>
          <p:nvPr/>
        </p:nvGrpSpPr>
        <p:grpSpPr>
          <a:xfrm>
            <a:off x="1325832" y="4319225"/>
            <a:ext cx="2089649" cy="1559978"/>
            <a:chOff x="1340251" y="4687361"/>
            <a:chExt cx="2089649" cy="1559978"/>
          </a:xfrm>
        </p:grpSpPr>
        <p:sp>
          <p:nvSpPr>
            <p:cNvPr id="26" name="Rectangle 25"/>
            <p:cNvSpPr/>
            <p:nvPr/>
          </p:nvSpPr>
          <p:spPr bwMode="auto">
            <a:xfrm>
              <a:off x="1340251" y="5050051"/>
              <a:ext cx="2060812" cy="1197288"/>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7" name="Picture 2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578369" y="4687361"/>
              <a:ext cx="780290" cy="780290"/>
            </a:xfrm>
            <a:prstGeom prst="rect">
              <a:avLst/>
            </a:prstGeom>
          </p:spPr>
        </p:pic>
        <p:sp>
          <p:nvSpPr>
            <p:cNvPr id="28" name="TextBox 27"/>
            <p:cNvSpPr txBox="1"/>
            <p:nvPr/>
          </p:nvSpPr>
          <p:spPr>
            <a:xfrm>
              <a:off x="1340251" y="5320932"/>
              <a:ext cx="2089649" cy="926407"/>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Storage Acct 1</a:t>
              </a:r>
            </a:p>
            <a:p>
              <a:pPr algn="ctr">
                <a:lnSpc>
                  <a:spcPct val="90000"/>
                </a:lnSpc>
                <a:spcAft>
                  <a:spcPts val="600"/>
                </a:spcAft>
              </a:pPr>
              <a:r>
                <a:rPr lang="en-US" sz="2000" dirty="0">
                  <a:gradFill>
                    <a:gsLst>
                      <a:gs pos="2917">
                        <a:schemeClr val="tx1"/>
                      </a:gs>
                      <a:gs pos="30000">
                        <a:schemeClr val="tx1"/>
                      </a:gs>
                    </a:gsLst>
                    <a:lin ang="5400000" scaled="0"/>
                  </a:gradFill>
                </a:rPr>
                <a:t>(20K IOPS)</a:t>
              </a:r>
            </a:p>
          </p:txBody>
        </p:sp>
      </p:grpSp>
      <p:grpSp>
        <p:nvGrpSpPr>
          <p:cNvPr id="30" name="Group 29"/>
          <p:cNvGrpSpPr/>
          <p:nvPr/>
        </p:nvGrpSpPr>
        <p:grpSpPr>
          <a:xfrm>
            <a:off x="4971444" y="4319225"/>
            <a:ext cx="2089649" cy="1559978"/>
            <a:chOff x="1340251" y="4687361"/>
            <a:chExt cx="2089649" cy="1559978"/>
          </a:xfrm>
        </p:grpSpPr>
        <p:sp>
          <p:nvSpPr>
            <p:cNvPr id="31" name="Rectangle 30"/>
            <p:cNvSpPr/>
            <p:nvPr/>
          </p:nvSpPr>
          <p:spPr bwMode="auto">
            <a:xfrm>
              <a:off x="1340251" y="5050051"/>
              <a:ext cx="2060812" cy="1197288"/>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2" name="Picture 3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578369" y="4687361"/>
              <a:ext cx="780290" cy="780290"/>
            </a:xfrm>
            <a:prstGeom prst="rect">
              <a:avLst/>
            </a:prstGeom>
          </p:spPr>
        </p:pic>
        <p:sp>
          <p:nvSpPr>
            <p:cNvPr id="33" name="TextBox 32"/>
            <p:cNvSpPr txBox="1"/>
            <p:nvPr/>
          </p:nvSpPr>
          <p:spPr>
            <a:xfrm>
              <a:off x="1340251" y="5320932"/>
              <a:ext cx="2089649" cy="926407"/>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Storage Acct 2</a:t>
              </a:r>
            </a:p>
            <a:p>
              <a:pPr algn="ctr">
                <a:lnSpc>
                  <a:spcPct val="90000"/>
                </a:lnSpc>
                <a:spcAft>
                  <a:spcPts val="600"/>
                </a:spcAft>
              </a:pPr>
              <a:r>
                <a:rPr lang="en-US" sz="2000" dirty="0">
                  <a:gradFill>
                    <a:gsLst>
                      <a:gs pos="2917">
                        <a:schemeClr val="tx1"/>
                      </a:gs>
                      <a:gs pos="30000">
                        <a:schemeClr val="tx1"/>
                      </a:gs>
                    </a:gsLst>
                    <a:lin ang="5400000" scaled="0"/>
                  </a:gradFill>
                </a:rPr>
                <a:t>(20K IOPS)</a:t>
              </a:r>
            </a:p>
          </p:txBody>
        </p:sp>
      </p:grpSp>
      <p:grpSp>
        <p:nvGrpSpPr>
          <p:cNvPr id="34" name="Group 33"/>
          <p:cNvGrpSpPr/>
          <p:nvPr/>
        </p:nvGrpSpPr>
        <p:grpSpPr>
          <a:xfrm>
            <a:off x="8549786" y="4319225"/>
            <a:ext cx="2089649" cy="1559978"/>
            <a:chOff x="1340251" y="4687361"/>
            <a:chExt cx="2089649" cy="1559978"/>
          </a:xfrm>
        </p:grpSpPr>
        <p:sp>
          <p:nvSpPr>
            <p:cNvPr id="35" name="Rectangle 34"/>
            <p:cNvSpPr/>
            <p:nvPr/>
          </p:nvSpPr>
          <p:spPr bwMode="auto">
            <a:xfrm>
              <a:off x="1340251" y="5050051"/>
              <a:ext cx="2060812" cy="1197288"/>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6" name="Picture 35"/>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578369" y="4687361"/>
              <a:ext cx="780290" cy="780290"/>
            </a:xfrm>
            <a:prstGeom prst="rect">
              <a:avLst/>
            </a:prstGeom>
          </p:spPr>
        </p:pic>
        <p:sp>
          <p:nvSpPr>
            <p:cNvPr id="37" name="TextBox 36"/>
            <p:cNvSpPr txBox="1"/>
            <p:nvPr/>
          </p:nvSpPr>
          <p:spPr>
            <a:xfrm>
              <a:off x="1340251" y="5320932"/>
              <a:ext cx="2089649" cy="926407"/>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Storage Acct 3</a:t>
              </a:r>
            </a:p>
            <a:p>
              <a:pPr algn="ctr">
                <a:lnSpc>
                  <a:spcPct val="90000"/>
                </a:lnSpc>
                <a:spcAft>
                  <a:spcPts val="600"/>
                </a:spcAft>
              </a:pPr>
              <a:r>
                <a:rPr lang="en-US" sz="2000" dirty="0">
                  <a:gradFill>
                    <a:gsLst>
                      <a:gs pos="2917">
                        <a:schemeClr val="tx1"/>
                      </a:gs>
                      <a:gs pos="30000">
                        <a:schemeClr val="tx1"/>
                      </a:gs>
                    </a:gsLst>
                    <a:lin ang="5400000" scaled="0"/>
                  </a:gradFill>
                </a:rPr>
                <a:t>(20K IOPS)</a:t>
              </a:r>
            </a:p>
          </p:txBody>
        </p:sp>
      </p:grpSp>
      <p:cxnSp>
        <p:nvCxnSpPr>
          <p:cNvPr id="41" name="Elbow Connector 40"/>
          <p:cNvCxnSpPr>
            <a:stCxn id="9" idx="3"/>
            <a:endCxn id="26" idx="3"/>
          </p:cNvCxnSpPr>
          <p:nvPr/>
        </p:nvCxnSpPr>
        <p:spPr>
          <a:xfrm>
            <a:off x="3330433" y="2996450"/>
            <a:ext cx="56211" cy="2284109"/>
          </a:xfrm>
          <a:prstGeom prst="bentConnector3">
            <a:avLst>
              <a:gd name="adj1" fmla="val 506682"/>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17" idx="3"/>
            <a:endCxn id="31" idx="3"/>
          </p:cNvCxnSpPr>
          <p:nvPr/>
        </p:nvCxnSpPr>
        <p:spPr>
          <a:xfrm>
            <a:off x="6942410" y="2996450"/>
            <a:ext cx="89846" cy="2284109"/>
          </a:xfrm>
          <a:prstGeom prst="bentConnector3">
            <a:avLst>
              <a:gd name="adj1" fmla="val 354435"/>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24" idx="3"/>
            <a:endCxn id="35" idx="3"/>
          </p:cNvCxnSpPr>
          <p:nvPr/>
        </p:nvCxnSpPr>
        <p:spPr>
          <a:xfrm>
            <a:off x="10554387" y="2996450"/>
            <a:ext cx="56211" cy="2284109"/>
          </a:xfrm>
          <a:prstGeom prst="bentConnector3">
            <a:avLst>
              <a:gd name="adj1" fmla="val 506682"/>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699739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 separate storage accounts for logging </a:t>
            </a:r>
          </a:p>
        </p:txBody>
      </p:sp>
      <p:grpSp>
        <p:nvGrpSpPr>
          <p:cNvPr id="18" name="Group 17"/>
          <p:cNvGrpSpPr/>
          <p:nvPr/>
        </p:nvGrpSpPr>
        <p:grpSpPr>
          <a:xfrm>
            <a:off x="7261364" y="3935877"/>
            <a:ext cx="2089649" cy="1873488"/>
            <a:chOff x="7480972" y="2534159"/>
            <a:chExt cx="2089649" cy="1873488"/>
          </a:xfrm>
        </p:grpSpPr>
        <p:sp>
          <p:nvSpPr>
            <p:cNvPr id="19" name="Rectangle 18"/>
            <p:cNvSpPr/>
            <p:nvPr/>
          </p:nvSpPr>
          <p:spPr bwMode="auto">
            <a:xfrm>
              <a:off x="7480972" y="2896848"/>
              <a:ext cx="2060812" cy="1440873"/>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0" name="Picture 19"/>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719090" y="2534159"/>
              <a:ext cx="780290" cy="780290"/>
            </a:xfrm>
            <a:prstGeom prst="rect">
              <a:avLst/>
            </a:prstGeom>
          </p:spPr>
        </p:pic>
        <p:pic>
          <p:nvPicPr>
            <p:cNvPr id="21" name="Picture 2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677997" y="3303559"/>
              <a:ext cx="612540" cy="612540"/>
            </a:xfrm>
            <a:prstGeom prst="rect">
              <a:avLst/>
            </a:prstGeom>
          </p:spPr>
        </p:pic>
        <p:pic>
          <p:nvPicPr>
            <p:cNvPr id="22" name="Picture 2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7733214" y="3303559"/>
              <a:ext cx="612540" cy="612540"/>
            </a:xfrm>
            <a:prstGeom prst="rect">
              <a:avLst/>
            </a:prstGeom>
          </p:spPr>
        </p:pic>
        <p:sp>
          <p:nvSpPr>
            <p:cNvPr id="23" name="TextBox 22"/>
            <p:cNvSpPr txBox="1"/>
            <p:nvPr/>
          </p:nvSpPr>
          <p:spPr>
            <a:xfrm>
              <a:off x="7480972" y="3835183"/>
              <a:ext cx="2089649"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Storage Acct 2</a:t>
              </a:r>
            </a:p>
          </p:txBody>
        </p:sp>
      </p:grpSp>
      <p:grpSp>
        <p:nvGrpSpPr>
          <p:cNvPr id="45" name="Group 44"/>
          <p:cNvGrpSpPr/>
          <p:nvPr/>
        </p:nvGrpSpPr>
        <p:grpSpPr>
          <a:xfrm>
            <a:off x="7261364" y="1080376"/>
            <a:ext cx="2089649" cy="1873488"/>
            <a:chOff x="7480972" y="1526055"/>
            <a:chExt cx="2089649" cy="1873488"/>
          </a:xfrm>
        </p:grpSpPr>
        <p:grpSp>
          <p:nvGrpSpPr>
            <p:cNvPr id="17" name="Group 16"/>
            <p:cNvGrpSpPr/>
            <p:nvPr/>
          </p:nvGrpSpPr>
          <p:grpSpPr>
            <a:xfrm>
              <a:off x="7480972" y="1526055"/>
              <a:ext cx="2089649" cy="1873488"/>
              <a:chOff x="7480972" y="2534159"/>
              <a:chExt cx="2089649" cy="1873488"/>
            </a:xfrm>
          </p:grpSpPr>
          <p:sp>
            <p:nvSpPr>
              <p:cNvPr id="5" name="Rectangle 4"/>
              <p:cNvSpPr/>
              <p:nvPr/>
            </p:nvSpPr>
            <p:spPr bwMode="auto">
              <a:xfrm>
                <a:off x="7480972" y="2896848"/>
                <a:ext cx="2060812" cy="1440873"/>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719090" y="2534159"/>
                <a:ext cx="780290" cy="780290"/>
              </a:xfrm>
              <a:prstGeom prst="rect">
                <a:avLst/>
              </a:prstGeom>
            </p:spPr>
          </p:pic>
          <p:pic>
            <p:nvPicPr>
              <p:cNvPr id="12" name="Picture 1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677997" y="3303559"/>
                <a:ext cx="612540" cy="612540"/>
              </a:xfrm>
              <a:prstGeom prst="rect">
                <a:avLst/>
              </a:prstGeom>
            </p:spPr>
          </p:pic>
          <p:sp>
            <p:nvSpPr>
              <p:cNvPr id="16" name="TextBox 15"/>
              <p:cNvSpPr txBox="1"/>
              <p:nvPr/>
            </p:nvSpPr>
            <p:spPr>
              <a:xfrm>
                <a:off x="7480972" y="3835183"/>
                <a:ext cx="2089649"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Storage Acct 1</a:t>
                </a:r>
              </a:p>
            </p:txBody>
          </p:sp>
        </p:grpSp>
        <p:pic>
          <p:nvPicPr>
            <p:cNvPr id="32" name="Picture 31"/>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7733214" y="2304553"/>
              <a:ext cx="601650" cy="601650"/>
            </a:xfrm>
            <a:prstGeom prst="rect">
              <a:avLst/>
            </a:prstGeom>
          </p:spPr>
        </p:pic>
      </p:grpSp>
      <p:grpSp>
        <p:nvGrpSpPr>
          <p:cNvPr id="47" name="Group 46"/>
          <p:cNvGrpSpPr/>
          <p:nvPr/>
        </p:nvGrpSpPr>
        <p:grpSpPr>
          <a:xfrm>
            <a:off x="3700880" y="2540971"/>
            <a:ext cx="2119371" cy="1812187"/>
            <a:chOff x="3060510" y="3552478"/>
            <a:chExt cx="2119371" cy="1812187"/>
          </a:xfrm>
        </p:grpSpPr>
        <p:sp>
          <p:nvSpPr>
            <p:cNvPr id="31" name="TextBox 30"/>
            <p:cNvSpPr txBox="1"/>
            <p:nvPr/>
          </p:nvSpPr>
          <p:spPr>
            <a:xfrm>
              <a:off x="3060510" y="4792201"/>
              <a:ext cx="2119371"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App Service</a:t>
              </a:r>
            </a:p>
          </p:txBody>
        </p:sp>
        <p:pic>
          <p:nvPicPr>
            <p:cNvPr id="33" name="Picture 32"/>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4279303" y="3552478"/>
              <a:ext cx="656570" cy="656570"/>
            </a:xfrm>
            <a:prstGeom prst="rect">
              <a:avLst/>
            </a:prstGeom>
          </p:spPr>
        </p:pic>
        <p:sp>
          <p:nvSpPr>
            <p:cNvPr id="34" name="Rectangle 33"/>
            <p:cNvSpPr/>
            <p:nvPr/>
          </p:nvSpPr>
          <p:spPr bwMode="auto">
            <a:xfrm>
              <a:off x="3179428" y="3835183"/>
              <a:ext cx="1881536" cy="1529482"/>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5" name="Picture 34"/>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3218516" y="4337721"/>
              <a:ext cx="503794" cy="503794"/>
            </a:xfrm>
            <a:prstGeom prst="rect">
              <a:avLst/>
            </a:prstGeom>
          </p:spPr>
        </p:pic>
        <p:pic>
          <p:nvPicPr>
            <p:cNvPr id="36" name="Picture 35"/>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3843749" y="4337721"/>
              <a:ext cx="503794" cy="503794"/>
            </a:xfrm>
            <a:prstGeom prst="rect">
              <a:avLst/>
            </a:prstGeom>
          </p:spPr>
        </p:pic>
        <p:pic>
          <p:nvPicPr>
            <p:cNvPr id="37" name="Picture 36"/>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4468982" y="4337721"/>
              <a:ext cx="503794" cy="503794"/>
            </a:xfrm>
            <a:prstGeom prst="rect">
              <a:avLst/>
            </a:prstGeom>
          </p:spPr>
        </p:pic>
      </p:grpSp>
      <p:cxnSp>
        <p:nvCxnSpPr>
          <p:cNvPr id="38" name="Elbow Connector 37"/>
          <p:cNvCxnSpPr>
            <a:stCxn id="5" idx="1"/>
            <a:endCxn id="34" idx="0"/>
          </p:cNvCxnSpPr>
          <p:nvPr/>
        </p:nvCxnSpPr>
        <p:spPr>
          <a:xfrm rot="10800000" flipV="1">
            <a:off x="4760566" y="2163502"/>
            <a:ext cx="2500798" cy="660174"/>
          </a:xfrm>
          <a:prstGeom prst="bentConnector2">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9" idx="1"/>
            <a:endCxn id="31" idx="2"/>
          </p:cNvCxnSpPr>
          <p:nvPr/>
        </p:nvCxnSpPr>
        <p:spPr>
          <a:xfrm rot="10800000">
            <a:off x="4760566" y="4353159"/>
            <a:ext cx="2500798" cy="665845"/>
          </a:xfrm>
          <a:prstGeom prst="bent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274021" y="1585366"/>
            <a:ext cx="3030688"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App Messaging &amp; Storage</a:t>
            </a:r>
          </a:p>
        </p:txBody>
      </p:sp>
      <p:sp>
        <p:nvSpPr>
          <p:cNvPr id="49" name="TextBox 48"/>
          <p:cNvSpPr txBox="1"/>
          <p:nvPr/>
        </p:nvSpPr>
        <p:spPr>
          <a:xfrm>
            <a:off x="4416924" y="4978368"/>
            <a:ext cx="2744882"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Logging &amp; Diagnostics</a:t>
            </a:r>
          </a:p>
        </p:txBody>
      </p:sp>
      <p:grpSp>
        <p:nvGrpSpPr>
          <p:cNvPr id="50" name="Group 49"/>
          <p:cNvGrpSpPr/>
          <p:nvPr/>
        </p:nvGrpSpPr>
        <p:grpSpPr>
          <a:xfrm>
            <a:off x="1620065" y="3194882"/>
            <a:ext cx="1470476" cy="1232779"/>
            <a:chOff x="217525" y="3451142"/>
            <a:chExt cx="1470476" cy="1232779"/>
          </a:xfrm>
        </p:grpSpPr>
        <p:pic>
          <p:nvPicPr>
            <p:cNvPr id="51" name="Picture 50"/>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562618" y="3451142"/>
              <a:ext cx="780290" cy="780290"/>
            </a:xfrm>
            <a:prstGeom prst="rect">
              <a:avLst/>
            </a:prstGeom>
          </p:spPr>
        </p:pic>
        <p:sp>
          <p:nvSpPr>
            <p:cNvPr id="52" name="TextBox 51"/>
            <p:cNvSpPr txBox="1"/>
            <p:nvPr/>
          </p:nvSpPr>
          <p:spPr>
            <a:xfrm>
              <a:off x="217525" y="4111457"/>
              <a:ext cx="1470476"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Client</a:t>
              </a:r>
            </a:p>
          </p:txBody>
        </p:sp>
      </p:grpSp>
      <p:cxnSp>
        <p:nvCxnSpPr>
          <p:cNvPr id="53" name="Straight Arrow Connector 52"/>
          <p:cNvCxnSpPr>
            <a:stCxn id="51" idx="3"/>
            <a:endCxn id="34" idx="1"/>
          </p:cNvCxnSpPr>
          <p:nvPr/>
        </p:nvCxnSpPr>
        <p:spPr>
          <a:xfrm>
            <a:off x="2745448" y="3585027"/>
            <a:ext cx="1074350" cy="339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814623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 queues to improve application scale</a:t>
            </a:r>
          </a:p>
        </p:txBody>
      </p:sp>
      <p:grpSp>
        <p:nvGrpSpPr>
          <p:cNvPr id="3" name="Group 2"/>
          <p:cNvGrpSpPr/>
          <p:nvPr/>
        </p:nvGrpSpPr>
        <p:grpSpPr>
          <a:xfrm>
            <a:off x="594575" y="3482788"/>
            <a:ext cx="1470476" cy="1232779"/>
            <a:chOff x="217525" y="3451142"/>
            <a:chExt cx="1470476" cy="1232779"/>
          </a:xfrm>
        </p:grpSpPr>
        <p:pic>
          <p:nvPicPr>
            <p:cNvPr id="27" name="Picture 2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62618" y="3451142"/>
              <a:ext cx="780290" cy="780290"/>
            </a:xfrm>
            <a:prstGeom prst="rect">
              <a:avLst/>
            </a:prstGeom>
          </p:spPr>
        </p:pic>
        <p:sp>
          <p:nvSpPr>
            <p:cNvPr id="28" name="TextBox 27"/>
            <p:cNvSpPr txBox="1"/>
            <p:nvPr/>
          </p:nvSpPr>
          <p:spPr>
            <a:xfrm>
              <a:off x="217525" y="4111457"/>
              <a:ext cx="1470476"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Client</a:t>
              </a:r>
            </a:p>
          </p:txBody>
        </p:sp>
      </p:grpSp>
      <p:cxnSp>
        <p:nvCxnSpPr>
          <p:cNvPr id="39" name="Straight Arrow Connector 38"/>
          <p:cNvCxnSpPr>
            <a:stCxn id="27" idx="3"/>
            <a:endCxn id="81" idx="0"/>
          </p:cNvCxnSpPr>
          <p:nvPr/>
        </p:nvCxnSpPr>
        <p:spPr>
          <a:xfrm>
            <a:off x="1719958" y="3872933"/>
            <a:ext cx="396722" cy="706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5256198" y="2772261"/>
            <a:ext cx="1567321" cy="1936719"/>
            <a:chOff x="5256198" y="2785909"/>
            <a:chExt cx="1567321" cy="1936719"/>
          </a:xfrm>
        </p:grpSpPr>
        <p:sp>
          <p:nvSpPr>
            <p:cNvPr id="5" name="Rectangle 4"/>
            <p:cNvSpPr/>
            <p:nvPr/>
          </p:nvSpPr>
          <p:spPr bwMode="auto">
            <a:xfrm>
              <a:off x="5256198" y="3150088"/>
              <a:ext cx="1567321" cy="1572540"/>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897820" y="2785909"/>
              <a:ext cx="780290" cy="780290"/>
            </a:xfrm>
            <a:prstGeom prst="rect">
              <a:avLst/>
            </a:prstGeom>
          </p:spPr>
        </p:pic>
        <p:pic>
          <p:nvPicPr>
            <p:cNvPr id="56" name="Picture 5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658897" y="3500951"/>
              <a:ext cx="780290" cy="780290"/>
            </a:xfrm>
            <a:prstGeom prst="rect">
              <a:avLst/>
            </a:prstGeom>
          </p:spPr>
        </p:pic>
        <p:sp>
          <p:nvSpPr>
            <p:cNvPr id="60" name="TextBox 59"/>
            <p:cNvSpPr txBox="1"/>
            <p:nvPr/>
          </p:nvSpPr>
          <p:spPr>
            <a:xfrm>
              <a:off x="5313804" y="4108811"/>
              <a:ext cx="1470476"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Queue</a:t>
              </a:r>
            </a:p>
          </p:txBody>
        </p:sp>
      </p:grpSp>
      <p:pic>
        <p:nvPicPr>
          <p:cNvPr id="81" name="Picture 80"/>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rot="16200000">
            <a:off x="2116680" y="3489849"/>
            <a:ext cx="780290" cy="780290"/>
          </a:xfrm>
          <a:prstGeom prst="rect">
            <a:avLst/>
          </a:prstGeom>
        </p:spPr>
      </p:pic>
      <p:pic>
        <p:nvPicPr>
          <p:cNvPr id="52" name="Picture 51"/>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3647447" y="3067412"/>
            <a:ext cx="780290" cy="780290"/>
          </a:xfrm>
          <a:prstGeom prst="rect">
            <a:avLst/>
          </a:prstGeom>
        </p:spPr>
      </p:pic>
      <p:sp>
        <p:nvSpPr>
          <p:cNvPr id="53" name="TextBox 52"/>
          <p:cNvSpPr txBox="1"/>
          <p:nvPr/>
        </p:nvSpPr>
        <p:spPr>
          <a:xfrm>
            <a:off x="3247796" y="4914310"/>
            <a:ext cx="1570814"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Web Apps</a:t>
            </a:r>
          </a:p>
        </p:txBody>
      </p:sp>
      <p:pic>
        <p:nvPicPr>
          <p:cNvPr id="84" name="Picture 83"/>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3647447" y="3962573"/>
            <a:ext cx="780290" cy="780290"/>
          </a:xfrm>
          <a:prstGeom prst="rect">
            <a:avLst/>
          </a:prstGeom>
        </p:spPr>
      </p:pic>
      <p:sp>
        <p:nvSpPr>
          <p:cNvPr id="107" name="TextBox 106"/>
          <p:cNvSpPr txBox="1"/>
          <p:nvPr/>
        </p:nvSpPr>
        <p:spPr>
          <a:xfrm>
            <a:off x="3011090" y="1328927"/>
            <a:ext cx="6075904" cy="683264"/>
          </a:xfrm>
          <a:prstGeom prst="rect">
            <a:avLst/>
          </a:prstGeom>
          <a:noFill/>
        </p:spPr>
        <p:txBody>
          <a:bodyPr wrap="square" lIns="182880" tIns="146304" rIns="182880" bIns="146304" rtlCol="0">
            <a:spAutoFit/>
          </a:bodyPr>
          <a:lstStyle/>
          <a:p>
            <a:pPr algn="ctr">
              <a:lnSpc>
                <a:spcPct val="90000"/>
              </a:lnSpc>
              <a:spcAft>
                <a:spcPts val="600"/>
              </a:spcAft>
            </a:pPr>
            <a:r>
              <a:rPr lang="en-US" sz="2800" dirty="0">
                <a:gradFill>
                  <a:gsLst>
                    <a:gs pos="2917">
                      <a:schemeClr val="tx1"/>
                    </a:gs>
                    <a:gs pos="30000">
                      <a:schemeClr val="tx1"/>
                    </a:gs>
                  </a:gsLst>
                  <a:lin ang="5400000" scaled="0"/>
                </a:gradFill>
              </a:rPr>
              <a:t>Scale-out tiers independently</a:t>
            </a:r>
          </a:p>
        </p:txBody>
      </p:sp>
      <p:sp>
        <p:nvSpPr>
          <p:cNvPr id="117" name="Rectangle 116"/>
          <p:cNvSpPr/>
          <p:nvPr/>
        </p:nvSpPr>
        <p:spPr bwMode="auto">
          <a:xfrm>
            <a:off x="3456934" y="2862547"/>
            <a:ext cx="1127596" cy="2044255"/>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0" name="TextBox 79"/>
          <p:cNvSpPr txBox="1"/>
          <p:nvPr/>
        </p:nvSpPr>
        <p:spPr>
          <a:xfrm>
            <a:off x="6814035" y="5023570"/>
            <a:ext cx="3189174" cy="926407"/>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Web Jobs</a:t>
            </a:r>
          </a:p>
          <a:p>
            <a:pPr algn="ctr">
              <a:lnSpc>
                <a:spcPct val="90000"/>
              </a:lnSpc>
              <a:spcAft>
                <a:spcPts val="600"/>
              </a:spcAft>
            </a:pPr>
            <a:r>
              <a:rPr lang="en-US" sz="2000" dirty="0">
                <a:gradFill>
                  <a:gsLst>
                    <a:gs pos="2917">
                      <a:schemeClr val="tx1"/>
                    </a:gs>
                    <a:gs pos="30000">
                      <a:schemeClr val="tx1"/>
                    </a:gs>
                  </a:gsLst>
                  <a:lin ang="5400000" scaled="0"/>
                </a:gradFill>
              </a:rPr>
              <a:t>(Background Processing)</a:t>
            </a:r>
          </a:p>
        </p:txBody>
      </p:sp>
      <p:sp>
        <p:nvSpPr>
          <p:cNvPr id="121" name="Rectangle 120"/>
          <p:cNvSpPr/>
          <p:nvPr/>
        </p:nvSpPr>
        <p:spPr bwMode="auto">
          <a:xfrm>
            <a:off x="7791294" y="2647665"/>
            <a:ext cx="1241108" cy="2443917"/>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26" name="Group 125"/>
          <p:cNvGrpSpPr/>
          <p:nvPr/>
        </p:nvGrpSpPr>
        <p:grpSpPr>
          <a:xfrm>
            <a:off x="9633968" y="2848899"/>
            <a:ext cx="1570814" cy="2530319"/>
            <a:chOff x="9633968" y="2903491"/>
            <a:chExt cx="1570814" cy="2530319"/>
          </a:xfrm>
        </p:grpSpPr>
        <p:pic>
          <p:nvPicPr>
            <p:cNvPr id="100" name="Picture 99"/>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10029317" y="3062840"/>
              <a:ext cx="780290" cy="780290"/>
            </a:xfrm>
            <a:prstGeom prst="rect">
              <a:avLst/>
            </a:prstGeom>
          </p:spPr>
        </p:pic>
        <p:pic>
          <p:nvPicPr>
            <p:cNvPr id="101" name="Picture 100"/>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10029317" y="3948925"/>
              <a:ext cx="780290" cy="780290"/>
            </a:xfrm>
            <a:prstGeom prst="rect">
              <a:avLst/>
            </a:prstGeom>
          </p:spPr>
        </p:pic>
        <p:sp>
          <p:nvSpPr>
            <p:cNvPr id="104" name="TextBox 103"/>
            <p:cNvSpPr txBox="1"/>
            <p:nvPr/>
          </p:nvSpPr>
          <p:spPr>
            <a:xfrm>
              <a:off x="9633968" y="4861346"/>
              <a:ext cx="1570814"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Databases</a:t>
              </a:r>
            </a:p>
          </p:txBody>
        </p:sp>
        <p:sp>
          <p:nvSpPr>
            <p:cNvPr id="122" name="Rectangle 121"/>
            <p:cNvSpPr/>
            <p:nvPr/>
          </p:nvSpPr>
          <p:spPr bwMode="auto">
            <a:xfrm>
              <a:off x="9798908" y="2903491"/>
              <a:ext cx="1241108" cy="2044255"/>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123" name="Straight Arrow Connector 122"/>
          <p:cNvCxnSpPr>
            <a:stCxn id="121" idx="3"/>
            <a:endCxn id="122" idx="1"/>
          </p:cNvCxnSpPr>
          <p:nvPr/>
        </p:nvCxnSpPr>
        <p:spPr>
          <a:xfrm>
            <a:off x="9032402" y="3869624"/>
            <a:ext cx="766506" cy="140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81" idx="2"/>
            <a:endCxn id="117" idx="1"/>
          </p:cNvCxnSpPr>
          <p:nvPr/>
        </p:nvCxnSpPr>
        <p:spPr>
          <a:xfrm>
            <a:off x="2896970" y="3879994"/>
            <a:ext cx="559964" cy="468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117" idx="3"/>
            <a:endCxn id="56" idx="1"/>
          </p:cNvCxnSpPr>
          <p:nvPr/>
        </p:nvCxnSpPr>
        <p:spPr>
          <a:xfrm flipV="1">
            <a:off x="4584530" y="3877448"/>
            <a:ext cx="1074367" cy="7227"/>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56" idx="3"/>
            <a:endCxn id="121" idx="1"/>
          </p:cNvCxnSpPr>
          <p:nvPr/>
        </p:nvCxnSpPr>
        <p:spPr>
          <a:xfrm flipV="1">
            <a:off x="6439187" y="3869624"/>
            <a:ext cx="1352107" cy="7824"/>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8044067" y="2700884"/>
            <a:ext cx="729111" cy="729111"/>
          </a:xfrm>
          <a:prstGeom prst="rect">
            <a:avLst/>
          </a:prstGeom>
        </p:spPr>
      </p:pic>
      <p:pic>
        <p:nvPicPr>
          <p:cNvPr id="35" name="Picture 34"/>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8044067" y="3486307"/>
            <a:ext cx="729111" cy="729111"/>
          </a:xfrm>
          <a:prstGeom prst="rect">
            <a:avLst/>
          </a:prstGeom>
        </p:spPr>
      </p:pic>
      <p:pic>
        <p:nvPicPr>
          <p:cNvPr id="36" name="Picture 35"/>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8044067" y="4271730"/>
            <a:ext cx="729111" cy="729111"/>
          </a:xfrm>
          <a:prstGeom prst="rect">
            <a:avLst/>
          </a:prstGeom>
        </p:spPr>
      </p:pic>
    </p:spTree>
    <p:extLst>
      <p:ext uri="{BB962C8B-B14F-4D97-AF65-F5344CB8AC3E}">
        <p14:creationId xmlns:p14="http://schemas.microsoft.com/office/powerpoint/2010/main" val="280625770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sz="quarter" idx="10"/>
          </p:nvPr>
        </p:nvSpPr>
        <p:spPr/>
        <p:txBody>
          <a:bodyPr/>
          <a:lstStyle/>
          <a:p>
            <a:r>
              <a:rPr lang="en-US" dirty="0"/>
              <a:t>Azure Storage Overview and Architecture</a:t>
            </a:r>
          </a:p>
          <a:p>
            <a:r>
              <a:rPr lang="en-US" dirty="0"/>
              <a:t>Premium Storage</a:t>
            </a:r>
          </a:p>
          <a:p>
            <a:r>
              <a:rPr lang="en-US" dirty="0"/>
              <a:t>Scalability Targets</a:t>
            </a:r>
          </a:p>
          <a:p>
            <a:r>
              <a:rPr lang="en-US" dirty="0"/>
              <a:t>Authentication and Architectural Patterns</a:t>
            </a:r>
          </a:p>
        </p:txBody>
      </p:sp>
    </p:spTree>
    <p:extLst>
      <p:ext uri="{BB962C8B-B14F-4D97-AF65-F5344CB8AC3E}">
        <p14:creationId xmlns:p14="http://schemas.microsoft.com/office/powerpoint/2010/main" val="104040010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8928" y="4880532"/>
            <a:ext cx="11541862" cy="932563"/>
          </a:xfrm>
        </p:spPr>
        <p:txBody>
          <a:bodyPr/>
          <a:lstStyle/>
          <a:p>
            <a:endParaRPr lang="en-US" sz="5400" dirty="0"/>
          </a:p>
        </p:txBody>
      </p:sp>
    </p:spTree>
    <p:extLst>
      <p:ext uri="{BB962C8B-B14F-4D97-AF65-F5344CB8AC3E}">
        <p14:creationId xmlns:p14="http://schemas.microsoft.com/office/powerpoint/2010/main" val="119957524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4789714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Foundational Storage Scenarios</a:t>
            </a:r>
          </a:p>
        </p:txBody>
      </p:sp>
      <p:graphicFrame>
        <p:nvGraphicFramePr>
          <p:cNvPr id="4" name="Content Placeholder 3"/>
          <p:cNvGraphicFramePr>
            <a:graphicFrameLocks noGrp="1"/>
          </p:cNvGraphicFramePr>
          <p:nvPr>
            <p:ph sz="quarter" idx="10"/>
            <p:extLst/>
          </p:nvPr>
        </p:nvGraphicFramePr>
        <p:xfrm>
          <a:off x="268288" y="1398588"/>
          <a:ext cx="11542712" cy="4451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893238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Storage Overview</a:t>
            </a:r>
          </a:p>
        </p:txBody>
      </p:sp>
    </p:spTree>
    <p:extLst>
      <p:ext uri="{BB962C8B-B14F-4D97-AF65-F5344CB8AC3E}">
        <p14:creationId xmlns:p14="http://schemas.microsoft.com/office/powerpoint/2010/main" val="80544583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Azure Storage Accounts</a:t>
            </a:r>
            <a:endParaRPr lang="en-US" dirty="0"/>
          </a:p>
        </p:txBody>
      </p:sp>
      <p:sp>
        <p:nvSpPr>
          <p:cNvPr id="4" name="Content Placeholder 3"/>
          <p:cNvSpPr>
            <a:spLocks noGrp="1"/>
          </p:cNvSpPr>
          <p:nvPr>
            <p:ph sz="quarter" idx="10"/>
          </p:nvPr>
        </p:nvSpPr>
        <p:spPr/>
        <p:txBody>
          <a:bodyPr>
            <a:noAutofit/>
          </a:bodyPr>
          <a:lstStyle/>
          <a:p>
            <a:r>
              <a:rPr lang="en-US" sz="2400" dirty="0"/>
              <a:t>An Azure Subscription can have up to </a:t>
            </a:r>
            <a:r>
              <a:rPr lang="en-US" sz="2400" dirty="0">
                <a:solidFill>
                  <a:srgbClr val="FFFF00"/>
                </a:solidFill>
              </a:rPr>
              <a:t>100 storage accounts</a:t>
            </a:r>
            <a:r>
              <a:rPr lang="en-US" sz="2400" dirty="0"/>
              <a:t>.</a:t>
            </a:r>
          </a:p>
          <a:p>
            <a:pPr lvl="1"/>
            <a:r>
              <a:rPr lang="en-US" sz="2400" dirty="0"/>
              <a:t>Soft limit – contact support if you need more</a:t>
            </a:r>
          </a:p>
          <a:p>
            <a:pPr lvl="1"/>
            <a:endParaRPr lang="en-US" sz="2400" dirty="0"/>
          </a:p>
          <a:p>
            <a:r>
              <a:rPr lang="en-US" sz="2400" dirty="0"/>
              <a:t>Store up to </a:t>
            </a:r>
            <a:r>
              <a:rPr lang="en-US" sz="2400" dirty="0">
                <a:solidFill>
                  <a:srgbClr val="FFFF00"/>
                </a:solidFill>
              </a:rPr>
              <a:t>500TB per storage account</a:t>
            </a:r>
            <a:endParaRPr lang="en-US" sz="2400" dirty="0"/>
          </a:p>
          <a:p>
            <a:endParaRPr lang="en-US" sz="2400" dirty="0"/>
          </a:p>
          <a:p>
            <a:r>
              <a:rPr lang="en-US" sz="2400" dirty="0"/>
              <a:t>A storage account is uniquely addressable.</a:t>
            </a:r>
          </a:p>
          <a:p>
            <a:pPr marL="336145" lvl="1" indent="0">
              <a:buNone/>
            </a:pPr>
            <a:r>
              <a:rPr lang="en-US" sz="2400" dirty="0">
                <a:solidFill>
                  <a:srgbClr val="FFFF00"/>
                </a:solidFill>
              </a:rPr>
              <a:t>https://&lt;account name&gt;.&lt;service name&gt;.core.windows.net</a:t>
            </a:r>
            <a:endParaRPr lang="en-US" sz="2400" dirty="0"/>
          </a:p>
          <a:p>
            <a:endParaRPr lang="en-US" sz="2400" dirty="0"/>
          </a:p>
          <a:p>
            <a:r>
              <a:rPr lang="en-US" sz="2400" dirty="0"/>
              <a:t>Available from anywhere using REST API’s</a:t>
            </a:r>
          </a:p>
          <a:p>
            <a:endParaRPr lang="en-US" sz="2400" dirty="0"/>
          </a:p>
          <a:p>
            <a:r>
              <a:rPr lang="en-US" sz="2400" dirty="0"/>
              <a:t>Open source client libraries available for .NET, Native C++, Java, Android, Node.js, PHP, Python, Ruby, PowerShell, iOS</a:t>
            </a:r>
          </a:p>
        </p:txBody>
      </p:sp>
      <p:grpSp>
        <p:nvGrpSpPr>
          <p:cNvPr id="18" name="Group 17"/>
          <p:cNvGrpSpPr/>
          <p:nvPr/>
        </p:nvGrpSpPr>
        <p:grpSpPr>
          <a:xfrm>
            <a:off x="9082176" y="1134613"/>
            <a:ext cx="3043674" cy="3195225"/>
            <a:chOff x="9082176" y="1134613"/>
            <a:chExt cx="3043674" cy="3195225"/>
          </a:xfrm>
        </p:grpSpPr>
        <p:sp>
          <p:nvSpPr>
            <p:cNvPr id="5" name="TextBox 4"/>
            <p:cNvSpPr txBox="1"/>
            <p:nvPr/>
          </p:nvSpPr>
          <p:spPr>
            <a:xfrm>
              <a:off x="9082176" y="2302320"/>
              <a:ext cx="1178336"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Storage Account</a:t>
              </a:r>
            </a:p>
          </p:txBody>
        </p:sp>
        <p:grpSp>
          <p:nvGrpSpPr>
            <p:cNvPr id="6" name="Group 5"/>
            <p:cNvGrpSpPr/>
            <p:nvPr/>
          </p:nvGrpSpPr>
          <p:grpSpPr>
            <a:xfrm>
              <a:off x="9168370" y="1134613"/>
              <a:ext cx="2957480" cy="3195225"/>
              <a:chOff x="9168370" y="1134613"/>
              <a:chExt cx="2957480" cy="3195225"/>
            </a:xfrm>
          </p:grpSpPr>
          <p:sp>
            <p:nvSpPr>
              <p:cNvPr id="7" name="Rectangle 6"/>
              <p:cNvSpPr/>
              <p:nvPr/>
            </p:nvSpPr>
            <p:spPr bwMode="auto">
              <a:xfrm>
                <a:off x="9258300" y="1663938"/>
                <a:ext cx="2695161" cy="2656271"/>
              </a:xfrm>
              <a:prstGeom prst="rect">
                <a:avLst/>
              </a:prstGeom>
              <a:noFill/>
              <a:ln w="25400">
                <a:solidFill>
                  <a:srgbClr val="FFFFFF"/>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376465" y="1134613"/>
                <a:ext cx="780290" cy="780290"/>
              </a:xfrm>
              <a:prstGeom prst="rect">
                <a:avLst/>
              </a:prstGeom>
            </p:spPr>
          </p:pic>
          <p:pic>
            <p:nvPicPr>
              <p:cNvPr id="9" name="Picture 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376465" y="1914903"/>
                <a:ext cx="589758" cy="589758"/>
              </a:xfrm>
              <a:prstGeom prst="rect">
                <a:avLst/>
              </a:prstGeom>
            </p:spPr>
          </p:pic>
          <p:pic>
            <p:nvPicPr>
              <p:cNvPr id="10" name="Picture 9"/>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311001" y="1914903"/>
                <a:ext cx="589758" cy="589758"/>
              </a:xfrm>
              <a:prstGeom prst="rect">
                <a:avLst/>
              </a:prstGeom>
            </p:spPr>
          </p:pic>
          <p:pic>
            <p:nvPicPr>
              <p:cNvPr id="11" name="Picture 10"/>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1245537" y="1914903"/>
                <a:ext cx="589758" cy="589758"/>
              </a:xfrm>
              <a:prstGeom prst="rect">
                <a:avLst/>
              </a:prstGeom>
            </p:spPr>
          </p:pic>
          <p:sp>
            <p:nvSpPr>
              <p:cNvPr id="12" name="TextBox 11"/>
              <p:cNvSpPr txBox="1"/>
              <p:nvPr/>
            </p:nvSpPr>
            <p:spPr>
              <a:xfrm>
                <a:off x="10016122" y="2302320"/>
                <a:ext cx="1178336"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Storage Account</a:t>
                </a:r>
              </a:p>
            </p:txBody>
          </p:sp>
          <p:sp>
            <p:nvSpPr>
              <p:cNvPr id="13" name="TextBox 12"/>
              <p:cNvSpPr txBox="1"/>
              <p:nvPr/>
            </p:nvSpPr>
            <p:spPr>
              <a:xfrm>
                <a:off x="10947514" y="2302320"/>
                <a:ext cx="1178336"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Storage Account</a:t>
                </a:r>
              </a:p>
            </p:txBody>
          </p:sp>
          <p:cxnSp>
            <p:nvCxnSpPr>
              <p:cNvPr id="14" name="Straight Connector 13"/>
              <p:cNvCxnSpPr/>
              <p:nvPr/>
            </p:nvCxnSpPr>
            <p:spPr>
              <a:xfrm>
                <a:off x="9671344" y="3040984"/>
                <a:ext cx="0" cy="63500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0604013" y="3040984"/>
                <a:ext cx="0" cy="63500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36682" y="3040984"/>
                <a:ext cx="0" cy="63500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168370" y="3812773"/>
                <a:ext cx="2871285"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Max. 100 Storage Accounts</a:t>
                </a:r>
              </a:p>
            </p:txBody>
          </p:sp>
        </p:grpSp>
      </p:grpSp>
    </p:spTree>
    <p:extLst>
      <p:ext uri="{BB962C8B-B14F-4D97-AF65-F5344CB8AC3E}">
        <p14:creationId xmlns:p14="http://schemas.microsoft.com/office/powerpoint/2010/main" val="15657031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Replication</a:t>
            </a:r>
          </a:p>
        </p:txBody>
      </p:sp>
      <p:graphicFrame>
        <p:nvGraphicFramePr>
          <p:cNvPr id="7" name="Content Placeholder 6"/>
          <p:cNvGraphicFramePr>
            <a:graphicFrameLocks noGrp="1"/>
          </p:cNvGraphicFramePr>
          <p:nvPr>
            <p:ph sz="quarter" idx="10"/>
            <p:extLst/>
          </p:nvPr>
        </p:nvGraphicFramePr>
        <p:xfrm>
          <a:off x="268288" y="1398588"/>
          <a:ext cx="11542315" cy="4015240"/>
        </p:xfrm>
        <a:graphic>
          <a:graphicData uri="http://schemas.openxmlformats.org/drawingml/2006/table">
            <a:tbl>
              <a:tblPr firstRow="1" firstCol="1" bandCol="1">
                <a:tableStyleId>{9DCAF9ED-07DC-4A11-8D7F-57B35C25682E}</a:tableStyleId>
              </a:tblPr>
              <a:tblGrid>
                <a:gridCol w="6877278">
                  <a:extLst>
                    <a:ext uri="{9D8B030D-6E8A-4147-A177-3AD203B41FA5}">
                      <a16:colId xmlns:a16="http://schemas.microsoft.com/office/drawing/2014/main" val="3229134219"/>
                    </a:ext>
                  </a:extLst>
                </a:gridCol>
                <a:gridCol w="954757">
                  <a:extLst>
                    <a:ext uri="{9D8B030D-6E8A-4147-A177-3AD203B41FA5}">
                      <a16:colId xmlns:a16="http://schemas.microsoft.com/office/drawing/2014/main" val="923407123"/>
                    </a:ext>
                  </a:extLst>
                </a:gridCol>
                <a:gridCol w="1040685">
                  <a:extLst>
                    <a:ext uri="{9D8B030D-6E8A-4147-A177-3AD203B41FA5}">
                      <a16:colId xmlns:a16="http://schemas.microsoft.com/office/drawing/2014/main" val="291609634"/>
                    </a:ext>
                  </a:extLst>
                </a:gridCol>
                <a:gridCol w="1212541">
                  <a:extLst>
                    <a:ext uri="{9D8B030D-6E8A-4147-A177-3AD203B41FA5}">
                      <a16:colId xmlns:a16="http://schemas.microsoft.com/office/drawing/2014/main" val="2490470475"/>
                    </a:ext>
                  </a:extLst>
                </a:gridCol>
                <a:gridCol w="1457054">
                  <a:extLst>
                    <a:ext uri="{9D8B030D-6E8A-4147-A177-3AD203B41FA5}">
                      <a16:colId xmlns:a16="http://schemas.microsoft.com/office/drawing/2014/main" val="1376772046"/>
                    </a:ext>
                  </a:extLst>
                </a:gridCol>
              </a:tblGrid>
              <a:tr h="402716">
                <a:tc>
                  <a:txBody>
                    <a:bodyPr/>
                    <a:lstStyle/>
                    <a:p>
                      <a:r>
                        <a:rPr lang="en-US" sz="2000"/>
                        <a:t>Replication Strategy</a:t>
                      </a:r>
                    </a:p>
                  </a:txBody>
                  <a:tcPr marL="49772" marR="49772" marT="24075" marB="24075" anchor="ctr"/>
                </a:tc>
                <a:tc>
                  <a:txBody>
                    <a:bodyPr/>
                    <a:lstStyle/>
                    <a:p>
                      <a:pPr algn="ctr"/>
                      <a:r>
                        <a:rPr lang="en-US" sz="2000" dirty="0"/>
                        <a:t>LRS</a:t>
                      </a:r>
                    </a:p>
                  </a:txBody>
                  <a:tcPr marL="49772" marR="49772" marT="24075" marB="24075" anchor="ctr"/>
                </a:tc>
                <a:tc>
                  <a:txBody>
                    <a:bodyPr/>
                    <a:lstStyle/>
                    <a:p>
                      <a:pPr algn="ctr"/>
                      <a:r>
                        <a:rPr lang="en-US" sz="2000" dirty="0"/>
                        <a:t>ZRS*</a:t>
                      </a:r>
                    </a:p>
                  </a:txBody>
                  <a:tcPr marL="49772" marR="49772" marT="24075" marB="24075" anchor="ctr"/>
                </a:tc>
                <a:tc>
                  <a:txBody>
                    <a:bodyPr/>
                    <a:lstStyle/>
                    <a:p>
                      <a:pPr algn="ctr"/>
                      <a:r>
                        <a:rPr lang="en-US" sz="2000" dirty="0"/>
                        <a:t>GRS</a:t>
                      </a:r>
                    </a:p>
                  </a:txBody>
                  <a:tcPr marL="49772" marR="49772" marT="24075" marB="24075" anchor="ctr"/>
                </a:tc>
                <a:tc>
                  <a:txBody>
                    <a:bodyPr/>
                    <a:lstStyle/>
                    <a:p>
                      <a:pPr algn="ctr"/>
                      <a:r>
                        <a:rPr lang="en-US" sz="2000" dirty="0"/>
                        <a:t>RA-GRS</a:t>
                      </a:r>
                    </a:p>
                  </a:txBody>
                  <a:tcPr marL="49772" marR="49772" marT="24075" marB="24075" anchor="ctr"/>
                </a:tc>
                <a:extLst>
                  <a:ext uri="{0D108BD9-81ED-4DB2-BD59-A6C34878D82A}">
                    <a16:rowId xmlns:a16="http://schemas.microsoft.com/office/drawing/2014/main" val="2852815416"/>
                  </a:ext>
                </a:extLst>
              </a:tr>
              <a:tr h="1003810">
                <a:tc>
                  <a:txBody>
                    <a:bodyPr/>
                    <a:lstStyle/>
                    <a:p>
                      <a:r>
                        <a:rPr lang="en-US" sz="2000" dirty="0"/>
                        <a:t>Data is replicated across multiple facilities</a:t>
                      </a:r>
                    </a:p>
                  </a:txBody>
                  <a:tcPr marL="49772" marR="49772" marT="24075" marB="24075" anchor="ctr"/>
                </a:tc>
                <a:tc>
                  <a:txBody>
                    <a:bodyPr/>
                    <a:lstStyle/>
                    <a:p>
                      <a:pPr algn="ctr"/>
                      <a:r>
                        <a:rPr lang="en-US" sz="2000" dirty="0"/>
                        <a:t>No</a:t>
                      </a:r>
                    </a:p>
                  </a:txBody>
                  <a:tcPr marL="49772" marR="49772" marT="24075" marB="24075" anchor="ctr"/>
                </a:tc>
                <a:tc>
                  <a:txBody>
                    <a:bodyPr/>
                    <a:lstStyle/>
                    <a:p>
                      <a:pPr algn="ctr"/>
                      <a:r>
                        <a:rPr lang="en-US" sz="2000" dirty="0"/>
                        <a:t>Yes</a:t>
                      </a:r>
                    </a:p>
                  </a:txBody>
                  <a:tcPr marL="49772" marR="49772" marT="24075" marB="24075" anchor="ctr"/>
                </a:tc>
                <a:tc>
                  <a:txBody>
                    <a:bodyPr/>
                    <a:lstStyle/>
                    <a:p>
                      <a:pPr algn="ctr"/>
                      <a:r>
                        <a:rPr lang="en-US" sz="2000" dirty="0"/>
                        <a:t>Yes</a:t>
                      </a:r>
                    </a:p>
                  </a:txBody>
                  <a:tcPr marL="49772" marR="49772" marT="24075" marB="24075" anchor="ctr"/>
                </a:tc>
                <a:tc>
                  <a:txBody>
                    <a:bodyPr/>
                    <a:lstStyle/>
                    <a:p>
                      <a:pPr algn="ctr"/>
                      <a:r>
                        <a:rPr lang="en-US" sz="2000" dirty="0"/>
                        <a:t>Yes</a:t>
                      </a:r>
                    </a:p>
                  </a:txBody>
                  <a:tcPr marL="49772" marR="49772" marT="24075" marB="24075" anchor="ctr"/>
                </a:tc>
                <a:extLst>
                  <a:ext uri="{0D108BD9-81ED-4DB2-BD59-A6C34878D82A}">
                    <a16:rowId xmlns:a16="http://schemas.microsoft.com/office/drawing/2014/main" val="73892302"/>
                  </a:ext>
                </a:extLst>
              </a:tr>
              <a:tr h="1604904">
                <a:tc>
                  <a:txBody>
                    <a:bodyPr/>
                    <a:lstStyle/>
                    <a:p>
                      <a:r>
                        <a:rPr lang="en-US" sz="2000" dirty="0"/>
                        <a:t>Data can be read from the secondary location as well as from the primary location</a:t>
                      </a:r>
                    </a:p>
                  </a:txBody>
                  <a:tcPr marL="49772" marR="49772" marT="24075" marB="24075" anchor="ctr"/>
                </a:tc>
                <a:tc>
                  <a:txBody>
                    <a:bodyPr/>
                    <a:lstStyle/>
                    <a:p>
                      <a:pPr algn="ctr"/>
                      <a:r>
                        <a:rPr lang="en-US" sz="2000" dirty="0"/>
                        <a:t>No</a:t>
                      </a:r>
                    </a:p>
                  </a:txBody>
                  <a:tcPr marL="49772" marR="49772" marT="24075" marB="24075" anchor="ctr"/>
                </a:tc>
                <a:tc>
                  <a:txBody>
                    <a:bodyPr/>
                    <a:lstStyle/>
                    <a:p>
                      <a:pPr algn="ctr"/>
                      <a:r>
                        <a:rPr lang="en-US" sz="2000"/>
                        <a:t>No</a:t>
                      </a:r>
                    </a:p>
                  </a:txBody>
                  <a:tcPr marL="49772" marR="49772" marT="24075" marB="24075" anchor="ctr"/>
                </a:tc>
                <a:tc>
                  <a:txBody>
                    <a:bodyPr/>
                    <a:lstStyle/>
                    <a:p>
                      <a:pPr algn="ctr"/>
                      <a:r>
                        <a:rPr lang="en-US" sz="2000" dirty="0"/>
                        <a:t>No</a:t>
                      </a:r>
                    </a:p>
                  </a:txBody>
                  <a:tcPr marL="49772" marR="49772" marT="24075" marB="24075" anchor="ctr"/>
                </a:tc>
                <a:tc>
                  <a:txBody>
                    <a:bodyPr/>
                    <a:lstStyle/>
                    <a:p>
                      <a:pPr algn="ctr"/>
                      <a:r>
                        <a:rPr lang="en-US" sz="2000" dirty="0"/>
                        <a:t>Yes</a:t>
                      </a:r>
                    </a:p>
                  </a:txBody>
                  <a:tcPr marL="49772" marR="49772" marT="24075" marB="24075" anchor="ctr"/>
                </a:tc>
                <a:extLst>
                  <a:ext uri="{0D108BD9-81ED-4DB2-BD59-A6C34878D82A}">
                    <a16:rowId xmlns:a16="http://schemas.microsoft.com/office/drawing/2014/main" val="288283263"/>
                  </a:ext>
                </a:extLst>
              </a:tr>
              <a:tr h="1003810">
                <a:tc>
                  <a:txBody>
                    <a:bodyPr/>
                    <a:lstStyle/>
                    <a:p>
                      <a:r>
                        <a:rPr lang="en-US" sz="2000" dirty="0"/>
                        <a:t>Number of copies of data maintained on separate nodes</a:t>
                      </a:r>
                    </a:p>
                  </a:txBody>
                  <a:tcPr marL="49772" marR="49772" marT="24075" marB="24075" anchor="ctr"/>
                </a:tc>
                <a:tc>
                  <a:txBody>
                    <a:bodyPr/>
                    <a:lstStyle/>
                    <a:p>
                      <a:pPr algn="ctr"/>
                      <a:r>
                        <a:rPr lang="en-US" sz="2000"/>
                        <a:t>3</a:t>
                      </a:r>
                    </a:p>
                  </a:txBody>
                  <a:tcPr marL="49772" marR="49772" marT="24075" marB="24075" anchor="ctr"/>
                </a:tc>
                <a:tc>
                  <a:txBody>
                    <a:bodyPr/>
                    <a:lstStyle/>
                    <a:p>
                      <a:pPr algn="ctr"/>
                      <a:r>
                        <a:rPr lang="en-US" sz="2000" dirty="0"/>
                        <a:t>3</a:t>
                      </a:r>
                    </a:p>
                  </a:txBody>
                  <a:tcPr marL="49772" marR="49772" marT="24075" marB="24075" anchor="ctr"/>
                </a:tc>
                <a:tc>
                  <a:txBody>
                    <a:bodyPr/>
                    <a:lstStyle/>
                    <a:p>
                      <a:pPr algn="ctr"/>
                      <a:r>
                        <a:rPr lang="en-US" sz="2000" dirty="0"/>
                        <a:t>6</a:t>
                      </a:r>
                    </a:p>
                  </a:txBody>
                  <a:tcPr marL="49772" marR="49772" marT="24075" marB="24075" anchor="ctr"/>
                </a:tc>
                <a:tc>
                  <a:txBody>
                    <a:bodyPr/>
                    <a:lstStyle/>
                    <a:p>
                      <a:pPr algn="ctr"/>
                      <a:r>
                        <a:rPr lang="en-US" sz="2000" dirty="0"/>
                        <a:t>6</a:t>
                      </a:r>
                    </a:p>
                  </a:txBody>
                  <a:tcPr marL="49772" marR="49772" marT="24075" marB="24075" anchor="ctr"/>
                </a:tc>
                <a:extLst>
                  <a:ext uri="{0D108BD9-81ED-4DB2-BD59-A6C34878D82A}">
                    <a16:rowId xmlns:a16="http://schemas.microsoft.com/office/drawing/2014/main" val="3148684945"/>
                  </a:ext>
                </a:extLst>
              </a:tr>
            </a:tbl>
          </a:graphicData>
        </a:graphic>
      </p:graphicFrame>
      <p:sp>
        <p:nvSpPr>
          <p:cNvPr id="6" name="TextBox 5"/>
          <p:cNvSpPr txBox="1"/>
          <p:nvPr/>
        </p:nvSpPr>
        <p:spPr>
          <a:xfrm>
            <a:off x="363849" y="5476506"/>
            <a:ext cx="7225989" cy="130189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LRS – Locally Redundant</a:t>
            </a:r>
          </a:p>
          <a:p>
            <a:pPr>
              <a:lnSpc>
                <a:spcPct val="90000"/>
              </a:lnSpc>
              <a:spcAft>
                <a:spcPts val="600"/>
              </a:spcAft>
            </a:pPr>
            <a:r>
              <a:rPr lang="en-US" sz="1400" dirty="0">
                <a:gradFill>
                  <a:gsLst>
                    <a:gs pos="2917">
                      <a:schemeClr val="tx1"/>
                    </a:gs>
                    <a:gs pos="30000">
                      <a:schemeClr val="tx1"/>
                    </a:gs>
                  </a:gsLst>
                  <a:lin ang="5400000" scaled="0"/>
                </a:gradFill>
              </a:rPr>
              <a:t>*ZRS - Zone Redundant (only for  Block Blob)</a:t>
            </a:r>
          </a:p>
          <a:p>
            <a:pPr>
              <a:lnSpc>
                <a:spcPct val="90000"/>
              </a:lnSpc>
              <a:spcAft>
                <a:spcPts val="600"/>
              </a:spcAft>
            </a:pPr>
            <a:r>
              <a:rPr lang="en-US" sz="1400" dirty="0">
                <a:gradFill>
                  <a:gsLst>
                    <a:gs pos="2917">
                      <a:schemeClr val="tx1"/>
                    </a:gs>
                    <a:gs pos="30000">
                      <a:schemeClr val="tx1"/>
                    </a:gs>
                  </a:gsLst>
                  <a:lin ang="5400000" scaled="0"/>
                </a:gradFill>
              </a:rPr>
              <a:t>GRS – Globally Redundant</a:t>
            </a:r>
          </a:p>
          <a:p>
            <a:pPr>
              <a:lnSpc>
                <a:spcPct val="90000"/>
              </a:lnSpc>
              <a:spcAft>
                <a:spcPts val="600"/>
              </a:spcAft>
            </a:pPr>
            <a:r>
              <a:rPr lang="en-US" sz="1400" dirty="0">
                <a:gradFill>
                  <a:gsLst>
                    <a:gs pos="2917">
                      <a:schemeClr val="tx1"/>
                    </a:gs>
                    <a:gs pos="30000">
                      <a:schemeClr val="tx1"/>
                    </a:gs>
                  </a:gsLst>
                  <a:lin ang="5400000" scaled="0"/>
                </a:gradFill>
              </a:rPr>
              <a:t>RA-GRS – Read Access Geo Redundant</a:t>
            </a:r>
          </a:p>
        </p:txBody>
      </p:sp>
    </p:spTree>
    <p:extLst>
      <p:ext uri="{BB962C8B-B14F-4D97-AF65-F5344CB8AC3E}">
        <p14:creationId xmlns:p14="http://schemas.microsoft.com/office/powerpoint/2010/main" val="181624597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Premium Storage</a:t>
            </a:r>
          </a:p>
        </p:txBody>
      </p:sp>
    </p:spTree>
    <p:extLst>
      <p:ext uri="{BB962C8B-B14F-4D97-AF65-F5344CB8AC3E}">
        <p14:creationId xmlns:p14="http://schemas.microsoft.com/office/powerpoint/2010/main" val="221668341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High Performance Storage for VM Workloads</a:t>
            </a:r>
          </a:p>
        </p:txBody>
      </p:sp>
      <p:sp>
        <p:nvSpPr>
          <p:cNvPr id="4" name="Content Placeholder 3"/>
          <p:cNvSpPr>
            <a:spLocks noGrp="1"/>
          </p:cNvSpPr>
          <p:nvPr>
            <p:ph sz="quarter" idx="10"/>
          </p:nvPr>
        </p:nvSpPr>
        <p:spPr/>
        <p:txBody>
          <a:bodyPr>
            <a:normAutofit/>
          </a:bodyPr>
          <a:lstStyle/>
          <a:p>
            <a:r>
              <a:rPr lang="en-US" dirty="0"/>
              <a:t>Ideal for I/O intensive workloads </a:t>
            </a:r>
          </a:p>
          <a:p>
            <a:r>
              <a:rPr lang="en-US" dirty="0"/>
              <a:t>Supported with *S-Series VM (DS, GS, FS)</a:t>
            </a:r>
          </a:p>
          <a:p>
            <a:r>
              <a:rPr lang="en-US" dirty="0"/>
              <a:t>DS-Series can support up to 40 data disks </a:t>
            </a:r>
          </a:p>
          <a:p>
            <a:pPr lvl="1"/>
            <a:r>
              <a:rPr lang="en-US" dirty="0"/>
              <a:t>up to 64K IOPS and 960 MB/s</a:t>
            </a:r>
          </a:p>
          <a:p>
            <a:r>
              <a:rPr lang="en-US" dirty="0"/>
              <a:t>GS-Series can support up to 64 data disks </a:t>
            </a:r>
          </a:p>
          <a:p>
            <a:pPr lvl="1"/>
            <a:r>
              <a:rPr lang="en-US" dirty="0"/>
              <a:t>up to 80K IOPS and 2,000 MB/s</a:t>
            </a:r>
          </a:p>
          <a:p>
            <a:endParaRPr lang="en-US" dirty="0"/>
          </a:p>
          <a:p>
            <a:endParaRPr lang="en-US" dirty="0"/>
          </a:p>
          <a:p>
            <a:endParaRPr lang="en-US" dirty="0"/>
          </a:p>
        </p:txBody>
      </p:sp>
    </p:spTree>
    <p:extLst>
      <p:ext uri="{BB962C8B-B14F-4D97-AF65-F5344CB8AC3E}">
        <p14:creationId xmlns:p14="http://schemas.microsoft.com/office/powerpoint/2010/main" val="3568450570"/>
      </p:ext>
    </p:extLst>
  </p:cSld>
  <p:clrMapOvr>
    <a:masterClrMapping/>
  </p:clrMapOvr>
  <p:transition>
    <p:fade/>
  </p:transition>
</p:sld>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otx" id="{35570084-85B1-4894-B5D6-5CEA24E07548}" vid="{0035E6FE-8EF5-4907-B4B8-46A7FD080D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4D4F2C9FDBBBB42818F300E398E192B" ma:contentTypeVersion="2" ma:contentTypeDescription="Create a new document." ma:contentTypeScope="" ma:versionID="30f85410457d91ef8eeaf92f065e54cb">
  <xsd:schema xmlns:xsd="http://www.w3.org/2001/XMLSchema" xmlns:xs="http://www.w3.org/2001/XMLSchema" xmlns:p="http://schemas.microsoft.com/office/2006/metadata/properties" xmlns:ns2="0e6ed2f3-2003-4809-a7f1-bfb3304c948f" targetNamespace="http://schemas.microsoft.com/office/2006/metadata/properties" ma:root="true" ma:fieldsID="02a2db4a10f75046e616d491db109320" ns2:_="">
    <xsd:import namespace="0e6ed2f3-2003-4809-a7f1-bfb3304c948f"/>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6ed2f3-2003-4809-a7f1-bfb3304c948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CD80EEA-1669-48E9-84EA-D9F730B923FD}">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0e6ed2f3-2003-4809-a7f1-bfb3304c948f"/>
    <ds:schemaRef ds:uri="http://www.w3.org/XML/1998/namespace"/>
    <ds:schemaRef ds:uri="http://purl.org/dc/dcmitype/"/>
  </ds:schemaRefs>
</ds:datastoreItem>
</file>

<file path=customXml/itemProps2.xml><?xml version="1.0" encoding="utf-8"?>
<ds:datastoreItem xmlns:ds="http://schemas.openxmlformats.org/officeDocument/2006/customXml" ds:itemID="{9F2048A1-EA09-4811-9D52-ABC9063A4B91}">
  <ds:schemaRefs>
    <ds:schemaRef ds:uri="http://schemas.microsoft.com/sharepoint/v3/contenttype/forms"/>
  </ds:schemaRefs>
</ds:datastoreItem>
</file>

<file path=customXml/itemProps3.xml><?xml version="1.0" encoding="utf-8"?>
<ds:datastoreItem xmlns:ds="http://schemas.openxmlformats.org/officeDocument/2006/customXml" ds:itemID="{88AFB659-D2FF-469D-9BA3-DDF9E832B1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6ed2f3-2003-4809-a7f1-bfb3304c94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GSI Architect Workshop Template</Template>
  <TotalTime>47</TotalTime>
  <Words>5311</Words>
  <Application>Microsoft Office PowerPoint</Application>
  <PresentationFormat>Widescreen</PresentationFormat>
  <Paragraphs>613</Paragraphs>
  <Slides>36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Courier New</vt:lpstr>
      <vt:lpstr>Segoe UI</vt:lpstr>
      <vt:lpstr>Segoe UI Light</vt:lpstr>
      <vt:lpstr>Wingdings</vt:lpstr>
      <vt:lpstr>Windows Azure</vt:lpstr>
      <vt:lpstr>PowerPoint Presentation</vt:lpstr>
      <vt:lpstr>Agenda</vt:lpstr>
      <vt:lpstr>Storage Lifecycle</vt:lpstr>
      <vt:lpstr>Key Foundational Storage Scenarios</vt:lpstr>
      <vt:lpstr>Azure Storage Overview</vt:lpstr>
      <vt:lpstr>Azure Storage Accounts</vt:lpstr>
      <vt:lpstr>Storage Replication</vt:lpstr>
      <vt:lpstr>Premium Storage</vt:lpstr>
      <vt:lpstr>High Performance Storage for VM Workloads</vt:lpstr>
      <vt:lpstr>Premium storage availability</vt:lpstr>
      <vt:lpstr>Premium compared to Standard Storage</vt:lpstr>
      <vt:lpstr>SQL Server on Premium Storage (Test Results)</vt:lpstr>
      <vt:lpstr>Azure Storage Account Services</vt:lpstr>
      <vt:lpstr>Azure Storage Concepts</vt:lpstr>
      <vt:lpstr>PowerPoint Presentation</vt:lpstr>
      <vt:lpstr>Azure Storage Architecture</vt:lpstr>
      <vt:lpstr>Azure Storage Architecture (3 tiers)</vt:lpstr>
      <vt:lpstr>Azure Storage Partitions</vt:lpstr>
      <vt:lpstr>Blob Storage Container Concepts</vt:lpstr>
      <vt:lpstr>Table Storage Concepts</vt:lpstr>
      <vt:lpstr>Queue Storage Concepts</vt:lpstr>
      <vt:lpstr>Files Storage Concepts</vt:lpstr>
      <vt:lpstr>PowerPoint Presentation</vt:lpstr>
      <vt:lpstr>Scalability Targets</vt:lpstr>
      <vt:lpstr>Scalability Targets</vt:lpstr>
      <vt:lpstr>PowerPoint Presentation</vt:lpstr>
      <vt:lpstr>Authentication and Access Control</vt:lpstr>
      <vt:lpstr>Storage account security</vt:lpstr>
      <vt:lpstr>Shared Access Signatures (SAS)</vt:lpstr>
      <vt:lpstr>Architecture Patterns using Storage</vt:lpstr>
      <vt:lpstr>Use separate storage accounts for high performance workloads</vt:lpstr>
      <vt:lpstr>Use separate storage accounts for logging </vt:lpstr>
      <vt:lpstr>Use queues to improve application scale</vt:lpstr>
      <vt:lpstr>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Steffen Vorein</dc:creator>
  <cp:lastModifiedBy>Steffen Vorein</cp:lastModifiedBy>
  <cp:revision>11</cp:revision>
  <dcterms:created xsi:type="dcterms:W3CDTF">2016-06-21T14:09:59Z</dcterms:created>
  <dcterms:modified xsi:type="dcterms:W3CDTF">2016-06-23T11:22:47Z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0x010100D4D4F2C9FDBBBB42818F300E398E192B</vt:lpwstr>
  </property>
</Properties>
</file>