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5 mins)" id="{28E9690B-0091-4B37-904D-AF77356E58A6}">
          <p14:sldIdLst>
            <p14:sldId id="354"/>
            <p14:sldId id="355"/>
            <p14:sldId id="356"/>
            <p14:sldId id="357"/>
          </p14:sldIdLst>
        </p14:section>
        <p14:section name="Storage Overview (15 mins)" id="{37C6492B-6AFA-44F0-B848-747EB2ECCF48}">
          <p14:sldIdLst>
            <p14:sldId id="358"/>
            <p14:sldId id="359"/>
            <p14:sldId id="360"/>
            <p14:sldId id="361"/>
            <p14:sldId id="362"/>
            <p14:sldId id="363"/>
            <p14:sldId id="364"/>
            <p14:sldId id="365"/>
            <p14:sldId id="366"/>
            <p14:sldId id="367"/>
            <p14:sldId id="368"/>
          </p14:sldIdLst>
        </p14:section>
        <p14:section name="Storage Architecture (15 mins)" id="{6F49017F-CA64-494D-AE4B-8A0FA5451C3A}">
          <p14:sldIdLst>
            <p14:sldId id="369"/>
            <p14:sldId id="370"/>
            <p14:sldId id="371"/>
            <p14:sldId id="372"/>
            <p14:sldId id="373"/>
            <p14:sldId id="374"/>
            <p14:sldId id="375"/>
            <p14:sldId id="376"/>
          </p14:sldIdLst>
        </p14:section>
        <p14:section name="Scalability Targets (10 mins)" id="{FE648211-023A-414F-8509-70EE9E8D5427}">
          <p14:sldIdLst>
            <p14:sldId id="377"/>
            <p14:sldId id="378"/>
            <p14:sldId id="379"/>
          </p14:sldIdLst>
        </p14:section>
        <p14:section name="Authentication (5 mins)" id="{6F7B9752-EB20-4D90-8130-4D0CF6A2295F}">
          <p14:sldIdLst>
            <p14:sldId id="380"/>
            <p14:sldId id="381"/>
            <p14:sldId id="382"/>
          </p14:sldIdLst>
        </p14:section>
        <p14:section name="Architecture Pattern (5 mins)" id="{DC839732-966E-42F2-8CD5-4FFDD3DBEC32}">
          <p14:sldIdLst>
            <p14:sldId id="383"/>
            <p14:sldId id="384"/>
            <p14:sldId id="385"/>
            <p14:sldId id="386"/>
          </p14:sldIdLst>
        </p14:section>
        <p14:section name="Conclusion (5 mins)" id="{80EA5CBD-C41E-461F-9EE1-BFAAEE1E99D5}">
          <p14:sldIdLst>
            <p14:sldId id="387"/>
            <p14:sldId id="388"/>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65612" autoAdjust="0"/>
  </p:normalViewPr>
  <p:slideViewPr>
    <p:cSldViewPr snapToGrid="0" showGuides="1">
      <p:cViewPr varScale="1">
        <p:scale>
          <a:sx n="83" d="100"/>
          <a:sy n="83" d="100"/>
        </p:scale>
        <p:origin x="926"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DAB34-6C75-4741-86B5-58D438F0650E}"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0E49FD68-5D57-4F16-8BE6-30BF71C8B615}">
      <dgm:prSet phldrT="[Text]"/>
      <dgm:spPr/>
      <dgm:t>
        <a:bodyPr/>
        <a:lstStyle/>
        <a:p>
          <a:r>
            <a:rPr lang="en-US" dirty="0"/>
            <a:t>Real time</a:t>
          </a:r>
        </a:p>
      </dgm:t>
    </dgm:pt>
    <dgm:pt modelId="{F5927E03-7405-4260-B3F2-6EEC7C2716DB}" type="parTrans" cxnId="{FF3EAE35-77AA-4794-BDFF-F016A0AFD34F}">
      <dgm:prSet/>
      <dgm:spPr/>
      <dgm:t>
        <a:bodyPr/>
        <a:lstStyle/>
        <a:p>
          <a:endParaRPr lang="en-US"/>
        </a:p>
      </dgm:t>
    </dgm:pt>
    <dgm:pt modelId="{22B41E54-EA5F-4CA7-9B25-E5541B5B5C9B}" type="sibTrans" cxnId="{FF3EAE35-77AA-4794-BDFF-F016A0AFD34F}">
      <dgm:prSet/>
      <dgm:spPr/>
      <dgm:t>
        <a:bodyPr/>
        <a:lstStyle/>
        <a:p>
          <a:endParaRPr lang="en-US"/>
        </a:p>
      </dgm:t>
    </dgm:pt>
    <dgm:pt modelId="{6489FA77-ED37-438C-A84D-2DAB689006C4}">
      <dgm:prSet phldrT="[Text]"/>
      <dgm:spPr/>
      <dgm:t>
        <a:bodyPr/>
        <a:lstStyle/>
        <a:p>
          <a:r>
            <a:rPr lang="en-US" dirty="0"/>
            <a:t>Caching</a:t>
          </a:r>
        </a:p>
      </dgm:t>
    </dgm:pt>
    <dgm:pt modelId="{C56A2C46-954D-4600-B4E3-F9E8021ADFF7}" type="parTrans" cxnId="{4DA74285-BAEB-4598-9B55-ED4E45FE97AF}">
      <dgm:prSet/>
      <dgm:spPr/>
      <dgm:t>
        <a:bodyPr/>
        <a:lstStyle/>
        <a:p>
          <a:endParaRPr lang="en-US"/>
        </a:p>
      </dgm:t>
    </dgm:pt>
    <dgm:pt modelId="{2A137917-EAA3-4040-AB8B-26CC36103CB8}" type="sibTrans" cxnId="{4DA74285-BAEB-4598-9B55-ED4E45FE97AF}">
      <dgm:prSet/>
      <dgm:spPr/>
      <dgm:t>
        <a:bodyPr/>
        <a:lstStyle/>
        <a:p>
          <a:endParaRPr lang="en-US"/>
        </a:p>
      </dgm:t>
    </dgm:pt>
    <dgm:pt modelId="{CD20FCFE-3A5C-43F3-8A63-30E5B2063CD4}">
      <dgm:prSet phldrT="[Text]"/>
      <dgm:spPr/>
      <dgm:t>
        <a:bodyPr/>
        <a:lstStyle/>
        <a:p>
          <a:r>
            <a:rPr lang="en-US" dirty="0"/>
            <a:t>Search</a:t>
          </a:r>
        </a:p>
      </dgm:t>
    </dgm:pt>
    <dgm:pt modelId="{15D9AC87-4FD1-4E22-B766-AE8A6935B6D7}" type="parTrans" cxnId="{3126B97F-A348-4987-869B-D605D52CC2DF}">
      <dgm:prSet/>
      <dgm:spPr/>
      <dgm:t>
        <a:bodyPr/>
        <a:lstStyle/>
        <a:p>
          <a:endParaRPr lang="en-US"/>
        </a:p>
      </dgm:t>
    </dgm:pt>
    <dgm:pt modelId="{E948FDC9-2031-435A-9DB4-E109A6059D5F}" type="sibTrans" cxnId="{3126B97F-A348-4987-869B-D605D52CC2DF}">
      <dgm:prSet/>
      <dgm:spPr/>
      <dgm:t>
        <a:bodyPr/>
        <a:lstStyle/>
        <a:p>
          <a:endParaRPr lang="en-US"/>
        </a:p>
      </dgm:t>
    </dgm:pt>
    <dgm:pt modelId="{2E9AAFB0-67CF-4869-8B37-8783CC4D5426}">
      <dgm:prSet phldrT="[Text]"/>
      <dgm:spPr/>
      <dgm:t>
        <a:bodyPr/>
        <a:lstStyle/>
        <a:p>
          <a:r>
            <a:rPr lang="en-US" dirty="0"/>
            <a:t>Near time</a:t>
          </a:r>
        </a:p>
      </dgm:t>
    </dgm:pt>
    <dgm:pt modelId="{ECF3087D-9EF6-453F-902F-9A9225B5B5CF}" type="parTrans" cxnId="{BA46AADF-83D4-433B-AB72-54F6422B4CDF}">
      <dgm:prSet/>
      <dgm:spPr/>
      <dgm:t>
        <a:bodyPr/>
        <a:lstStyle/>
        <a:p>
          <a:endParaRPr lang="en-US"/>
        </a:p>
      </dgm:t>
    </dgm:pt>
    <dgm:pt modelId="{4576238C-4D65-4065-892D-5B2D92D0E6F3}" type="sibTrans" cxnId="{BA46AADF-83D4-433B-AB72-54F6422B4CDF}">
      <dgm:prSet/>
      <dgm:spPr/>
      <dgm:t>
        <a:bodyPr/>
        <a:lstStyle/>
        <a:p>
          <a:endParaRPr lang="en-US"/>
        </a:p>
      </dgm:t>
    </dgm:pt>
    <dgm:pt modelId="{6F446778-008D-4414-851F-A3E705017AFC}">
      <dgm:prSet phldrT="[Text]"/>
      <dgm:spPr/>
      <dgm:t>
        <a:bodyPr/>
        <a:lstStyle/>
        <a:p>
          <a:r>
            <a:rPr lang="en-US" dirty="0"/>
            <a:t>Long term</a:t>
          </a:r>
        </a:p>
      </dgm:t>
    </dgm:pt>
    <dgm:pt modelId="{6AD04928-DCDC-4869-BB20-7DB7D426FCF1}" type="parTrans" cxnId="{A9E75CEB-0F13-40ED-8569-E6BCD447AE5E}">
      <dgm:prSet/>
      <dgm:spPr/>
      <dgm:t>
        <a:bodyPr/>
        <a:lstStyle/>
        <a:p>
          <a:endParaRPr lang="en-US"/>
        </a:p>
      </dgm:t>
    </dgm:pt>
    <dgm:pt modelId="{9D6667A9-EAD7-4065-856F-6532BDFF4243}" type="sibTrans" cxnId="{A9E75CEB-0F13-40ED-8569-E6BCD447AE5E}">
      <dgm:prSet/>
      <dgm:spPr/>
      <dgm:t>
        <a:bodyPr/>
        <a:lstStyle/>
        <a:p>
          <a:endParaRPr lang="en-US"/>
        </a:p>
      </dgm:t>
    </dgm:pt>
    <dgm:pt modelId="{19E6C234-8651-4B0F-A2FF-7DE20AF880C8}">
      <dgm:prSet phldrT="[Text]"/>
      <dgm:spPr/>
      <dgm:t>
        <a:bodyPr/>
        <a:lstStyle/>
        <a:p>
          <a:r>
            <a:rPr lang="en-US" dirty="0"/>
            <a:t>Time-based</a:t>
          </a:r>
        </a:p>
      </dgm:t>
    </dgm:pt>
    <dgm:pt modelId="{1557A0AB-0619-4B8D-8E74-302A557FA3F4}" type="parTrans" cxnId="{DC1488E3-F467-4EC3-9D63-F39ED6433B6D}">
      <dgm:prSet/>
      <dgm:spPr/>
      <dgm:t>
        <a:bodyPr/>
        <a:lstStyle/>
        <a:p>
          <a:endParaRPr lang="en-US"/>
        </a:p>
      </dgm:t>
    </dgm:pt>
    <dgm:pt modelId="{5FEAD576-2CCC-48BC-AE24-BF8660595F55}" type="sibTrans" cxnId="{DC1488E3-F467-4EC3-9D63-F39ED6433B6D}">
      <dgm:prSet/>
      <dgm:spPr/>
      <dgm:t>
        <a:bodyPr/>
        <a:lstStyle/>
        <a:p>
          <a:endParaRPr lang="en-US"/>
        </a:p>
      </dgm:t>
    </dgm:pt>
    <dgm:pt modelId="{C77858BD-2E9F-43D7-9A74-94BD62EAA42E}">
      <dgm:prSet phldrT="[Text]"/>
      <dgm:spPr/>
      <dgm:t>
        <a:bodyPr/>
        <a:lstStyle/>
        <a:p>
          <a:r>
            <a:rPr lang="en-US" dirty="0"/>
            <a:t>Use-Based</a:t>
          </a:r>
        </a:p>
      </dgm:t>
    </dgm:pt>
    <dgm:pt modelId="{B82D58F7-6EBA-4E3C-9C1A-A06C29D65886}" type="parTrans" cxnId="{8ADE14F4-5EAC-4E6B-B0BD-C83238F20A5E}">
      <dgm:prSet/>
      <dgm:spPr/>
      <dgm:t>
        <a:bodyPr/>
        <a:lstStyle/>
        <a:p>
          <a:endParaRPr lang="en-US"/>
        </a:p>
      </dgm:t>
    </dgm:pt>
    <dgm:pt modelId="{71B5B7B7-9C37-4373-B6E2-2B6506A329EE}" type="sibTrans" cxnId="{8ADE14F4-5EAC-4E6B-B0BD-C83238F20A5E}">
      <dgm:prSet/>
      <dgm:spPr/>
      <dgm:t>
        <a:bodyPr/>
        <a:lstStyle/>
        <a:p>
          <a:endParaRPr lang="en-US"/>
        </a:p>
      </dgm:t>
    </dgm:pt>
    <dgm:pt modelId="{D1248D6C-398B-4DBD-92C7-74FEEDBA3EBA}">
      <dgm:prSet phldrT="[Text]"/>
      <dgm:spPr/>
      <dgm:t>
        <a:bodyPr/>
        <a:lstStyle/>
        <a:p>
          <a:r>
            <a:rPr lang="en-US" dirty="0"/>
            <a:t>Expiry based</a:t>
          </a:r>
        </a:p>
      </dgm:t>
    </dgm:pt>
    <dgm:pt modelId="{D83D3BC9-B73A-4471-A692-A4E15821E3E6}" type="parTrans" cxnId="{3228773B-E0F3-4741-927F-99067BDB3E51}">
      <dgm:prSet/>
      <dgm:spPr/>
      <dgm:t>
        <a:bodyPr/>
        <a:lstStyle/>
        <a:p>
          <a:endParaRPr lang="en-US"/>
        </a:p>
      </dgm:t>
    </dgm:pt>
    <dgm:pt modelId="{C5A7728D-4480-403C-B37D-D881A7CA75FC}" type="sibTrans" cxnId="{3228773B-E0F3-4741-927F-99067BDB3E51}">
      <dgm:prSet/>
      <dgm:spPr/>
      <dgm:t>
        <a:bodyPr/>
        <a:lstStyle/>
        <a:p>
          <a:endParaRPr lang="en-US"/>
        </a:p>
      </dgm:t>
    </dgm:pt>
    <dgm:pt modelId="{0A093A95-4042-4195-B681-807D21F61DE1}">
      <dgm:prSet phldrT="[Text]"/>
      <dgm:spPr/>
      <dgm:t>
        <a:bodyPr/>
        <a:lstStyle/>
        <a:p>
          <a:r>
            <a:rPr lang="en-US" dirty="0"/>
            <a:t>Archive</a:t>
          </a:r>
        </a:p>
      </dgm:t>
    </dgm:pt>
    <dgm:pt modelId="{CEBEF89B-4DBE-4497-A87D-E8A6670AFA04}" type="parTrans" cxnId="{5B79DE4B-7CE4-43FC-B513-9A319F5ED407}">
      <dgm:prSet/>
      <dgm:spPr/>
      <dgm:t>
        <a:bodyPr/>
        <a:lstStyle/>
        <a:p>
          <a:endParaRPr lang="en-US"/>
        </a:p>
      </dgm:t>
    </dgm:pt>
    <dgm:pt modelId="{1D5C31A3-0839-4590-AACC-6AF11FDAA6BF}" type="sibTrans" cxnId="{5B79DE4B-7CE4-43FC-B513-9A319F5ED407}">
      <dgm:prSet/>
      <dgm:spPr/>
      <dgm:t>
        <a:bodyPr/>
        <a:lstStyle/>
        <a:p>
          <a:endParaRPr lang="en-US"/>
        </a:p>
      </dgm:t>
    </dgm:pt>
    <dgm:pt modelId="{418DD0C2-22EC-40D1-8586-63BCD49D42A0}">
      <dgm:prSet phldrT="[Text]"/>
      <dgm:spPr/>
      <dgm:t>
        <a:bodyPr/>
        <a:lstStyle/>
        <a:p>
          <a:r>
            <a:rPr lang="en-US" dirty="0"/>
            <a:t>Compliance</a:t>
          </a:r>
        </a:p>
      </dgm:t>
    </dgm:pt>
    <dgm:pt modelId="{03A5B63A-A664-4C4B-9651-20FB5AD30093}" type="parTrans" cxnId="{35FCA7FF-6C27-4278-854C-1F22981D027E}">
      <dgm:prSet/>
      <dgm:spPr/>
      <dgm:t>
        <a:bodyPr/>
        <a:lstStyle/>
        <a:p>
          <a:endParaRPr lang="en-US"/>
        </a:p>
      </dgm:t>
    </dgm:pt>
    <dgm:pt modelId="{2DDFBE7E-438C-4969-8354-3FBED39387A7}" type="sibTrans" cxnId="{35FCA7FF-6C27-4278-854C-1F22981D027E}">
      <dgm:prSet/>
      <dgm:spPr/>
      <dgm:t>
        <a:bodyPr/>
        <a:lstStyle/>
        <a:p>
          <a:endParaRPr lang="en-US"/>
        </a:p>
      </dgm:t>
    </dgm:pt>
    <dgm:pt modelId="{D46BC3EE-9C66-4A09-B4DA-5F812FBFE18E}">
      <dgm:prSet phldrT="[Text]"/>
      <dgm:spPr/>
      <dgm:t>
        <a:bodyPr/>
        <a:lstStyle/>
        <a:p>
          <a:r>
            <a:rPr lang="en-US" dirty="0"/>
            <a:t>Compute</a:t>
          </a:r>
        </a:p>
        <a:p>
          <a:r>
            <a:rPr lang="en-US" dirty="0"/>
            <a:t>Video</a:t>
          </a:r>
        </a:p>
        <a:p>
          <a:r>
            <a:rPr lang="en-US" dirty="0"/>
            <a:t>Standard workloads</a:t>
          </a:r>
        </a:p>
      </dgm:t>
    </dgm:pt>
    <dgm:pt modelId="{0BAC266B-570A-45F3-8D0F-8D162C54DDFA}" type="parTrans" cxnId="{5D3E7339-0621-4FFF-B3C9-6C286508BC01}">
      <dgm:prSet/>
      <dgm:spPr/>
      <dgm:t>
        <a:bodyPr/>
        <a:lstStyle/>
        <a:p>
          <a:endParaRPr lang="en-US"/>
        </a:p>
      </dgm:t>
    </dgm:pt>
    <dgm:pt modelId="{F42F9A9F-0C63-47DA-A9CE-EC03BE754A34}" type="sibTrans" cxnId="{5D3E7339-0621-4FFF-B3C9-6C286508BC01}">
      <dgm:prSet/>
      <dgm:spPr/>
      <dgm:t>
        <a:bodyPr/>
        <a:lstStyle/>
        <a:p>
          <a:endParaRPr lang="en-US"/>
        </a:p>
      </dgm:t>
    </dgm:pt>
    <dgm:pt modelId="{049AA0E3-D2D3-4A08-A740-DF4790EFA221}">
      <dgm:prSet phldrT="[Text]"/>
      <dgm:spPr/>
      <dgm:t>
        <a:bodyPr/>
        <a:lstStyle/>
        <a:p>
          <a:r>
            <a:rPr lang="en-US" dirty="0"/>
            <a:t>Size based</a:t>
          </a:r>
        </a:p>
      </dgm:t>
    </dgm:pt>
    <dgm:pt modelId="{9FA6EB5A-5CA5-425A-B92D-80C528697DE1}" type="parTrans" cxnId="{B08E4511-DB55-416E-9F23-1F8FF7A3F155}">
      <dgm:prSet/>
      <dgm:spPr/>
      <dgm:t>
        <a:bodyPr/>
        <a:lstStyle/>
        <a:p>
          <a:endParaRPr lang="en-US"/>
        </a:p>
      </dgm:t>
    </dgm:pt>
    <dgm:pt modelId="{FC0E207D-10AB-488D-83DE-EC8EA09EF3A4}" type="sibTrans" cxnId="{B08E4511-DB55-416E-9F23-1F8FF7A3F155}">
      <dgm:prSet/>
      <dgm:spPr/>
      <dgm:t>
        <a:bodyPr/>
        <a:lstStyle/>
        <a:p>
          <a:endParaRPr lang="en-US"/>
        </a:p>
      </dgm:t>
    </dgm:pt>
    <dgm:pt modelId="{5635DF97-8A19-4651-BC37-0DE78A0E58D1}">
      <dgm:prSet phldrT="[Text]"/>
      <dgm:spPr/>
      <dgm:t>
        <a:bodyPr/>
        <a:lstStyle/>
        <a:p>
          <a:r>
            <a:rPr lang="en-US"/>
            <a:t>Backup</a:t>
          </a:r>
          <a:endParaRPr lang="en-US" dirty="0"/>
        </a:p>
      </dgm:t>
    </dgm:pt>
    <dgm:pt modelId="{A149AA93-F576-4491-9AFA-03F26C540723}" type="parTrans" cxnId="{88334BFA-4C4F-4983-82F2-F5BC99BD23EA}">
      <dgm:prSet/>
      <dgm:spPr/>
      <dgm:t>
        <a:bodyPr/>
        <a:lstStyle/>
        <a:p>
          <a:endParaRPr lang="en-US"/>
        </a:p>
      </dgm:t>
    </dgm:pt>
    <dgm:pt modelId="{2066C13F-A9B1-4C87-9EDC-D5A23E503D01}" type="sibTrans" cxnId="{88334BFA-4C4F-4983-82F2-F5BC99BD23EA}">
      <dgm:prSet/>
      <dgm:spPr/>
      <dgm:t>
        <a:bodyPr/>
        <a:lstStyle/>
        <a:p>
          <a:endParaRPr lang="en-US"/>
        </a:p>
      </dgm:t>
    </dgm:pt>
    <dgm:pt modelId="{1CF1D4BA-A4AF-4F97-9920-17C4615BBA64}">
      <dgm:prSet phldrT="[Text]"/>
      <dgm:spPr/>
      <dgm:t>
        <a:bodyPr/>
        <a:lstStyle/>
        <a:p>
          <a:r>
            <a:rPr lang="en-US" dirty="0"/>
            <a:t>HPC</a:t>
          </a:r>
        </a:p>
      </dgm:t>
    </dgm:pt>
    <dgm:pt modelId="{6B43405A-8735-434C-BEC7-5F1C4DC03368}" type="parTrans" cxnId="{82C85D4A-2BFE-46E4-8064-B7BC4A74EAA9}">
      <dgm:prSet/>
      <dgm:spPr/>
      <dgm:t>
        <a:bodyPr/>
        <a:lstStyle/>
        <a:p>
          <a:endParaRPr lang="en-US"/>
        </a:p>
      </dgm:t>
    </dgm:pt>
    <dgm:pt modelId="{62E4D349-EBD7-49BF-A869-AC83805A21D8}" type="sibTrans" cxnId="{82C85D4A-2BFE-46E4-8064-B7BC4A74EAA9}">
      <dgm:prSet/>
      <dgm:spPr/>
      <dgm:t>
        <a:bodyPr/>
        <a:lstStyle/>
        <a:p>
          <a:endParaRPr lang="en-US"/>
        </a:p>
      </dgm:t>
    </dgm:pt>
    <dgm:pt modelId="{21BAD501-01F8-4A49-894C-0BD8FE2A9C85}">
      <dgm:prSet phldrT="[Text]"/>
      <dgm:spPr/>
      <dgm:t>
        <a:bodyPr/>
        <a:lstStyle/>
        <a:p>
          <a:r>
            <a:rPr lang="en-US" dirty="0"/>
            <a:t>Database</a:t>
          </a:r>
        </a:p>
      </dgm:t>
    </dgm:pt>
    <dgm:pt modelId="{4A389442-060D-443A-9BF1-18C4468AE52E}" type="parTrans" cxnId="{0FEEBF69-0BF4-44C6-A2F7-63D61F0BF844}">
      <dgm:prSet/>
      <dgm:spPr/>
      <dgm:t>
        <a:bodyPr/>
        <a:lstStyle/>
        <a:p>
          <a:endParaRPr lang="en-US"/>
        </a:p>
      </dgm:t>
    </dgm:pt>
    <dgm:pt modelId="{9EB72B19-76E0-4B86-8BE5-2060FCB3811A}" type="sibTrans" cxnId="{0FEEBF69-0BF4-44C6-A2F7-63D61F0BF844}">
      <dgm:prSet/>
      <dgm:spPr/>
      <dgm:t>
        <a:bodyPr/>
        <a:lstStyle/>
        <a:p>
          <a:endParaRPr lang="en-US"/>
        </a:p>
      </dgm:t>
    </dgm:pt>
    <dgm:pt modelId="{336E6AFE-3189-4662-AE5E-9FAB8C60C310}">
      <dgm:prSet phldrT="[Text]"/>
      <dgm:spPr/>
      <dgm:t>
        <a:bodyPr/>
        <a:lstStyle/>
        <a:p>
          <a:r>
            <a:rPr lang="en-US" dirty="0"/>
            <a:t>High performance workloads</a:t>
          </a:r>
        </a:p>
      </dgm:t>
    </dgm:pt>
    <dgm:pt modelId="{E1D14F3C-50EF-451B-B44D-F3CA1F40E682}" type="parTrans" cxnId="{D0E2FA7D-30C6-4B59-B00F-AA451BA0D414}">
      <dgm:prSet/>
      <dgm:spPr/>
      <dgm:t>
        <a:bodyPr/>
        <a:lstStyle/>
        <a:p>
          <a:endParaRPr lang="en-US"/>
        </a:p>
      </dgm:t>
    </dgm:pt>
    <dgm:pt modelId="{DAF89CBD-95AE-413E-B4F6-E30DD8F78766}" type="sibTrans" cxnId="{D0E2FA7D-30C6-4B59-B00F-AA451BA0D414}">
      <dgm:prSet/>
      <dgm:spPr/>
      <dgm:t>
        <a:bodyPr/>
        <a:lstStyle/>
        <a:p>
          <a:endParaRPr lang="en-US"/>
        </a:p>
      </dgm:t>
    </dgm:pt>
    <dgm:pt modelId="{4CAD6AA4-907A-4433-B613-A6896DAB7827}">
      <dgm:prSet phldrT="[Text]"/>
      <dgm:spPr/>
      <dgm:t>
        <a:bodyPr/>
        <a:lstStyle/>
        <a:p>
          <a:r>
            <a:rPr lang="en-US" dirty="0"/>
            <a:t>Event processing</a:t>
          </a:r>
        </a:p>
      </dgm:t>
    </dgm:pt>
    <dgm:pt modelId="{6D3CB011-A356-4FA6-B067-3FA965337FE8}" type="parTrans" cxnId="{6FADF0DD-0EC0-427F-B467-A03AE6F0444C}">
      <dgm:prSet/>
      <dgm:spPr/>
      <dgm:t>
        <a:bodyPr/>
        <a:lstStyle/>
        <a:p>
          <a:endParaRPr lang="en-US"/>
        </a:p>
      </dgm:t>
    </dgm:pt>
    <dgm:pt modelId="{71B2478C-30E7-4936-84A3-FBEBC59F01FD}" type="sibTrans" cxnId="{6FADF0DD-0EC0-427F-B467-A03AE6F0444C}">
      <dgm:prSet/>
      <dgm:spPr/>
      <dgm:t>
        <a:bodyPr/>
        <a:lstStyle/>
        <a:p>
          <a:endParaRPr lang="en-US"/>
        </a:p>
      </dgm:t>
    </dgm:pt>
    <dgm:pt modelId="{629AAAE3-93B5-4E2D-84D2-8166FF37AE4E}" type="pres">
      <dgm:prSet presAssocID="{4DCDAB34-6C75-4741-86B5-58D438F0650E}" presName="Name0" presStyleCnt="0">
        <dgm:presLayoutVars>
          <dgm:chMax val="7"/>
          <dgm:chPref val="7"/>
          <dgm:dir/>
          <dgm:animOne val="branch"/>
          <dgm:animLvl val="lvl"/>
        </dgm:presLayoutVars>
      </dgm:prSet>
      <dgm:spPr/>
    </dgm:pt>
    <dgm:pt modelId="{7DCA546F-8603-4695-BAD9-95BFDAA80FF3}" type="pres">
      <dgm:prSet presAssocID="{0E49FD68-5D57-4F16-8BE6-30BF71C8B615}" presName="composite" presStyleCnt="0"/>
      <dgm:spPr/>
    </dgm:pt>
    <dgm:pt modelId="{ADD55D98-26A9-49BE-B045-8686192942AC}" type="pres">
      <dgm:prSet presAssocID="{0E49FD68-5D57-4F16-8BE6-30BF71C8B615}" presName="BackAccent" presStyleLbl="bgShp" presStyleIdx="0" presStyleCnt="4"/>
      <dgm:spPr/>
    </dgm:pt>
    <dgm:pt modelId="{BB7185BB-C2F4-4D4A-8EB1-E7498E5994CB}" type="pres">
      <dgm:prSet presAssocID="{0E49FD68-5D57-4F16-8BE6-30BF71C8B615}" presName="Accent" presStyleLbl="alignNode1" presStyleIdx="0" presStyleCnt="4"/>
      <dgm:spPr/>
    </dgm:pt>
    <dgm:pt modelId="{278DF958-1DBA-4A58-8553-1CDAA31E7A14}" type="pres">
      <dgm:prSet presAssocID="{0E49FD68-5D57-4F16-8BE6-30BF71C8B615}" presName="Child" presStyleLbl="revTx" presStyleIdx="0" presStyleCnt="8">
        <dgm:presLayoutVars>
          <dgm:chMax val="0"/>
          <dgm:chPref val="0"/>
          <dgm:bulletEnabled val="1"/>
        </dgm:presLayoutVars>
      </dgm:prSet>
      <dgm:spPr/>
    </dgm:pt>
    <dgm:pt modelId="{B1A9E868-D8D0-4B1F-BF54-A58EDADBE737}" type="pres">
      <dgm:prSet presAssocID="{0E49FD68-5D57-4F16-8BE6-30BF71C8B615}" presName="Parent" presStyleLbl="revTx" presStyleIdx="1" presStyleCnt="8">
        <dgm:presLayoutVars>
          <dgm:chMax val="1"/>
          <dgm:chPref val="1"/>
          <dgm:bulletEnabled val="1"/>
        </dgm:presLayoutVars>
      </dgm:prSet>
      <dgm:spPr/>
    </dgm:pt>
    <dgm:pt modelId="{D4927704-BD34-4176-81C0-49CF8F55153D}" type="pres">
      <dgm:prSet presAssocID="{22B41E54-EA5F-4CA7-9B25-E5541B5B5C9B}" presName="sibTrans" presStyleCnt="0"/>
      <dgm:spPr/>
    </dgm:pt>
    <dgm:pt modelId="{532652A7-6AF4-44F4-86B6-814A8AB633CF}" type="pres">
      <dgm:prSet presAssocID="{2E9AAFB0-67CF-4869-8B37-8783CC4D5426}" presName="composite" presStyleCnt="0"/>
      <dgm:spPr/>
    </dgm:pt>
    <dgm:pt modelId="{4FBD90B9-0556-4790-9445-275B00B6E98B}" type="pres">
      <dgm:prSet presAssocID="{2E9AAFB0-67CF-4869-8B37-8783CC4D5426}" presName="BackAccent" presStyleLbl="bgShp" presStyleIdx="1" presStyleCnt="4"/>
      <dgm:spPr/>
    </dgm:pt>
    <dgm:pt modelId="{F2211472-EF79-47D6-8184-C992E887C34C}" type="pres">
      <dgm:prSet presAssocID="{2E9AAFB0-67CF-4869-8B37-8783CC4D5426}" presName="Accent" presStyleLbl="alignNode1" presStyleIdx="1" presStyleCnt="4"/>
      <dgm:spPr/>
    </dgm:pt>
    <dgm:pt modelId="{05291B98-12DA-4B91-A8EA-8E7D5F601A9D}" type="pres">
      <dgm:prSet presAssocID="{2E9AAFB0-67CF-4869-8B37-8783CC4D5426}" presName="Child" presStyleLbl="revTx" presStyleIdx="2" presStyleCnt="8">
        <dgm:presLayoutVars>
          <dgm:chMax val="0"/>
          <dgm:chPref val="0"/>
          <dgm:bulletEnabled val="1"/>
        </dgm:presLayoutVars>
      </dgm:prSet>
      <dgm:spPr/>
    </dgm:pt>
    <dgm:pt modelId="{E5802009-EEC7-418E-95B4-2C4DE45DF4BD}" type="pres">
      <dgm:prSet presAssocID="{2E9AAFB0-67CF-4869-8B37-8783CC4D5426}" presName="Parent" presStyleLbl="revTx" presStyleIdx="3" presStyleCnt="8">
        <dgm:presLayoutVars>
          <dgm:chMax val="1"/>
          <dgm:chPref val="1"/>
          <dgm:bulletEnabled val="1"/>
        </dgm:presLayoutVars>
      </dgm:prSet>
      <dgm:spPr/>
    </dgm:pt>
    <dgm:pt modelId="{C781FF13-8322-4C53-8D6D-583CDA0AE367}" type="pres">
      <dgm:prSet presAssocID="{4576238C-4D65-4065-892D-5B2D92D0E6F3}" presName="sibTrans" presStyleCnt="0"/>
      <dgm:spPr/>
    </dgm:pt>
    <dgm:pt modelId="{D1B34D09-27D0-40DF-8A30-CD25D2AE589F}" type="pres">
      <dgm:prSet presAssocID="{6F446778-008D-4414-851F-A3E705017AFC}" presName="composite" presStyleCnt="0"/>
      <dgm:spPr/>
    </dgm:pt>
    <dgm:pt modelId="{89749382-07C4-4BA3-929E-4BE8EEDAE7B6}" type="pres">
      <dgm:prSet presAssocID="{6F446778-008D-4414-851F-A3E705017AFC}" presName="BackAccent" presStyleLbl="bgShp" presStyleIdx="2" presStyleCnt="4"/>
      <dgm:spPr/>
    </dgm:pt>
    <dgm:pt modelId="{0BE1E8E0-64FC-4E2E-9608-572F10C20B18}" type="pres">
      <dgm:prSet presAssocID="{6F446778-008D-4414-851F-A3E705017AFC}" presName="Accent" presStyleLbl="alignNode1" presStyleIdx="2" presStyleCnt="4"/>
      <dgm:spPr/>
    </dgm:pt>
    <dgm:pt modelId="{CF07A426-7395-4E1E-927B-497380B099A7}" type="pres">
      <dgm:prSet presAssocID="{6F446778-008D-4414-851F-A3E705017AFC}" presName="Child" presStyleLbl="revTx" presStyleIdx="4" presStyleCnt="8">
        <dgm:presLayoutVars>
          <dgm:chMax val="0"/>
          <dgm:chPref val="0"/>
          <dgm:bulletEnabled val="1"/>
        </dgm:presLayoutVars>
      </dgm:prSet>
      <dgm:spPr/>
    </dgm:pt>
    <dgm:pt modelId="{B6AC3643-9ECE-4031-A19B-9C342997BCBB}" type="pres">
      <dgm:prSet presAssocID="{6F446778-008D-4414-851F-A3E705017AFC}" presName="Parent" presStyleLbl="revTx" presStyleIdx="5" presStyleCnt="8">
        <dgm:presLayoutVars>
          <dgm:chMax val="1"/>
          <dgm:chPref val="1"/>
          <dgm:bulletEnabled val="1"/>
        </dgm:presLayoutVars>
      </dgm:prSet>
      <dgm:spPr/>
    </dgm:pt>
    <dgm:pt modelId="{FA1C6F7C-8BAB-4149-B8A1-1104E2D55D6E}" type="pres">
      <dgm:prSet presAssocID="{9D6667A9-EAD7-4065-856F-6532BDFF4243}" presName="sibTrans" presStyleCnt="0"/>
      <dgm:spPr/>
    </dgm:pt>
    <dgm:pt modelId="{639E8B6A-51CD-46F4-B4BE-A6551EAD3906}" type="pres">
      <dgm:prSet presAssocID="{0A093A95-4042-4195-B681-807D21F61DE1}" presName="composite" presStyleCnt="0"/>
      <dgm:spPr/>
    </dgm:pt>
    <dgm:pt modelId="{48E51709-E964-4EE6-A373-E6D4D7CAF86D}" type="pres">
      <dgm:prSet presAssocID="{0A093A95-4042-4195-B681-807D21F61DE1}" presName="BackAccent" presStyleLbl="bgShp" presStyleIdx="3" presStyleCnt="4"/>
      <dgm:spPr/>
    </dgm:pt>
    <dgm:pt modelId="{694BF472-83E3-4617-99BA-CA2CB390DD2D}" type="pres">
      <dgm:prSet presAssocID="{0A093A95-4042-4195-B681-807D21F61DE1}" presName="Accent" presStyleLbl="alignNode1" presStyleIdx="3" presStyleCnt="4"/>
      <dgm:spPr/>
    </dgm:pt>
    <dgm:pt modelId="{EC4773DF-2A9A-4DEA-A6ED-D64FF6865BD2}" type="pres">
      <dgm:prSet presAssocID="{0A093A95-4042-4195-B681-807D21F61DE1}" presName="Child" presStyleLbl="revTx" presStyleIdx="6" presStyleCnt="8">
        <dgm:presLayoutVars>
          <dgm:chMax val="0"/>
          <dgm:chPref val="0"/>
          <dgm:bulletEnabled val="1"/>
        </dgm:presLayoutVars>
      </dgm:prSet>
      <dgm:spPr/>
    </dgm:pt>
    <dgm:pt modelId="{5FF8BA23-2F1E-435C-B410-D5872D83A40E}" type="pres">
      <dgm:prSet presAssocID="{0A093A95-4042-4195-B681-807D21F61DE1}" presName="Parent" presStyleLbl="revTx" presStyleIdx="7" presStyleCnt="8">
        <dgm:presLayoutVars>
          <dgm:chMax val="1"/>
          <dgm:chPref val="1"/>
          <dgm:bulletEnabled val="1"/>
        </dgm:presLayoutVars>
      </dgm:prSet>
      <dgm:spPr/>
    </dgm:pt>
  </dgm:ptLst>
  <dgm:cxnLst>
    <dgm:cxn modelId="{0217CD11-0530-4E38-9B80-30E3294F3E6F}" type="presOf" srcId="{21BAD501-01F8-4A49-894C-0BD8FE2A9C85}" destId="{278DF958-1DBA-4A58-8553-1CDAA31E7A14}" srcOrd="0" destOrd="3" presId="urn:microsoft.com/office/officeart/2008/layout/IncreasingCircleProcess"/>
    <dgm:cxn modelId="{BA46AADF-83D4-433B-AB72-54F6422B4CDF}" srcId="{4DCDAB34-6C75-4741-86B5-58D438F0650E}" destId="{2E9AAFB0-67CF-4869-8B37-8783CC4D5426}" srcOrd="1" destOrd="0" parTransId="{ECF3087D-9EF6-453F-902F-9A9225B5B5CF}" sibTransId="{4576238C-4D65-4065-892D-5B2D92D0E6F3}"/>
    <dgm:cxn modelId="{82C85D4A-2BFE-46E4-8064-B7BC4A74EAA9}" srcId="{0E49FD68-5D57-4F16-8BE6-30BF71C8B615}" destId="{1CF1D4BA-A4AF-4F97-9920-17C4615BBA64}" srcOrd="2" destOrd="0" parTransId="{6B43405A-8735-434C-BEC7-5F1C4DC03368}" sibTransId="{62E4D349-EBD7-49BF-A869-AC83805A21D8}"/>
    <dgm:cxn modelId="{5D3E7339-0621-4FFF-B3C9-6C286508BC01}" srcId="{2E9AAFB0-67CF-4869-8B37-8783CC4D5426}" destId="{D46BC3EE-9C66-4A09-B4DA-5F812FBFE18E}" srcOrd="0" destOrd="0" parTransId="{0BAC266B-570A-45F3-8D0F-8D162C54DDFA}" sibTransId="{F42F9A9F-0C63-47DA-A9CE-EC03BE754A34}"/>
    <dgm:cxn modelId="{FF3EAE35-77AA-4794-BDFF-F016A0AFD34F}" srcId="{4DCDAB34-6C75-4741-86B5-58D438F0650E}" destId="{0E49FD68-5D57-4F16-8BE6-30BF71C8B615}" srcOrd="0" destOrd="0" parTransId="{F5927E03-7405-4260-B3F2-6EEC7C2716DB}" sibTransId="{22B41E54-EA5F-4CA7-9B25-E5541B5B5C9B}"/>
    <dgm:cxn modelId="{460CC2CD-4181-495E-9DDE-9983BA2CB462}" type="presOf" srcId="{C77858BD-2E9F-43D7-9A74-94BD62EAA42E}" destId="{CF07A426-7395-4E1E-927B-497380B099A7}" srcOrd="0" destOrd="1" presId="urn:microsoft.com/office/officeart/2008/layout/IncreasingCircleProcess"/>
    <dgm:cxn modelId="{77F7B34C-69A8-4FD8-A599-A4AB1A20C59D}" type="presOf" srcId="{6489FA77-ED37-438C-A84D-2DAB689006C4}" destId="{278DF958-1DBA-4A58-8553-1CDAA31E7A14}" srcOrd="0" destOrd="0" presId="urn:microsoft.com/office/officeart/2008/layout/IncreasingCircleProcess"/>
    <dgm:cxn modelId="{DC1488E3-F467-4EC3-9D63-F39ED6433B6D}" srcId="{6F446778-008D-4414-851F-A3E705017AFC}" destId="{19E6C234-8651-4B0F-A2FF-7DE20AF880C8}" srcOrd="0" destOrd="0" parTransId="{1557A0AB-0619-4B8D-8E74-302A557FA3F4}" sibTransId="{5FEAD576-2CCC-48BC-AE24-BF8660595F55}"/>
    <dgm:cxn modelId="{7414D2F0-EE28-4F01-9007-DA3DC8DBE8E3}" type="presOf" srcId="{4CAD6AA4-907A-4433-B613-A6896DAB7827}" destId="{278DF958-1DBA-4A58-8553-1CDAA31E7A14}" srcOrd="0" destOrd="5" presId="urn:microsoft.com/office/officeart/2008/layout/IncreasingCircleProcess"/>
    <dgm:cxn modelId="{88334BFA-4C4F-4983-82F2-F5BC99BD23EA}" srcId="{0A093A95-4042-4195-B681-807D21F61DE1}" destId="{5635DF97-8A19-4651-BC37-0DE78A0E58D1}" srcOrd="0" destOrd="0" parTransId="{A149AA93-F576-4491-9AFA-03F26C540723}" sibTransId="{2066C13F-A9B1-4C87-9EDC-D5A23E503D01}"/>
    <dgm:cxn modelId="{A8368BB4-A196-4AAD-B25B-3BFBEC568AAF}" type="presOf" srcId="{D46BC3EE-9C66-4A09-B4DA-5F812FBFE18E}" destId="{05291B98-12DA-4B91-A8EA-8E7D5F601A9D}" srcOrd="0" destOrd="0" presId="urn:microsoft.com/office/officeart/2008/layout/IncreasingCircleProcess"/>
    <dgm:cxn modelId="{778AF964-B7F7-476E-B990-220F767244F9}" type="presOf" srcId="{5635DF97-8A19-4651-BC37-0DE78A0E58D1}" destId="{EC4773DF-2A9A-4DEA-A6ED-D64FF6865BD2}" srcOrd="0" destOrd="0" presId="urn:microsoft.com/office/officeart/2008/layout/IncreasingCircleProcess"/>
    <dgm:cxn modelId="{2A2098B5-1C3F-41CB-B5D7-E51D7F0185B7}" type="presOf" srcId="{6F446778-008D-4414-851F-A3E705017AFC}" destId="{B6AC3643-9ECE-4031-A19B-9C342997BCBB}" srcOrd="0" destOrd="0" presId="urn:microsoft.com/office/officeart/2008/layout/IncreasingCircleProcess"/>
    <dgm:cxn modelId="{F4195144-2C28-4872-A0E6-E2C31DD1C233}" type="presOf" srcId="{19E6C234-8651-4B0F-A2FF-7DE20AF880C8}" destId="{CF07A426-7395-4E1E-927B-497380B099A7}" srcOrd="0" destOrd="0" presId="urn:microsoft.com/office/officeart/2008/layout/IncreasingCircleProcess"/>
    <dgm:cxn modelId="{3228773B-E0F3-4741-927F-99067BDB3E51}" srcId="{6F446778-008D-4414-851F-A3E705017AFC}" destId="{D1248D6C-398B-4DBD-92C7-74FEEDBA3EBA}" srcOrd="2" destOrd="0" parTransId="{D83D3BC9-B73A-4471-A692-A4E15821E3E6}" sibTransId="{C5A7728D-4480-403C-B37D-D881A7CA75FC}"/>
    <dgm:cxn modelId="{6FADF0DD-0EC0-427F-B467-A03AE6F0444C}" srcId="{0E49FD68-5D57-4F16-8BE6-30BF71C8B615}" destId="{4CAD6AA4-907A-4433-B613-A6896DAB7827}" srcOrd="5" destOrd="0" parTransId="{6D3CB011-A356-4FA6-B067-3FA965337FE8}" sibTransId="{71B2478C-30E7-4936-84A3-FBEBC59F01FD}"/>
    <dgm:cxn modelId="{3126B97F-A348-4987-869B-D605D52CC2DF}" srcId="{0E49FD68-5D57-4F16-8BE6-30BF71C8B615}" destId="{CD20FCFE-3A5C-43F3-8A63-30E5B2063CD4}" srcOrd="1" destOrd="0" parTransId="{15D9AC87-4FD1-4E22-B766-AE8A6935B6D7}" sibTransId="{E948FDC9-2031-435A-9DB4-E109A6059D5F}"/>
    <dgm:cxn modelId="{0FEEBF69-0BF4-44C6-A2F7-63D61F0BF844}" srcId="{0E49FD68-5D57-4F16-8BE6-30BF71C8B615}" destId="{21BAD501-01F8-4A49-894C-0BD8FE2A9C85}" srcOrd="3" destOrd="0" parTransId="{4A389442-060D-443A-9BF1-18C4468AE52E}" sibTransId="{9EB72B19-76E0-4B86-8BE5-2060FCB3811A}"/>
    <dgm:cxn modelId="{0561456B-9FC1-4579-BEF2-7A4F359D4C86}" type="presOf" srcId="{D1248D6C-398B-4DBD-92C7-74FEEDBA3EBA}" destId="{CF07A426-7395-4E1E-927B-497380B099A7}" srcOrd="0" destOrd="2" presId="urn:microsoft.com/office/officeart/2008/layout/IncreasingCircleProcess"/>
    <dgm:cxn modelId="{A6085A91-D62A-4281-B0BA-AF29B4BC0E42}" type="presOf" srcId="{0E49FD68-5D57-4F16-8BE6-30BF71C8B615}" destId="{B1A9E868-D8D0-4B1F-BF54-A58EDADBE737}" srcOrd="0" destOrd="0" presId="urn:microsoft.com/office/officeart/2008/layout/IncreasingCircleProcess"/>
    <dgm:cxn modelId="{D0E2FA7D-30C6-4B59-B00F-AA451BA0D414}" srcId="{0E49FD68-5D57-4F16-8BE6-30BF71C8B615}" destId="{336E6AFE-3189-4662-AE5E-9FAB8C60C310}" srcOrd="4" destOrd="0" parTransId="{E1D14F3C-50EF-451B-B44D-F3CA1F40E682}" sibTransId="{DAF89CBD-95AE-413E-B4F6-E30DD8F78766}"/>
    <dgm:cxn modelId="{8ADE14F4-5EAC-4E6B-B0BD-C83238F20A5E}" srcId="{6F446778-008D-4414-851F-A3E705017AFC}" destId="{C77858BD-2E9F-43D7-9A74-94BD62EAA42E}" srcOrd="1" destOrd="0" parTransId="{B82D58F7-6EBA-4E3C-9C1A-A06C29D65886}" sibTransId="{71B5B7B7-9C37-4373-B6E2-2B6506A329EE}"/>
    <dgm:cxn modelId="{35FCA7FF-6C27-4278-854C-1F22981D027E}" srcId="{0A093A95-4042-4195-B681-807D21F61DE1}" destId="{418DD0C2-22EC-40D1-8586-63BCD49D42A0}" srcOrd="1" destOrd="0" parTransId="{03A5B63A-A664-4C4B-9651-20FB5AD30093}" sibTransId="{2DDFBE7E-438C-4969-8354-3FBED39387A7}"/>
    <dgm:cxn modelId="{7B813D3B-8EA0-4EDC-A5A8-6882989DC7B1}" type="presOf" srcId="{4DCDAB34-6C75-4741-86B5-58D438F0650E}" destId="{629AAAE3-93B5-4E2D-84D2-8166FF37AE4E}" srcOrd="0" destOrd="0" presId="urn:microsoft.com/office/officeart/2008/layout/IncreasingCircleProcess"/>
    <dgm:cxn modelId="{6D5DCED3-E4D9-478A-A930-F29BEB4B4D6F}" type="presOf" srcId="{049AA0E3-D2D3-4A08-A740-DF4790EFA221}" destId="{CF07A426-7395-4E1E-927B-497380B099A7}" srcOrd="0" destOrd="3" presId="urn:microsoft.com/office/officeart/2008/layout/IncreasingCircleProcess"/>
    <dgm:cxn modelId="{1E7625CC-B27E-4579-A9A2-7D8DF53AF0A6}" type="presOf" srcId="{0A093A95-4042-4195-B681-807D21F61DE1}" destId="{5FF8BA23-2F1E-435C-B410-D5872D83A40E}" srcOrd="0" destOrd="0" presId="urn:microsoft.com/office/officeart/2008/layout/IncreasingCircleProcess"/>
    <dgm:cxn modelId="{6EDF5358-8D02-49A9-940C-9C5A4E2959CB}" type="presOf" srcId="{418DD0C2-22EC-40D1-8586-63BCD49D42A0}" destId="{EC4773DF-2A9A-4DEA-A6ED-D64FF6865BD2}" srcOrd="0" destOrd="1" presId="urn:microsoft.com/office/officeart/2008/layout/IncreasingCircleProcess"/>
    <dgm:cxn modelId="{4DA74285-BAEB-4598-9B55-ED4E45FE97AF}" srcId="{0E49FD68-5D57-4F16-8BE6-30BF71C8B615}" destId="{6489FA77-ED37-438C-A84D-2DAB689006C4}" srcOrd="0" destOrd="0" parTransId="{C56A2C46-954D-4600-B4E3-F9E8021ADFF7}" sibTransId="{2A137917-EAA3-4040-AB8B-26CC36103CB8}"/>
    <dgm:cxn modelId="{B08E4511-DB55-416E-9F23-1F8FF7A3F155}" srcId="{6F446778-008D-4414-851F-A3E705017AFC}" destId="{049AA0E3-D2D3-4A08-A740-DF4790EFA221}" srcOrd="3" destOrd="0" parTransId="{9FA6EB5A-5CA5-425A-B92D-80C528697DE1}" sibTransId="{FC0E207D-10AB-488D-83DE-EC8EA09EF3A4}"/>
    <dgm:cxn modelId="{738141D9-51C0-4FCD-B62E-E0E432E62BA1}" type="presOf" srcId="{2E9AAFB0-67CF-4869-8B37-8783CC4D5426}" destId="{E5802009-EEC7-418E-95B4-2C4DE45DF4BD}" srcOrd="0" destOrd="0" presId="urn:microsoft.com/office/officeart/2008/layout/IncreasingCircleProcess"/>
    <dgm:cxn modelId="{A9E75CEB-0F13-40ED-8569-E6BCD447AE5E}" srcId="{4DCDAB34-6C75-4741-86B5-58D438F0650E}" destId="{6F446778-008D-4414-851F-A3E705017AFC}" srcOrd="2" destOrd="0" parTransId="{6AD04928-DCDC-4869-BB20-7DB7D426FCF1}" sibTransId="{9D6667A9-EAD7-4065-856F-6532BDFF4243}"/>
    <dgm:cxn modelId="{7371E069-605D-4077-A1C7-DBD377777491}" type="presOf" srcId="{CD20FCFE-3A5C-43F3-8A63-30E5B2063CD4}" destId="{278DF958-1DBA-4A58-8553-1CDAA31E7A14}" srcOrd="0" destOrd="1" presId="urn:microsoft.com/office/officeart/2008/layout/IncreasingCircleProcess"/>
    <dgm:cxn modelId="{9D141816-2053-43DB-A64B-010631FC3A78}" type="presOf" srcId="{336E6AFE-3189-4662-AE5E-9FAB8C60C310}" destId="{278DF958-1DBA-4A58-8553-1CDAA31E7A14}" srcOrd="0" destOrd="4" presId="urn:microsoft.com/office/officeart/2008/layout/IncreasingCircleProcess"/>
    <dgm:cxn modelId="{1D0EFC92-9E72-47E1-989C-E3F6D8374432}" type="presOf" srcId="{1CF1D4BA-A4AF-4F97-9920-17C4615BBA64}" destId="{278DF958-1DBA-4A58-8553-1CDAA31E7A14}" srcOrd="0" destOrd="2" presId="urn:microsoft.com/office/officeart/2008/layout/IncreasingCircleProcess"/>
    <dgm:cxn modelId="{5B79DE4B-7CE4-43FC-B513-9A319F5ED407}" srcId="{4DCDAB34-6C75-4741-86B5-58D438F0650E}" destId="{0A093A95-4042-4195-B681-807D21F61DE1}" srcOrd="3" destOrd="0" parTransId="{CEBEF89B-4DBE-4497-A87D-E8A6670AFA04}" sibTransId="{1D5C31A3-0839-4590-AACC-6AF11FDAA6BF}"/>
    <dgm:cxn modelId="{79A124A5-8DF2-4EF2-B852-2AF4818219C1}" type="presParOf" srcId="{629AAAE3-93B5-4E2D-84D2-8166FF37AE4E}" destId="{7DCA546F-8603-4695-BAD9-95BFDAA80FF3}" srcOrd="0" destOrd="0" presId="urn:microsoft.com/office/officeart/2008/layout/IncreasingCircleProcess"/>
    <dgm:cxn modelId="{8B1760FF-4484-42DA-BF9D-111290ECFE53}" type="presParOf" srcId="{7DCA546F-8603-4695-BAD9-95BFDAA80FF3}" destId="{ADD55D98-26A9-49BE-B045-8686192942AC}" srcOrd="0" destOrd="0" presId="urn:microsoft.com/office/officeart/2008/layout/IncreasingCircleProcess"/>
    <dgm:cxn modelId="{D1751D9A-DBC8-457A-B0B1-BDE73063C856}" type="presParOf" srcId="{7DCA546F-8603-4695-BAD9-95BFDAA80FF3}" destId="{BB7185BB-C2F4-4D4A-8EB1-E7498E5994CB}" srcOrd="1" destOrd="0" presId="urn:microsoft.com/office/officeart/2008/layout/IncreasingCircleProcess"/>
    <dgm:cxn modelId="{F4C79541-DDAF-405E-9411-A7806F1D63B7}" type="presParOf" srcId="{7DCA546F-8603-4695-BAD9-95BFDAA80FF3}" destId="{278DF958-1DBA-4A58-8553-1CDAA31E7A14}" srcOrd="2" destOrd="0" presId="urn:microsoft.com/office/officeart/2008/layout/IncreasingCircleProcess"/>
    <dgm:cxn modelId="{0418F9A6-8805-4C1A-80A5-4D9DBF0812EC}" type="presParOf" srcId="{7DCA546F-8603-4695-BAD9-95BFDAA80FF3}" destId="{B1A9E868-D8D0-4B1F-BF54-A58EDADBE737}" srcOrd="3" destOrd="0" presId="urn:microsoft.com/office/officeart/2008/layout/IncreasingCircleProcess"/>
    <dgm:cxn modelId="{A8E21715-D104-4FC3-94B0-D65FF18BD189}" type="presParOf" srcId="{629AAAE3-93B5-4E2D-84D2-8166FF37AE4E}" destId="{D4927704-BD34-4176-81C0-49CF8F55153D}" srcOrd="1" destOrd="0" presId="urn:microsoft.com/office/officeart/2008/layout/IncreasingCircleProcess"/>
    <dgm:cxn modelId="{CBDA7660-EB9E-499F-8B68-25542F05A397}" type="presParOf" srcId="{629AAAE3-93B5-4E2D-84D2-8166FF37AE4E}" destId="{532652A7-6AF4-44F4-86B6-814A8AB633CF}" srcOrd="2" destOrd="0" presId="urn:microsoft.com/office/officeart/2008/layout/IncreasingCircleProcess"/>
    <dgm:cxn modelId="{4F58F9E0-B079-47A7-A265-A8BDE9B55D45}" type="presParOf" srcId="{532652A7-6AF4-44F4-86B6-814A8AB633CF}" destId="{4FBD90B9-0556-4790-9445-275B00B6E98B}" srcOrd="0" destOrd="0" presId="urn:microsoft.com/office/officeart/2008/layout/IncreasingCircleProcess"/>
    <dgm:cxn modelId="{5DB9A867-5091-45CB-A13B-5087A4397B21}" type="presParOf" srcId="{532652A7-6AF4-44F4-86B6-814A8AB633CF}" destId="{F2211472-EF79-47D6-8184-C992E887C34C}" srcOrd="1" destOrd="0" presId="urn:microsoft.com/office/officeart/2008/layout/IncreasingCircleProcess"/>
    <dgm:cxn modelId="{8188E75B-5849-48D5-A9CD-BEB6DE561BDD}" type="presParOf" srcId="{532652A7-6AF4-44F4-86B6-814A8AB633CF}" destId="{05291B98-12DA-4B91-A8EA-8E7D5F601A9D}" srcOrd="2" destOrd="0" presId="urn:microsoft.com/office/officeart/2008/layout/IncreasingCircleProcess"/>
    <dgm:cxn modelId="{D499ED3C-22FB-4867-959E-ED47BE287185}" type="presParOf" srcId="{532652A7-6AF4-44F4-86B6-814A8AB633CF}" destId="{E5802009-EEC7-418E-95B4-2C4DE45DF4BD}" srcOrd="3" destOrd="0" presId="urn:microsoft.com/office/officeart/2008/layout/IncreasingCircleProcess"/>
    <dgm:cxn modelId="{8FF1609E-C09D-40FD-81CE-BB2A14260FE2}" type="presParOf" srcId="{629AAAE3-93B5-4E2D-84D2-8166FF37AE4E}" destId="{C781FF13-8322-4C53-8D6D-583CDA0AE367}" srcOrd="3" destOrd="0" presId="urn:microsoft.com/office/officeart/2008/layout/IncreasingCircleProcess"/>
    <dgm:cxn modelId="{39895279-657F-4607-93CA-7D1EDDDFC92C}" type="presParOf" srcId="{629AAAE3-93B5-4E2D-84D2-8166FF37AE4E}" destId="{D1B34D09-27D0-40DF-8A30-CD25D2AE589F}" srcOrd="4" destOrd="0" presId="urn:microsoft.com/office/officeart/2008/layout/IncreasingCircleProcess"/>
    <dgm:cxn modelId="{3CCC116F-D614-4283-8327-120D10F92F43}" type="presParOf" srcId="{D1B34D09-27D0-40DF-8A30-CD25D2AE589F}" destId="{89749382-07C4-4BA3-929E-4BE8EEDAE7B6}" srcOrd="0" destOrd="0" presId="urn:microsoft.com/office/officeart/2008/layout/IncreasingCircleProcess"/>
    <dgm:cxn modelId="{166192D6-7396-4665-B83D-40AA141D1564}" type="presParOf" srcId="{D1B34D09-27D0-40DF-8A30-CD25D2AE589F}" destId="{0BE1E8E0-64FC-4E2E-9608-572F10C20B18}" srcOrd="1" destOrd="0" presId="urn:microsoft.com/office/officeart/2008/layout/IncreasingCircleProcess"/>
    <dgm:cxn modelId="{9B0A7020-3D86-49C9-A497-912E84F7D06D}" type="presParOf" srcId="{D1B34D09-27D0-40DF-8A30-CD25D2AE589F}" destId="{CF07A426-7395-4E1E-927B-497380B099A7}" srcOrd="2" destOrd="0" presId="urn:microsoft.com/office/officeart/2008/layout/IncreasingCircleProcess"/>
    <dgm:cxn modelId="{4CAB3441-6F37-4866-9437-7F40DD699DF1}" type="presParOf" srcId="{D1B34D09-27D0-40DF-8A30-CD25D2AE589F}" destId="{B6AC3643-9ECE-4031-A19B-9C342997BCBB}" srcOrd="3" destOrd="0" presId="urn:microsoft.com/office/officeart/2008/layout/IncreasingCircleProcess"/>
    <dgm:cxn modelId="{8C4F15EE-866D-4468-A4EA-7E5798B6B0E0}" type="presParOf" srcId="{629AAAE3-93B5-4E2D-84D2-8166FF37AE4E}" destId="{FA1C6F7C-8BAB-4149-B8A1-1104E2D55D6E}" srcOrd="5" destOrd="0" presId="urn:microsoft.com/office/officeart/2008/layout/IncreasingCircleProcess"/>
    <dgm:cxn modelId="{90FE67DF-44C5-4083-B646-1B099FCDDDF7}" type="presParOf" srcId="{629AAAE3-93B5-4E2D-84D2-8166FF37AE4E}" destId="{639E8B6A-51CD-46F4-B4BE-A6551EAD3906}" srcOrd="6" destOrd="0" presId="urn:microsoft.com/office/officeart/2008/layout/IncreasingCircleProcess"/>
    <dgm:cxn modelId="{DF208D4D-9B2D-4700-B3B6-399AD01050BB}" type="presParOf" srcId="{639E8B6A-51CD-46F4-B4BE-A6551EAD3906}" destId="{48E51709-E964-4EE6-A373-E6D4D7CAF86D}" srcOrd="0" destOrd="0" presId="urn:microsoft.com/office/officeart/2008/layout/IncreasingCircleProcess"/>
    <dgm:cxn modelId="{B68D274F-30C6-45A4-95FB-1A3F86E689E7}" type="presParOf" srcId="{639E8B6A-51CD-46F4-B4BE-A6551EAD3906}" destId="{694BF472-83E3-4617-99BA-CA2CB390DD2D}" srcOrd="1" destOrd="0" presId="urn:microsoft.com/office/officeart/2008/layout/IncreasingCircleProcess"/>
    <dgm:cxn modelId="{CDFCE72F-DA77-4A04-917D-B9491AE17EAF}" type="presParOf" srcId="{639E8B6A-51CD-46F4-B4BE-A6551EAD3906}" destId="{EC4773DF-2A9A-4DEA-A6ED-D64FF6865BD2}" srcOrd="2" destOrd="0" presId="urn:microsoft.com/office/officeart/2008/layout/IncreasingCircleProcess"/>
    <dgm:cxn modelId="{87A71456-73CA-4072-B5B6-62100D25C0BD}" type="presParOf" srcId="{639E8B6A-51CD-46F4-B4BE-A6551EAD3906}" destId="{5FF8BA23-2F1E-435C-B410-D5872D83A40E}"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E7DB3-16D5-44FD-B97D-664B418DEF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8FFFE28-AA3B-4DCE-8ED7-B1E80194A952}">
      <dgm:prSet phldrT="[Text]"/>
      <dgm:spPr/>
      <dgm:t>
        <a:bodyPr/>
        <a:lstStyle/>
        <a:p>
          <a:r>
            <a:rPr lang="en-US" dirty="0"/>
            <a:t>Backup Files</a:t>
          </a:r>
        </a:p>
      </dgm:t>
    </dgm:pt>
    <dgm:pt modelId="{8FDAC547-FCAE-4755-84E8-35F562E41D17}" type="parTrans" cxnId="{B1E5EE77-ACC1-4F82-8639-35F0D2AB344E}">
      <dgm:prSet/>
      <dgm:spPr/>
      <dgm:t>
        <a:bodyPr/>
        <a:lstStyle/>
        <a:p>
          <a:endParaRPr lang="en-US"/>
        </a:p>
      </dgm:t>
    </dgm:pt>
    <dgm:pt modelId="{9D30C9D8-416E-4668-92F3-4BA219CCD53E}" type="sibTrans" cxnId="{B1E5EE77-ACC1-4F82-8639-35F0D2AB344E}">
      <dgm:prSet/>
      <dgm:spPr/>
      <dgm:t>
        <a:bodyPr/>
        <a:lstStyle/>
        <a:p>
          <a:endParaRPr lang="en-US"/>
        </a:p>
      </dgm:t>
    </dgm:pt>
    <dgm:pt modelId="{AF9F94FD-7BF1-4F5E-8F42-71FA1615BA87}">
      <dgm:prSet phldrT="[Text]"/>
      <dgm:spPr/>
      <dgm:t>
        <a:bodyPr/>
        <a:lstStyle/>
        <a:p>
          <a:r>
            <a:rPr lang="en-US" dirty="0"/>
            <a:t>Blob storage</a:t>
          </a:r>
        </a:p>
      </dgm:t>
    </dgm:pt>
    <dgm:pt modelId="{8A1A1588-21A1-4642-92A6-0B93A0B76F4B}" type="parTrans" cxnId="{3DE5B864-6382-4867-B270-DDD5ABCB071F}">
      <dgm:prSet/>
      <dgm:spPr/>
      <dgm:t>
        <a:bodyPr/>
        <a:lstStyle/>
        <a:p>
          <a:endParaRPr lang="en-US"/>
        </a:p>
      </dgm:t>
    </dgm:pt>
    <dgm:pt modelId="{94C6B6E5-533F-4A4B-91B9-ED8CDB843130}" type="sibTrans" cxnId="{3DE5B864-6382-4867-B270-DDD5ABCB071F}">
      <dgm:prSet/>
      <dgm:spPr/>
      <dgm:t>
        <a:bodyPr/>
        <a:lstStyle/>
        <a:p>
          <a:endParaRPr lang="en-US"/>
        </a:p>
      </dgm:t>
    </dgm:pt>
    <dgm:pt modelId="{BA30C9D3-9620-455C-AB32-3AE44018E32E}">
      <dgm:prSet phldrT="[Text]"/>
      <dgm:spPr/>
      <dgm:t>
        <a:bodyPr/>
        <a:lstStyle/>
        <a:p>
          <a:r>
            <a:rPr lang="en-US" dirty="0"/>
            <a:t>IaaS (VMs)</a:t>
          </a:r>
        </a:p>
      </dgm:t>
    </dgm:pt>
    <dgm:pt modelId="{49D978DC-F8C0-4B3B-BEF8-2FC1E484D342}" type="parTrans" cxnId="{45D4D0F0-E55E-4155-AE8F-3388128B316E}">
      <dgm:prSet/>
      <dgm:spPr/>
      <dgm:t>
        <a:bodyPr/>
        <a:lstStyle/>
        <a:p>
          <a:endParaRPr lang="en-US"/>
        </a:p>
      </dgm:t>
    </dgm:pt>
    <dgm:pt modelId="{1B5392BA-9AAE-49C2-8E04-917FC5C7B6B5}" type="sibTrans" cxnId="{45D4D0F0-E55E-4155-AE8F-3388128B316E}">
      <dgm:prSet/>
      <dgm:spPr/>
      <dgm:t>
        <a:bodyPr/>
        <a:lstStyle/>
        <a:p>
          <a:endParaRPr lang="en-US"/>
        </a:p>
      </dgm:t>
    </dgm:pt>
    <dgm:pt modelId="{75040E47-37DC-4AA9-B538-58818AB7E305}">
      <dgm:prSet phldrT="[Text]"/>
      <dgm:spPr/>
      <dgm:t>
        <a:bodyPr/>
        <a:lstStyle/>
        <a:p>
          <a:r>
            <a:rPr lang="en-US" dirty="0"/>
            <a:t>Append Blobs</a:t>
          </a:r>
        </a:p>
      </dgm:t>
    </dgm:pt>
    <dgm:pt modelId="{0ED343AA-3781-41CC-8932-6B43EA24F9DD}" type="parTrans" cxnId="{D1369080-6D5E-49F3-91A4-FD819069EFB2}">
      <dgm:prSet/>
      <dgm:spPr/>
      <dgm:t>
        <a:bodyPr/>
        <a:lstStyle/>
        <a:p>
          <a:endParaRPr lang="en-US"/>
        </a:p>
      </dgm:t>
    </dgm:pt>
    <dgm:pt modelId="{7A30ECDD-0F72-4E9B-BD31-BC2DBE0045D3}" type="sibTrans" cxnId="{D1369080-6D5E-49F3-91A4-FD819069EFB2}">
      <dgm:prSet/>
      <dgm:spPr/>
      <dgm:t>
        <a:bodyPr/>
        <a:lstStyle/>
        <a:p>
          <a:endParaRPr lang="en-US"/>
        </a:p>
      </dgm:t>
    </dgm:pt>
    <dgm:pt modelId="{87D45CF2-98C1-4D74-B494-C9B8AA996AE1}">
      <dgm:prSet phldrT="[Text]"/>
      <dgm:spPr/>
      <dgm:t>
        <a:bodyPr/>
        <a:lstStyle/>
        <a:p>
          <a:r>
            <a:rPr lang="en-US" dirty="0"/>
            <a:t>Log files</a:t>
          </a:r>
        </a:p>
      </dgm:t>
    </dgm:pt>
    <dgm:pt modelId="{B459DDA2-3ABC-4BC7-988A-83E653082C2C}" type="parTrans" cxnId="{F51AB4DE-4121-4287-BC47-59D40BB51635}">
      <dgm:prSet/>
      <dgm:spPr/>
      <dgm:t>
        <a:bodyPr/>
        <a:lstStyle/>
        <a:p>
          <a:endParaRPr lang="en-US"/>
        </a:p>
      </dgm:t>
    </dgm:pt>
    <dgm:pt modelId="{2EA069B9-176F-46A7-99C7-0CAEC34AB8A5}" type="sibTrans" cxnId="{F51AB4DE-4121-4287-BC47-59D40BB51635}">
      <dgm:prSet/>
      <dgm:spPr/>
      <dgm:t>
        <a:bodyPr/>
        <a:lstStyle/>
        <a:p>
          <a:endParaRPr lang="en-US"/>
        </a:p>
      </dgm:t>
    </dgm:pt>
    <dgm:pt modelId="{BD845F28-BCAB-48E8-AAEB-A10FEEB99218}">
      <dgm:prSet phldrT="[Text]"/>
      <dgm:spPr/>
      <dgm:t>
        <a:bodyPr/>
        <a:lstStyle/>
        <a:p>
          <a:r>
            <a:rPr lang="en-US" dirty="0"/>
            <a:t>Page Blobs and Disks</a:t>
          </a:r>
        </a:p>
      </dgm:t>
    </dgm:pt>
    <dgm:pt modelId="{A9AE15DA-849E-440C-8210-CBF7ADB48741}" type="parTrans" cxnId="{6A11BC7E-5822-4832-A49B-6F89ACDB440A}">
      <dgm:prSet/>
      <dgm:spPr/>
      <dgm:t>
        <a:bodyPr/>
        <a:lstStyle/>
        <a:p>
          <a:endParaRPr lang="en-US"/>
        </a:p>
      </dgm:t>
    </dgm:pt>
    <dgm:pt modelId="{FC68BCA8-4821-467F-864D-2D61BC017783}" type="sibTrans" cxnId="{6A11BC7E-5822-4832-A49B-6F89ACDB440A}">
      <dgm:prSet/>
      <dgm:spPr/>
      <dgm:t>
        <a:bodyPr/>
        <a:lstStyle/>
        <a:p>
          <a:endParaRPr lang="en-US"/>
        </a:p>
      </dgm:t>
    </dgm:pt>
    <dgm:pt modelId="{90625AC4-BA1B-498C-A88A-91E7A1AF8F0A}">
      <dgm:prSet phldrT="[Text]"/>
      <dgm:spPr/>
      <dgm:t>
        <a:bodyPr/>
        <a:lstStyle/>
        <a:p>
          <a:r>
            <a:rPr lang="en-US" dirty="0"/>
            <a:t>Video Files</a:t>
          </a:r>
        </a:p>
      </dgm:t>
    </dgm:pt>
    <dgm:pt modelId="{6E68B560-CFC6-4715-98F7-7D832654BC4D}" type="parTrans" cxnId="{906E1C77-9608-4585-9E63-E0A55099C537}">
      <dgm:prSet/>
      <dgm:spPr/>
      <dgm:t>
        <a:bodyPr/>
        <a:lstStyle/>
        <a:p>
          <a:endParaRPr lang="en-US"/>
        </a:p>
      </dgm:t>
    </dgm:pt>
    <dgm:pt modelId="{C871D628-E11F-4BD7-82BE-D0EB3F366D22}" type="sibTrans" cxnId="{906E1C77-9608-4585-9E63-E0A55099C537}">
      <dgm:prSet/>
      <dgm:spPr/>
      <dgm:t>
        <a:bodyPr/>
        <a:lstStyle/>
        <a:p>
          <a:endParaRPr lang="en-US"/>
        </a:p>
      </dgm:t>
    </dgm:pt>
    <dgm:pt modelId="{99970BE4-7210-4B2A-B838-AE2916BA07DA}">
      <dgm:prSet phldrT="[Text]"/>
      <dgm:spPr/>
      <dgm:t>
        <a:bodyPr/>
        <a:lstStyle/>
        <a:p>
          <a:r>
            <a:rPr lang="en-US" dirty="0"/>
            <a:t>Block blobs</a:t>
          </a:r>
        </a:p>
      </dgm:t>
    </dgm:pt>
    <dgm:pt modelId="{E0236E85-72C9-4D41-A33C-753F8DEED580}" type="parTrans" cxnId="{BE85886D-3CB3-451D-8AC3-61CD2289E39C}">
      <dgm:prSet/>
      <dgm:spPr/>
      <dgm:t>
        <a:bodyPr/>
        <a:lstStyle/>
        <a:p>
          <a:endParaRPr lang="en-US"/>
        </a:p>
      </dgm:t>
    </dgm:pt>
    <dgm:pt modelId="{997AB5AE-42F1-4599-8FF4-2913CCE0E5DD}" type="sibTrans" cxnId="{BE85886D-3CB3-451D-8AC3-61CD2289E39C}">
      <dgm:prSet/>
      <dgm:spPr/>
      <dgm:t>
        <a:bodyPr/>
        <a:lstStyle/>
        <a:p>
          <a:endParaRPr lang="en-US"/>
        </a:p>
      </dgm:t>
    </dgm:pt>
    <dgm:pt modelId="{D2E9BD87-9D3C-4E54-BEE4-383A882A592F}">
      <dgm:prSet phldrT="[Text]"/>
      <dgm:spPr/>
      <dgm:t>
        <a:bodyPr/>
        <a:lstStyle/>
        <a:p>
          <a:r>
            <a:rPr lang="en-US" dirty="0"/>
            <a:t>Unstructured data</a:t>
          </a:r>
        </a:p>
      </dgm:t>
    </dgm:pt>
    <dgm:pt modelId="{C0D18556-BD2C-4CC4-9B03-6CD259D2FE5D}" type="parTrans" cxnId="{F657CFC0-D599-4D90-8A7D-9DD05F154536}">
      <dgm:prSet/>
      <dgm:spPr/>
      <dgm:t>
        <a:bodyPr/>
        <a:lstStyle/>
        <a:p>
          <a:endParaRPr lang="en-US"/>
        </a:p>
      </dgm:t>
    </dgm:pt>
    <dgm:pt modelId="{83B85716-F75B-46D2-AB7A-3FA0F4B12B25}" type="sibTrans" cxnId="{F657CFC0-D599-4D90-8A7D-9DD05F154536}">
      <dgm:prSet/>
      <dgm:spPr/>
      <dgm:t>
        <a:bodyPr/>
        <a:lstStyle/>
        <a:p>
          <a:endParaRPr lang="en-US"/>
        </a:p>
      </dgm:t>
    </dgm:pt>
    <dgm:pt modelId="{C47AEE60-4905-48DE-9C41-20652EAD88B5}">
      <dgm:prSet phldrT="[Text]"/>
      <dgm:spPr/>
      <dgm:t>
        <a:bodyPr/>
        <a:lstStyle/>
        <a:p>
          <a:r>
            <a:rPr lang="en-US" dirty="0"/>
            <a:t>Event messages</a:t>
          </a:r>
        </a:p>
      </dgm:t>
    </dgm:pt>
    <dgm:pt modelId="{1153382D-9342-4878-B028-113DA271473B}" type="parTrans" cxnId="{EC09D394-BE72-46D5-A4F2-D46E00527200}">
      <dgm:prSet/>
      <dgm:spPr/>
      <dgm:t>
        <a:bodyPr/>
        <a:lstStyle/>
        <a:p>
          <a:endParaRPr lang="en-US"/>
        </a:p>
      </dgm:t>
    </dgm:pt>
    <dgm:pt modelId="{DDD4E87D-4EB9-47FE-8949-CADA864E72BC}" type="sibTrans" cxnId="{EC09D394-BE72-46D5-A4F2-D46E00527200}">
      <dgm:prSet/>
      <dgm:spPr/>
      <dgm:t>
        <a:bodyPr/>
        <a:lstStyle/>
        <a:p>
          <a:endParaRPr lang="en-US"/>
        </a:p>
      </dgm:t>
    </dgm:pt>
    <dgm:pt modelId="{0333961B-71A3-4950-A7F9-570A921016F4}">
      <dgm:prSet phldrT="[Text]"/>
      <dgm:spPr/>
      <dgm:t>
        <a:bodyPr/>
        <a:lstStyle/>
        <a:p>
          <a:r>
            <a:rPr lang="en-US" dirty="0"/>
            <a:t>Queues</a:t>
          </a:r>
        </a:p>
      </dgm:t>
    </dgm:pt>
    <dgm:pt modelId="{37DCCA83-8C8C-46A8-83E9-9046BB1D3F05}" type="parTrans" cxnId="{C8BBEADB-896C-41B3-8E52-634292EBCFCE}">
      <dgm:prSet/>
      <dgm:spPr/>
      <dgm:t>
        <a:bodyPr/>
        <a:lstStyle/>
        <a:p>
          <a:endParaRPr lang="en-US"/>
        </a:p>
      </dgm:t>
    </dgm:pt>
    <dgm:pt modelId="{8A7B119A-8DCA-4399-97EE-2B3C41CAC3A0}" type="sibTrans" cxnId="{C8BBEADB-896C-41B3-8E52-634292EBCFCE}">
      <dgm:prSet/>
      <dgm:spPr/>
      <dgm:t>
        <a:bodyPr/>
        <a:lstStyle/>
        <a:p>
          <a:endParaRPr lang="en-US"/>
        </a:p>
      </dgm:t>
    </dgm:pt>
    <dgm:pt modelId="{722528CE-1357-423D-8213-00C1D4FD5CE8}">
      <dgm:prSet phldrT="[Text]"/>
      <dgm:spPr/>
      <dgm:t>
        <a:bodyPr/>
        <a:lstStyle/>
        <a:p>
          <a:r>
            <a:rPr lang="en-US" dirty="0"/>
            <a:t>Manage structured data</a:t>
          </a:r>
        </a:p>
      </dgm:t>
    </dgm:pt>
    <dgm:pt modelId="{B9CFDCD6-039B-46A8-AC52-015F38DA45B4}" type="parTrans" cxnId="{8DB1B895-92B5-450D-A6C7-31E91D1D47ED}">
      <dgm:prSet/>
      <dgm:spPr/>
      <dgm:t>
        <a:bodyPr/>
        <a:lstStyle/>
        <a:p>
          <a:endParaRPr lang="en-US"/>
        </a:p>
      </dgm:t>
    </dgm:pt>
    <dgm:pt modelId="{D48A3ADD-C138-48BE-8C59-09C3C8E1D59F}" type="sibTrans" cxnId="{8DB1B895-92B5-450D-A6C7-31E91D1D47ED}">
      <dgm:prSet/>
      <dgm:spPr/>
      <dgm:t>
        <a:bodyPr/>
        <a:lstStyle/>
        <a:p>
          <a:endParaRPr lang="en-US"/>
        </a:p>
      </dgm:t>
    </dgm:pt>
    <dgm:pt modelId="{0D4BD58B-AEDF-4483-896A-1F59A3EF223A}">
      <dgm:prSet phldrT="[Text]"/>
      <dgm:spPr/>
      <dgm:t>
        <a:bodyPr/>
        <a:lstStyle/>
        <a:p>
          <a:r>
            <a:rPr lang="en-US" dirty="0"/>
            <a:t>SQL Database</a:t>
          </a:r>
        </a:p>
      </dgm:t>
    </dgm:pt>
    <dgm:pt modelId="{722EBE0B-232C-478A-B101-15490EFADD00}" type="parTrans" cxnId="{46D4870F-0F36-422F-9E06-8FFF7C91C819}">
      <dgm:prSet/>
      <dgm:spPr/>
      <dgm:t>
        <a:bodyPr/>
        <a:lstStyle/>
        <a:p>
          <a:endParaRPr lang="en-US"/>
        </a:p>
      </dgm:t>
    </dgm:pt>
    <dgm:pt modelId="{ECA72DDB-1C7D-48F3-A863-84D8DE461506}" type="sibTrans" cxnId="{46D4870F-0F36-422F-9E06-8FFF7C91C819}">
      <dgm:prSet/>
      <dgm:spPr/>
      <dgm:t>
        <a:bodyPr/>
        <a:lstStyle/>
        <a:p>
          <a:endParaRPr lang="en-US"/>
        </a:p>
      </dgm:t>
    </dgm:pt>
    <dgm:pt modelId="{9E79ACC3-141A-4610-BD6E-18978C8D7231}">
      <dgm:prSet phldrT="[Text]"/>
      <dgm:spPr/>
      <dgm:t>
        <a:bodyPr/>
        <a:lstStyle/>
        <a:p>
          <a:r>
            <a:rPr lang="en-US" dirty="0"/>
            <a:t>SQL on IaaS</a:t>
          </a:r>
        </a:p>
      </dgm:t>
    </dgm:pt>
    <dgm:pt modelId="{D07F0DC7-249E-49A0-A029-C02A43C34E31}" type="parTrans" cxnId="{C4DCB5CC-3774-4555-B7B2-941009F3B136}">
      <dgm:prSet/>
      <dgm:spPr/>
      <dgm:t>
        <a:bodyPr/>
        <a:lstStyle/>
        <a:p>
          <a:endParaRPr lang="en-US"/>
        </a:p>
      </dgm:t>
    </dgm:pt>
    <dgm:pt modelId="{00EE1CB2-752F-46F1-B02E-F5ED1E9533E0}" type="sibTrans" cxnId="{C4DCB5CC-3774-4555-B7B2-941009F3B136}">
      <dgm:prSet/>
      <dgm:spPr/>
      <dgm:t>
        <a:bodyPr/>
        <a:lstStyle/>
        <a:p>
          <a:endParaRPr lang="en-US"/>
        </a:p>
      </dgm:t>
    </dgm:pt>
    <dgm:pt modelId="{6797547F-90DE-40B2-8154-A0686783D7A1}">
      <dgm:prSet phldrT="[Text]"/>
      <dgm:spPr/>
      <dgm:t>
        <a:bodyPr/>
        <a:lstStyle/>
        <a:p>
          <a:r>
            <a:rPr lang="en-US" dirty="0"/>
            <a:t>Table Storage</a:t>
          </a:r>
        </a:p>
      </dgm:t>
    </dgm:pt>
    <dgm:pt modelId="{04C5571C-1CB2-4867-9158-CA0D167C7032}" type="parTrans" cxnId="{0355B79D-9F6C-43ED-9077-2A78B2ED4BC7}">
      <dgm:prSet/>
      <dgm:spPr/>
      <dgm:t>
        <a:bodyPr/>
        <a:lstStyle/>
        <a:p>
          <a:endParaRPr lang="en-US"/>
        </a:p>
      </dgm:t>
    </dgm:pt>
    <dgm:pt modelId="{592EE703-1964-4D05-9EEC-4B2153ACA48A}" type="sibTrans" cxnId="{0355B79D-9F6C-43ED-9077-2A78B2ED4BC7}">
      <dgm:prSet/>
      <dgm:spPr/>
      <dgm:t>
        <a:bodyPr/>
        <a:lstStyle/>
        <a:p>
          <a:endParaRPr lang="en-US"/>
        </a:p>
      </dgm:t>
    </dgm:pt>
    <dgm:pt modelId="{3264B3D5-E50E-492B-892A-734C48ADF0C4}">
      <dgm:prSet phldrT="[Text]"/>
      <dgm:spPr/>
      <dgm:t>
        <a:bodyPr/>
        <a:lstStyle/>
        <a:p>
          <a:r>
            <a:rPr lang="en-US" dirty="0"/>
            <a:t>Other No-SQL storage</a:t>
          </a:r>
        </a:p>
      </dgm:t>
    </dgm:pt>
    <dgm:pt modelId="{CC0AE693-DB5C-4CD9-A47B-FF8CF0F867B6}" type="parTrans" cxnId="{5FE7BA16-3323-41A7-9002-5905F9658F85}">
      <dgm:prSet/>
      <dgm:spPr/>
      <dgm:t>
        <a:bodyPr/>
        <a:lstStyle/>
        <a:p>
          <a:endParaRPr lang="en-US"/>
        </a:p>
      </dgm:t>
    </dgm:pt>
    <dgm:pt modelId="{390A6F72-7F2B-4525-ACA0-013BD108A300}" type="sibTrans" cxnId="{5FE7BA16-3323-41A7-9002-5905F9658F85}">
      <dgm:prSet/>
      <dgm:spPr/>
      <dgm:t>
        <a:bodyPr/>
        <a:lstStyle/>
        <a:p>
          <a:endParaRPr lang="en-US"/>
        </a:p>
      </dgm:t>
    </dgm:pt>
    <dgm:pt modelId="{382506C7-EAD4-4AC2-A3A2-F8F2997FB670}">
      <dgm:prSet phldrT="[Text]"/>
      <dgm:spPr/>
      <dgm:t>
        <a:bodyPr/>
        <a:lstStyle/>
        <a:p>
          <a:r>
            <a:rPr lang="en-US" dirty="0"/>
            <a:t>Document DB</a:t>
          </a:r>
        </a:p>
      </dgm:t>
    </dgm:pt>
    <dgm:pt modelId="{4EBD94F5-5E59-4A19-A56B-AEEE6EDD1BAB}" type="parTrans" cxnId="{37244AFB-E924-4606-A0BF-1F6BD5292014}">
      <dgm:prSet/>
      <dgm:spPr/>
      <dgm:t>
        <a:bodyPr/>
        <a:lstStyle/>
        <a:p>
          <a:endParaRPr lang="en-US"/>
        </a:p>
      </dgm:t>
    </dgm:pt>
    <dgm:pt modelId="{8C1D1025-F979-4B2D-9920-BDBE76DD2872}" type="sibTrans" cxnId="{37244AFB-E924-4606-A0BF-1F6BD5292014}">
      <dgm:prSet/>
      <dgm:spPr/>
      <dgm:t>
        <a:bodyPr/>
        <a:lstStyle/>
        <a:p>
          <a:endParaRPr lang="en-US"/>
        </a:p>
      </dgm:t>
    </dgm:pt>
    <dgm:pt modelId="{985C110E-E4FA-4CCF-A702-1E11039902E6}">
      <dgm:prSet phldrT="[Text]"/>
      <dgm:spPr/>
      <dgm:t>
        <a:bodyPr/>
        <a:lstStyle/>
        <a:p>
          <a:r>
            <a:rPr lang="en-US" dirty="0"/>
            <a:t>Event Hubs</a:t>
          </a:r>
        </a:p>
      </dgm:t>
    </dgm:pt>
    <dgm:pt modelId="{BDA1D5B7-6A5E-4817-BF9C-A0389C5C1D97}" type="parTrans" cxnId="{003D8BC5-3133-4F2F-8652-90391CCD9736}">
      <dgm:prSet/>
      <dgm:spPr/>
      <dgm:t>
        <a:bodyPr/>
        <a:lstStyle/>
        <a:p>
          <a:endParaRPr lang="en-US"/>
        </a:p>
      </dgm:t>
    </dgm:pt>
    <dgm:pt modelId="{D88AB915-7C31-4774-B296-71EE576FE90D}" type="sibTrans" cxnId="{003D8BC5-3133-4F2F-8652-90391CCD9736}">
      <dgm:prSet/>
      <dgm:spPr/>
      <dgm:t>
        <a:bodyPr/>
        <a:lstStyle/>
        <a:p>
          <a:endParaRPr lang="en-US"/>
        </a:p>
      </dgm:t>
    </dgm:pt>
    <dgm:pt modelId="{D0C456E4-9616-48CE-9782-3B535F2DBE77}">
      <dgm:prSet phldrT="[Text]"/>
      <dgm:spPr/>
      <dgm:t>
        <a:bodyPr/>
        <a:lstStyle/>
        <a:p>
          <a:r>
            <a:rPr lang="en-US" dirty="0"/>
            <a:t>Cool storage</a:t>
          </a:r>
        </a:p>
      </dgm:t>
    </dgm:pt>
    <dgm:pt modelId="{9EFB6B34-3C13-4581-9A86-2FEB944B6FBE}" type="parTrans" cxnId="{8B223E85-D145-4E58-A09B-70C0401A9628}">
      <dgm:prSet/>
      <dgm:spPr/>
      <dgm:t>
        <a:bodyPr/>
        <a:lstStyle/>
        <a:p>
          <a:endParaRPr lang="en-US"/>
        </a:p>
      </dgm:t>
    </dgm:pt>
    <dgm:pt modelId="{48882BCD-718A-4CDA-A016-4BCD92838BAC}" type="sibTrans" cxnId="{8B223E85-D145-4E58-A09B-70C0401A9628}">
      <dgm:prSet/>
      <dgm:spPr/>
      <dgm:t>
        <a:bodyPr/>
        <a:lstStyle/>
        <a:p>
          <a:endParaRPr lang="en-US"/>
        </a:p>
      </dgm:t>
    </dgm:pt>
    <dgm:pt modelId="{DC3843A5-65EE-4D2E-B654-D6B64F2F13D8}">
      <dgm:prSet phldrT="[Text]"/>
      <dgm:spPr/>
      <dgm:t>
        <a:bodyPr/>
        <a:lstStyle/>
        <a:p>
          <a:r>
            <a:rPr lang="en-US" dirty="0"/>
            <a:t>Archive storage</a:t>
          </a:r>
        </a:p>
      </dgm:t>
    </dgm:pt>
    <dgm:pt modelId="{60BE854C-7555-4ACA-A17B-7077D94B363C}" type="parTrans" cxnId="{D66B464A-1A92-496B-8D5E-B7AF0E38703F}">
      <dgm:prSet/>
      <dgm:spPr/>
      <dgm:t>
        <a:bodyPr/>
        <a:lstStyle/>
        <a:p>
          <a:endParaRPr lang="en-US"/>
        </a:p>
      </dgm:t>
    </dgm:pt>
    <dgm:pt modelId="{DFD11DB9-D383-4506-9BDA-A58A78456BD7}" type="sibTrans" cxnId="{D66B464A-1A92-496B-8D5E-B7AF0E38703F}">
      <dgm:prSet/>
      <dgm:spPr/>
      <dgm:t>
        <a:bodyPr/>
        <a:lstStyle/>
        <a:p>
          <a:endParaRPr lang="en-US"/>
        </a:p>
      </dgm:t>
    </dgm:pt>
    <dgm:pt modelId="{3D68E4FD-8298-440B-A6A0-86A20587C2C9}">
      <dgm:prSet phldrT="[Text]"/>
      <dgm:spPr/>
      <dgm:t>
        <a:bodyPr/>
        <a:lstStyle/>
        <a:p>
          <a:r>
            <a:rPr lang="en-US" dirty="0" err="1"/>
            <a:t>StorSimple</a:t>
          </a:r>
          <a:endParaRPr lang="en-US" dirty="0"/>
        </a:p>
      </dgm:t>
    </dgm:pt>
    <dgm:pt modelId="{E8C3F631-AE7C-4084-A733-613B5E2F0C17}" type="parTrans" cxnId="{187FD555-E5CC-4162-8B1E-C34069CF5075}">
      <dgm:prSet/>
      <dgm:spPr/>
      <dgm:t>
        <a:bodyPr/>
        <a:lstStyle/>
        <a:p>
          <a:endParaRPr lang="en-US"/>
        </a:p>
      </dgm:t>
    </dgm:pt>
    <dgm:pt modelId="{EF7E4454-98B7-4DC6-A585-632D1B41B0D4}" type="sibTrans" cxnId="{187FD555-E5CC-4162-8B1E-C34069CF5075}">
      <dgm:prSet/>
      <dgm:spPr/>
      <dgm:t>
        <a:bodyPr/>
        <a:lstStyle/>
        <a:p>
          <a:endParaRPr lang="en-US"/>
        </a:p>
      </dgm:t>
    </dgm:pt>
    <dgm:pt modelId="{53FB98A5-6147-4462-BD13-F09162DC2745}">
      <dgm:prSet phldrT="[Text]"/>
      <dgm:spPr/>
      <dgm:t>
        <a:bodyPr/>
        <a:lstStyle/>
        <a:p>
          <a:r>
            <a:rPr lang="en-US" dirty="0"/>
            <a:t>Azure backup</a:t>
          </a:r>
        </a:p>
      </dgm:t>
    </dgm:pt>
    <dgm:pt modelId="{B07506B4-12FB-45B5-824F-DC3AE8643E54}" type="parTrans" cxnId="{F2153330-5BD6-400B-93F7-B0C69BBE22B7}">
      <dgm:prSet/>
      <dgm:spPr/>
      <dgm:t>
        <a:bodyPr/>
        <a:lstStyle/>
        <a:p>
          <a:endParaRPr lang="en-US"/>
        </a:p>
      </dgm:t>
    </dgm:pt>
    <dgm:pt modelId="{419F3C23-82F8-4A1F-BCCB-9E121221A428}" type="sibTrans" cxnId="{F2153330-5BD6-400B-93F7-B0C69BBE22B7}">
      <dgm:prSet/>
      <dgm:spPr/>
      <dgm:t>
        <a:bodyPr/>
        <a:lstStyle/>
        <a:p>
          <a:endParaRPr lang="en-US"/>
        </a:p>
      </dgm:t>
    </dgm:pt>
    <dgm:pt modelId="{C98DE09A-B074-4CBE-AF84-9C9D38B2F3E2}">
      <dgm:prSet phldrT="[Text]"/>
      <dgm:spPr/>
      <dgm:t>
        <a:bodyPr/>
        <a:lstStyle/>
        <a:p>
          <a:r>
            <a:rPr lang="en-US" dirty="0"/>
            <a:t>Azure Files</a:t>
          </a:r>
        </a:p>
      </dgm:t>
    </dgm:pt>
    <dgm:pt modelId="{1DA754A8-D3D9-4FA9-8BE9-65D37650F5C0}" type="parTrans" cxnId="{89C32A28-9E04-4A7D-A406-3882EF608770}">
      <dgm:prSet/>
      <dgm:spPr/>
      <dgm:t>
        <a:bodyPr/>
        <a:lstStyle/>
        <a:p>
          <a:endParaRPr lang="en-US"/>
        </a:p>
      </dgm:t>
    </dgm:pt>
    <dgm:pt modelId="{9F457505-4004-4E16-8386-85E5529ED073}" type="sibTrans" cxnId="{89C32A28-9E04-4A7D-A406-3882EF608770}">
      <dgm:prSet/>
      <dgm:spPr/>
      <dgm:t>
        <a:bodyPr/>
        <a:lstStyle/>
        <a:p>
          <a:endParaRPr lang="en-US"/>
        </a:p>
      </dgm:t>
    </dgm:pt>
    <dgm:pt modelId="{879395F1-D724-4624-BD02-E8AD03B5447E}">
      <dgm:prSet phldrT="[Text]"/>
      <dgm:spPr/>
      <dgm:t>
        <a:bodyPr/>
        <a:lstStyle/>
        <a:p>
          <a:r>
            <a:rPr lang="en-US" dirty="0"/>
            <a:t>Hadoop</a:t>
          </a:r>
        </a:p>
      </dgm:t>
    </dgm:pt>
    <dgm:pt modelId="{3D6DB3D9-8811-471F-9A79-019386D545BB}" type="parTrans" cxnId="{A470BECE-4B0C-427A-B9E7-97C91D298AB2}">
      <dgm:prSet/>
      <dgm:spPr/>
      <dgm:t>
        <a:bodyPr/>
        <a:lstStyle/>
        <a:p>
          <a:endParaRPr lang="en-US"/>
        </a:p>
      </dgm:t>
    </dgm:pt>
    <dgm:pt modelId="{C7659900-0EAD-4327-A282-F70BD9ED811B}" type="sibTrans" cxnId="{A470BECE-4B0C-427A-B9E7-97C91D298AB2}">
      <dgm:prSet/>
      <dgm:spPr/>
      <dgm:t>
        <a:bodyPr/>
        <a:lstStyle/>
        <a:p>
          <a:endParaRPr lang="en-US"/>
        </a:p>
      </dgm:t>
    </dgm:pt>
    <dgm:pt modelId="{2991192F-C950-4BCB-9139-35F274C05E26}">
      <dgm:prSet phldrT="[Text]"/>
      <dgm:spPr/>
      <dgm:t>
        <a:bodyPr/>
        <a:lstStyle/>
        <a:p>
          <a:r>
            <a:rPr lang="en-US" dirty="0"/>
            <a:t>SQL Data Warehouse</a:t>
          </a:r>
        </a:p>
      </dgm:t>
    </dgm:pt>
    <dgm:pt modelId="{28C17EE4-A811-484E-B517-FB50A9CF090B}" type="parTrans" cxnId="{A9E9666B-9825-4925-B28F-603095D410A3}">
      <dgm:prSet/>
      <dgm:spPr/>
      <dgm:t>
        <a:bodyPr/>
        <a:lstStyle/>
        <a:p>
          <a:endParaRPr lang="en-US"/>
        </a:p>
      </dgm:t>
    </dgm:pt>
    <dgm:pt modelId="{F5E98EF8-4D84-437B-8681-B8B2E444D460}" type="sibTrans" cxnId="{A9E9666B-9825-4925-B28F-603095D410A3}">
      <dgm:prSet/>
      <dgm:spPr/>
      <dgm:t>
        <a:bodyPr/>
        <a:lstStyle/>
        <a:p>
          <a:endParaRPr lang="en-US"/>
        </a:p>
      </dgm:t>
    </dgm:pt>
    <dgm:pt modelId="{21D0BE17-1D85-402E-A910-36BDE882EFB4}">
      <dgm:prSet phldrT="[Text]"/>
      <dgm:spPr/>
      <dgm:t>
        <a:bodyPr/>
        <a:lstStyle/>
        <a:p>
          <a:r>
            <a:rPr lang="en-US" dirty="0"/>
            <a:t>Stretch Database</a:t>
          </a:r>
        </a:p>
      </dgm:t>
    </dgm:pt>
    <dgm:pt modelId="{7D45144E-C63F-4353-80CC-2C0C824EC405}" type="parTrans" cxnId="{B9C02DCB-4F78-4CA9-983F-A0D8A44F071E}">
      <dgm:prSet/>
      <dgm:spPr/>
      <dgm:t>
        <a:bodyPr/>
        <a:lstStyle/>
        <a:p>
          <a:endParaRPr lang="en-US"/>
        </a:p>
      </dgm:t>
    </dgm:pt>
    <dgm:pt modelId="{2D5D653E-7DB1-4798-AEC5-3AE6F027A72F}" type="sibTrans" cxnId="{B9C02DCB-4F78-4CA9-983F-A0D8A44F071E}">
      <dgm:prSet/>
      <dgm:spPr/>
      <dgm:t>
        <a:bodyPr/>
        <a:lstStyle/>
        <a:p>
          <a:endParaRPr lang="en-US"/>
        </a:p>
      </dgm:t>
    </dgm:pt>
    <dgm:pt modelId="{E499193D-26B1-44D9-A051-1226B4E19995}">
      <dgm:prSet phldrT="[Text]"/>
      <dgm:spPr/>
      <dgm:t>
        <a:bodyPr/>
        <a:lstStyle/>
        <a:p>
          <a:r>
            <a:rPr lang="en-US" dirty="0"/>
            <a:t>Azure Media Storage</a:t>
          </a:r>
        </a:p>
      </dgm:t>
    </dgm:pt>
    <dgm:pt modelId="{91D11EDE-75BA-4203-A0BD-9035E91E43E3}" type="parTrans" cxnId="{678629D6-B73A-46E6-8775-F97F8898BB90}">
      <dgm:prSet/>
      <dgm:spPr/>
      <dgm:t>
        <a:bodyPr/>
        <a:lstStyle/>
        <a:p>
          <a:endParaRPr lang="en-US"/>
        </a:p>
      </dgm:t>
    </dgm:pt>
    <dgm:pt modelId="{7F420040-5172-4470-94C5-3E7A1F5AB04B}" type="sibTrans" cxnId="{678629D6-B73A-46E6-8775-F97F8898BB90}">
      <dgm:prSet/>
      <dgm:spPr/>
      <dgm:t>
        <a:bodyPr/>
        <a:lstStyle/>
        <a:p>
          <a:endParaRPr lang="en-US"/>
        </a:p>
      </dgm:t>
    </dgm:pt>
    <dgm:pt modelId="{33792A6A-A7F9-4947-9D8B-8E9822514918}">
      <dgm:prSet phldrT="[Text]"/>
      <dgm:spPr/>
      <dgm:t>
        <a:bodyPr/>
        <a:lstStyle/>
        <a:p>
          <a:r>
            <a:rPr lang="en-US" dirty="0"/>
            <a:t>Azure Site Recovery</a:t>
          </a:r>
        </a:p>
      </dgm:t>
    </dgm:pt>
    <dgm:pt modelId="{0FDCCCEA-CF24-4ACE-8ADC-F3B77B2C4587}" type="parTrans" cxnId="{DA9AE64A-EF72-438E-82AE-A30297FC2E01}">
      <dgm:prSet/>
      <dgm:spPr/>
    </dgm:pt>
    <dgm:pt modelId="{1A8A3B87-B110-4085-82DD-BAE80F1B8756}" type="sibTrans" cxnId="{DA9AE64A-EF72-438E-82AE-A30297FC2E01}">
      <dgm:prSet/>
      <dgm:spPr/>
    </dgm:pt>
    <dgm:pt modelId="{91C2CB04-DF61-4ECA-96CC-F57E7167426C}">
      <dgm:prSet phldrT="[Text]"/>
      <dgm:spPr/>
      <dgm:t>
        <a:bodyPr/>
        <a:lstStyle/>
        <a:p>
          <a:r>
            <a:rPr lang="en-US" dirty="0"/>
            <a:t>Azure Backup</a:t>
          </a:r>
        </a:p>
      </dgm:t>
    </dgm:pt>
    <dgm:pt modelId="{7FE41154-82C6-4A32-B562-3138D1AEEDAA}" type="parTrans" cxnId="{0AE0B959-FE9C-45CA-AEF7-F260149E3AC7}">
      <dgm:prSet/>
      <dgm:spPr/>
    </dgm:pt>
    <dgm:pt modelId="{CF96F32F-5B67-4A56-B41D-448B1A352B2C}" type="sibTrans" cxnId="{0AE0B959-FE9C-45CA-AEF7-F260149E3AC7}">
      <dgm:prSet/>
      <dgm:spPr/>
    </dgm:pt>
    <dgm:pt modelId="{FBBA780B-32A8-47DD-BDAA-A1B54F6B466F}">
      <dgm:prSet phldrT="[Text]"/>
      <dgm:spPr/>
      <dgm:t>
        <a:bodyPr/>
        <a:lstStyle/>
        <a:p>
          <a:r>
            <a:rPr lang="en-US" dirty="0"/>
            <a:t>Data transfer</a:t>
          </a:r>
        </a:p>
      </dgm:t>
    </dgm:pt>
    <dgm:pt modelId="{25BBDCBF-3D28-49A4-8C03-45447861C0E7}" type="parTrans" cxnId="{7A286AF9-DB13-4B04-8AB4-1F6938C09ECF}">
      <dgm:prSet/>
      <dgm:spPr/>
    </dgm:pt>
    <dgm:pt modelId="{CDD59FDA-1100-41B1-9BAD-BB0DC22C75BB}" type="sibTrans" cxnId="{7A286AF9-DB13-4B04-8AB4-1F6938C09ECF}">
      <dgm:prSet/>
      <dgm:spPr/>
    </dgm:pt>
    <dgm:pt modelId="{B387F7C5-8CEE-40A5-AC08-464D268EB081}">
      <dgm:prSet phldrT="[Text]"/>
      <dgm:spPr/>
      <dgm:t>
        <a:bodyPr/>
        <a:lstStyle/>
        <a:p>
          <a:r>
            <a:rPr lang="en-US" dirty="0"/>
            <a:t>Import/Export</a:t>
          </a:r>
        </a:p>
      </dgm:t>
    </dgm:pt>
    <dgm:pt modelId="{2886066B-033E-474C-AA2B-056F9CFD11AC}" type="parTrans" cxnId="{2DB51F85-DE46-4BF4-B122-3285E027E1BE}">
      <dgm:prSet/>
      <dgm:spPr/>
    </dgm:pt>
    <dgm:pt modelId="{628AA810-0916-42DB-8F8E-6070ECA22715}" type="sibTrans" cxnId="{2DB51F85-DE46-4BF4-B122-3285E027E1BE}">
      <dgm:prSet/>
      <dgm:spPr/>
    </dgm:pt>
    <dgm:pt modelId="{AAB0AC6C-0584-4182-9387-A1F0E007CF21}" type="pres">
      <dgm:prSet presAssocID="{E08E7DB3-16D5-44FD-B97D-664B418DEFD9}" presName="diagram" presStyleCnt="0">
        <dgm:presLayoutVars>
          <dgm:dir/>
          <dgm:resizeHandles val="exact"/>
        </dgm:presLayoutVars>
      </dgm:prSet>
      <dgm:spPr/>
    </dgm:pt>
    <dgm:pt modelId="{668CCC87-18F5-4E0D-AAAF-135D2E4D3588}" type="pres">
      <dgm:prSet presAssocID="{722528CE-1357-423D-8213-00C1D4FD5CE8}" presName="node" presStyleLbl="node1" presStyleIdx="0" presStyleCnt="8">
        <dgm:presLayoutVars>
          <dgm:bulletEnabled val="1"/>
        </dgm:presLayoutVars>
      </dgm:prSet>
      <dgm:spPr/>
    </dgm:pt>
    <dgm:pt modelId="{1B05A7BE-8E4F-46B8-A12E-4A78C2E15749}" type="pres">
      <dgm:prSet presAssocID="{D48A3ADD-C138-48BE-8C59-09C3C8E1D59F}" presName="sibTrans" presStyleCnt="0"/>
      <dgm:spPr/>
    </dgm:pt>
    <dgm:pt modelId="{5793F169-B478-4507-8595-E6B245B0B12E}" type="pres">
      <dgm:prSet presAssocID="{D2E9BD87-9D3C-4E54-BEE4-383A882A592F}" presName="node" presStyleLbl="node1" presStyleIdx="1" presStyleCnt="8">
        <dgm:presLayoutVars>
          <dgm:bulletEnabled val="1"/>
        </dgm:presLayoutVars>
      </dgm:prSet>
      <dgm:spPr/>
    </dgm:pt>
    <dgm:pt modelId="{1B841174-9FC6-4002-9317-5C4365AF5264}" type="pres">
      <dgm:prSet presAssocID="{83B85716-F75B-46D2-AB7A-3FA0F4B12B25}" presName="sibTrans" presStyleCnt="0"/>
      <dgm:spPr/>
    </dgm:pt>
    <dgm:pt modelId="{A0D7FD5C-AEF5-45B5-91A6-45009A54B5D2}" type="pres">
      <dgm:prSet presAssocID="{C47AEE60-4905-48DE-9C41-20652EAD88B5}" presName="node" presStyleLbl="node1" presStyleIdx="2" presStyleCnt="8">
        <dgm:presLayoutVars>
          <dgm:bulletEnabled val="1"/>
        </dgm:presLayoutVars>
      </dgm:prSet>
      <dgm:spPr/>
    </dgm:pt>
    <dgm:pt modelId="{F8B38A17-7AA2-483B-A407-A0BCDBF217CE}" type="pres">
      <dgm:prSet presAssocID="{DDD4E87D-4EB9-47FE-8949-CADA864E72BC}" presName="sibTrans" presStyleCnt="0"/>
      <dgm:spPr/>
    </dgm:pt>
    <dgm:pt modelId="{F4433530-C218-44CC-A83C-7A861D0E34A2}" type="pres">
      <dgm:prSet presAssocID="{78FFFE28-AA3B-4DCE-8ED7-B1E80194A952}" presName="node" presStyleLbl="node1" presStyleIdx="3" presStyleCnt="8">
        <dgm:presLayoutVars>
          <dgm:bulletEnabled val="1"/>
        </dgm:presLayoutVars>
      </dgm:prSet>
      <dgm:spPr/>
    </dgm:pt>
    <dgm:pt modelId="{D52434BB-6C38-4061-8267-2956A5380954}" type="pres">
      <dgm:prSet presAssocID="{9D30C9D8-416E-4668-92F3-4BA219CCD53E}" presName="sibTrans" presStyleCnt="0"/>
      <dgm:spPr/>
    </dgm:pt>
    <dgm:pt modelId="{3EFA3259-7A44-4240-9B49-F4F3D894C5C5}" type="pres">
      <dgm:prSet presAssocID="{BA30C9D3-9620-455C-AB32-3AE44018E32E}" presName="node" presStyleLbl="node1" presStyleIdx="4" presStyleCnt="8">
        <dgm:presLayoutVars>
          <dgm:bulletEnabled val="1"/>
        </dgm:presLayoutVars>
      </dgm:prSet>
      <dgm:spPr/>
    </dgm:pt>
    <dgm:pt modelId="{95508C99-2326-416C-9A8C-D3D4C6E7C481}" type="pres">
      <dgm:prSet presAssocID="{1B5392BA-9AAE-49C2-8E04-917FC5C7B6B5}" presName="sibTrans" presStyleCnt="0"/>
      <dgm:spPr/>
    </dgm:pt>
    <dgm:pt modelId="{BCB36226-89F5-4E19-8AE0-954A2A8E8069}" type="pres">
      <dgm:prSet presAssocID="{90625AC4-BA1B-498C-A88A-91E7A1AF8F0A}" presName="node" presStyleLbl="node1" presStyleIdx="5" presStyleCnt="8">
        <dgm:presLayoutVars>
          <dgm:bulletEnabled val="1"/>
        </dgm:presLayoutVars>
      </dgm:prSet>
      <dgm:spPr/>
    </dgm:pt>
    <dgm:pt modelId="{B3B9BDC1-5018-47DB-8B08-5FB31B2D7994}" type="pres">
      <dgm:prSet presAssocID="{C871D628-E11F-4BD7-82BE-D0EB3F366D22}" presName="sibTrans" presStyleCnt="0"/>
      <dgm:spPr/>
    </dgm:pt>
    <dgm:pt modelId="{4F75FF11-3BF2-47FB-950C-89911997F1AE}" type="pres">
      <dgm:prSet presAssocID="{FBBA780B-32A8-47DD-BDAA-A1B54F6B466F}" presName="node" presStyleLbl="node1" presStyleIdx="6" presStyleCnt="8">
        <dgm:presLayoutVars>
          <dgm:bulletEnabled val="1"/>
        </dgm:presLayoutVars>
      </dgm:prSet>
      <dgm:spPr/>
    </dgm:pt>
    <dgm:pt modelId="{DE550D9D-6519-4B4C-9054-F59954B86001}" type="pres">
      <dgm:prSet presAssocID="{CDD59FDA-1100-41B1-9BAD-BB0DC22C75BB}" presName="sibTrans" presStyleCnt="0"/>
      <dgm:spPr/>
    </dgm:pt>
    <dgm:pt modelId="{6D61A0F4-CB51-4B58-B4D3-BA3A9FF9211A}" type="pres">
      <dgm:prSet presAssocID="{87D45CF2-98C1-4D74-B494-C9B8AA996AE1}" presName="node" presStyleLbl="node1" presStyleIdx="7" presStyleCnt="8">
        <dgm:presLayoutVars>
          <dgm:bulletEnabled val="1"/>
        </dgm:presLayoutVars>
      </dgm:prSet>
      <dgm:spPr/>
    </dgm:pt>
  </dgm:ptLst>
  <dgm:cxnLst>
    <dgm:cxn modelId="{C8BBEADB-896C-41B3-8E52-634292EBCFCE}" srcId="{C47AEE60-4905-48DE-9C41-20652EAD88B5}" destId="{0333961B-71A3-4950-A7F9-570A921016F4}" srcOrd="0" destOrd="0" parTransId="{37DCCA83-8C8C-46A8-83E9-9046BB1D3F05}" sibTransId="{8A7B119A-8DCA-4399-97EE-2B3C41CAC3A0}"/>
    <dgm:cxn modelId="{5BE69757-9ED7-47B8-8526-33FCB6DABEBC}" type="presOf" srcId="{DC3843A5-65EE-4D2E-B654-D6B64F2F13D8}" destId="{F4433530-C218-44CC-A83C-7A861D0E34A2}" srcOrd="0" destOrd="5" presId="urn:microsoft.com/office/officeart/2005/8/layout/default"/>
    <dgm:cxn modelId="{89C32A28-9E04-4A7D-A406-3882EF608770}" srcId="{BA30C9D3-9620-455C-AB32-3AE44018E32E}" destId="{C98DE09A-B074-4CBE-AF84-9C9D38B2F3E2}" srcOrd="1" destOrd="0" parTransId="{1DA754A8-D3D9-4FA9-8BE9-65D37650F5C0}" sibTransId="{9F457505-4004-4E16-8386-85E5529ED073}"/>
    <dgm:cxn modelId="{46D4870F-0F36-422F-9E06-8FFF7C91C819}" srcId="{722528CE-1357-423D-8213-00C1D4FD5CE8}" destId="{0D4BD58B-AEDF-4483-896A-1F59A3EF223A}" srcOrd="0" destOrd="0" parTransId="{722EBE0B-232C-478A-B101-15490EFADD00}" sibTransId="{ECA72DDB-1C7D-48F3-A863-84D8DE461506}"/>
    <dgm:cxn modelId="{A470BECE-4B0C-427A-B9E7-97C91D298AB2}" srcId="{722528CE-1357-423D-8213-00C1D4FD5CE8}" destId="{879395F1-D724-4624-BD02-E8AD03B5447E}" srcOrd="4" destOrd="0" parTransId="{3D6DB3D9-8811-471F-9A79-019386D545BB}" sibTransId="{C7659900-0EAD-4327-A282-F70BD9ED811B}"/>
    <dgm:cxn modelId="{B1E5EE77-ACC1-4F82-8639-35F0D2AB344E}" srcId="{E08E7DB3-16D5-44FD-B97D-664B418DEFD9}" destId="{78FFFE28-AA3B-4DCE-8ED7-B1E80194A952}" srcOrd="3" destOrd="0" parTransId="{8FDAC547-FCAE-4755-84E8-35F562E41D17}" sibTransId="{9D30C9D8-416E-4668-92F3-4BA219CCD53E}"/>
    <dgm:cxn modelId="{8DB1B895-92B5-450D-A6C7-31E91D1D47ED}" srcId="{E08E7DB3-16D5-44FD-B97D-664B418DEFD9}" destId="{722528CE-1357-423D-8213-00C1D4FD5CE8}" srcOrd="0" destOrd="0" parTransId="{B9CFDCD6-039B-46A8-AC52-015F38DA45B4}" sibTransId="{D48A3ADD-C138-48BE-8C59-09C3C8E1D59F}"/>
    <dgm:cxn modelId="{37244AFB-E924-4606-A0BF-1F6BD5292014}" srcId="{D2E9BD87-9D3C-4E54-BEE4-383A882A592F}" destId="{382506C7-EAD4-4AC2-A3A2-F8F2997FB670}" srcOrd="1" destOrd="0" parTransId="{4EBD94F5-5E59-4A19-A56B-AEEE6EDD1BAB}" sibTransId="{8C1D1025-F979-4B2D-9920-BDBE76DD2872}"/>
    <dgm:cxn modelId="{D66B464A-1A92-496B-8D5E-B7AF0E38703F}" srcId="{78FFFE28-AA3B-4DCE-8ED7-B1E80194A952}" destId="{DC3843A5-65EE-4D2E-B654-D6B64F2F13D8}" srcOrd="4" destOrd="0" parTransId="{60BE854C-7555-4ACA-A17B-7077D94B363C}" sibTransId="{DFD11DB9-D383-4506-9BDA-A58A78456BD7}"/>
    <dgm:cxn modelId="{110FBFEC-1BD3-4E83-940F-1A02E6BA165C}" type="presOf" srcId="{3D68E4FD-8298-440B-A6A0-86A20587C2C9}" destId="{F4433530-C218-44CC-A83C-7A861D0E34A2}" srcOrd="0" destOrd="3" presId="urn:microsoft.com/office/officeart/2005/8/layout/default"/>
    <dgm:cxn modelId="{2DB51F85-DE46-4BF4-B122-3285E027E1BE}" srcId="{FBBA780B-32A8-47DD-BDAA-A1B54F6B466F}" destId="{B387F7C5-8CEE-40A5-AC08-464D268EB081}" srcOrd="0" destOrd="0" parTransId="{2886066B-033E-474C-AA2B-056F9CFD11AC}" sibTransId="{628AA810-0916-42DB-8F8E-6070ECA22715}"/>
    <dgm:cxn modelId="{DD1CF560-0B8A-449E-BC9F-24C7C0600A8E}" type="presOf" srcId="{AF9F94FD-7BF1-4F5E-8F42-71FA1615BA87}" destId="{F4433530-C218-44CC-A83C-7A861D0E34A2}" srcOrd="0" destOrd="1" presId="urn:microsoft.com/office/officeart/2005/8/layout/default"/>
    <dgm:cxn modelId="{F2153330-5BD6-400B-93F7-B0C69BBE22B7}" srcId="{78FFFE28-AA3B-4DCE-8ED7-B1E80194A952}" destId="{53FB98A5-6147-4462-BD13-F09162DC2745}" srcOrd="3" destOrd="0" parTransId="{B07506B4-12FB-45B5-824F-DC3AE8643E54}" sibTransId="{419F3C23-82F8-4A1F-BCCB-9E121221A428}"/>
    <dgm:cxn modelId="{BB1009E6-07ED-422E-8171-148974E1032E}" type="presOf" srcId="{879395F1-D724-4624-BD02-E8AD03B5447E}" destId="{668CCC87-18F5-4E0D-AAAF-135D2E4D3588}" srcOrd="0" destOrd="5" presId="urn:microsoft.com/office/officeart/2005/8/layout/default"/>
    <dgm:cxn modelId="{5569F040-CD40-4303-9864-B84EA39B7EE3}" type="presOf" srcId="{B387F7C5-8CEE-40A5-AC08-464D268EB081}" destId="{4F75FF11-3BF2-47FB-950C-89911997F1AE}" srcOrd="0" destOrd="1" presId="urn:microsoft.com/office/officeart/2005/8/layout/default"/>
    <dgm:cxn modelId="{88111B12-D6F2-44B7-A569-96C10F44AF94}" type="presOf" srcId="{E499193D-26B1-44D9-A051-1226B4E19995}" destId="{BCB36226-89F5-4E19-8AE0-954A2A8E8069}" srcOrd="0" destOrd="1" presId="urn:microsoft.com/office/officeart/2005/8/layout/default"/>
    <dgm:cxn modelId="{A9E9666B-9825-4925-B28F-603095D410A3}" srcId="{722528CE-1357-423D-8213-00C1D4FD5CE8}" destId="{2991192F-C950-4BCB-9139-35F274C05E26}" srcOrd="2" destOrd="0" parTransId="{28C17EE4-A811-484E-B517-FB50A9CF090B}" sibTransId="{F5E98EF8-4D84-437B-8681-B8B2E444D460}"/>
    <dgm:cxn modelId="{187FD555-E5CC-4162-8B1E-C34069CF5075}" srcId="{78FFFE28-AA3B-4DCE-8ED7-B1E80194A952}" destId="{3D68E4FD-8298-440B-A6A0-86A20587C2C9}" srcOrd="2" destOrd="0" parTransId="{E8C3F631-AE7C-4084-A733-613B5E2F0C17}" sibTransId="{EF7E4454-98B7-4DC6-A585-632D1B41B0D4}"/>
    <dgm:cxn modelId="{F657CFC0-D599-4D90-8A7D-9DD05F154536}" srcId="{E08E7DB3-16D5-44FD-B97D-664B418DEFD9}" destId="{D2E9BD87-9D3C-4E54-BEE4-383A882A592F}" srcOrd="1" destOrd="0" parTransId="{C0D18556-BD2C-4CC4-9B03-6CD259D2FE5D}" sibTransId="{83B85716-F75B-46D2-AB7A-3FA0F4B12B25}"/>
    <dgm:cxn modelId="{ED208724-3F08-4C58-9C89-8BE9AD752BC2}" type="presOf" srcId="{C47AEE60-4905-48DE-9C41-20652EAD88B5}" destId="{A0D7FD5C-AEF5-45B5-91A6-45009A54B5D2}" srcOrd="0" destOrd="0" presId="urn:microsoft.com/office/officeart/2005/8/layout/default"/>
    <dgm:cxn modelId="{10B33D36-BBCF-4928-81F8-C53FD01ED6B0}" type="presOf" srcId="{0D4BD58B-AEDF-4483-896A-1F59A3EF223A}" destId="{668CCC87-18F5-4E0D-AAAF-135D2E4D3588}" srcOrd="0" destOrd="1" presId="urn:microsoft.com/office/officeart/2005/8/layout/default"/>
    <dgm:cxn modelId="{0AE0B959-FE9C-45CA-AEF7-F260149E3AC7}" srcId="{BA30C9D3-9620-455C-AB32-3AE44018E32E}" destId="{91C2CB04-DF61-4ECA-96CC-F57E7167426C}" srcOrd="3" destOrd="0" parTransId="{7FE41154-82C6-4A32-B562-3138D1AEEDAA}" sibTransId="{CF96F32F-5B67-4A56-B41D-448B1A352B2C}"/>
    <dgm:cxn modelId="{7A286AF9-DB13-4B04-8AB4-1F6938C09ECF}" srcId="{E08E7DB3-16D5-44FD-B97D-664B418DEFD9}" destId="{FBBA780B-32A8-47DD-BDAA-A1B54F6B466F}" srcOrd="6" destOrd="0" parTransId="{25BBDCBF-3D28-49A4-8C03-45447861C0E7}" sibTransId="{CDD59FDA-1100-41B1-9BAD-BB0DC22C75BB}"/>
    <dgm:cxn modelId="{0EA3682D-40A6-4321-9BF3-032A15922B3E}" type="presOf" srcId="{90625AC4-BA1B-498C-A88A-91E7A1AF8F0A}" destId="{BCB36226-89F5-4E19-8AE0-954A2A8E8069}" srcOrd="0" destOrd="0" presId="urn:microsoft.com/office/officeart/2005/8/layout/default"/>
    <dgm:cxn modelId="{7E2F76AC-14F8-4FB7-BD5A-839A738411AF}" type="presOf" srcId="{53FB98A5-6147-4462-BD13-F09162DC2745}" destId="{F4433530-C218-44CC-A83C-7A861D0E34A2}" srcOrd="0" destOrd="4" presId="urn:microsoft.com/office/officeart/2005/8/layout/default"/>
    <dgm:cxn modelId="{EC09D394-BE72-46D5-A4F2-D46E00527200}" srcId="{E08E7DB3-16D5-44FD-B97D-664B418DEFD9}" destId="{C47AEE60-4905-48DE-9C41-20652EAD88B5}" srcOrd="2" destOrd="0" parTransId="{1153382D-9342-4878-B028-113DA271473B}" sibTransId="{DDD4E87D-4EB9-47FE-8949-CADA864E72BC}"/>
    <dgm:cxn modelId="{C894289F-245B-4497-9F93-0EA87B321EB9}" type="presOf" srcId="{91C2CB04-DF61-4ECA-96CC-F57E7167426C}" destId="{3EFA3259-7A44-4240-9B49-F4F3D894C5C5}" srcOrd="0" destOrd="4" presId="urn:microsoft.com/office/officeart/2005/8/layout/default"/>
    <dgm:cxn modelId="{C22C6430-57D0-4087-84E7-877018C9C56F}" type="presOf" srcId="{21D0BE17-1D85-402E-A910-36BDE882EFB4}" destId="{668CCC87-18F5-4E0D-AAAF-135D2E4D3588}" srcOrd="0" destOrd="4" presId="urn:microsoft.com/office/officeart/2005/8/layout/default"/>
    <dgm:cxn modelId="{234FFB54-55AF-43B8-8168-5FB9BD8DE221}" type="presOf" srcId="{99970BE4-7210-4B2A-B838-AE2916BA07DA}" destId="{BCB36226-89F5-4E19-8AE0-954A2A8E8069}" srcOrd="0" destOrd="2" presId="urn:microsoft.com/office/officeart/2005/8/layout/default"/>
    <dgm:cxn modelId="{5F778D7B-A17B-4CDF-B056-7814B466BEB5}" type="presOf" srcId="{0333961B-71A3-4950-A7F9-570A921016F4}" destId="{A0D7FD5C-AEF5-45B5-91A6-45009A54B5D2}" srcOrd="0" destOrd="1" presId="urn:microsoft.com/office/officeart/2005/8/layout/default"/>
    <dgm:cxn modelId="{4E7B3F66-94E8-4AFA-A833-C026250BCF3D}" type="presOf" srcId="{FBBA780B-32A8-47DD-BDAA-A1B54F6B466F}" destId="{4F75FF11-3BF2-47FB-950C-89911997F1AE}" srcOrd="0" destOrd="0" presId="urn:microsoft.com/office/officeart/2005/8/layout/default"/>
    <dgm:cxn modelId="{D81FCFE1-F386-462D-B7C9-2CA528395E38}" type="presOf" srcId="{78FFFE28-AA3B-4DCE-8ED7-B1E80194A952}" destId="{F4433530-C218-44CC-A83C-7A861D0E34A2}" srcOrd="0" destOrd="0" presId="urn:microsoft.com/office/officeart/2005/8/layout/default"/>
    <dgm:cxn modelId="{B42A0F0F-21EC-4EC8-AEA7-A67C8713FAF8}" type="presOf" srcId="{BD845F28-BCAB-48E8-AAEB-A10FEEB99218}" destId="{3EFA3259-7A44-4240-9B49-F4F3D894C5C5}" srcOrd="0" destOrd="1" presId="urn:microsoft.com/office/officeart/2005/8/layout/default"/>
    <dgm:cxn modelId="{003D8BC5-3133-4F2F-8652-90391CCD9736}" srcId="{C47AEE60-4905-48DE-9C41-20652EAD88B5}" destId="{985C110E-E4FA-4CCF-A702-1E11039902E6}" srcOrd="1" destOrd="0" parTransId="{BDA1D5B7-6A5E-4817-BF9C-A0389C5C1D97}" sibTransId="{D88AB915-7C31-4774-B296-71EE576FE90D}"/>
    <dgm:cxn modelId="{B9C02DCB-4F78-4CA9-983F-A0D8A44F071E}" srcId="{722528CE-1357-423D-8213-00C1D4FD5CE8}" destId="{21D0BE17-1D85-402E-A910-36BDE882EFB4}" srcOrd="3" destOrd="0" parTransId="{7D45144E-C63F-4353-80CC-2C0C824EC405}" sibTransId="{2D5D653E-7DB1-4798-AEC5-3AE6F027A72F}"/>
    <dgm:cxn modelId="{D1369080-6D5E-49F3-91A4-FD819069EFB2}" srcId="{87D45CF2-98C1-4D74-B494-C9B8AA996AE1}" destId="{75040E47-37DC-4AA9-B538-58818AB7E305}" srcOrd="0" destOrd="0" parTransId="{0ED343AA-3781-41CC-8932-6B43EA24F9DD}" sibTransId="{7A30ECDD-0F72-4E9B-BD31-BC2DBE0045D3}"/>
    <dgm:cxn modelId="{5FE7BA16-3323-41A7-9002-5905F9658F85}" srcId="{D2E9BD87-9D3C-4E54-BEE4-383A882A592F}" destId="{3264B3D5-E50E-492B-892A-734C48ADF0C4}" srcOrd="2" destOrd="0" parTransId="{CC0AE693-DB5C-4CD9-A47B-FF8CF0F867B6}" sibTransId="{390A6F72-7F2B-4525-ACA0-013BD108A300}"/>
    <dgm:cxn modelId="{45D4D0F0-E55E-4155-AE8F-3388128B316E}" srcId="{E08E7DB3-16D5-44FD-B97D-664B418DEFD9}" destId="{BA30C9D3-9620-455C-AB32-3AE44018E32E}" srcOrd="4" destOrd="0" parTransId="{49D978DC-F8C0-4B3B-BEF8-2FC1E484D342}" sibTransId="{1B5392BA-9AAE-49C2-8E04-917FC5C7B6B5}"/>
    <dgm:cxn modelId="{BE85886D-3CB3-451D-8AC3-61CD2289E39C}" srcId="{90625AC4-BA1B-498C-A88A-91E7A1AF8F0A}" destId="{99970BE4-7210-4B2A-B838-AE2916BA07DA}" srcOrd="1" destOrd="0" parTransId="{E0236E85-72C9-4D41-A33C-753F8DEED580}" sibTransId="{997AB5AE-42F1-4599-8FF4-2913CCE0E5DD}"/>
    <dgm:cxn modelId="{02796F3F-73D8-4E35-A431-283AF638F4CD}" type="presOf" srcId="{2991192F-C950-4BCB-9139-35F274C05E26}" destId="{668CCC87-18F5-4E0D-AAAF-135D2E4D3588}" srcOrd="0" destOrd="3" presId="urn:microsoft.com/office/officeart/2005/8/layout/default"/>
    <dgm:cxn modelId="{939FE857-A569-4459-A17F-6B0C1C6A4E6C}" type="presOf" srcId="{D0C456E4-9616-48CE-9782-3B535F2DBE77}" destId="{F4433530-C218-44CC-A83C-7A861D0E34A2}" srcOrd="0" destOrd="2" presId="urn:microsoft.com/office/officeart/2005/8/layout/default"/>
    <dgm:cxn modelId="{8CCC7688-58EB-4632-B1AC-7D0C9A1E46CF}" type="presOf" srcId="{9E79ACC3-141A-4610-BD6E-18978C8D7231}" destId="{668CCC87-18F5-4E0D-AAAF-135D2E4D3588}" srcOrd="0" destOrd="2" presId="urn:microsoft.com/office/officeart/2005/8/layout/default"/>
    <dgm:cxn modelId="{F51AB4DE-4121-4287-BC47-59D40BB51635}" srcId="{E08E7DB3-16D5-44FD-B97D-664B418DEFD9}" destId="{87D45CF2-98C1-4D74-B494-C9B8AA996AE1}" srcOrd="7" destOrd="0" parTransId="{B459DDA2-3ABC-4BC7-988A-83E653082C2C}" sibTransId="{2EA069B9-176F-46A7-99C7-0CAEC34AB8A5}"/>
    <dgm:cxn modelId="{D7166EAF-B991-4069-9F1C-9236ED26ED61}" type="presOf" srcId="{985C110E-E4FA-4CCF-A702-1E11039902E6}" destId="{A0D7FD5C-AEF5-45B5-91A6-45009A54B5D2}" srcOrd="0" destOrd="2" presId="urn:microsoft.com/office/officeart/2005/8/layout/default"/>
    <dgm:cxn modelId="{678629D6-B73A-46E6-8775-F97F8898BB90}" srcId="{90625AC4-BA1B-498C-A88A-91E7A1AF8F0A}" destId="{E499193D-26B1-44D9-A051-1226B4E19995}" srcOrd="0" destOrd="0" parTransId="{91D11EDE-75BA-4203-A0BD-9035E91E43E3}" sibTransId="{7F420040-5172-4470-94C5-3E7A1F5AB04B}"/>
    <dgm:cxn modelId="{906E1C77-9608-4585-9E63-E0A55099C537}" srcId="{E08E7DB3-16D5-44FD-B97D-664B418DEFD9}" destId="{90625AC4-BA1B-498C-A88A-91E7A1AF8F0A}" srcOrd="5" destOrd="0" parTransId="{6E68B560-CFC6-4715-98F7-7D832654BC4D}" sibTransId="{C871D628-E11F-4BD7-82BE-D0EB3F366D22}"/>
    <dgm:cxn modelId="{9D73F769-E248-481C-9EAF-61133722E81A}" type="presOf" srcId="{75040E47-37DC-4AA9-B538-58818AB7E305}" destId="{6D61A0F4-CB51-4B58-B4D3-BA3A9FF9211A}" srcOrd="0" destOrd="1" presId="urn:microsoft.com/office/officeart/2005/8/layout/default"/>
    <dgm:cxn modelId="{32DA8830-84DF-42E3-A3DF-B76D4AF6FD46}" type="presOf" srcId="{C98DE09A-B074-4CBE-AF84-9C9D38B2F3E2}" destId="{3EFA3259-7A44-4240-9B49-F4F3D894C5C5}" srcOrd="0" destOrd="2" presId="urn:microsoft.com/office/officeart/2005/8/layout/default"/>
    <dgm:cxn modelId="{8AEA686B-BAA9-4646-B59F-F44C31669CD3}" type="presOf" srcId="{BA30C9D3-9620-455C-AB32-3AE44018E32E}" destId="{3EFA3259-7A44-4240-9B49-F4F3D894C5C5}" srcOrd="0" destOrd="0" presId="urn:microsoft.com/office/officeart/2005/8/layout/default"/>
    <dgm:cxn modelId="{7B376EEC-429F-42A2-916D-DA075AB109F0}" type="presOf" srcId="{6797547F-90DE-40B2-8154-A0686783D7A1}" destId="{5793F169-B478-4507-8595-E6B245B0B12E}" srcOrd="0" destOrd="1" presId="urn:microsoft.com/office/officeart/2005/8/layout/default"/>
    <dgm:cxn modelId="{625088AF-1A39-422C-B06F-03A9627FA161}" type="presOf" srcId="{E08E7DB3-16D5-44FD-B97D-664B418DEFD9}" destId="{AAB0AC6C-0584-4182-9387-A1F0E007CF21}" srcOrd="0" destOrd="0" presId="urn:microsoft.com/office/officeart/2005/8/layout/default"/>
    <dgm:cxn modelId="{FCA824C6-EC16-48BC-90E5-9ACAD47508C1}" type="presOf" srcId="{722528CE-1357-423D-8213-00C1D4FD5CE8}" destId="{668CCC87-18F5-4E0D-AAAF-135D2E4D3588}" srcOrd="0" destOrd="0" presId="urn:microsoft.com/office/officeart/2005/8/layout/default"/>
    <dgm:cxn modelId="{DA9AE64A-EF72-438E-82AE-A30297FC2E01}" srcId="{BA30C9D3-9620-455C-AB32-3AE44018E32E}" destId="{33792A6A-A7F9-4947-9D8B-8E9822514918}" srcOrd="2" destOrd="0" parTransId="{0FDCCCEA-CF24-4ACE-8ADC-F3B77B2C4587}" sibTransId="{1A8A3B87-B110-4085-82DD-BAE80F1B8756}"/>
    <dgm:cxn modelId="{18DF46B1-0A79-4FE3-AEA7-D3244E2BCFDD}" type="presOf" srcId="{3264B3D5-E50E-492B-892A-734C48ADF0C4}" destId="{5793F169-B478-4507-8595-E6B245B0B12E}" srcOrd="0" destOrd="3" presId="urn:microsoft.com/office/officeart/2005/8/layout/default"/>
    <dgm:cxn modelId="{0355B79D-9F6C-43ED-9077-2A78B2ED4BC7}" srcId="{D2E9BD87-9D3C-4E54-BEE4-383A882A592F}" destId="{6797547F-90DE-40B2-8154-A0686783D7A1}" srcOrd="0" destOrd="0" parTransId="{04C5571C-1CB2-4867-9158-CA0D167C7032}" sibTransId="{592EE703-1964-4D05-9EEC-4B2153ACA48A}"/>
    <dgm:cxn modelId="{8B223E85-D145-4E58-A09B-70C0401A9628}" srcId="{78FFFE28-AA3B-4DCE-8ED7-B1E80194A952}" destId="{D0C456E4-9616-48CE-9782-3B535F2DBE77}" srcOrd="1" destOrd="0" parTransId="{9EFB6B34-3C13-4581-9A86-2FEB944B6FBE}" sibTransId="{48882BCD-718A-4CDA-A016-4BCD92838BAC}"/>
    <dgm:cxn modelId="{94DD6BA0-A13B-428D-A7D3-134BE220FC4C}" type="presOf" srcId="{D2E9BD87-9D3C-4E54-BEE4-383A882A592F}" destId="{5793F169-B478-4507-8595-E6B245B0B12E}" srcOrd="0" destOrd="0" presId="urn:microsoft.com/office/officeart/2005/8/layout/default"/>
    <dgm:cxn modelId="{3DE5B864-6382-4867-B270-DDD5ABCB071F}" srcId="{78FFFE28-AA3B-4DCE-8ED7-B1E80194A952}" destId="{AF9F94FD-7BF1-4F5E-8F42-71FA1615BA87}" srcOrd="0" destOrd="0" parTransId="{8A1A1588-21A1-4642-92A6-0B93A0B76F4B}" sibTransId="{94C6B6E5-533F-4A4B-91B9-ED8CDB843130}"/>
    <dgm:cxn modelId="{6A11BC7E-5822-4832-A49B-6F89ACDB440A}" srcId="{BA30C9D3-9620-455C-AB32-3AE44018E32E}" destId="{BD845F28-BCAB-48E8-AAEB-A10FEEB99218}" srcOrd="0" destOrd="0" parTransId="{A9AE15DA-849E-440C-8210-CBF7ADB48741}" sibTransId="{FC68BCA8-4821-467F-864D-2D61BC017783}"/>
    <dgm:cxn modelId="{C4DCB5CC-3774-4555-B7B2-941009F3B136}" srcId="{722528CE-1357-423D-8213-00C1D4FD5CE8}" destId="{9E79ACC3-141A-4610-BD6E-18978C8D7231}" srcOrd="1" destOrd="0" parTransId="{D07F0DC7-249E-49A0-A029-C02A43C34E31}" sibTransId="{00EE1CB2-752F-46F1-B02E-F5ED1E9533E0}"/>
    <dgm:cxn modelId="{037C7A11-484B-4E3B-B05F-98682523232A}" type="presOf" srcId="{382506C7-EAD4-4AC2-A3A2-F8F2997FB670}" destId="{5793F169-B478-4507-8595-E6B245B0B12E}" srcOrd="0" destOrd="2" presId="urn:microsoft.com/office/officeart/2005/8/layout/default"/>
    <dgm:cxn modelId="{2FFF0542-57ED-444E-8E5F-F697FCF96D46}" type="presOf" srcId="{33792A6A-A7F9-4947-9D8B-8E9822514918}" destId="{3EFA3259-7A44-4240-9B49-F4F3D894C5C5}" srcOrd="0" destOrd="3" presId="urn:microsoft.com/office/officeart/2005/8/layout/default"/>
    <dgm:cxn modelId="{487CD3CC-7799-4869-8BFB-AE1F6FCA3CD0}" type="presOf" srcId="{87D45CF2-98C1-4D74-B494-C9B8AA996AE1}" destId="{6D61A0F4-CB51-4B58-B4D3-BA3A9FF9211A}" srcOrd="0" destOrd="0" presId="urn:microsoft.com/office/officeart/2005/8/layout/default"/>
    <dgm:cxn modelId="{CDA291BF-7DEF-4597-81A7-2F090D5EDFF3}" type="presParOf" srcId="{AAB0AC6C-0584-4182-9387-A1F0E007CF21}" destId="{668CCC87-18F5-4E0D-AAAF-135D2E4D3588}" srcOrd="0" destOrd="0" presId="urn:microsoft.com/office/officeart/2005/8/layout/default"/>
    <dgm:cxn modelId="{5E3A867F-E8B3-49CF-91DB-11E528398C00}" type="presParOf" srcId="{AAB0AC6C-0584-4182-9387-A1F0E007CF21}" destId="{1B05A7BE-8E4F-46B8-A12E-4A78C2E15749}" srcOrd="1" destOrd="0" presId="urn:microsoft.com/office/officeart/2005/8/layout/default"/>
    <dgm:cxn modelId="{B5BE5117-B18E-4D86-9789-A72236ED24B9}" type="presParOf" srcId="{AAB0AC6C-0584-4182-9387-A1F0E007CF21}" destId="{5793F169-B478-4507-8595-E6B245B0B12E}" srcOrd="2" destOrd="0" presId="urn:microsoft.com/office/officeart/2005/8/layout/default"/>
    <dgm:cxn modelId="{B465BCE6-BBDC-4E09-9F27-8EC4C37C0E15}" type="presParOf" srcId="{AAB0AC6C-0584-4182-9387-A1F0E007CF21}" destId="{1B841174-9FC6-4002-9317-5C4365AF5264}" srcOrd="3" destOrd="0" presId="urn:microsoft.com/office/officeart/2005/8/layout/default"/>
    <dgm:cxn modelId="{78A6D425-8486-48A4-8418-006C344CCD5A}" type="presParOf" srcId="{AAB0AC6C-0584-4182-9387-A1F0E007CF21}" destId="{A0D7FD5C-AEF5-45B5-91A6-45009A54B5D2}" srcOrd="4" destOrd="0" presId="urn:microsoft.com/office/officeart/2005/8/layout/default"/>
    <dgm:cxn modelId="{2D8F64B5-CFBF-44F5-8F9E-72F164DC0E4E}" type="presParOf" srcId="{AAB0AC6C-0584-4182-9387-A1F0E007CF21}" destId="{F8B38A17-7AA2-483B-A407-A0BCDBF217CE}" srcOrd="5" destOrd="0" presId="urn:microsoft.com/office/officeart/2005/8/layout/default"/>
    <dgm:cxn modelId="{DDF7BA0D-ACBB-464A-8C8D-79DA4CD50498}" type="presParOf" srcId="{AAB0AC6C-0584-4182-9387-A1F0E007CF21}" destId="{F4433530-C218-44CC-A83C-7A861D0E34A2}" srcOrd="6" destOrd="0" presId="urn:microsoft.com/office/officeart/2005/8/layout/default"/>
    <dgm:cxn modelId="{830F4EBF-9F33-4165-A6A5-0EA096FF809B}" type="presParOf" srcId="{AAB0AC6C-0584-4182-9387-A1F0E007CF21}" destId="{D52434BB-6C38-4061-8267-2956A5380954}" srcOrd="7" destOrd="0" presId="urn:microsoft.com/office/officeart/2005/8/layout/default"/>
    <dgm:cxn modelId="{D94BD141-0E28-41C5-B4A4-E77671F494E6}" type="presParOf" srcId="{AAB0AC6C-0584-4182-9387-A1F0E007CF21}" destId="{3EFA3259-7A44-4240-9B49-F4F3D894C5C5}" srcOrd="8" destOrd="0" presId="urn:microsoft.com/office/officeart/2005/8/layout/default"/>
    <dgm:cxn modelId="{DE2AF038-802F-43B5-87E3-460167B4D1A1}" type="presParOf" srcId="{AAB0AC6C-0584-4182-9387-A1F0E007CF21}" destId="{95508C99-2326-416C-9A8C-D3D4C6E7C481}" srcOrd="9" destOrd="0" presId="urn:microsoft.com/office/officeart/2005/8/layout/default"/>
    <dgm:cxn modelId="{4F10E194-52B0-4DD2-A00D-EBCE7568E85F}" type="presParOf" srcId="{AAB0AC6C-0584-4182-9387-A1F0E007CF21}" destId="{BCB36226-89F5-4E19-8AE0-954A2A8E8069}" srcOrd="10" destOrd="0" presId="urn:microsoft.com/office/officeart/2005/8/layout/default"/>
    <dgm:cxn modelId="{EC97E0D9-B7A4-4DEB-9A69-DFA7CCDDF41B}" type="presParOf" srcId="{AAB0AC6C-0584-4182-9387-A1F0E007CF21}" destId="{B3B9BDC1-5018-47DB-8B08-5FB31B2D7994}" srcOrd="11" destOrd="0" presId="urn:microsoft.com/office/officeart/2005/8/layout/default"/>
    <dgm:cxn modelId="{536C056F-E695-423E-9661-3085AACA95A1}" type="presParOf" srcId="{AAB0AC6C-0584-4182-9387-A1F0E007CF21}" destId="{4F75FF11-3BF2-47FB-950C-89911997F1AE}" srcOrd="12" destOrd="0" presId="urn:microsoft.com/office/officeart/2005/8/layout/default"/>
    <dgm:cxn modelId="{666DC249-D4A9-4A25-916D-7AFF32EB569B}" type="presParOf" srcId="{AAB0AC6C-0584-4182-9387-A1F0E007CF21}" destId="{DE550D9D-6519-4B4C-9054-F59954B86001}" srcOrd="13" destOrd="0" presId="urn:microsoft.com/office/officeart/2005/8/layout/default"/>
    <dgm:cxn modelId="{42B00574-7868-452D-B96F-D890700EF5F1}" type="presParOf" srcId="{AAB0AC6C-0584-4182-9387-A1F0E007CF21}" destId="{6D61A0F4-CB51-4B58-B4D3-BA3A9FF9211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E4466B4-0B60-4B11-A7FC-ABA5478D0B59}">
      <dgm:prSet phldrT="[Text]"/>
      <dgm:spPr/>
      <dgm:t>
        <a:bodyPr/>
        <a:lstStyle/>
        <a:p>
          <a:r>
            <a:rPr lang="en-US" dirty="0"/>
            <a:t>(Blobs) Container</a:t>
          </a:r>
        </a:p>
      </dgm:t>
    </dgm:pt>
    <dgm:pt modelId="{4823030C-96CB-4F28-B98F-1357A1B5E875}" type="parTrans" cxnId="{B62408EE-97F6-41BE-9408-7B1DF98D344F}">
      <dgm:prSet/>
      <dgm:spPr/>
      <dgm:t>
        <a:bodyPr/>
        <a:lstStyle/>
        <a:p>
          <a:endParaRPr lang="en-US"/>
        </a:p>
      </dgm:t>
    </dgm:pt>
    <dgm:pt modelId="{EBCA655F-9E0A-43F0-801F-3FAB902EE5C9}" type="sibTrans" cxnId="{B62408EE-97F6-41BE-9408-7B1DF98D344F}">
      <dgm:prSet/>
      <dgm:spPr/>
      <dgm:t>
        <a:bodyPr/>
        <a:lstStyle/>
        <a:p>
          <a:endParaRPr lang="en-US"/>
        </a:p>
      </dgm:t>
    </dgm:pt>
    <dgm:pt modelId="{2E9FD305-02B2-49B0-96E9-BF7FBA6A352F}">
      <dgm:prSet phldrT="[Text]"/>
      <dgm:spPr/>
      <dgm:t>
        <a:bodyPr/>
        <a:lstStyle/>
        <a:p>
          <a:r>
            <a:rPr lang="en-US" dirty="0"/>
            <a:t>Table</a:t>
          </a:r>
        </a:p>
      </dgm:t>
    </dgm:pt>
    <dgm:pt modelId="{3316ED0F-72A7-4ED1-BBB6-B7963744E18F}" type="parTrans" cxnId="{FC003FDC-FBFE-4BEC-9CED-6313692A399C}">
      <dgm:prSet/>
      <dgm:spPr/>
      <dgm:t>
        <a:bodyPr/>
        <a:lstStyle/>
        <a:p>
          <a:endParaRPr lang="en-US"/>
        </a:p>
      </dgm:t>
    </dgm:pt>
    <dgm:pt modelId="{16257164-9821-4A9B-AC0D-7314BED6BE6F}" type="sibTrans" cxnId="{FC003FDC-FBFE-4BEC-9CED-6313692A399C}">
      <dgm:prSet/>
      <dgm:spPr/>
      <dgm:t>
        <a:bodyPr/>
        <a:lstStyle/>
        <a:p>
          <a:endParaRPr lang="en-US"/>
        </a:p>
      </dgm:t>
    </dgm:pt>
    <dgm:pt modelId="{CC440ED0-66DE-43A8-96EE-8C3BA94CD88C}">
      <dgm:prSet phldrT="[Text]"/>
      <dgm:spPr/>
      <dgm:t>
        <a:bodyPr/>
        <a:lstStyle/>
        <a:p>
          <a:r>
            <a:rPr lang="en-US" dirty="0"/>
            <a:t>File shares</a:t>
          </a:r>
        </a:p>
      </dgm:t>
    </dgm:pt>
    <dgm:pt modelId="{55904343-3742-4A98-B386-CC6A2D4CDFCE}" type="parTrans" cxnId="{5DC40C42-4714-4211-B187-7D5D6EBC4891}">
      <dgm:prSet/>
      <dgm:spPr/>
      <dgm:t>
        <a:bodyPr/>
        <a:lstStyle/>
        <a:p>
          <a:endParaRPr lang="en-US"/>
        </a:p>
      </dgm:t>
    </dgm:pt>
    <dgm:pt modelId="{20C3F3BB-4185-4BAB-878F-A31B88A6A3C7}" type="sibTrans" cxnId="{5DC40C42-4714-4211-B187-7D5D6EBC4891}">
      <dgm:prSet/>
      <dgm:spPr/>
      <dgm:t>
        <a:bodyPr/>
        <a:lstStyle/>
        <a:p>
          <a:endParaRPr lang="en-US"/>
        </a:p>
      </dgm:t>
    </dgm:pt>
    <dgm:pt modelId="{CC705827-62FA-4928-BE4E-B0DB985AB3C5}">
      <dgm:prSet phldrT="[Text]"/>
      <dgm:spPr/>
      <dgm:t>
        <a:bodyPr/>
        <a:lstStyle/>
        <a:p>
          <a:r>
            <a:rPr lang="en-US" dirty="0"/>
            <a:t>Queues</a:t>
          </a:r>
        </a:p>
      </dgm:t>
    </dgm:pt>
    <dgm:pt modelId="{516C8828-F8DF-4A4E-B93A-5A3798B612A6}" type="parTrans" cxnId="{52209156-0B61-43DB-B45E-6326631353A5}">
      <dgm:prSet/>
      <dgm:spPr/>
      <dgm:t>
        <a:bodyPr/>
        <a:lstStyle/>
        <a:p>
          <a:endParaRPr lang="en-US"/>
        </a:p>
      </dgm:t>
    </dgm:pt>
    <dgm:pt modelId="{993FC85E-4366-4952-A917-436ECCC04A29}" type="sibTrans" cxnId="{52209156-0B61-43DB-B45E-6326631353A5}">
      <dgm:prSet/>
      <dgm:spPr/>
      <dgm:t>
        <a:bodyPr/>
        <a:lstStyle/>
        <a:p>
          <a:endParaRPr lang="en-US"/>
        </a:p>
      </dgm:t>
    </dgm:pt>
    <dgm:pt modelId="{C8B5AF80-32F9-44C7-AF36-2F3266B558ED}" type="pres">
      <dgm:prSet presAssocID="{7C4D4282-ADE6-4EEE-B734-EDE51CD9BBB2}" presName="linear" presStyleCnt="0">
        <dgm:presLayoutVars>
          <dgm:animLvl val="lvl"/>
          <dgm:resizeHandles val="exact"/>
        </dgm:presLayoutVars>
      </dgm:prSet>
      <dgm:spPr/>
    </dgm:pt>
    <dgm:pt modelId="{7884FCD4-950C-42B4-B1CB-FF3B9178B665}" type="pres">
      <dgm:prSet presAssocID="{CE4466B4-0B60-4B11-A7FC-ABA5478D0B59}" presName="parentText" presStyleLbl="node1" presStyleIdx="0" presStyleCnt="4">
        <dgm:presLayoutVars>
          <dgm:chMax val="0"/>
          <dgm:bulletEnabled val="1"/>
        </dgm:presLayoutVars>
      </dgm:prSet>
      <dgm:spPr/>
    </dgm:pt>
    <dgm:pt modelId="{C654CF07-20E8-4B64-B0DE-769781D0A28F}" type="pres">
      <dgm:prSet presAssocID="{EBCA655F-9E0A-43F0-801F-3FAB902EE5C9}" presName="spacer" presStyleCnt="0"/>
      <dgm:spPr/>
    </dgm:pt>
    <dgm:pt modelId="{B630E55A-FC67-45BC-A75A-FC89E8CEB1ED}" type="pres">
      <dgm:prSet presAssocID="{2E9FD305-02B2-49B0-96E9-BF7FBA6A352F}" presName="parentText" presStyleLbl="node1" presStyleIdx="1" presStyleCnt="4">
        <dgm:presLayoutVars>
          <dgm:chMax val="0"/>
          <dgm:bulletEnabled val="1"/>
        </dgm:presLayoutVars>
      </dgm:prSet>
      <dgm:spPr/>
    </dgm:pt>
    <dgm:pt modelId="{A6B89EDE-6D92-47C0-86D4-CA81202D56A3}" type="pres">
      <dgm:prSet presAssocID="{16257164-9821-4A9B-AC0D-7314BED6BE6F}" presName="spacer" presStyleCnt="0"/>
      <dgm:spPr/>
    </dgm:pt>
    <dgm:pt modelId="{B74292E9-9E2F-488D-A9EA-A15FD8E4266D}" type="pres">
      <dgm:prSet presAssocID="{CC440ED0-66DE-43A8-96EE-8C3BA94CD88C}" presName="parentText" presStyleLbl="node1" presStyleIdx="2" presStyleCnt="4">
        <dgm:presLayoutVars>
          <dgm:chMax val="0"/>
          <dgm:bulletEnabled val="1"/>
        </dgm:presLayoutVars>
      </dgm:prSet>
      <dgm:spPr/>
    </dgm:pt>
    <dgm:pt modelId="{DA8EEB6A-5A49-42F8-B049-A6EB3A2916E6}" type="pres">
      <dgm:prSet presAssocID="{20C3F3BB-4185-4BAB-878F-A31B88A6A3C7}" presName="spacer" presStyleCnt="0"/>
      <dgm:spPr/>
    </dgm:pt>
    <dgm:pt modelId="{4CC3A5EC-DE21-48D6-8BB9-8702C589B6F3}" type="pres">
      <dgm:prSet presAssocID="{CC705827-62FA-4928-BE4E-B0DB985AB3C5}" presName="parentText" presStyleLbl="node1" presStyleIdx="3" presStyleCnt="4">
        <dgm:presLayoutVars>
          <dgm:chMax val="0"/>
          <dgm:bulletEnabled val="1"/>
        </dgm:presLayoutVars>
      </dgm:prSet>
      <dgm:spPr/>
    </dgm:pt>
  </dgm:ptLst>
  <dgm:cxnLst>
    <dgm:cxn modelId="{52209156-0B61-43DB-B45E-6326631353A5}" srcId="{7C4D4282-ADE6-4EEE-B734-EDE51CD9BBB2}" destId="{CC705827-62FA-4928-BE4E-B0DB985AB3C5}" srcOrd="3" destOrd="0" parTransId="{516C8828-F8DF-4A4E-B93A-5A3798B612A6}" sibTransId="{993FC85E-4366-4952-A917-436ECCC04A29}"/>
    <dgm:cxn modelId="{8BAB4E61-53B5-4FCB-A747-43EABFB53596}" type="presOf" srcId="{CE4466B4-0B60-4B11-A7FC-ABA5478D0B59}" destId="{7884FCD4-950C-42B4-B1CB-FF3B9178B665}" srcOrd="0" destOrd="0" presId="urn:microsoft.com/office/officeart/2005/8/layout/vList2"/>
    <dgm:cxn modelId="{7CF04240-1236-400F-99B0-897A1E225FA6}" type="presOf" srcId="{CC705827-62FA-4928-BE4E-B0DB985AB3C5}" destId="{4CC3A5EC-DE21-48D6-8BB9-8702C589B6F3}" srcOrd="0" destOrd="0" presId="urn:microsoft.com/office/officeart/2005/8/layout/vList2"/>
    <dgm:cxn modelId="{4B5F9D32-F5F4-48FE-AAE5-F30C5283E6C1}" type="presOf" srcId="{CC440ED0-66DE-43A8-96EE-8C3BA94CD88C}" destId="{B74292E9-9E2F-488D-A9EA-A15FD8E4266D}" srcOrd="0" destOrd="0" presId="urn:microsoft.com/office/officeart/2005/8/layout/vList2"/>
    <dgm:cxn modelId="{5DC40C42-4714-4211-B187-7D5D6EBC4891}" srcId="{7C4D4282-ADE6-4EEE-B734-EDE51CD9BBB2}" destId="{CC440ED0-66DE-43A8-96EE-8C3BA94CD88C}" srcOrd="2" destOrd="0" parTransId="{55904343-3742-4A98-B386-CC6A2D4CDFCE}" sibTransId="{20C3F3BB-4185-4BAB-878F-A31B88A6A3C7}"/>
    <dgm:cxn modelId="{2A735141-F311-4B18-A5A2-ECBA56F77BD0}" type="presOf" srcId="{2E9FD305-02B2-49B0-96E9-BF7FBA6A352F}" destId="{B630E55A-FC67-45BC-A75A-FC89E8CEB1ED}"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FC003FDC-FBFE-4BEC-9CED-6313692A399C}" srcId="{7C4D4282-ADE6-4EEE-B734-EDE51CD9BBB2}" destId="{2E9FD305-02B2-49B0-96E9-BF7FBA6A352F}" srcOrd="1" destOrd="0" parTransId="{3316ED0F-72A7-4ED1-BBB6-B7963744E18F}" sibTransId="{16257164-9821-4A9B-AC0D-7314BED6BE6F}"/>
    <dgm:cxn modelId="{7D46D79C-0AA9-4894-9370-AE31692CDD36}" type="presOf" srcId="{7C4D4282-ADE6-4EEE-B734-EDE51CD9BBB2}" destId="{C8B5AF80-32F9-44C7-AF36-2F3266B558ED}" srcOrd="0" destOrd="0" presId="urn:microsoft.com/office/officeart/2005/8/layout/vList2"/>
    <dgm:cxn modelId="{9C191E5B-D659-43A7-B5F3-C6B92BBBC53E}" type="presParOf" srcId="{C8B5AF80-32F9-44C7-AF36-2F3266B558ED}" destId="{7884FCD4-950C-42B4-B1CB-FF3B9178B665}" srcOrd="0" destOrd="0" presId="urn:microsoft.com/office/officeart/2005/8/layout/vList2"/>
    <dgm:cxn modelId="{814B316F-40B1-45FC-AD19-D41A2EE39DAF}" type="presParOf" srcId="{C8B5AF80-32F9-44C7-AF36-2F3266B558ED}" destId="{C654CF07-20E8-4B64-B0DE-769781D0A28F}" srcOrd="1" destOrd="0" presId="urn:microsoft.com/office/officeart/2005/8/layout/vList2"/>
    <dgm:cxn modelId="{E2C3BAAE-2226-4004-97EC-ABC688936A8B}" type="presParOf" srcId="{C8B5AF80-32F9-44C7-AF36-2F3266B558ED}" destId="{B630E55A-FC67-45BC-A75A-FC89E8CEB1ED}" srcOrd="2" destOrd="0" presId="urn:microsoft.com/office/officeart/2005/8/layout/vList2"/>
    <dgm:cxn modelId="{6D1F7B63-0ABC-44EF-A7CD-94D9DA9302D1}" type="presParOf" srcId="{C8B5AF80-32F9-44C7-AF36-2F3266B558ED}" destId="{A6B89EDE-6D92-47C0-86D4-CA81202D56A3}" srcOrd="3" destOrd="0" presId="urn:microsoft.com/office/officeart/2005/8/layout/vList2"/>
    <dgm:cxn modelId="{68280983-743D-4504-A8E5-16FD22883CDC}" type="presParOf" srcId="{C8B5AF80-32F9-44C7-AF36-2F3266B558ED}" destId="{B74292E9-9E2F-488D-A9EA-A15FD8E4266D}" srcOrd="4" destOrd="0" presId="urn:microsoft.com/office/officeart/2005/8/layout/vList2"/>
    <dgm:cxn modelId="{500EBF19-0329-4715-9881-EA413CBDC8AD}" type="presParOf" srcId="{C8B5AF80-32F9-44C7-AF36-2F3266B558ED}" destId="{DA8EEB6A-5A49-42F8-B049-A6EB3A2916E6}" srcOrd="5" destOrd="0" presId="urn:microsoft.com/office/officeart/2005/8/layout/vList2"/>
    <dgm:cxn modelId="{76CAA832-80F3-499D-9A72-C5E319D868F7}" type="presParOf" srcId="{C8B5AF80-32F9-44C7-AF36-2F3266B558ED}" destId="{4CC3A5EC-DE21-48D6-8BB9-8702C589B6F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D4282-ADE6-4EEE-B734-EDE51CD9BBB2}"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CE4466B4-0B60-4B11-A7FC-ABA5478D0B59}">
      <dgm:prSet phldrT="[Text]" custT="1"/>
      <dgm:spPr/>
      <dgm:t>
        <a:bodyPr/>
        <a:lstStyle/>
        <a:p>
          <a:r>
            <a:rPr lang="en-US" sz="3200" dirty="0"/>
            <a:t>Blobs</a:t>
          </a:r>
        </a:p>
      </dgm:t>
    </dgm:pt>
    <dgm:pt modelId="{4823030C-96CB-4F28-B98F-1357A1B5E875}" type="parTrans" cxnId="{B62408EE-97F6-41BE-9408-7B1DF98D344F}">
      <dgm:prSet/>
      <dgm:spPr/>
      <dgm:t>
        <a:bodyPr/>
        <a:lstStyle/>
        <a:p>
          <a:endParaRPr lang="en-US" sz="1800"/>
        </a:p>
      </dgm:t>
    </dgm:pt>
    <dgm:pt modelId="{EBCA655F-9E0A-43F0-801F-3FAB902EE5C9}" type="sibTrans" cxnId="{B62408EE-97F6-41BE-9408-7B1DF98D344F}">
      <dgm:prSet/>
      <dgm:spPr/>
      <dgm:t>
        <a:bodyPr/>
        <a:lstStyle/>
        <a:p>
          <a:endParaRPr lang="en-US" sz="1800"/>
        </a:p>
      </dgm:t>
    </dgm:pt>
    <dgm:pt modelId="{E3F22428-CEF6-4A37-B7C3-CAF8E2FE3981}">
      <dgm:prSet phldrT="[Text]" custT="1"/>
      <dgm:spPr/>
      <dgm:t>
        <a:bodyPr/>
        <a:lstStyle/>
        <a:p>
          <a:r>
            <a:rPr lang="en-US" sz="3200" dirty="0"/>
            <a:t>Entities</a:t>
          </a:r>
        </a:p>
      </dgm:t>
    </dgm:pt>
    <dgm:pt modelId="{66538ACA-D55C-4DCA-8C28-7979E2541A00}" type="parTrans" cxnId="{A81462D7-DA68-4448-8302-D4914E7CFA76}">
      <dgm:prSet/>
      <dgm:spPr/>
      <dgm:t>
        <a:bodyPr/>
        <a:lstStyle/>
        <a:p>
          <a:endParaRPr lang="en-US" sz="1800"/>
        </a:p>
      </dgm:t>
    </dgm:pt>
    <dgm:pt modelId="{69E54854-1B95-4AFF-80D9-A2C15E5EE5D9}" type="sibTrans" cxnId="{A81462D7-DA68-4448-8302-D4914E7CFA76}">
      <dgm:prSet/>
      <dgm:spPr/>
      <dgm:t>
        <a:bodyPr/>
        <a:lstStyle/>
        <a:p>
          <a:endParaRPr lang="en-US" sz="1800"/>
        </a:p>
      </dgm:t>
    </dgm:pt>
    <dgm:pt modelId="{34F9A6A7-EC85-4484-A552-D6978DAEEA94}">
      <dgm:prSet phldrT="[Text]" custT="1"/>
      <dgm:spPr/>
      <dgm:t>
        <a:bodyPr/>
        <a:lstStyle/>
        <a:p>
          <a:r>
            <a:rPr lang="en-US" sz="3200" dirty="0"/>
            <a:t>Directories/Files</a:t>
          </a:r>
        </a:p>
      </dgm:t>
    </dgm:pt>
    <dgm:pt modelId="{B26FEAD6-5430-46CC-B043-C51B3C1386F1}" type="parTrans" cxnId="{BB37C91C-D4DE-4AED-92B2-AD75756EAA54}">
      <dgm:prSet/>
      <dgm:spPr/>
      <dgm:t>
        <a:bodyPr/>
        <a:lstStyle/>
        <a:p>
          <a:endParaRPr lang="en-US" sz="1800"/>
        </a:p>
      </dgm:t>
    </dgm:pt>
    <dgm:pt modelId="{BBE62A59-ED9A-44AD-9CFD-52180DDD6DAC}" type="sibTrans" cxnId="{BB37C91C-D4DE-4AED-92B2-AD75756EAA54}">
      <dgm:prSet/>
      <dgm:spPr/>
      <dgm:t>
        <a:bodyPr/>
        <a:lstStyle/>
        <a:p>
          <a:endParaRPr lang="en-US" sz="1800"/>
        </a:p>
      </dgm:t>
    </dgm:pt>
    <dgm:pt modelId="{6E349DB7-ED09-45BA-AB8E-699F303BBDC9}">
      <dgm:prSet phldrT="[Text]" custT="1"/>
      <dgm:spPr/>
      <dgm:t>
        <a:bodyPr/>
        <a:lstStyle/>
        <a:p>
          <a:r>
            <a:rPr lang="en-US" sz="3200"/>
            <a:t>Messages</a:t>
          </a:r>
          <a:endParaRPr lang="en-US" sz="3200" dirty="0"/>
        </a:p>
      </dgm:t>
    </dgm:pt>
    <dgm:pt modelId="{6781EFCB-96FE-4F2B-967F-15E6677BFEE0}" type="parTrans" cxnId="{0572B4E6-04FB-4DE2-962E-6005C1D49E74}">
      <dgm:prSet/>
      <dgm:spPr/>
      <dgm:t>
        <a:bodyPr/>
        <a:lstStyle/>
        <a:p>
          <a:endParaRPr lang="en-US" sz="1800"/>
        </a:p>
      </dgm:t>
    </dgm:pt>
    <dgm:pt modelId="{6FBF5E3F-5FA8-4541-90F5-0D8C6F3C2479}" type="sibTrans" cxnId="{0572B4E6-04FB-4DE2-962E-6005C1D49E74}">
      <dgm:prSet/>
      <dgm:spPr/>
      <dgm:t>
        <a:bodyPr/>
        <a:lstStyle/>
        <a:p>
          <a:endParaRPr lang="en-US" sz="1800"/>
        </a:p>
      </dgm:t>
    </dgm:pt>
    <dgm:pt modelId="{6C8EC11F-9534-4A1D-98BE-B3D0F51819EF}" type="pres">
      <dgm:prSet presAssocID="{7C4D4282-ADE6-4EEE-B734-EDE51CD9BBB2}" presName="linear" presStyleCnt="0">
        <dgm:presLayoutVars>
          <dgm:animLvl val="lvl"/>
          <dgm:resizeHandles val="exact"/>
        </dgm:presLayoutVars>
      </dgm:prSet>
      <dgm:spPr/>
    </dgm:pt>
    <dgm:pt modelId="{86C0110D-B6AB-4E8A-93E1-B905B29F4A2C}" type="pres">
      <dgm:prSet presAssocID="{CE4466B4-0B60-4B11-A7FC-ABA5478D0B59}" presName="parentText" presStyleLbl="node1" presStyleIdx="0" presStyleCnt="4">
        <dgm:presLayoutVars>
          <dgm:chMax val="0"/>
          <dgm:bulletEnabled val="1"/>
        </dgm:presLayoutVars>
      </dgm:prSet>
      <dgm:spPr/>
    </dgm:pt>
    <dgm:pt modelId="{CC4FD9F8-C576-4F02-BAE1-ED8613E6924C}" type="pres">
      <dgm:prSet presAssocID="{EBCA655F-9E0A-43F0-801F-3FAB902EE5C9}" presName="spacer" presStyleCnt="0"/>
      <dgm:spPr/>
    </dgm:pt>
    <dgm:pt modelId="{8C53280F-4DD9-466E-A4D0-E2075FC62691}" type="pres">
      <dgm:prSet presAssocID="{E3F22428-CEF6-4A37-B7C3-CAF8E2FE3981}" presName="parentText" presStyleLbl="node1" presStyleIdx="1" presStyleCnt="4">
        <dgm:presLayoutVars>
          <dgm:chMax val="0"/>
          <dgm:bulletEnabled val="1"/>
        </dgm:presLayoutVars>
      </dgm:prSet>
      <dgm:spPr/>
    </dgm:pt>
    <dgm:pt modelId="{3C5DC5FF-A2E3-435A-AB9B-A98F278C6B00}" type="pres">
      <dgm:prSet presAssocID="{69E54854-1B95-4AFF-80D9-A2C15E5EE5D9}" presName="spacer" presStyleCnt="0"/>
      <dgm:spPr/>
    </dgm:pt>
    <dgm:pt modelId="{DD2D82E2-750E-46C2-9C59-8EF75C7C30F5}" type="pres">
      <dgm:prSet presAssocID="{34F9A6A7-EC85-4484-A552-D6978DAEEA94}" presName="parentText" presStyleLbl="node1" presStyleIdx="2" presStyleCnt="4">
        <dgm:presLayoutVars>
          <dgm:chMax val="0"/>
          <dgm:bulletEnabled val="1"/>
        </dgm:presLayoutVars>
      </dgm:prSet>
      <dgm:spPr/>
    </dgm:pt>
    <dgm:pt modelId="{4C23BE14-67EE-4616-9CEC-D48076A8EF38}" type="pres">
      <dgm:prSet presAssocID="{BBE62A59-ED9A-44AD-9CFD-52180DDD6DAC}" presName="spacer" presStyleCnt="0"/>
      <dgm:spPr/>
    </dgm:pt>
    <dgm:pt modelId="{67783484-33F5-410B-BE40-2C98F99224BD}" type="pres">
      <dgm:prSet presAssocID="{6E349DB7-ED09-45BA-AB8E-699F303BBDC9}" presName="parentText" presStyleLbl="node1" presStyleIdx="3" presStyleCnt="4">
        <dgm:presLayoutVars>
          <dgm:chMax val="0"/>
          <dgm:bulletEnabled val="1"/>
        </dgm:presLayoutVars>
      </dgm:prSet>
      <dgm:spPr/>
    </dgm:pt>
  </dgm:ptLst>
  <dgm:cxnLst>
    <dgm:cxn modelId="{25E898C8-6CDD-4369-81DC-924C7130B3A9}" type="presOf" srcId="{7C4D4282-ADE6-4EEE-B734-EDE51CD9BBB2}" destId="{6C8EC11F-9534-4A1D-98BE-B3D0F51819EF}" srcOrd="0" destOrd="0" presId="urn:microsoft.com/office/officeart/2005/8/layout/vList2"/>
    <dgm:cxn modelId="{C0287F09-458F-478C-AD83-ECE7BDF1DE8D}" type="presOf" srcId="{E3F22428-CEF6-4A37-B7C3-CAF8E2FE3981}" destId="{8C53280F-4DD9-466E-A4D0-E2075FC62691}" srcOrd="0" destOrd="0" presId="urn:microsoft.com/office/officeart/2005/8/layout/vList2"/>
    <dgm:cxn modelId="{D0CA0051-C244-4CE5-B39D-509098BE5653}" type="presOf" srcId="{34F9A6A7-EC85-4484-A552-D6978DAEEA94}" destId="{DD2D82E2-750E-46C2-9C59-8EF75C7C30F5}" srcOrd="0" destOrd="0" presId="urn:microsoft.com/office/officeart/2005/8/layout/vList2"/>
    <dgm:cxn modelId="{B62408EE-97F6-41BE-9408-7B1DF98D344F}" srcId="{7C4D4282-ADE6-4EEE-B734-EDE51CD9BBB2}" destId="{CE4466B4-0B60-4B11-A7FC-ABA5478D0B59}" srcOrd="0" destOrd="0" parTransId="{4823030C-96CB-4F28-B98F-1357A1B5E875}" sibTransId="{EBCA655F-9E0A-43F0-801F-3FAB902EE5C9}"/>
    <dgm:cxn modelId="{33D6FD81-AC36-48C7-9849-E8DFCD7D35B9}" type="presOf" srcId="{6E349DB7-ED09-45BA-AB8E-699F303BBDC9}" destId="{67783484-33F5-410B-BE40-2C98F99224BD}" srcOrd="0" destOrd="0" presId="urn:microsoft.com/office/officeart/2005/8/layout/vList2"/>
    <dgm:cxn modelId="{0572B4E6-04FB-4DE2-962E-6005C1D49E74}" srcId="{7C4D4282-ADE6-4EEE-B734-EDE51CD9BBB2}" destId="{6E349DB7-ED09-45BA-AB8E-699F303BBDC9}" srcOrd="3" destOrd="0" parTransId="{6781EFCB-96FE-4F2B-967F-15E6677BFEE0}" sibTransId="{6FBF5E3F-5FA8-4541-90F5-0D8C6F3C2479}"/>
    <dgm:cxn modelId="{A81462D7-DA68-4448-8302-D4914E7CFA76}" srcId="{7C4D4282-ADE6-4EEE-B734-EDE51CD9BBB2}" destId="{E3F22428-CEF6-4A37-B7C3-CAF8E2FE3981}" srcOrd="1" destOrd="0" parTransId="{66538ACA-D55C-4DCA-8C28-7979E2541A00}" sibTransId="{69E54854-1B95-4AFF-80D9-A2C15E5EE5D9}"/>
    <dgm:cxn modelId="{BB37C91C-D4DE-4AED-92B2-AD75756EAA54}" srcId="{7C4D4282-ADE6-4EEE-B734-EDE51CD9BBB2}" destId="{34F9A6A7-EC85-4484-A552-D6978DAEEA94}" srcOrd="2" destOrd="0" parTransId="{B26FEAD6-5430-46CC-B043-C51B3C1386F1}" sibTransId="{BBE62A59-ED9A-44AD-9CFD-52180DDD6DAC}"/>
    <dgm:cxn modelId="{F3AA94EF-421F-428C-8CD3-51D3A3A73506}" type="presOf" srcId="{CE4466B4-0B60-4B11-A7FC-ABA5478D0B59}" destId="{86C0110D-B6AB-4E8A-93E1-B905B29F4A2C}" srcOrd="0" destOrd="0" presId="urn:microsoft.com/office/officeart/2005/8/layout/vList2"/>
    <dgm:cxn modelId="{8D27D23A-B14C-44A1-89DA-E8F98C6DDFD4}" type="presParOf" srcId="{6C8EC11F-9534-4A1D-98BE-B3D0F51819EF}" destId="{86C0110D-B6AB-4E8A-93E1-B905B29F4A2C}" srcOrd="0" destOrd="0" presId="urn:microsoft.com/office/officeart/2005/8/layout/vList2"/>
    <dgm:cxn modelId="{9BB69C1C-3665-44D9-9346-1FDABA7B9218}" type="presParOf" srcId="{6C8EC11F-9534-4A1D-98BE-B3D0F51819EF}" destId="{CC4FD9F8-C576-4F02-BAE1-ED8613E6924C}" srcOrd="1" destOrd="0" presId="urn:microsoft.com/office/officeart/2005/8/layout/vList2"/>
    <dgm:cxn modelId="{8003ADF8-2BAD-495E-8F2F-39344608D691}" type="presParOf" srcId="{6C8EC11F-9534-4A1D-98BE-B3D0F51819EF}" destId="{8C53280F-4DD9-466E-A4D0-E2075FC62691}" srcOrd="2" destOrd="0" presId="urn:microsoft.com/office/officeart/2005/8/layout/vList2"/>
    <dgm:cxn modelId="{A4888FEA-4BDE-42D2-A6C2-86C2234F3CC0}" type="presParOf" srcId="{6C8EC11F-9534-4A1D-98BE-B3D0F51819EF}" destId="{3C5DC5FF-A2E3-435A-AB9B-A98F278C6B00}" srcOrd="3" destOrd="0" presId="urn:microsoft.com/office/officeart/2005/8/layout/vList2"/>
    <dgm:cxn modelId="{968B4724-B526-4619-87C5-6947F76E19D6}" type="presParOf" srcId="{6C8EC11F-9534-4A1D-98BE-B3D0F51819EF}" destId="{DD2D82E2-750E-46C2-9C59-8EF75C7C30F5}" srcOrd="4" destOrd="0" presId="urn:microsoft.com/office/officeart/2005/8/layout/vList2"/>
    <dgm:cxn modelId="{9F806E49-4B4A-4A1A-9C0B-7713290345FF}" type="presParOf" srcId="{6C8EC11F-9534-4A1D-98BE-B3D0F51819EF}" destId="{4C23BE14-67EE-4616-9CEC-D48076A8EF38}" srcOrd="5" destOrd="0" presId="urn:microsoft.com/office/officeart/2005/8/layout/vList2"/>
    <dgm:cxn modelId="{8B7216DC-0D80-49BE-B76B-46443D78B7B4}" type="presParOf" srcId="{6C8EC11F-9534-4A1D-98BE-B3D0F51819EF}" destId="{67783484-33F5-410B-BE40-2C98F99224BD}"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38AC9613-170E-4C8E-9054-4CFCE9DB2884}">
      <dgm:prSet phldrT="[Text]"/>
      <dgm:spPr/>
      <dgm:t>
        <a:bodyPr/>
        <a:lstStyle/>
        <a:p>
          <a:r>
            <a:rPr lang="en-US" dirty="0"/>
            <a:t>VHDs</a:t>
          </a:r>
        </a:p>
      </dgm:t>
    </dgm:pt>
    <dgm:pt modelId="{D23C4CD7-4B7B-425A-AE07-6DF0167B3AEC}" type="parTrans" cxnId="{2F437C07-056F-4087-8850-D46146DBA529}">
      <dgm:prSet/>
      <dgm:spPr/>
      <dgm:t>
        <a:bodyPr/>
        <a:lstStyle/>
        <a:p>
          <a:endParaRPr lang="en-US"/>
        </a:p>
      </dgm:t>
    </dgm:pt>
    <dgm:pt modelId="{0D948B4C-5834-40A4-B84A-182436AA0165}" type="sibTrans" cxnId="{2F437C07-056F-4087-8850-D46146DBA529}">
      <dgm:prSet/>
      <dgm:spPr/>
      <dgm:t>
        <a:bodyPr/>
        <a:lstStyle/>
        <a:p>
          <a:endParaRPr lang="en-US"/>
        </a:p>
      </dgm:t>
    </dgm:pt>
    <dgm:pt modelId="{1D60C164-742F-4B0C-AD80-1E78F541B412}">
      <dgm:prSet phldrT="[Text]"/>
      <dgm:spPr/>
      <dgm:t>
        <a:bodyPr/>
        <a:lstStyle/>
        <a:p>
          <a:r>
            <a:rPr lang="en-US" dirty="0"/>
            <a:t>Container 3 (/Public)</a:t>
          </a:r>
        </a:p>
      </dgm:t>
    </dgm:pt>
    <dgm:pt modelId="{A026383B-7CD3-473E-ACAE-C294BE922794}" type="parTrans" cxnId="{B439E828-EA0A-4664-BDE0-BC3E7F51159F}">
      <dgm:prSet/>
      <dgm:spPr/>
      <dgm:t>
        <a:bodyPr/>
        <a:lstStyle/>
        <a:p>
          <a:endParaRPr lang="en-US"/>
        </a:p>
      </dgm:t>
    </dgm:pt>
    <dgm:pt modelId="{AC086B6A-CD32-4522-AE67-4CDE1B74C27E}" type="sibTrans" cxnId="{B439E828-EA0A-4664-BDE0-BC3E7F51159F}">
      <dgm:prSet/>
      <dgm:spPr/>
      <dgm:t>
        <a:bodyPr/>
        <a:lstStyle/>
        <a:p>
          <a:endParaRPr lang="en-US"/>
        </a:p>
      </dgm:t>
    </dgm:pt>
    <dgm:pt modelId="{2F71C06A-6BAC-40CA-A632-8568E4013C02}">
      <dgm:prSet phldrT="[Text]"/>
      <dgm:spPr/>
      <dgm:t>
        <a:bodyPr/>
        <a:lstStyle/>
        <a:p>
          <a:r>
            <a:rPr lang="en-US" dirty="0"/>
            <a:t>/Win2k12-datacenter.vhd</a:t>
          </a:r>
        </a:p>
      </dgm:t>
    </dgm:pt>
    <dgm:pt modelId="{4EFC4850-7BDD-42DA-979C-65CC63DF30EB}" type="parTrans" cxnId="{94C72C39-1FF5-4346-B203-6E460F04A1B9}">
      <dgm:prSet/>
      <dgm:spPr/>
      <dgm:t>
        <a:bodyPr/>
        <a:lstStyle/>
        <a:p>
          <a:endParaRPr lang="en-US"/>
        </a:p>
      </dgm:t>
    </dgm:pt>
    <dgm:pt modelId="{37D46710-75DB-480A-9875-CF3E5AFB1C68}" type="sibTrans" cxnId="{94C72C39-1FF5-4346-B203-6E460F04A1B9}">
      <dgm:prSet/>
      <dgm:spPr/>
      <dgm:t>
        <a:bodyPr/>
        <a:lstStyle/>
        <a:p>
          <a:endParaRPr lang="en-US"/>
        </a:p>
      </dgm:t>
    </dgm:pt>
    <dgm:pt modelId="{EDE2A7BF-2493-4FDA-A46D-001C8F4CDA26}">
      <dgm:prSet phldrT="[Text]"/>
      <dgm:spPr/>
      <dgm:t>
        <a:bodyPr/>
        <a:lstStyle/>
        <a:p>
          <a:r>
            <a:rPr lang="en-US" dirty="0"/>
            <a:t>Container 1 (/VHDs)</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C1AFA8E3-157E-431F-B5B6-3AC919A00B43}">
      <dgm:prSet phldrT="[Text]"/>
      <dgm:spPr/>
      <dgm:t>
        <a:bodyPr/>
        <a:lstStyle/>
        <a:p>
          <a:r>
            <a:rPr lang="en-US" dirty="0"/>
            <a:t>/Pic1.jpg</a:t>
          </a:r>
        </a:p>
      </dgm:t>
    </dgm:pt>
    <dgm:pt modelId="{3C419FEB-758D-48ED-A9E6-E777F20A2F21}" type="parTrans" cxnId="{A3688883-DBF1-4E54-9E76-71F14D5062E8}">
      <dgm:prSet/>
      <dgm:spPr/>
      <dgm:t>
        <a:bodyPr/>
        <a:lstStyle/>
        <a:p>
          <a:endParaRPr lang="en-US"/>
        </a:p>
      </dgm:t>
    </dgm:pt>
    <dgm:pt modelId="{ACF1D01A-BF94-4B4A-BCE4-38EBDE86C4C0}" type="sibTrans" cxnId="{A3688883-DBF1-4E54-9E76-71F14D5062E8}">
      <dgm:prSet/>
      <dgm:spPr/>
      <dgm:t>
        <a:bodyPr/>
        <a:lstStyle/>
        <a:p>
          <a:endParaRPr lang="en-US"/>
        </a:p>
      </dgm:t>
    </dgm:pt>
    <dgm:pt modelId="{8AB17040-95AB-42E3-83A1-E35FB86CA9BA}">
      <dgm:prSet phldrT="[Text]"/>
      <dgm:spPr/>
      <dgm:t>
        <a:bodyPr/>
        <a:lstStyle/>
        <a:p>
          <a:r>
            <a:rPr lang="en-US" dirty="0"/>
            <a:t>/Videos</a:t>
          </a:r>
        </a:p>
      </dgm:t>
    </dgm:pt>
    <dgm:pt modelId="{F1D190A0-0D84-4FE0-ACB8-214BA28771CF}" type="parTrans" cxnId="{5EC954C6-6C8B-459B-A37A-B0A6E72BDE74}">
      <dgm:prSet/>
      <dgm:spPr/>
      <dgm:t>
        <a:bodyPr/>
        <a:lstStyle/>
        <a:p>
          <a:endParaRPr lang="en-US"/>
        </a:p>
      </dgm:t>
    </dgm:pt>
    <dgm:pt modelId="{6A85A021-21D1-4CE4-86A3-D09024073ED5}" type="sibTrans" cxnId="{5EC954C6-6C8B-459B-A37A-B0A6E72BDE74}">
      <dgm:prSet/>
      <dgm:spPr/>
      <dgm:t>
        <a:bodyPr/>
        <a:lstStyle/>
        <a:p>
          <a:endParaRPr lang="en-US"/>
        </a:p>
      </dgm:t>
    </dgm:pt>
    <dgm:pt modelId="{ADBA13D6-5D69-4ADD-9B34-050F0BAAE7C8}">
      <dgm:prSet phldrT="[Text]"/>
      <dgm:spPr/>
      <dgm:t>
        <a:bodyPr/>
        <a:lstStyle/>
        <a:p>
          <a:r>
            <a:rPr lang="en-US" dirty="0"/>
            <a:t>Container 2 (/Logs)</a:t>
          </a:r>
        </a:p>
      </dgm:t>
    </dgm:pt>
    <dgm:pt modelId="{5C7DC4BF-9B83-4A1A-A690-931FB7BB3397}" type="parTrans" cxnId="{7F8DB3A7-848A-48A1-A25A-70C16F4B669E}">
      <dgm:prSet/>
      <dgm:spPr/>
      <dgm:t>
        <a:bodyPr/>
        <a:lstStyle/>
        <a:p>
          <a:endParaRPr lang="en-US"/>
        </a:p>
      </dgm:t>
    </dgm:pt>
    <dgm:pt modelId="{4710E039-D030-4105-B7FD-A791D9F9AA8F}" type="sibTrans" cxnId="{7F8DB3A7-848A-48A1-A25A-70C16F4B669E}">
      <dgm:prSet/>
      <dgm:spPr/>
      <dgm:t>
        <a:bodyPr/>
        <a:lstStyle/>
        <a:p>
          <a:endParaRPr lang="en-US"/>
        </a:p>
      </dgm:t>
    </dgm:pt>
    <dgm:pt modelId="{FAF32A1E-8CC5-4A10-AB1D-488F4DE53B11}">
      <dgm:prSet phldrT="[Text]"/>
      <dgm:spPr/>
      <dgm:t>
        <a:bodyPr/>
        <a:lstStyle/>
        <a:p>
          <a:r>
            <a:rPr lang="en-US" dirty="0"/>
            <a:t>/Log1.log</a:t>
          </a:r>
        </a:p>
      </dgm:t>
    </dgm:pt>
    <dgm:pt modelId="{80214C21-6060-42B6-9CCA-2D7F9101B221}" type="parTrans" cxnId="{2C58D3CF-E260-4D4E-BB42-0EDBCB536D89}">
      <dgm:prSet/>
      <dgm:spPr/>
      <dgm:t>
        <a:bodyPr/>
        <a:lstStyle/>
        <a:p>
          <a:endParaRPr lang="en-US"/>
        </a:p>
      </dgm:t>
    </dgm:pt>
    <dgm:pt modelId="{2851B343-5029-40B7-BC83-11D9CC84C799}" type="sibTrans" cxnId="{2C58D3CF-E260-4D4E-BB42-0EDBCB536D89}">
      <dgm:prSet/>
      <dgm:spPr/>
      <dgm:t>
        <a:bodyPr/>
        <a:lstStyle/>
        <a:p>
          <a:endParaRPr lang="en-US"/>
        </a:p>
      </dgm:t>
    </dgm:pt>
    <dgm:pt modelId="{D2C86B5A-F200-456D-9704-7AE794893E21}">
      <dgm:prSet phldrT="[Text]"/>
      <dgm:spPr/>
      <dgm:t>
        <a:bodyPr/>
        <a:lstStyle/>
        <a:p>
          <a:r>
            <a:rPr lang="en-US" dirty="0"/>
            <a:t>/Photos</a:t>
          </a:r>
        </a:p>
      </dgm:t>
    </dgm:pt>
    <dgm:pt modelId="{F8FD3B67-C868-41EE-9989-DF49315AA515}" type="parTrans" cxnId="{4C69C23F-112E-48DF-A3A5-74DE7185FBAD}">
      <dgm:prSet/>
      <dgm:spPr/>
      <dgm:t>
        <a:bodyPr/>
        <a:lstStyle/>
        <a:p>
          <a:endParaRPr lang="en-US"/>
        </a:p>
      </dgm:t>
    </dgm:pt>
    <dgm:pt modelId="{365704D3-43A3-45CB-ABAC-572E0B39EC1F}" type="sibTrans" cxnId="{4C69C23F-112E-48DF-A3A5-74DE7185FBAD}">
      <dgm:prSet/>
      <dgm:spPr/>
      <dgm:t>
        <a:bodyPr/>
        <a:lstStyle/>
        <a:p>
          <a:endParaRPr lang="en-US"/>
        </a:p>
      </dgm:t>
    </dgm:pt>
    <dgm:pt modelId="{C4478463-4869-4A67-B429-00795263BD97}">
      <dgm:prSet phldrT="[Text]"/>
      <dgm:spPr/>
      <dgm:t>
        <a:bodyPr/>
        <a:lstStyle/>
        <a:p>
          <a:r>
            <a:rPr lang="en-US" dirty="0"/>
            <a:t>/MyVideo.mp4</a:t>
          </a:r>
        </a:p>
      </dgm:t>
    </dgm:pt>
    <dgm:pt modelId="{40881DBF-509C-494C-B32A-4F501AA30BDF}" type="parTrans" cxnId="{49B0B553-4EAA-49CC-B77F-7D6371E0423A}">
      <dgm:prSet/>
      <dgm:spPr/>
      <dgm:t>
        <a:bodyPr/>
        <a:lstStyle/>
        <a:p>
          <a:endParaRPr lang="en-US"/>
        </a:p>
      </dgm:t>
    </dgm:pt>
    <dgm:pt modelId="{F0ACAE81-639A-4543-A333-8FE62A1E55E2}" type="sibTrans" cxnId="{49B0B553-4EAA-49CC-B77F-7D6371E0423A}">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3"/>
      <dgm:spPr/>
    </dgm:pt>
    <dgm:pt modelId="{56ADC065-11E9-4F66-AEC5-11660B7C28A3}" type="pres">
      <dgm:prSet presAssocID="{EDE2A7BF-2493-4FDA-A46D-001C8F4CDA26}" presName="textNode" presStyleLbl="bgShp" presStyleIdx="0" presStyleCnt="3"/>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99E2529F-CF4C-4AF7-9EBA-06C5B62D2965}" type="pres">
      <dgm:prSet presAssocID="{38AC9613-170E-4C8E-9054-4CFCE9DB2884}" presName="childNode" presStyleLbl="node1" presStyleIdx="0" presStyleCnt="4">
        <dgm:presLayoutVars>
          <dgm:bulletEnabled val="1"/>
        </dgm:presLayoutVars>
      </dgm:prSet>
      <dgm:spPr/>
    </dgm:pt>
    <dgm:pt modelId="{DFC77D98-D9BD-48DD-8D14-AAB4B57D7640}" type="pres">
      <dgm:prSet presAssocID="{EDE2A7BF-2493-4FDA-A46D-001C8F4CDA26}" presName="aSpace" presStyleCnt="0"/>
      <dgm:spPr/>
    </dgm:pt>
    <dgm:pt modelId="{1E048270-E813-4A62-A668-A8CC21CFEA1D}" type="pres">
      <dgm:prSet presAssocID="{ADBA13D6-5D69-4ADD-9B34-050F0BAAE7C8}" presName="compNode" presStyleCnt="0"/>
      <dgm:spPr/>
    </dgm:pt>
    <dgm:pt modelId="{42685549-D1E0-4A3D-A71B-E11ACF53B104}" type="pres">
      <dgm:prSet presAssocID="{ADBA13D6-5D69-4ADD-9B34-050F0BAAE7C8}" presName="aNode" presStyleLbl="bgShp" presStyleIdx="1" presStyleCnt="3"/>
      <dgm:spPr/>
    </dgm:pt>
    <dgm:pt modelId="{B0270E85-2BEE-4BFF-AFF9-B31B10007CFF}" type="pres">
      <dgm:prSet presAssocID="{ADBA13D6-5D69-4ADD-9B34-050F0BAAE7C8}" presName="textNode" presStyleLbl="bgShp" presStyleIdx="1" presStyleCnt="3"/>
      <dgm:spPr/>
    </dgm:pt>
    <dgm:pt modelId="{49257369-EB1E-45D0-B2C8-3F0F4D76288B}" type="pres">
      <dgm:prSet presAssocID="{ADBA13D6-5D69-4ADD-9B34-050F0BAAE7C8}" presName="compChildNode" presStyleCnt="0"/>
      <dgm:spPr/>
    </dgm:pt>
    <dgm:pt modelId="{610C460A-DC70-41CC-9264-3EE8B282E4FD}" type="pres">
      <dgm:prSet presAssocID="{ADBA13D6-5D69-4ADD-9B34-050F0BAAE7C8}" presName="theInnerList" presStyleCnt="0"/>
      <dgm:spPr/>
    </dgm:pt>
    <dgm:pt modelId="{998F46CE-2561-40CB-94B8-7B35D96B2D95}" type="pres">
      <dgm:prSet presAssocID="{FAF32A1E-8CC5-4A10-AB1D-488F4DE53B11}" presName="childNode" presStyleLbl="node1" presStyleIdx="1" presStyleCnt="4">
        <dgm:presLayoutVars>
          <dgm:bulletEnabled val="1"/>
        </dgm:presLayoutVars>
      </dgm:prSet>
      <dgm:spPr/>
    </dgm:pt>
    <dgm:pt modelId="{9AE834D1-4D63-411B-8042-22B4418000DB}" type="pres">
      <dgm:prSet presAssocID="{ADBA13D6-5D69-4ADD-9B34-050F0BAAE7C8}" presName="aSpace" presStyleCnt="0"/>
      <dgm:spPr/>
    </dgm:pt>
    <dgm:pt modelId="{C9745748-149C-460A-ADC6-DA90895DFA71}" type="pres">
      <dgm:prSet presAssocID="{1D60C164-742F-4B0C-AD80-1E78F541B412}" presName="compNode" presStyleCnt="0"/>
      <dgm:spPr/>
    </dgm:pt>
    <dgm:pt modelId="{F4EB7E77-3A89-4B25-9335-EC1F2BCD48F4}" type="pres">
      <dgm:prSet presAssocID="{1D60C164-742F-4B0C-AD80-1E78F541B412}" presName="aNode" presStyleLbl="bgShp" presStyleIdx="2" presStyleCnt="3"/>
      <dgm:spPr/>
    </dgm:pt>
    <dgm:pt modelId="{CF488007-770A-4AFC-9223-724BE3A36AA7}" type="pres">
      <dgm:prSet presAssocID="{1D60C164-742F-4B0C-AD80-1E78F541B412}" presName="textNode" presStyleLbl="bgShp" presStyleIdx="2" presStyleCnt="3"/>
      <dgm:spPr/>
    </dgm:pt>
    <dgm:pt modelId="{CA86B0B6-9F7C-4BB0-998A-93D57C88E7CD}" type="pres">
      <dgm:prSet presAssocID="{1D60C164-742F-4B0C-AD80-1E78F541B412}" presName="compChildNode" presStyleCnt="0"/>
      <dgm:spPr/>
    </dgm:pt>
    <dgm:pt modelId="{17637B0D-8B66-4177-BF89-5244E7ACAF01}" type="pres">
      <dgm:prSet presAssocID="{1D60C164-742F-4B0C-AD80-1E78F541B412}" presName="theInnerList" presStyleCnt="0"/>
      <dgm:spPr/>
    </dgm:pt>
    <dgm:pt modelId="{EECAFF47-68BD-4EA6-B01E-C3746CE71C26}" type="pres">
      <dgm:prSet presAssocID="{D2C86B5A-F200-456D-9704-7AE794893E21}" presName="childNode" presStyleLbl="node1" presStyleIdx="2" presStyleCnt="4">
        <dgm:presLayoutVars>
          <dgm:bulletEnabled val="1"/>
        </dgm:presLayoutVars>
      </dgm:prSet>
      <dgm:spPr/>
    </dgm:pt>
    <dgm:pt modelId="{12552DBA-5892-41BB-8AD7-490D7EFA7C40}" type="pres">
      <dgm:prSet presAssocID="{D2C86B5A-F200-456D-9704-7AE794893E21}" presName="aSpace2" presStyleCnt="0"/>
      <dgm:spPr/>
    </dgm:pt>
    <dgm:pt modelId="{5896DBE7-6C37-4D48-BC51-02C52386A5C4}" type="pres">
      <dgm:prSet presAssocID="{8AB17040-95AB-42E3-83A1-E35FB86CA9BA}" presName="childNode" presStyleLbl="node1" presStyleIdx="3" presStyleCnt="4">
        <dgm:presLayoutVars>
          <dgm:bulletEnabled val="1"/>
        </dgm:presLayoutVars>
      </dgm:prSet>
      <dgm:spPr/>
    </dgm:pt>
  </dgm:ptLst>
  <dgm:cxnLst>
    <dgm:cxn modelId="{6D3FF5CF-4D9D-43FA-AEC9-7EC83FC3D368}" type="presOf" srcId="{ADBA13D6-5D69-4ADD-9B34-050F0BAAE7C8}" destId="{B0270E85-2BEE-4BFF-AFF9-B31B10007CFF}" srcOrd="1" destOrd="0" presId="urn:microsoft.com/office/officeart/2005/8/layout/lProcess2"/>
    <dgm:cxn modelId="{3CD3F19C-EF5A-4E34-97B6-A5ED806F9BD0}" type="presOf" srcId="{C1AFA8E3-157E-431F-B5B6-3AC919A00B43}" destId="{EECAFF47-68BD-4EA6-B01E-C3746CE71C26}" srcOrd="0" destOrd="1" presId="urn:microsoft.com/office/officeart/2005/8/layout/lProcess2"/>
    <dgm:cxn modelId="{C8B72EED-2EC1-4E46-A0FB-906EA8B609F5}" type="presOf" srcId="{1D60C164-742F-4B0C-AD80-1E78F541B412}" destId="{F4EB7E77-3A89-4B25-9335-EC1F2BCD48F4}" srcOrd="0" destOrd="0" presId="urn:microsoft.com/office/officeart/2005/8/layout/lProcess2"/>
    <dgm:cxn modelId="{3EAD77EB-E95E-422A-921B-585D94BE072A}" type="presOf" srcId="{ADBA13D6-5D69-4ADD-9B34-050F0BAAE7C8}" destId="{42685549-D1E0-4A3D-A71B-E11ACF53B104}" srcOrd="0" destOrd="0" presId="urn:microsoft.com/office/officeart/2005/8/layout/lProcess2"/>
    <dgm:cxn modelId="{2C58D3CF-E260-4D4E-BB42-0EDBCB536D89}" srcId="{ADBA13D6-5D69-4ADD-9B34-050F0BAAE7C8}" destId="{FAF32A1E-8CC5-4A10-AB1D-488F4DE53B11}" srcOrd="0" destOrd="0" parTransId="{80214C21-6060-42B6-9CCA-2D7F9101B221}" sibTransId="{2851B343-5029-40B7-BC83-11D9CC84C799}"/>
    <dgm:cxn modelId="{0D7B73CE-935C-45E9-8F81-957B331A0111}" srcId="{DA0AA4FA-3B2A-4246-9FC1-443E8F9CD416}" destId="{EDE2A7BF-2493-4FDA-A46D-001C8F4CDA26}" srcOrd="0" destOrd="0" parTransId="{DDEF28D3-0F58-46BF-9DDE-F54E600183BF}" sibTransId="{CBE3AF3E-0304-49C6-A221-966D8EE063BF}"/>
    <dgm:cxn modelId="{2F437C07-056F-4087-8850-D46146DBA529}" srcId="{EDE2A7BF-2493-4FDA-A46D-001C8F4CDA26}" destId="{38AC9613-170E-4C8E-9054-4CFCE9DB2884}" srcOrd="0" destOrd="0" parTransId="{D23C4CD7-4B7B-425A-AE07-6DF0167B3AEC}" sibTransId="{0D948B4C-5834-40A4-B84A-182436AA0165}"/>
    <dgm:cxn modelId="{1FD54796-2B67-4670-98C6-399EF6D10038}" type="presOf" srcId="{1D60C164-742F-4B0C-AD80-1E78F541B412}" destId="{CF488007-770A-4AFC-9223-724BE3A36AA7}" srcOrd="1" destOrd="0" presId="urn:microsoft.com/office/officeart/2005/8/layout/lProcess2"/>
    <dgm:cxn modelId="{7F8DB3A7-848A-48A1-A25A-70C16F4B669E}" srcId="{DA0AA4FA-3B2A-4246-9FC1-443E8F9CD416}" destId="{ADBA13D6-5D69-4ADD-9B34-050F0BAAE7C8}" srcOrd="1" destOrd="0" parTransId="{5C7DC4BF-9B83-4A1A-A690-931FB7BB3397}" sibTransId="{4710E039-D030-4105-B7FD-A791D9F9AA8F}"/>
    <dgm:cxn modelId="{27FFEA0B-8C8C-45DF-9B4B-5A25BB9F82C6}" type="presOf" srcId="{D2C86B5A-F200-456D-9704-7AE794893E21}" destId="{EECAFF47-68BD-4EA6-B01E-C3746CE71C26}" srcOrd="0" destOrd="0"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6271E001-5718-4251-B67A-4CCE56DEE333}" type="presOf" srcId="{8AB17040-95AB-42E3-83A1-E35FB86CA9BA}" destId="{5896DBE7-6C37-4D48-BC51-02C52386A5C4}" srcOrd="0" destOrd="0" presId="urn:microsoft.com/office/officeart/2005/8/layout/lProcess2"/>
    <dgm:cxn modelId="{B439E828-EA0A-4664-BDE0-BC3E7F51159F}" srcId="{DA0AA4FA-3B2A-4246-9FC1-443E8F9CD416}" destId="{1D60C164-742F-4B0C-AD80-1E78F541B412}" srcOrd="2" destOrd="0" parTransId="{A026383B-7CD3-473E-ACAE-C294BE922794}" sibTransId="{AC086B6A-CD32-4522-AE67-4CDE1B74C27E}"/>
    <dgm:cxn modelId="{DDE71193-5E72-4A08-9FCE-0E63DEF176C9}" type="presOf" srcId="{EDE2A7BF-2493-4FDA-A46D-001C8F4CDA26}" destId="{56ADC065-11E9-4F66-AEC5-11660B7C28A3}" srcOrd="1" destOrd="0" presId="urn:microsoft.com/office/officeart/2005/8/layout/lProcess2"/>
    <dgm:cxn modelId="{7D7BAF63-BF6F-4938-80C7-6F71C495AFF3}" type="presOf" srcId="{C4478463-4869-4A67-B429-00795263BD97}" destId="{5896DBE7-6C37-4D48-BC51-02C52386A5C4}" srcOrd="0" destOrd="1"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3688883-DBF1-4E54-9E76-71F14D5062E8}" srcId="{D2C86B5A-F200-456D-9704-7AE794893E21}" destId="{C1AFA8E3-157E-431F-B5B6-3AC919A00B43}" srcOrd="0" destOrd="0" parTransId="{3C419FEB-758D-48ED-A9E6-E777F20A2F21}" sibTransId="{ACF1D01A-BF94-4B4A-BCE4-38EBDE86C4C0}"/>
    <dgm:cxn modelId="{94C72C39-1FF5-4346-B203-6E460F04A1B9}" srcId="{38AC9613-170E-4C8E-9054-4CFCE9DB2884}" destId="{2F71C06A-6BAC-40CA-A632-8568E4013C02}" srcOrd="0" destOrd="0" parTransId="{4EFC4850-7BDD-42DA-979C-65CC63DF30EB}" sibTransId="{37D46710-75DB-480A-9875-CF3E5AFB1C68}"/>
    <dgm:cxn modelId="{3E9FE7FF-7349-4605-983E-979AA3670FA0}" type="presOf" srcId="{2F71C06A-6BAC-40CA-A632-8568E4013C02}" destId="{99E2529F-CF4C-4AF7-9EBA-06C5B62D2965}" srcOrd="0" destOrd="1" presId="urn:microsoft.com/office/officeart/2005/8/layout/lProcess2"/>
    <dgm:cxn modelId="{49B0B553-4EAA-49CC-B77F-7D6371E0423A}" srcId="{8AB17040-95AB-42E3-83A1-E35FB86CA9BA}" destId="{C4478463-4869-4A67-B429-00795263BD97}" srcOrd="0" destOrd="0" parTransId="{40881DBF-509C-494C-B32A-4F501AA30BDF}" sibTransId="{F0ACAE81-639A-4543-A333-8FE62A1E55E2}"/>
    <dgm:cxn modelId="{4C69C23F-112E-48DF-A3A5-74DE7185FBAD}" srcId="{1D60C164-742F-4B0C-AD80-1E78F541B412}" destId="{D2C86B5A-F200-456D-9704-7AE794893E21}" srcOrd="0" destOrd="0" parTransId="{F8FD3B67-C868-41EE-9989-DF49315AA515}" sibTransId="{365704D3-43A3-45CB-ABAC-572E0B39EC1F}"/>
    <dgm:cxn modelId="{6A9C6D32-21D5-4DDE-B9D0-1EA623AAA56B}" type="presOf" srcId="{38AC9613-170E-4C8E-9054-4CFCE9DB2884}" destId="{99E2529F-CF4C-4AF7-9EBA-06C5B62D2965}" srcOrd="0" destOrd="0" presId="urn:microsoft.com/office/officeart/2005/8/layout/lProcess2"/>
    <dgm:cxn modelId="{16786CB0-DD64-4FEC-ADD6-6D43EF8F6CCD}" type="presOf" srcId="{FAF32A1E-8CC5-4A10-AB1D-488F4DE53B11}" destId="{998F46CE-2561-40CB-94B8-7B35D96B2D95}" srcOrd="0" destOrd="0" presId="urn:microsoft.com/office/officeart/2005/8/layout/lProcess2"/>
    <dgm:cxn modelId="{5EC954C6-6C8B-459B-A37A-B0A6E72BDE74}" srcId="{1D60C164-742F-4B0C-AD80-1E78F541B412}" destId="{8AB17040-95AB-42E3-83A1-E35FB86CA9BA}" srcOrd="1" destOrd="0" parTransId="{F1D190A0-0D84-4FE0-ACB8-214BA28771CF}" sibTransId="{6A85A021-21D1-4CE4-86A3-D09024073ED5}"/>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90F5847C-4F23-4BF4-84D0-F3EB6CC1047E}" type="presParOf" srcId="{450B3513-F070-4458-A61F-1DA9536CE6FC}" destId="{99E2529F-CF4C-4AF7-9EBA-06C5B62D2965}" srcOrd="0" destOrd="0" presId="urn:microsoft.com/office/officeart/2005/8/layout/lProcess2"/>
    <dgm:cxn modelId="{789F7DE5-CF5F-4EBA-8E90-9B2958963F13}" type="presParOf" srcId="{9B65844D-0411-4270-AEDC-4C1F6BAEFA2A}" destId="{DFC77D98-D9BD-48DD-8D14-AAB4B57D7640}" srcOrd="1" destOrd="0" presId="urn:microsoft.com/office/officeart/2005/8/layout/lProcess2"/>
    <dgm:cxn modelId="{3FF07724-A06A-4244-B1C5-1FBB0C84FB51}" type="presParOf" srcId="{9B65844D-0411-4270-AEDC-4C1F6BAEFA2A}" destId="{1E048270-E813-4A62-A668-A8CC21CFEA1D}" srcOrd="2" destOrd="0" presId="urn:microsoft.com/office/officeart/2005/8/layout/lProcess2"/>
    <dgm:cxn modelId="{402F25C1-9EA7-43DF-95F9-63499951A6EC}" type="presParOf" srcId="{1E048270-E813-4A62-A668-A8CC21CFEA1D}" destId="{42685549-D1E0-4A3D-A71B-E11ACF53B104}" srcOrd="0" destOrd="0" presId="urn:microsoft.com/office/officeart/2005/8/layout/lProcess2"/>
    <dgm:cxn modelId="{4CEC6E1F-456B-49BC-8BB2-DFEB03D22005}" type="presParOf" srcId="{1E048270-E813-4A62-A668-A8CC21CFEA1D}" destId="{B0270E85-2BEE-4BFF-AFF9-B31B10007CFF}" srcOrd="1" destOrd="0" presId="urn:microsoft.com/office/officeart/2005/8/layout/lProcess2"/>
    <dgm:cxn modelId="{B1749877-7E17-4343-AA35-0B639242D50A}" type="presParOf" srcId="{1E048270-E813-4A62-A668-A8CC21CFEA1D}" destId="{49257369-EB1E-45D0-B2C8-3F0F4D76288B}" srcOrd="2" destOrd="0" presId="urn:microsoft.com/office/officeart/2005/8/layout/lProcess2"/>
    <dgm:cxn modelId="{A1936625-0368-4B1A-ABB5-D97E6FCA8D50}" type="presParOf" srcId="{49257369-EB1E-45D0-B2C8-3F0F4D76288B}" destId="{610C460A-DC70-41CC-9264-3EE8B282E4FD}" srcOrd="0" destOrd="0" presId="urn:microsoft.com/office/officeart/2005/8/layout/lProcess2"/>
    <dgm:cxn modelId="{DB2C282A-0A93-4983-8D23-AAC3BA9D3B9D}" type="presParOf" srcId="{610C460A-DC70-41CC-9264-3EE8B282E4FD}" destId="{998F46CE-2561-40CB-94B8-7B35D96B2D95}" srcOrd="0" destOrd="0" presId="urn:microsoft.com/office/officeart/2005/8/layout/lProcess2"/>
    <dgm:cxn modelId="{C6D79239-9800-401E-88FE-BE7E191A14DB}" type="presParOf" srcId="{9B65844D-0411-4270-AEDC-4C1F6BAEFA2A}" destId="{9AE834D1-4D63-411B-8042-22B4418000DB}" srcOrd="3" destOrd="0" presId="urn:microsoft.com/office/officeart/2005/8/layout/lProcess2"/>
    <dgm:cxn modelId="{B9DB1FAF-EF1A-4EC1-AAEB-C0E900B56E68}" type="presParOf" srcId="{9B65844D-0411-4270-AEDC-4C1F6BAEFA2A}" destId="{C9745748-149C-460A-ADC6-DA90895DFA71}" srcOrd="4" destOrd="0" presId="urn:microsoft.com/office/officeart/2005/8/layout/lProcess2"/>
    <dgm:cxn modelId="{6AC44C1A-AEE3-4B9E-B138-5E1D9EA243B6}" type="presParOf" srcId="{C9745748-149C-460A-ADC6-DA90895DFA71}" destId="{F4EB7E77-3A89-4B25-9335-EC1F2BCD48F4}" srcOrd="0" destOrd="0" presId="urn:microsoft.com/office/officeart/2005/8/layout/lProcess2"/>
    <dgm:cxn modelId="{94A9E861-01CA-479E-8A90-A67D9D2D9704}" type="presParOf" srcId="{C9745748-149C-460A-ADC6-DA90895DFA71}" destId="{CF488007-770A-4AFC-9223-724BE3A36AA7}" srcOrd="1" destOrd="0" presId="urn:microsoft.com/office/officeart/2005/8/layout/lProcess2"/>
    <dgm:cxn modelId="{A11E55F0-3624-46E6-B2E9-A774476F7C2F}" type="presParOf" srcId="{C9745748-149C-460A-ADC6-DA90895DFA71}" destId="{CA86B0B6-9F7C-4BB0-998A-93D57C88E7CD}" srcOrd="2" destOrd="0" presId="urn:microsoft.com/office/officeart/2005/8/layout/lProcess2"/>
    <dgm:cxn modelId="{D07AB623-2A1B-4256-A199-CD1BD17A72C7}" type="presParOf" srcId="{CA86B0B6-9F7C-4BB0-998A-93D57C88E7CD}" destId="{17637B0D-8B66-4177-BF89-5244E7ACAF01}" srcOrd="0" destOrd="0" presId="urn:microsoft.com/office/officeart/2005/8/layout/lProcess2"/>
    <dgm:cxn modelId="{F6365A08-4732-4092-AC75-7C470FED87BE}" type="presParOf" srcId="{17637B0D-8B66-4177-BF89-5244E7ACAF01}" destId="{EECAFF47-68BD-4EA6-B01E-C3746CE71C26}" srcOrd="0" destOrd="0" presId="urn:microsoft.com/office/officeart/2005/8/layout/lProcess2"/>
    <dgm:cxn modelId="{D0CFE346-0A90-49DE-84D6-76FCBAE58F88}" type="presParOf" srcId="{17637B0D-8B66-4177-BF89-5244E7ACAF01}" destId="{12552DBA-5892-41BB-8AD7-490D7EFA7C40}" srcOrd="1" destOrd="0" presId="urn:microsoft.com/office/officeart/2005/8/layout/lProcess2"/>
    <dgm:cxn modelId="{9DD6F05B-5D5E-45DD-829C-55F12B4B8D21}" type="presParOf" srcId="{17637B0D-8B66-4177-BF89-5244E7ACAF01}" destId="{5896DBE7-6C37-4D48-BC51-02C52386A5C4}"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0AA4FA-3B2A-4246-9FC1-443E8F9CD4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210D8F3-6A7D-422A-AEF2-56C707660DD6}">
      <dgm:prSet phldrT="[Text]" custT="1"/>
      <dgm:spPr/>
      <dgm:t>
        <a:bodyPr/>
        <a:lstStyle/>
        <a:p>
          <a:r>
            <a:rPr lang="en-US" sz="1800" dirty="0"/>
            <a:t>Entity1</a:t>
          </a:r>
        </a:p>
      </dgm:t>
    </dgm:pt>
    <dgm:pt modelId="{ADC86F41-FB1B-4B4C-AF6B-42588884DF6B}" type="parTrans" cxnId="{FC506A71-39EF-493A-9459-05AA0BFF0BDA}">
      <dgm:prSet/>
      <dgm:spPr/>
      <dgm:t>
        <a:bodyPr/>
        <a:lstStyle/>
        <a:p>
          <a:endParaRPr lang="en-US" sz="2000"/>
        </a:p>
      </dgm:t>
    </dgm:pt>
    <dgm:pt modelId="{0A0344E3-8E35-4D76-BE03-40BEB18BAF66}" type="sibTrans" cxnId="{FC506A71-39EF-493A-9459-05AA0BFF0BDA}">
      <dgm:prSet/>
      <dgm:spPr/>
      <dgm:t>
        <a:bodyPr/>
        <a:lstStyle/>
        <a:p>
          <a:endParaRPr lang="en-US" sz="2000"/>
        </a:p>
      </dgm:t>
    </dgm:pt>
    <dgm:pt modelId="{BB9116A3-9968-420C-BD3D-16721BE34144}">
      <dgm:prSet phldrT="[Text]" custT="1"/>
      <dgm:spPr/>
      <dgm:t>
        <a:bodyPr/>
        <a:lstStyle/>
        <a:p>
          <a:r>
            <a:rPr lang="en-US" sz="1800" dirty="0"/>
            <a:t>Att1 = value</a:t>
          </a:r>
        </a:p>
      </dgm:t>
    </dgm:pt>
    <dgm:pt modelId="{D4CDE514-1568-4441-80DF-E2D5340EB855}" type="parTrans" cxnId="{A1EDB07E-E9AD-49AA-A24D-AFB873C2B57B}">
      <dgm:prSet/>
      <dgm:spPr/>
      <dgm:t>
        <a:bodyPr/>
        <a:lstStyle/>
        <a:p>
          <a:endParaRPr lang="en-US" sz="2000"/>
        </a:p>
      </dgm:t>
    </dgm:pt>
    <dgm:pt modelId="{8781DCE4-2053-4B78-BAFE-37B20EB7BC2C}" type="sibTrans" cxnId="{A1EDB07E-E9AD-49AA-A24D-AFB873C2B57B}">
      <dgm:prSet/>
      <dgm:spPr/>
      <dgm:t>
        <a:bodyPr/>
        <a:lstStyle/>
        <a:p>
          <a:endParaRPr lang="en-US" sz="2000"/>
        </a:p>
      </dgm:t>
    </dgm:pt>
    <dgm:pt modelId="{78E4934E-AD4D-4AC0-9A23-44A3FB793067}">
      <dgm:prSet phldrT="[Text]" custT="1"/>
      <dgm:spPr/>
      <dgm:t>
        <a:bodyPr/>
        <a:lstStyle/>
        <a:p>
          <a:r>
            <a:rPr lang="en-US" sz="1800" dirty="0"/>
            <a:t>Entity2</a:t>
          </a:r>
        </a:p>
      </dgm:t>
    </dgm:pt>
    <dgm:pt modelId="{D14FFB17-0812-4031-B144-535BC652AC9A}" type="parTrans" cxnId="{EE20E084-00C3-46EE-8E74-BC2EAAE16674}">
      <dgm:prSet/>
      <dgm:spPr/>
      <dgm:t>
        <a:bodyPr/>
        <a:lstStyle/>
        <a:p>
          <a:endParaRPr lang="en-US" sz="2000"/>
        </a:p>
      </dgm:t>
    </dgm:pt>
    <dgm:pt modelId="{3A2DA81A-6243-4A78-B548-276096921955}" type="sibTrans" cxnId="{EE20E084-00C3-46EE-8E74-BC2EAAE16674}">
      <dgm:prSet/>
      <dgm:spPr/>
      <dgm:t>
        <a:bodyPr/>
        <a:lstStyle/>
        <a:p>
          <a:endParaRPr lang="en-US" sz="2000"/>
        </a:p>
      </dgm:t>
    </dgm:pt>
    <dgm:pt modelId="{13D6415A-A95D-43B1-8809-DE3F03AB410F}">
      <dgm:prSet phldrT="[Text]" custT="1"/>
      <dgm:spPr/>
      <dgm:t>
        <a:bodyPr/>
        <a:lstStyle/>
        <a:p>
          <a:r>
            <a:rPr lang="en-US" sz="1800" dirty="0"/>
            <a:t>Key=</a:t>
          </a:r>
          <a:r>
            <a:rPr lang="en-US" sz="1800" dirty="0" err="1"/>
            <a:t>userid</a:t>
          </a:r>
          <a:endParaRPr lang="en-US" sz="1800" dirty="0"/>
        </a:p>
      </dgm:t>
    </dgm:pt>
    <dgm:pt modelId="{612C9E7D-1BC5-44A1-B9D7-FDA4B10FB583}" type="parTrans" cxnId="{AD990152-2689-468B-81CD-FC118DF88D08}">
      <dgm:prSet/>
      <dgm:spPr/>
      <dgm:t>
        <a:bodyPr/>
        <a:lstStyle/>
        <a:p>
          <a:endParaRPr lang="en-US" sz="2000"/>
        </a:p>
      </dgm:t>
    </dgm:pt>
    <dgm:pt modelId="{16256545-AB90-44B4-B7B3-FDCC18B7A725}" type="sibTrans" cxnId="{AD990152-2689-468B-81CD-FC118DF88D08}">
      <dgm:prSet/>
      <dgm:spPr/>
      <dgm:t>
        <a:bodyPr/>
        <a:lstStyle/>
        <a:p>
          <a:endParaRPr lang="en-US" sz="2000"/>
        </a:p>
      </dgm:t>
    </dgm:pt>
    <dgm:pt modelId="{3DD5BEB8-90AE-4B38-B22B-C2DB6A2ED319}">
      <dgm:prSet phldrT="[Text]" custT="1"/>
      <dgm:spPr/>
      <dgm:t>
        <a:bodyPr/>
        <a:lstStyle/>
        <a:p>
          <a:r>
            <a:rPr lang="en-US" sz="1800" dirty="0"/>
            <a:t>Att1 = value</a:t>
          </a:r>
        </a:p>
      </dgm:t>
    </dgm:pt>
    <dgm:pt modelId="{E86EA0BB-05EF-411F-93AA-EC52BEDA818F}" type="parTrans" cxnId="{7262D227-6519-40AC-90D3-1E9DA2D07507}">
      <dgm:prSet/>
      <dgm:spPr/>
      <dgm:t>
        <a:bodyPr/>
        <a:lstStyle/>
        <a:p>
          <a:endParaRPr lang="en-US" sz="2000"/>
        </a:p>
      </dgm:t>
    </dgm:pt>
    <dgm:pt modelId="{A619C3B2-1B5E-4A4E-8D68-1112EC1B3719}" type="sibTrans" cxnId="{7262D227-6519-40AC-90D3-1E9DA2D07507}">
      <dgm:prSet/>
      <dgm:spPr/>
      <dgm:t>
        <a:bodyPr/>
        <a:lstStyle/>
        <a:p>
          <a:endParaRPr lang="en-US" sz="2000"/>
        </a:p>
      </dgm:t>
    </dgm:pt>
    <dgm:pt modelId="{060441EF-8148-4A0D-94AA-202FBB2CAA99}">
      <dgm:prSet phldrT="[Text]" custT="1"/>
      <dgm:spPr/>
      <dgm:t>
        <a:bodyPr/>
        <a:lstStyle/>
        <a:p>
          <a:r>
            <a:rPr lang="en-US" sz="1800" dirty="0" err="1"/>
            <a:t>Att</a:t>
          </a:r>
          <a:r>
            <a:rPr lang="en-US" sz="1800" dirty="0"/>
            <a:t> 2 = value</a:t>
          </a:r>
        </a:p>
      </dgm:t>
    </dgm:pt>
    <dgm:pt modelId="{F7C33960-0502-44CC-B626-FB966B069330}" type="parTrans" cxnId="{EC3BFF7D-E0B3-4B0E-9DB3-44F6F4D64912}">
      <dgm:prSet/>
      <dgm:spPr/>
      <dgm:t>
        <a:bodyPr/>
        <a:lstStyle/>
        <a:p>
          <a:endParaRPr lang="en-US" sz="2000"/>
        </a:p>
      </dgm:t>
    </dgm:pt>
    <dgm:pt modelId="{24D1C67F-CD03-4586-B5AD-E8EDAF035AA7}" type="sibTrans" cxnId="{EC3BFF7D-E0B3-4B0E-9DB3-44F6F4D64912}">
      <dgm:prSet/>
      <dgm:spPr/>
      <dgm:t>
        <a:bodyPr/>
        <a:lstStyle/>
        <a:p>
          <a:endParaRPr lang="en-US" sz="2000"/>
        </a:p>
      </dgm:t>
    </dgm:pt>
    <dgm:pt modelId="{85FC35B2-241D-4F2A-9CF3-AF9A82AAEE1B}">
      <dgm:prSet phldrT="[Text]" custT="1"/>
      <dgm:spPr/>
      <dgm:t>
        <a:bodyPr/>
        <a:lstStyle/>
        <a:p>
          <a:r>
            <a:rPr lang="en-US" sz="1800" dirty="0"/>
            <a:t>Entity3</a:t>
          </a:r>
        </a:p>
      </dgm:t>
    </dgm:pt>
    <dgm:pt modelId="{75E2AC81-7B09-4534-984D-0C8127863E92}" type="parTrans" cxnId="{1019B7CD-3D95-4F3F-B5A8-8E887EB5EBA0}">
      <dgm:prSet/>
      <dgm:spPr/>
      <dgm:t>
        <a:bodyPr/>
        <a:lstStyle/>
        <a:p>
          <a:endParaRPr lang="en-US" sz="2000"/>
        </a:p>
      </dgm:t>
    </dgm:pt>
    <dgm:pt modelId="{BA8B4FEE-0E7F-400F-8080-920CCF02315F}" type="sibTrans" cxnId="{1019B7CD-3D95-4F3F-B5A8-8E887EB5EBA0}">
      <dgm:prSet/>
      <dgm:spPr/>
      <dgm:t>
        <a:bodyPr/>
        <a:lstStyle/>
        <a:p>
          <a:endParaRPr lang="en-US" sz="2000"/>
        </a:p>
      </dgm:t>
    </dgm:pt>
    <dgm:pt modelId="{0B625232-FD50-43E3-8CB8-384F07BFF493}">
      <dgm:prSet phldrT="[Text]" custT="1"/>
      <dgm:spPr/>
      <dgm:t>
        <a:bodyPr/>
        <a:lstStyle/>
        <a:p>
          <a:r>
            <a:rPr lang="en-US" sz="1800" dirty="0"/>
            <a:t>Key=</a:t>
          </a:r>
          <a:r>
            <a:rPr lang="en-US" sz="1800" dirty="0" err="1"/>
            <a:t>userid</a:t>
          </a:r>
          <a:endParaRPr lang="en-US" sz="1800" dirty="0"/>
        </a:p>
      </dgm:t>
    </dgm:pt>
    <dgm:pt modelId="{FDEF8DDE-8D4B-4459-8405-36265A1C7CC6}" type="parTrans" cxnId="{54F5F9AE-43FB-4915-AEDC-02E501609EF4}">
      <dgm:prSet/>
      <dgm:spPr/>
      <dgm:t>
        <a:bodyPr/>
        <a:lstStyle/>
        <a:p>
          <a:endParaRPr lang="en-US" sz="2000"/>
        </a:p>
      </dgm:t>
    </dgm:pt>
    <dgm:pt modelId="{0DFBDE9A-C44F-45B9-B04B-5A87CD39114A}" type="sibTrans" cxnId="{54F5F9AE-43FB-4915-AEDC-02E501609EF4}">
      <dgm:prSet/>
      <dgm:spPr/>
      <dgm:t>
        <a:bodyPr/>
        <a:lstStyle/>
        <a:p>
          <a:endParaRPr lang="en-US" sz="2000"/>
        </a:p>
      </dgm:t>
    </dgm:pt>
    <dgm:pt modelId="{A141A3BF-C533-4838-9156-082CBDB336A1}">
      <dgm:prSet phldrT="[Text]" custT="1"/>
      <dgm:spPr/>
      <dgm:t>
        <a:bodyPr/>
        <a:lstStyle/>
        <a:p>
          <a:r>
            <a:rPr lang="en-US" sz="1800" dirty="0"/>
            <a:t>Att1 = value</a:t>
          </a:r>
        </a:p>
      </dgm:t>
    </dgm:pt>
    <dgm:pt modelId="{B82CA78D-2A25-4BA2-8C4D-FF55817580CC}" type="parTrans" cxnId="{E73D0D02-5A37-4632-BEBD-CC5D06220D85}">
      <dgm:prSet/>
      <dgm:spPr/>
      <dgm:t>
        <a:bodyPr/>
        <a:lstStyle/>
        <a:p>
          <a:endParaRPr lang="en-US" sz="2000"/>
        </a:p>
      </dgm:t>
    </dgm:pt>
    <dgm:pt modelId="{086204DD-EA7A-4AC3-9644-9C29BDF9B2E4}" type="sibTrans" cxnId="{E73D0D02-5A37-4632-BEBD-CC5D06220D85}">
      <dgm:prSet/>
      <dgm:spPr/>
      <dgm:t>
        <a:bodyPr/>
        <a:lstStyle/>
        <a:p>
          <a:endParaRPr lang="en-US" sz="2000"/>
        </a:p>
      </dgm:t>
    </dgm:pt>
    <dgm:pt modelId="{410C9D92-7F33-4A9F-B542-967EC32E8CA5}">
      <dgm:prSet phldrT="[Text]" custT="1"/>
      <dgm:spPr/>
      <dgm:t>
        <a:bodyPr/>
        <a:lstStyle/>
        <a:p>
          <a:r>
            <a:rPr lang="en-US" sz="1800" dirty="0" err="1"/>
            <a:t>Att</a:t>
          </a:r>
          <a:r>
            <a:rPr lang="en-US" sz="1800" dirty="0"/>
            <a:t> 3 = value</a:t>
          </a:r>
        </a:p>
      </dgm:t>
    </dgm:pt>
    <dgm:pt modelId="{34135485-2486-4F62-BCA4-FE89163F4183}" type="parTrans" cxnId="{98B3DE1B-454F-43A1-9181-29547F7567EB}">
      <dgm:prSet/>
      <dgm:spPr/>
      <dgm:t>
        <a:bodyPr/>
        <a:lstStyle/>
        <a:p>
          <a:endParaRPr lang="en-US" sz="2000"/>
        </a:p>
      </dgm:t>
    </dgm:pt>
    <dgm:pt modelId="{94C0394F-DA5C-4A2C-B37E-920D26301E4F}" type="sibTrans" cxnId="{98B3DE1B-454F-43A1-9181-29547F7567EB}">
      <dgm:prSet/>
      <dgm:spPr/>
      <dgm:t>
        <a:bodyPr/>
        <a:lstStyle/>
        <a:p>
          <a:endParaRPr lang="en-US" sz="2000"/>
        </a:p>
      </dgm:t>
    </dgm:pt>
    <dgm:pt modelId="{6F7D261E-AD85-4C4D-8248-5FF51F578D98}">
      <dgm:prSet phldrT="[Text]" custT="1"/>
      <dgm:spPr/>
      <dgm:t>
        <a:bodyPr/>
        <a:lstStyle/>
        <a:p>
          <a:r>
            <a:rPr lang="en-US" sz="1800" dirty="0" err="1"/>
            <a:t>Att</a:t>
          </a:r>
          <a:r>
            <a:rPr lang="en-US" sz="1800" dirty="0"/>
            <a:t> 3 =value</a:t>
          </a:r>
        </a:p>
      </dgm:t>
    </dgm:pt>
    <dgm:pt modelId="{ECE184E3-0979-43E5-9B47-D3D30331B249}" type="parTrans" cxnId="{4E86BA63-441F-444A-A75F-F365CEFEC4D2}">
      <dgm:prSet/>
      <dgm:spPr/>
      <dgm:t>
        <a:bodyPr/>
        <a:lstStyle/>
        <a:p>
          <a:endParaRPr lang="en-US" sz="2000"/>
        </a:p>
      </dgm:t>
    </dgm:pt>
    <dgm:pt modelId="{321342CC-8A74-4B65-9E26-C74B8D65257D}" type="sibTrans" cxnId="{4E86BA63-441F-444A-A75F-F365CEFEC4D2}">
      <dgm:prSet/>
      <dgm:spPr/>
      <dgm:t>
        <a:bodyPr/>
        <a:lstStyle/>
        <a:p>
          <a:endParaRPr lang="en-US" sz="2000"/>
        </a:p>
      </dgm:t>
    </dgm:pt>
    <dgm:pt modelId="{FEF0D585-D210-47C1-B5E5-AD5C3355C6A2}">
      <dgm:prSet phldrT="[Text]" custT="1"/>
      <dgm:spPr/>
      <dgm:t>
        <a:bodyPr/>
        <a:lstStyle/>
        <a:p>
          <a:r>
            <a:rPr lang="en-US" sz="1800" dirty="0" err="1"/>
            <a:t>Att</a:t>
          </a:r>
          <a:r>
            <a:rPr lang="en-US" sz="1800" dirty="0"/>
            <a:t> 6 = value</a:t>
          </a:r>
        </a:p>
      </dgm:t>
    </dgm:pt>
    <dgm:pt modelId="{FA15FAAE-9FD4-4DEB-A1BF-7D9F04ECE94D}" type="parTrans" cxnId="{9DE21E19-5B5B-489C-9D4B-27A4BBEC7F7F}">
      <dgm:prSet/>
      <dgm:spPr/>
      <dgm:t>
        <a:bodyPr/>
        <a:lstStyle/>
        <a:p>
          <a:endParaRPr lang="en-US" sz="2000"/>
        </a:p>
      </dgm:t>
    </dgm:pt>
    <dgm:pt modelId="{6AC8F1F9-C173-4309-9E2B-109ABD4D2579}" type="sibTrans" cxnId="{9DE21E19-5B5B-489C-9D4B-27A4BBEC7F7F}">
      <dgm:prSet/>
      <dgm:spPr/>
      <dgm:t>
        <a:bodyPr/>
        <a:lstStyle/>
        <a:p>
          <a:endParaRPr lang="en-US" sz="2000"/>
        </a:p>
      </dgm:t>
    </dgm:pt>
    <dgm:pt modelId="{AA3EDBD0-D38C-4197-B849-2C63D58E577A}">
      <dgm:prSet phldrT="[Text]" custT="1"/>
      <dgm:spPr/>
      <dgm:t>
        <a:bodyPr/>
        <a:lstStyle/>
        <a:p>
          <a:r>
            <a:rPr lang="en-US" sz="1800" dirty="0"/>
            <a:t>Key=</a:t>
          </a:r>
          <a:r>
            <a:rPr lang="en-US" sz="1800" dirty="0" err="1"/>
            <a:t>userid</a:t>
          </a:r>
          <a:endParaRPr lang="en-US" sz="1800" dirty="0"/>
        </a:p>
      </dgm:t>
    </dgm:pt>
    <dgm:pt modelId="{EB91C929-EAD2-4D2E-BEA6-5CA4E4EEC7EB}" type="parTrans" cxnId="{3D5057CC-4DC7-4BD0-A7B7-2CB107E79C1A}">
      <dgm:prSet/>
      <dgm:spPr/>
      <dgm:t>
        <a:bodyPr/>
        <a:lstStyle/>
        <a:p>
          <a:endParaRPr lang="en-US" sz="2000"/>
        </a:p>
      </dgm:t>
    </dgm:pt>
    <dgm:pt modelId="{8A60F369-7B21-48A2-A007-6127A1F45CAD}" type="sibTrans" cxnId="{3D5057CC-4DC7-4BD0-A7B7-2CB107E79C1A}">
      <dgm:prSet/>
      <dgm:spPr/>
      <dgm:t>
        <a:bodyPr/>
        <a:lstStyle/>
        <a:p>
          <a:endParaRPr lang="en-US" sz="2000"/>
        </a:p>
      </dgm:t>
    </dgm:pt>
    <dgm:pt modelId="{B8A3F991-FFE1-40F2-8FAC-1500756A9ED6}">
      <dgm:prSet phldrT="[Text]" custT="1"/>
      <dgm:spPr/>
      <dgm:t>
        <a:bodyPr/>
        <a:lstStyle/>
        <a:p>
          <a:r>
            <a:rPr lang="en-US" sz="1800" dirty="0"/>
            <a:t>Partition Key=LASTNAME1</a:t>
          </a:r>
        </a:p>
      </dgm:t>
    </dgm:pt>
    <dgm:pt modelId="{C651E620-5DEE-42D1-9C85-55388847E1BF}" type="parTrans" cxnId="{55B06FA2-608F-4DEF-902F-98C6AEBE695A}">
      <dgm:prSet/>
      <dgm:spPr/>
      <dgm:t>
        <a:bodyPr/>
        <a:lstStyle/>
        <a:p>
          <a:endParaRPr lang="en-US" sz="2000"/>
        </a:p>
      </dgm:t>
    </dgm:pt>
    <dgm:pt modelId="{E0DC9191-6893-4CC3-A74B-3FAEC605EA01}" type="sibTrans" cxnId="{55B06FA2-608F-4DEF-902F-98C6AEBE695A}">
      <dgm:prSet/>
      <dgm:spPr/>
      <dgm:t>
        <a:bodyPr/>
        <a:lstStyle/>
        <a:p>
          <a:endParaRPr lang="en-US" sz="2000"/>
        </a:p>
      </dgm:t>
    </dgm:pt>
    <dgm:pt modelId="{34838C38-652C-4B87-B42B-F28C7D50B986}">
      <dgm:prSet phldrT="[Text]" custT="1"/>
      <dgm:spPr/>
      <dgm:t>
        <a:bodyPr/>
        <a:lstStyle/>
        <a:p>
          <a:r>
            <a:rPr lang="en-US" sz="1800" dirty="0"/>
            <a:t>Partition Key=LASTNAME1</a:t>
          </a:r>
        </a:p>
      </dgm:t>
    </dgm:pt>
    <dgm:pt modelId="{72F957EA-0CE4-4671-9267-CB8C6908DA4D}" type="parTrans" cxnId="{F30E5187-E24E-4C43-AD04-868D3D740211}">
      <dgm:prSet/>
      <dgm:spPr/>
      <dgm:t>
        <a:bodyPr/>
        <a:lstStyle/>
        <a:p>
          <a:endParaRPr lang="en-US" sz="2000"/>
        </a:p>
      </dgm:t>
    </dgm:pt>
    <dgm:pt modelId="{0C873E66-25FB-4A42-B9AB-9EFDD805B296}" type="sibTrans" cxnId="{F30E5187-E24E-4C43-AD04-868D3D740211}">
      <dgm:prSet/>
      <dgm:spPr/>
      <dgm:t>
        <a:bodyPr/>
        <a:lstStyle/>
        <a:p>
          <a:endParaRPr lang="en-US" sz="2000"/>
        </a:p>
      </dgm:t>
    </dgm:pt>
    <dgm:pt modelId="{1E304F14-D076-431C-8C53-F774DB093F24}">
      <dgm:prSet phldrT="[Text]" custT="1"/>
      <dgm:spPr/>
      <dgm:t>
        <a:bodyPr/>
        <a:lstStyle/>
        <a:p>
          <a:r>
            <a:rPr lang="en-US" sz="1800" dirty="0"/>
            <a:t>Partition Key=LASTNAME2</a:t>
          </a:r>
        </a:p>
      </dgm:t>
    </dgm:pt>
    <dgm:pt modelId="{2A15801D-DC9D-47AD-9F3D-2102320B04F9}" type="parTrans" cxnId="{875559B0-E61D-477E-A16F-414DCB101804}">
      <dgm:prSet/>
      <dgm:spPr/>
      <dgm:t>
        <a:bodyPr/>
        <a:lstStyle/>
        <a:p>
          <a:endParaRPr lang="en-US" sz="2000"/>
        </a:p>
      </dgm:t>
    </dgm:pt>
    <dgm:pt modelId="{EB8EFADC-FAB8-4D77-B496-1AF75A1F2C51}" type="sibTrans" cxnId="{875559B0-E61D-477E-A16F-414DCB101804}">
      <dgm:prSet/>
      <dgm:spPr/>
      <dgm:t>
        <a:bodyPr/>
        <a:lstStyle/>
        <a:p>
          <a:endParaRPr lang="en-US" sz="2000"/>
        </a:p>
      </dgm:t>
    </dgm:pt>
    <dgm:pt modelId="{BDE72CB8-CE0C-4E77-BB49-A6A494E2BDC2}" type="pres">
      <dgm:prSet presAssocID="{DA0AA4FA-3B2A-4246-9FC1-443E8F9CD416}" presName="Name0" presStyleCnt="0">
        <dgm:presLayoutVars>
          <dgm:dir/>
          <dgm:animLvl val="lvl"/>
          <dgm:resizeHandles val="exact"/>
        </dgm:presLayoutVars>
      </dgm:prSet>
      <dgm:spPr/>
    </dgm:pt>
    <dgm:pt modelId="{2B172CA0-F208-40B0-8AA4-C1FECEB9AEAB}" type="pres">
      <dgm:prSet presAssocID="{8210D8F3-6A7D-422A-AEF2-56C707660DD6}" presName="composite" presStyleCnt="0"/>
      <dgm:spPr/>
    </dgm:pt>
    <dgm:pt modelId="{E10261A1-21D9-4195-98DA-7BBE5669136B}" type="pres">
      <dgm:prSet presAssocID="{8210D8F3-6A7D-422A-AEF2-56C707660DD6}" presName="parTx" presStyleLbl="alignNode1" presStyleIdx="0" presStyleCnt="3" custLinFactNeighborX="-9818" custLinFactNeighborY="-3343">
        <dgm:presLayoutVars>
          <dgm:chMax val="0"/>
          <dgm:chPref val="0"/>
          <dgm:bulletEnabled val="1"/>
        </dgm:presLayoutVars>
      </dgm:prSet>
      <dgm:spPr/>
    </dgm:pt>
    <dgm:pt modelId="{6B64ACC7-6DBF-452F-A93E-A3EDDEAD22AC}" type="pres">
      <dgm:prSet presAssocID="{8210D8F3-6A7D-422A-AEF2-56C707660DD6}" presName="desTx" presStyleLbl="alignAccFollowNode1" presStyleIdx="0" presStyleCnt="3">
        <dgm:presLayoutVars>
          <dgm:bulletEnabled val="1"/>
        </dgm:presLayoutVars>
      </dgm:prSet>
      <dgm:spPr/>
    </dgm:pt>
    <dgm:pt modelId="{7035BBEA-C949-4C53-BF00-EF84CD2F6913}" type="pres">
      <dgm:prSet presAssocID="{0A0344E3-8E35-4D76-BE03-40BEB18BAF66}" presName="space" presStyleCnt="0"/>
      <dgm:spPr/>
    </dgm:pt>
    <dgm:pt modelId="{ED2FCC4D-3D43-442E-8212-A16C4193D328}" type="pres">
      <dgm:prSet presAssocID="{78E4934E-AD4D-4AC0-9A23-44A3FB793067}" presName="composite" presStyleCnt="0"/>
      <dgm:spPr/>
    </dgm:pt>
    <dgm:pt modelId="{319E8F40-DDD1-43F8-AC62-702ABA40045B}" type="pres">
      <dgm:prSet presAssocID="{78E4934E-AD4D-4AC0-9A23-44A3FB793067}" presName="parTx" presStyleLbl="alignNode1" presStyleIdx="1" presStyleCnt="3">
        <dgm:presLayoutVars>
          <dgm:chMax val="0"/>
          <dgm:chPref val="0"/>
          <dgm:bulletEnabled val="1"/>
        </dgm:presLayoutVars>
      </dgm:prSet>
      <dgm:spPr/>
    </dgm:pt>
    <dgm:pt modelId="{8838B989-F081-482E-B185-9A33ADE0E12B}" type="pres">
      <dgm:prSet presAssocID="{78E4934E-AD4D-4AC0-9A23-44A3FB793067}" presName="desTx" presStyleLbl="alignAccFollowNode1" presStyleIdx="1" presStyleCnt="3">
        <dgm:presLayoutVars>
          <dgm:bulletEnabled val="1"/>
        </dgm:presLayoutVars>
      </dgm:prSet>
      <dgm:spPr/>
    </dgm:pt>
    <dgm:pt modelId="{24009E4F-00D8-486C-95C3-B748649A3C42}" type="pres">
      <dgm:prSet presAssocID="{3A2DA81A-6243-4A78-B548-276096921955}" presName="space" presStyleCnt="0"/>
      <dgm:spPr/>
    </dgm:pt>
    <dgm:pt modelId="{A42405B1-ED5F-495F-84A8-A476F9D58F16}" type="pres">
      <dgm:prSet presAssocID="{85FC35B2-241D-4F2A-9CF3-AF9A82AAEE1B}" presName="composite" presStyleCnt="0"/>
      <dgm:spPr/>
    </dgm:pt>
    <dgm:pt modelId="{E764774F-213D-4FDF-B9AD-1F4517E77372}" type="pres">
      <dgm:prSet presAssocID="{85FC35B2-241D-4F2A-9CF3-AF9A82AAEE1B}" presName="parTx" presStyleLbl="alignNode1" presStyleIdx="2" presStyleCnt="3">
        <dgm:presLayoutVars>
          <dgm:chMax val="0"/>
          <dgm:chPref val="0"/>
          <dgm:bulletEnabled val="1"/>
        </dgm:presLayoutVars>
      </dgm:prSet>
      <dgm:spPr/>
    </dgm:pt>
    <dgm:pt modelId="{9D8AD3D1-3232-4E98-852D-2B8BA2378CAF}" type="pres">
      <dgm:prSet presAssocID="{85FC35B2-241D-4F2A-9CF3-AF9A82AAEE1B}" presName="desTx" presStyleLbl="alignAccFollowNode1" presStyleIdx="2" presStyleCnt="3">
        <dgm:presLayoutVars>
          <dgm:bulletEnabled val="1"/>
        </dgm:presLayoutVars>
      </dgm:prSet>
      <dgm:spPr/>
    </dgm:pt>
  </dgm:ptLst>
  <dgm:cxnLst>
    <dgm:cxn modelId="{9DE21E19-5B5B-489C-9D4B-27A4BBEC7F7F}" srcId="{85FC35B2-241D-4F2A-9CF3-AF9A82AAEE1B}" destId="{FEF0D585-D210-47C1-B5E5-AD5C3355C6A2}" srcOrd="4" destOrd="0" parTransId="{FA15FAAE-9FD4-4DEB-A1BF-7D9F04ECE94D}" sibTransId="{6AC8F1F9-C173-4309-9E2B-109ABD4D2579}"/>
    <dgm:cxn modelId="{60FA4A84-D02A-4787-8812-F7EA4076BE3E}" type="presOf" srcId="{6F7D261E-AD85-4C4D-8248-5FF51F578D98}" destId="{8838B989-F081-482E-B185-9A33ADE0E12B}" srcOrd="0" destOrd="4" presId="urn:microsoft.com/office/officeart/2005/8/layout/hList1"/>
    <dgm:cxn modelId="{EA260333-D332-48C6-B181-92E9C532B452}" type="presOf" srcId="{060441EF-8148-4A0D-94AA-202FBB2CAA99}" destId="{8838B989-F081-482E-B185-9A33ADE0E12B}" srcOrd="0" destOrd="3" presId="urn:microsoft.com/office/officeart/2005/8/layout/hList1"/>
    <dgm:cxn modelId="{7262D227-6519-40AC-90D3-1E9DA2D07507}" srcId="{78E4934E-AD4D-4AC0-9A23-44A3FB793067}" destId="{3DD5BEB8-90AE-4B38-B22B-C2DB6A2ED319}" srcOrd="2" destOrd="0" parTransId="{E86EA0BB-05EF-411F-93AA-EC52BEDA818F}" sibTransId="{A619C3B2-1B5E-4A4E-8D68-1112EC1B3719}"/>
    <dgm:cxn modelId="{B076F435-2652-4D07-90AC-8E2277F50314}" type="presOf" srcId="{85FC35B2-241D-4F2A-9CF3-AF9A82AAEE1B}" destId="{E764774F-213D-4FDF-B9AD-1F4517E77372}" srcOrd="0" destOrd="0" presId="urn:microsoft.com/office/officeart/2005/8/layout/hList1"/>
    <dgm:cxn modelId="{E73D0D02-5A37-4632-BEBD-CC5D06220D85}" srcId="{85FC35B2-241D-4F2A-9CF3-AF9A82AAEE1B}" destId="{A141A3BF-C533-4838-9156-082CBDB336A1}" srcOrd="2" destOrd="0" parTransId="{B82CA78D-2A25-4BA2-8C4D-FF55817580CC}" sibTransId="{086204DD-EA7A-4AC3-9644-9C29BDF9B2E4}"/>
    <dgm:cxn modelId="{55B06FA2-608F-4DEF-902F-98C6AEBE695A}" srcId="{8210D8F3-6A7D-422A-AEF2-56C707660DD6}" destId="{B8A3F991-FFE1-40F2-8FAC-1500756A9ED6}" srcOrd="0" destOrd="0" parTransId="{C651E620-5DEE-42D1-9C85-55388847E1BF}" sibTransId="{E0DC9191-6893-4CC3-A74B-3FAEC605EA01}"/>
    <dgm:cxn modelId="{D8F4E40C-296D-4550-BA0D-8CEFC85B5DF1}" type="presOf" srcId="{410C9D92-7F33-4A9F-B542-967EC32E8CA5}" destId="{9D8AD3D1-3232-4E98-852D-2B8BA2378CAF}" srcOrd="0" destOrd="3" presId="urn:microsoft.com/office/officeart/2005/8/layout/hList1"/>
    <dgm:cxn modelId="{BC1E4F04-5836-4074-996B-4CC61178D8D4}" type="presOf" srcId="{8210D8F3-6A7D-422A-AEF2-56C707660DD6}" destId="{E10261A1-21D9-4195-98DA-7BBE5669136B}" srcOrd="0" destOrd="0" presId="urn:microsoft.com/office/officeart/2005/8/layout/hList1"/>
    <dgm:cxn modelId="{FC506A71-39EF-493A-9459-05AA0BFF0BDA}" srcId="{DA0AA4FA-3B2A-4246-9FC1-443E8F9CD416}" destId="{8210D8F3-6A7D-422A-AEF2-56C707660DD6}" srcOrd="0" destOrd="0" parTransId="{ADC86F41-FB1B-4B4C-AF6B-42588884DF6B}" sibTransId="{0A0344E3-8E35-4D76-BE03-40BEB18BAF66}"/>
    <dgm:cxn modelId="{7D419819-F0FE-4A07-925A-C9CDF1312001}" type="presOf" srcId="{34838C38-652C-4B87-B42B-F28C7D50B986}" destId="{8838B989-F081-482E-B185-9A33ADE0E12B}" srcOrd="0" destOrd="0" presId="urn:microsoft.com/office/officeart/2005/8/layout/hList1"/>
    <dgm:cxn modelId="{15B330FA-D023-459F-8EB1-98C372753ACB}" type="presOf" srcId="{FEF0D585-D210-47C1-B5E5-AD5C3355C6A2}" destId="{9D8AD3D1-3232-4E98-852D-2B8BA2378CAF}" srcOrd="0" destOrd="4" presId="urn:microsoft.com/office/officeart/2005/8/layout/hList1"/>
    <dgm:cxn modelId="{A79733CC-2889-4738-9489-988E68930A83}" type="presOf" srcId="{DA0AA4FA-3B2A-4246-9FC1-443E8F9CD416}" destId="{BDE72CB8-CE0C-4E77-BB49-A6A494E2BDC2}" srcOrd="0" destOrd="0" presId="urn:microsoft.com/office/officeart/2005/8/layout/hList1"/>
    <dgm:cxn modelId="{EE20E084-00C3-46EE-8E74-BC2EAAE16674}" srcId="{DA0AA4FA-3B2A-4246-9FC1-443E8F9CD416}" destId="{78E4934E-AD4D-4AC0-9A23-44A3FB793067}" srcOrd="1" destOrd="0" parTransId="{D14FFB17-0812-4031-B144-535BC652AC9A}" sibTransId="{3A2DA81A-6243-4A78-B548-276096921955}"/>
    <dgm:cxn modelId="{4DBE29D8-1EFC-4C75-9897-EC6154E4DD44}" type="presOf" srcId="{A141A3BF-C533-4838-9156-082CBDB336A1}" destId="{9D8AD3D1-3232-4E98-852D-2B8BA2378CAF}" srcOrd="0" destOrd="2" presId="urn:microsoft.com/office/officeart/2005/8/layout/hList1"/>
    <dgm:cxn modelId="{F30E5187-E24E-4C43-AD04-868D3D740211}" srcId="{78E4934E-AD4D-4AC0-9A23-44A3FB793067}" destId="{34838C38-652C-4B87-B42B-F28C7D50B986}" srcOrd="0" destOrd="0" parTransId="{72F957EA-0CE4-4671-9267-CB8C6908DA4D}" sibTransId="{0C873E66-25FB-4A42-B9AB-9EFDD805B296}"/>
    <dgm:cxn modelId="{7B95658C-9D10-4944-918D-77A974637F7B}" type="presOf" srcId="{78E4934E-AD4D-4AC0-9A23-44A3FB793067}" destId="{319E8F40-DDD1-43F8-AC62-702ABA40045B}" srcOrd="0" destOrd="0" presId="urn:microsoft.com/office/officeart/2005/8/layout/hList1"/>
    <dgm:cxn modelId="{60945923-97BE-4E8E-9B04-FBD0E57B0B5A}" type="presOf" srcId="{AA3EDBD0-D38C-4197-B849-2C63D58E577A}" destId="{6B64ACC7-6DBF-452F-A93E-A3EDDEAD22AC}" srcOrd="0" destOrd="1" presId="urn:microsoft.com/office/officeart/2005/8/layout/hList1"/>
    <dgm:cxn modelId="{B8E61C1F-0E2A-4911-8650-B5722CC610C0}" type="presOf" srcId="{B8A3F991-FFE1-40F2-8FAC-1500756A9ED6}" destId="{6B64ACC7-6DBF-452F-A93E-A3EDDEAD22AC}" srcOrd="0" destOrd="0" presId="urn:microsoft.com/office/officeart/2005/8/layout/hList1"/>
    <dgm:cxn modelId="{1019B7CD-3D95-4F3F-B5A8-8E887EB5EBA0}" srcId="{DA0AA4FA-3B2A-4246-9FC1-443E8F9CD416}" destId="{85FC35B2-241D-4F2A-9CF3-AF9A82AAEE1B}" srcOrd="2" destOrd="0" parTransId="{75E2AC81-7B09-4534-984D-0C8127863E92}" sibTransId="{BA8B4FEE-0E7F-400F-8080-920CCF02315F}"/>
    <dgm:cxn modelId="{4E86BA63-441F-444A-A75F-F365CEFEC4D2}" srcId="{78E4934E-AD4D-4AC0-9A23-44A3FB793067}" destId="{6F7D261E-AD85-4C4D-8248-5FF51F578D98}" srcOrd="4" destOrd="0" parTransId="{ECE184E3-0979-43E5-9B47-D3D30331B249}" sibTransId="{321342CC-8A74-4B65-9E26-C74B8D65257D}"/>
    <dgm:cxn modelId="{54F5F9AE-43FB-4915-AEDC-02E501609EF4}" srcId="{85FC35B2-241D-4F2A-9CF3-AF9A82AAEE1B}" destId="{0B625232-FD50-43E3-8CB8-384F07BFF493}" srcOrd="1" destOrd="0" parTransId="{FDEF8DDE-8D4B-4459-8405-36265A1C7CC6}" sibTransId="{0DFBDE9A-C44F-45B9-B04B-5A87CD39114A}"/>
    <dgm:cxn modelId="{5F831B3B-5000-465A-8AD3-2A52012F03E1}" type="presOf" srcId="{BB9116A3-9968-420C-BD3D-16721BE34144}" destId="{6B64ACC7-6DBF-452F-A93E-A3EDDEAD22AC}" srcOrd="0" destOrd="2" presId="urn:microsoft.com/office/officeart/2005/8/layout/hList1"/>
    <dgm:cxn modelId="{EC3BFF7D-E0B3-4B0E-9DB3-44F6F4D64912}" srcId="{78E4934E-AD4D-4AC0-9A23-44A3FB793067}" destId="{060441EF-8148-4A0D-94AA-202FBB2CAA99}" srcOrd="3" destOrd="0" parTransId="{F7C33960-0502-44CC-B626-FB966B069330}" sibTransId="{24D1C67F-CD03-4586-B5AD-E8EDAF035AA7}"/>
    <dgm:cxn modelId="{C1E65128-1FF5-48FC-AC88-5428CFC39AD5}" type="presOf" srcId="{0B625232-FD50-43E3-8CB8-384F07BFF493}" destId="{9D8AD3D1-3232-4E98-852D-2B8BA2378CAF}" srcOrd="0" destOrd="1" presId="urn:microsoft.com/office/officeart/2005/8/layout/hList1"/>
    <dgm:cxn modelId="{98B3DE1B-454F-43A1-9181-29547F7567EB}" srcId="{85FC35B2-241D-4F2A-9CF3-AF9A82AAEE1B}" destId="{410C9D92-7F33-4A9F-B542-967EC32E8CA5}" srcOrd="3" destOrd="0" parTransId="{34135485-2486-4F62-BCA4-FE89163F4183}" sibTransId="{94C0394F-DA5C-4A2C-B37E-920D26301E4F}"/>
    <dgm:cxn modelId="{BFD4908B-3D6E-4FA9-8D74-94C7A6DD99AE}" type="presOf" srcId="{3DD5BEB8-90AE-4B38-B22B-C2DB6A2ED319}" destId="{8838B989-F081-482E-B185-9A33ADE0E12B}" srcOrd="0" destOrd="2" presId="urn:microsoft.com/office/officeart/2005/8/layout/hList1"/>
    <dgm:cxn modelId="{875559B0-E61D-477E-A16F-414DCB101804}" srcId="{85FC35B2-241D-4F2A-9CF3-AF9A82AAEE1B}" destId="{1E304F14-D076-431C-8C53-F774DB093F24}" srcOrd="0" destOrd="0" parTransId="{2A15801D-DC9D-47AD-9F3D-2102320B04F9}" sibTransId="{EB8EFADC-FAB8-4D77-B496-1AF75A1F2C51}"/>
    <dgm:cxn modelId="{3D5057CC-4DC7-4BD0-A7B7-2CB107E79C1A}" srcId="{8210D8F3-6A7D-422A-AEF2-56C707660DD6}" destId="{AA3EDBD0-D38C-4197-B849-2C63D58E577A}" srcOrd="1" destOrd="0" parTransId="{EB91C929-EAD2-4D2E-BEA6-5CA4E4EEC7EB}" sibTransId="{8A60F369-7B21-48A2-A007-6127A1F45CAD}"/>
    <dgm:cxn modelId="{A1EDB07E-E9AD-49AA-A24D-AFB873C2B57B}" srcId="{8210D8F3-6A7D-422A-AEF2-56C707660DD6}" destId="{BB9116A3-9968-420C-BD3D-16721BE34144}" srcOrd="2" destOrd="0" parTransId="{D4CDE514-1568-4441-80DF-E2D5340EB855}" sibTransId="{8781DCE4-2053-4B78-BAFE-37B20EB7BC2C}"/>
    <dgm:cxn modelId="{BD3DEC0D-04D7-42D2-A57A-DCD093E36A29}" type="presOf" srcId="{1E304F14-D076-431C-8C53-F774DB093F24}" destId="{9D8AD3D1-3232-4E98-852D-2B8BA2378CAF}" srcOrd="0" destOrd="0" presId="urn:microsoft.com/office/officeart/2005/8/layout/hList1"/>
    <dgm:cxn modelId="{AD990152-2689-468B-81CD-FC118DF88D08}" srcId="{78E4934E-AD4D-4AC0-9A23-44A3FB793067}" destId="{13D6415A-A95D-43B1-8809-DE3F03AB410F}" srcOrd="1" destOrd="0" parTransId="{612C9E7D-1BC5-44A1-B9D7-FDA4B10FB583}" sibTransId="{16256545-AB90-44B4-B7B3-FDCC18B7A725}"/>
    <dgm:cxn modelId="{92681F4F-2A54-427E-B726-79E888CC16F8}" type="presOf" srcId="{13D6415A-A95D-43B1-8809-DE3F03AB410F}" destId="{8838B989-F081-482E-B185-9A33ADE0E12B}" srcOrd="0" destOrd="1" presId="urn:microsoft.com/office/officeart/2005/8/layout/hList1"/>
    <dgm:cxn modelId="{42B7B19A-2FCC-4238-A113-9F0CDF060280}" type="presParOf" srcId="{BDE72CB8-CE0C-4E77-BB49-A6A494E2BDC2}" destId="{2B172CA0-F208-40B0-8AA4-C1FECEB9AEAB}" srcOrd="0" destOrd="0" presId="urn:microsoft.com/office/officeart/2005/8/layout/hList1"/>
    <dgm:cxn modelId="{B67CAD0B-612B-4408-AE96-4E35B664FBEB}" type="presParOf" srcId="{2B172CA0-F208-40B0-8AA4-C1FECEB9AEAB}" destId="{E10261A1-21D9-4195-98DA-7BBE5669136B}" srcOrd="0" destOrd="0" presId="urn:microsoft.com/office/officeart/2005/8/layout/hList1"/>
    <dgm:cxn modelId="{C1741ECA-A655-4C20-968D-AA47337A75A5}" type="presParOf" srcId="{2B172CA0-F208-40B0-8AA4-C1FECEB9AEAB}" destId="{6B64ACC7-6DBF-452F-A93E-A3EDDEAD22AC}" srcOrd="1" destOrd="0" presId="urn:microsoft.com/office/officeart/2005/8/layout/hList1"/>
    <dgm:cxn modelId="{29BBEC14-084D-4FE1-BB10-44BB6F91BFCE}" type="presParOf" srcId="{BDE72CB8-CE0C-4E77-BB49-A6A494E2BDC2}" destId="{7035BBEA-C949-4C53-BF00-EF84CD2F6913}" srcOrd="1" destOrd="0" presId="urn:microsoft.com/office/officeart/2005/8/layout/hList1"/>
    <dgm:cxn modelId="{F5D7351F-1F16-4047-B99F-53B649FF5E64}" type="presParOf" srcId="{BDE72CB8-CE0C-4E77-BB49-A6A494E2BDC2}" destId="{ED2FCC4D-3D43-442E-8212-A16C4193D328}" srcOrd="2" destOrd="0" presId="urn:microsoft.com/office/officeart/2005/8/layout/hList1"/>
    <dgm:cxn modelId="{6D51883A-DE5C-4F19-9038-3C8BDCD93622}" type="presParOf" srcId="{ED2FCC4D-3D43-442E-8212-A16C4193D328}" destId="{319E8F40-DDD1-43F8-AC62-702ABA40045B}" srcOrd="0" destOrd="0" presId="urn:microsoft.com/office/officeart/2005/8/layout/hList1"/>
    <dgm:cxn modelId="{6041F7BB-509D-4308-8F71-9F615AA1499A}" type="presParOf" srcId="{ED2FCC4D-3D43-442E-8212-A16C4193D328}" destId="{8838B989-F081-482E-B185-9A33ADE0E12B}" srcOrd="1" destOrd="0" presId="urn:microsoft.com/office/officeart/2005/8/layout/hList1"/>
    <dgm:cxn modelId="{EBE3AA7D-E77E-45F9-A2CA-7BFE9DCFA2D6}" type="presParOf" srcId="{BDE72CB8-CE0C-4E77-BB49-A6A494E2BDC2}" destId="{24009E4F-00D8-486C-95C3-B748649A3C42}" srcOrd="3" destOrd="0" presId="urn:microsoft.com/office/officeart/2005/8/layout/hList1"/>
    <dgm:cxn modelId="{780CD35A-42AA-4B2B-BA11-314E01D266FD}" type="presParOf" srcId="{BDE72CB8-CE0C-4E77-BB49-A6A494E2BDC2}" destId="{A42405B1-ED5F-495F-84A8-A476F9D58F16}" srcOrd="4" destOrd="0" presId="urn:microsoft.com/office/officeart/2005/8/layout/hList1"/>
    <dgm:cxn modelId="{EBBE3E8F-2F96-4A28-AAE7-BEAB4C2CAB02}" type="presParOf" srcId="{A42405B1-ED5F-495F-84A8-A476F9D58F16}" destId="{E764774F-213D-4FDF-B9AD-1F4517E77372}" srcOrd="0" destOrd="0" presId="urn:microsoft.com/office/officeart/2005/8/layout/hList1"/>
    <dgm:cxn modelId="{E1DB952E-DBAA-4FEB-BBC5-8364C38F7E79}" type="presParOf" srcId="{A42405B1-ED5F-495F-84A8-A476F9D58F16}" destId="{9D8AD3D1-3232-4E98-852D-2B8BA2378C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0AA4FA-3B2A-4246-9FC1-443E8F9CD416}"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en-US"/>
        </a:p>
      </dgm:t>
    </dgm:pt>
    <dgm:pt modelId="{AD7C830A-23A0-4E8B-80F9-B4F00F8355A1}">
      <dgm:prSet phldrT="[Text]"/>
      <dgm:spPr/>
      <dgm:t>
        <a:bodyPr/>
        <a:lstStyle/>
        <a:p>
          <a:r>
            <a:rPr lang="en-US" dirty="0"/>
            <a:t>Queue (Order Processing)</a:t>
          </a:r>
        </a:p>
      </dgm:t>
    </dgm:pt>
    <dgm:pt modelId="{6E541D32-ED65-42A4-907A-5D2D28E28216}" type="parTrans" cxnId="{5A8B41F1-52F5-4488-8756-8118EE4101BB}">
      <dgm:prSet/>
      <dgm:spPr/>
      <dgm:t>
        <a:bodyPr/>
        <a:lstStyle/>
        <a:p>
          <a:endParaRPr lang="en-US"/>
        </a:p>
      </dgm:t>
    </dgm:pt>
    <dgm:pt modelId="{9A18F7E4-CBCB-4FE4-8D34-19683C5D46B5}" type="sibTrans" cxnId="{5A8B41F1-52F5-4488-8756-8118EE4101BB}">
      <dgm:prSet/>
      <dgm:spPr/>
      <dgm:t>
        <a:bodyPr/>
        <a:lstStyle/>
        <a:p>
          <a:endParaRPr lang="en-US"/>
        </a:p>
      </dgm:t>
    </dgm:pt>
    <dgm:pt modelId="{30558159-188E-43C9-99C3-1F92A04ADD9F}">
      <dgm:prSet phldrT="[Text]"/>
      <dgm:spPr/>
      <dgm:t>
        <a:bodyPr/>
        <a:lstStyle/>
        <a:p>
          <a:r>
            <a:rPr lang="en-US" dirty="0"/>
            <a:t>Order1</a:t>
          </a:r>
        </a:p>
      </dgm:t>
    </dgm:pt>
    <dgm:pt modelId="{827A24E8-FA73-4B5B-AE14-C5292B2360B6}" type="parTrans" cxnId="{777D7056-1142-4D74-AFB5-85B3F330F304}">
      <dgm:prSet/>
      <dgm:spPr/>
      <dgm:t>
        <a:bodyPr/>
        <a:lstStyle/>
        <a:p>
          <a:endParaRPr lang="en-US"/>
        </a:p>
      </dgm:t>
    </dgm:pt>
    <dgm:pt modelId="{85EEF5DF-6860-490C-81FB-24EB15427A0C}" type="sibTrans" cxnId="{777D7056-1142-4D74-AFB5-85B3F330F304}">
      <dgm:prSet/>
      <dgm:spPr/>
      <dgm:t>
        <a:bodyPr/>
        <a:lstStyle/>
        <a:p>
          <a:endParaRPr lang="en-US"/>
        </a:p>
      </dgm:t>
    </dgm:pt>
    <dgm:pt modelId="{8210D8F3-6A7D-422A-AEF2-56C707660DD6}">
      <dgm:prSet phldrT="[Text]"/>
      <dgm:spPr/>
      <dgm:t>
        <a:bodyPr/>
        <a:lstStyle/>
        <a:p>
          <a:r>
            <a:rPr lang="en-US" dirty="0"/>
            <a:t>Order2</a:t>
          </a:r>
        </a:p>
      </dgm:t>
    </dgm:pt>
    <dgm:pt modelId="{ADC86F41-FB1B-4B4C-AF6B-42588884DF6B}" type="parTrans" cxnId="{FC506A71-39EF-493A-9459-05AA0BFF0BDA}">
      <dgm:prSet/>
      <dgm:spPr/>
      <dgm:t>
        <a:bodyPr/>
        <a:lstStyle/>
        <a:p>
          <a:endParaRPr lang="en-US"/>
        </a:p>
      </dgm:t>
    </dgm:pt>
    <dgm:pt modelId="{0A0344E3-8E35-4D76-BE03-40BEB18BAF66}" type="sibTrans" cxnId="{FC506A71-39EF-493A-9459-05AA0BFF0BDA}">
      <dgm:prSet/>
      <dgm:spPr/>
      <dgm:t>
        <a:bodyPr/>
        <a:lstStyle/>
        <a:p>
          <a:endParaRPr lang="en-US"/>
        </a:p>
      </dgm:t>
    </dgm:pt>
    <dgm:pt modelId="{88158C2A-EA6A-41CA-B649-5CEDDFAC18D9}">
      <dgm:prSet phldrT="[Text]"/>
      <dgm:spPr/>
      <dgm:t>
        <a:bodyPr/>
        <a:lstStyle/>
        <a:p>
          <a:r>
            <a:rPr lang="en-US" dirty="0" err="1"/>
            <a:t>OrderN</a:t>
          </a:r>
          <a:r>
            <a:rPr lang="en-US" dirty="0"/>
            <a:t>…</a:t>
          </a:r>
        </a:p>
      </dgm:t>
    </dgm:pt>
    <dgm:pt modelId="{4A76AB1B-7E2C-462C-A2C2-FD0EB7F0F5CE}" type="parTrans" cxnId="{4D56EAE8-9BBA-42DE-B85E-D6EFFF55A8FE}">
      <dgm:prSet/>
      <dgm:spPr/>
      <dgm:t>
        <a:bodyPr/>
        <a:lstStyle/>
        <a:p>
          <a:endParaRPr lang="en-US"/>
        </a:p>
      </dgm:t>
    </dgm:pt>
    <dgm:pt modelId="{A95EFD3C-E34C-44D8-8D2B-B52B3BC11A28}" type="sibTrans" cxnId="{4D56EAE8-9BBA-42DE-B85E-D6EFFF55A8FE}">
      <dgm:prSet/>
      <dgm:spPr/>
      <dgm:t>
        <a:bodyPr/>
        <a:lstStyle/>
        <a:p>
          <a:endParaRPr lang="en-US"/>
        </a:p>
      </dgm:t>
    </dgm:pt>
    <dgm:pt modelId="{DB76BB94-EA8F-4D5C-897B-41D8CA04AF14}" type="pres">
      <dgm:prSet presAssocID="{DA0AA4FA-3B2A-4246-9FC1-443E8F9CD416}" presName="Name0" presStyleCnt="0">
        <dgm:presLayoutVars>
          <dgm:chPref val="1"/>
          <dgm:dir/>
          <dgm:animOne val="branch"/>
          <dgm:animLvl val="lvl"/>
          <dgm:resizeHandles/>
        </dgm:presLayoutVars>
      </dgm:prSet>
      <dgm:spPr/>
    </dgm:pt>
    <dgm:pt modelId="{DFB1A238-4503-49CB-9CB3-35F2E7FDF8EB}" type="pres">
      <dgm:prSet presAssocID="{AD7C830A-23A0-4E8B-80F9-B4F00F8355A1}" presName="vertOne" presStyleCnt="0"/>
      <dgm:spPr/>
    </dgm:pt>
    <dgm:pt modelId="{9B9BB7C8-2117-4DE2-95BA-9EC847EF6829}" type="pres">
      <dgm:prSet presAssocID="{AD7C830A-23A0-4E8B-80F9-B4F00F8355A1}" presName="txOne" presStyleLbl="node0" presStyleIdx="0" presStyleCnt="1">
        <dgm:presLayoutVars>
          <dgm:chPref val="3"/>
        </dgm:presLayoutVars>
      </dgm:prSet>
      <dgm:spPr/>
    </dgm:pt>
    <dgm:pt modelId="{A37CC7B8-676A-4F95-BE93-CFEE82B2C8AF}" type="pres">
      <dgm:prSet presAssocID="{AD7C830A-23A0-4E8B-80F9-B4F00F8355A1}" presName="parTransOne" presStyleCnt="0"/>
      <dgm:spPr/>
    </dgm:pt>
    <dgm:pt modelId="{F3750B4C-706C-4CAB-845F-089F0D9CF65D}" type="pres">
      <dgm:prSet presAssocID="{AD7C830A-23A0-4E8B-80F9-B4F00F8355A1}" presName="horzOne" presStyleCnt="0"/>
      <dgm:spPr/>
    </dgm:pt>
    <dgm:pt modelId="{D4E48825-2BFD-4F2F-9900-D12693935441}" type="pres">
      <dgm:prSet presAssocID="{30558159-188E-43C9-99C3-1F92A04ADD9F}" presName="vertTwo" presStyleCnt="0"/>
      <dgm:spPr/>
    </dgm:pt>
    <dgm:pt modelId="{741E622F-E519-454B-A6B1-ED91D8C1AA96}" type="pres">
      <dgm:prSet presAssocID="{30558159-188E-43C9-99C3-1F92A04ADD9F}" presName="txTwo" presStyleLbl="node2" presStyleIdx="0" presStyleCnt="3">
        <dgm:presLayoutVars>
          <dgm:chPref val="3"/>
        </dgm:presLayoutVars>
      </dgm:prSet>
      <dgm:spPr/>
    </dgm:pt>
    <dgm:pt modelId="{E9740B5E-E749-487B-915D-9B1456282186}" type="pres">
      <dgm:prSet presAssocID="{30558159-188E-43C9-99C3-1F92A04ADD9F}" presName="horzTwo" presStyleCnt="0"/>
      <dgm:spPr/>
    </dgm:pt>
    <dgm:pt modelId="{19536024-0853-4305-8818-80C53C97A1FD}" type="pres">
      <dgm:prSet presAssocID="{85EEF5DF-6860-490C-81FB-24EB15427A0C}" presName="sibSpaceTwo" presStyleCnt="0"/>
      <dgm:spPr/>
    </dgm:pt>
    <dgm:pt modelId="{30E3E908-733D-4437-94F3-9B13F46F0A63}" type="pres">
      <dgm:prSet presAssocID="{8210D8F3-6A7D-422A-AEF2-56C707660DD6}" presName="vertTwo" presStyleCnt="0"/>
      <dgm:spPr/>
    </dgm:pt>
    <dgm:pt modelId="{D84E3CED-0E8C-4AE7-818F-90A8B52846A8}" type="pres">
      <dgm:prSet presAssocID="{8210D8F3-6A7D-422A-AEF2-56C707660DD6}" presName="txTwo" presStyleLbl="node2" presStyleIdx="1" presStyleCnt="3">
        <dgm:presLayoutVars>
          <dgm:chPref val="3"/>
        </dgm:presLayoutVars>
      </dgm:prSet>
      <dgm:spPr/>
    </dgm:pt>
    <dgm:pt modelId="{6B404DC3-8CEB-4070-ACAB-FEBF10E97DCC}" type="pres">
      <dgm:prSet presAssocID="{8210D8F3-6A7D-422A-AEF2-56C707660DD6}" presName="horzTwo" presStyleCnt="0"/>
      <dgm:spPr/>
    </dgm:pt>
    <dgm:pt modelId="{26A3BE20-8A85-47EC-BD9D-B99BF790D408}" type="pres">
      <dgm:prSet presAssocID="{0A0344E3-8E35-4D76-BE03-40BEB18BAF66}" presName="sibSpaceTwo" presStyleCnt="0"/>
      <dgm:spPr/>
    </dgm:pt>
    <dgm:pt modelId="{4CD8A42A-FF25-4A2A-B6DD-1B66C346E48C}" type="pres">
      <dgm:prSet presAssocID="{88158C2A-EA6A-41CA-B649-5CEDDFAC18D9}" presName="vertTwo" presStyleCnt="0"/>
      <dgm:spPr/>
    </dgm:pt>
    <dgm:pt modelId="{1A3C5CD4-31E2-48FE-9EA6-9AFA434BC432}" type="pres">
      <dgm:prSet presAssocID="{88158C2A-EA6A-41CA-B649-5CEDDFAC18D9}" presName="txTwo" presStyleLbl="node2" presStyleIdx="2" presStyleCnt="3">
        <dgm:presLayoutVars>
          <dgm:chPref val="3"/>
        </dgm:presLayoutVars>
      </dgm:prSet>
      <dgm:spPr/>
    </dgm:pt>
    <dgm:pt modelId="{529C31E4-411A-4EE0-ADA0-F6A418A30112}" type="pres">
      <dgm:prSet presAssocID="{88158C2A-EA6A-41CA-B649-5CEDDFAC18D9}" presName="horzTwo" presStyleCnt="0"/>
      <dgm:spPr/>
    </dgm:pt>
  </dgm:ptLst>
  <dgm:cxnLst>
    <dgm:cxn modelId="{47A1F3C8-A5E0-48F3-8D99-1BD2A50AC0A5}" type="presOf" srcId="{88158C2A-EA6A-41CA-B649-5CEDDFAC18D9}" destId="{1A3C5CD4-31E2-48FE-9EA6-9AFA434BC432}" srcOrd="0" destOrd="0" presId="urn:microsoft.com/office/officeart/2005/8/layout/hierarchy4"/>
    <dgm:cxn modelId="{8E72F611-506C-45B4-A1B1-F08CB2405112}" type="presOf" srcId="{8210D8F3-6A7D-422A-AEF2-56C707660DD6}" destId="{D84E3CED-0E8C-4AE7-818F-90A8B52846A8}" srcOrd="0" destOrd="0" presId="urn:microsoft.com/office/officeart/2005/8/layout/hierarchy4"/>
    <dgm:cxn modelId="{4D56EAE8-9BBA-42DE-B85E-D6EFFF55A8FE}" srcId="{AD7C830A-23A0-4E8B-80F9-B4F00F8355A1}" destId="{88158C2A-EA6A-41CA-B649-5CEDDFAC18D9}" srcOrd="2" destOrd="0" parTransId="{4A76AB1B-7E2C-462C-A2C2-FD0EB7F0F5CE}" sibTransId="{A95EFD3C-E34C-44D8-8D2B-B52B3BC11A28}"/>
    <dgm:cxn modelId="{FC506A71-39EF-493A-9459-05AA0BFF0BDA}" srcId="{AD7C830A-23A0-4E8B-80F9-B4F00F8355A1}" destId="{8210D8F3-6A7D-422A-AEF2-56C707660DD6}" srcOrd="1" destOrd="0" parTransId="{ADC86F41-FB1B-4B4C-AF6B-42588884DF6B}" sibTransId="{0A0344E3-8E35-4D76-BE03-40BEB18BAF66}"/>
    <dgm:cxn modelId="{55E9A0FB-4D2F-4320-9D5B-3AEE547A0276}" type="presOf" srcId="{AD7C830A-23A0-4E8B-80F9-B4F00F8355A1}" destId="{9B9BB7C8-2117-4DE2-95BA-9EC847EF6829}" srcOrd="0" destOrd="0" presId="urn:microsoft.com/office/officeart/2005/8/layout/hierarchy4"/>
    <dgm:cxn modelId="{777D7056-1142-4D74-AFB5-85B3F330F304}" srcId="{AD7C830A-23A0-4E8B-80F9-B4F00F8355A1}" destId="{30558159-188E-43C9-99C3-1F92A04ADD9F}" srcOrd="0" destOrd="0" parTransId="{827A24E8-FA73-4B5B-AE14-C5292B2360B6}" sibTransId="{85EEF5DF-6860-490C-81FB-24EB15427A0C}"/>
    <dgm:cxn modelId="{0FCAFD3C-86E8-4668-9217-B7DC2FBFB065}" type="presOf" srcId="{30558159-188E-43C9-99C3-1F92A04ADD9F}" destId="{741E622F-E519-454B-A6B1-ED91D8C1AA96}" srcOrd="0" destOrd="0" presId="urn:microsoft.com/office/officeart/2005/8/layout/hierarchy4"/>
    <dgm:cxn modelId="{5A8B41F1-52F5-4488-8756-8118EE4101BB}" srcId="{DA0AA4FA-3B2A-4246-9FC1-443E8F9CD416}" destId="{AD7C830A-23A0-4E8B-80F9-B4F00F8355A1}" srcOrd="0" destOrd="0" parTransId="{6E541D32-ED65-42A4-907A-5D2D28E28216}" sibTransId="{9A18F7E4-CBCB-4FE4-8D34-19683C5D46B5}"/>
    <dgm:cxn modelId="{FB0A8956-20A1-4C00-A8DD-60CA42C2F956}" type="presOf" srcId="{DA0AA4FA-3B2A-4246-9FC1-443E8F9CD416}" destId="{DB76BB94-EA8F-4D5C-897B-41D8CA04AF14}" srcOrd="0" destOrd="0" presId="urn:microsoft.com/office/officeart/2005/8/layout/hierarchy4"/>
    <dgm:cxn modelId="{B5159BCC-FA26-4F9C-B325-7C1808D0B1F2}" type="presParOf" srcId="{DB76BB94-EA8F-4D5C-897B-41D8CA04AF14}" destId="{DFB1A238-4503-49CB-9CB3-35F2E7FDF8EB}" srcOrd="0" destOrd="0" presId="urn:microsoft.com/office/officeart/2005/8/layout/hierarchy4"/>
    <dgm:cxn modelId="{4A9770C6-0D6F-4605-93B7-F8428F6BD2B1}" type="presParOf" srcId="{DFB1A238-4503-49CB-9CB3-35F2E7FDF8EB}" destId="{9B9BB7C8-2117-4DE2-95BA-9EC847EF6829}" srcOrd="0" destOrd="0" presId="urn:microsoft.com/office/officeart/2005/8/layout/hierarchy4"/>
    <dgm:cxn modelId="{95135B54-689D-4498-9B97-B35CBF9CC10B}" type="presParOf" srcId="{DFB1A238-4503-49CB-9CB3-35F2E7FDF8EB}" destId="{A37CC7B8-676A-4F95-BE93-CFEE82B2C8AF}" srcOrd="1" destOrd="0" presId="urn:microsoft.com/office/officeart/2005/8/layout/hierarchy4"/>
    <dgm:cxn modelId="{BE8591B7-A697-4FE6-9C5B-E367745D1E12}" type="presParOf" srcId="{DFB1A238-4503-49CB-9CB3-35F2E7FDF8EB}" destId="{F3750B4C-706C-4CAB-845F-089F0D9CF65D}" srcOrd="2" destOrd="0" presId="urn:microsoft.com/office/officeart/2005/8/layout/hierarchy4"/>
    <dgm:cxn modelId="{887124D7-7203-40D4-925D-719BDE5CF074}" type="presParOf" srcId="{F3750B4C-706C-4CAB-845F-089F0D9CF65D}" destId="{D4E48825-2BFD-4F2F-9900-D12693935441}" srcOrd="0" destOrd="0" presId="urn:microsoft.com/office/officeart/2005/8/layout/hierarchy4"/>
    <dgm:cxn modelId="{10028A0A-21B3-4290-9891-C1DA95D20005}" type="presParOf" srcId="{D4E48825-2BFD-4F2F-9900-D12693935441}" destId="{741E622F-E519-454B-A6B1-ED91D8C1AA96}" srcOrd="0" destOrd="0" presId="urn:microsoft.com/office/officeart/2005/8/layout/hierarchy4"/>
    <dgm:cxn modelId="{D76A7E70-9792-456A-ADBA-1F4CCBDA6417}" type="presParOf" srcId="{D4E48825-2BFD-4F2F-9900-D12693935441}" destId="{E9740B5E-E749-487B-915D-9B1456282186}" srcOrd="1" destOrd="0" presId="urn:microsoft.com/office/officeart/2005/8/layout/hierarchy4"/>
    <dgm:cxn modelId="{40297119-EAD8-49BE-9ADC-1CE4C13AB8FD}" type="presParOf" srcId="{F3750B4C-706C-4CAB-845F-089F0D9CF65D}" destId="{19536024-0853-4305-8818-80C53C97A1FD}" srcOrd="1" destOrd="0" presId="urn:microsoft.com/office/officeart/2005/8/layout/hierarchy4"/>
    <dgm:cxn modelId="{287A2A49-80F1-4287-91FE-5D2DBA223A0F}" type="presParOf" srcId="{F3750B4C-706C-4CAB-845F-089F0D9CF65D}" destId="{30E3E908-733D-4437-94F3-9B13F46F0A63}" srcOrd="2" destOrd="0" presId="urn:microsoft.com/office/officeart/2005/8/layout/hierarchy4"/>
    <dgm:cxn modelId="{804397E3-0028-4D4D-96D1-5571AAC7E4FF}" type="presParOf" srcId="{30E3E908-733D-4437-94F3-9B13F46F0A63}" destId="{D84E3CED-0E8C-4AE7-818F-90A8B52846A8}" srcOrd="0" destOrd="0" presId="urn:microsoft.com/office/officeart/2005/8/layout/hierarchy4"/>
    <dgm:cxn modelId="{563F6A12-80ED-419B-9B72-B98F0E9977EA}" type="presParOf" srcId="{30E3E908-733D-4437-94F3-9B13F46F0A63}" destId="{6B404DC3-8CEB-4070-ACAB-FEBF10E97DCC}" srcOrd="1" destOrd="0" presId="urn:microsoft.com/office/officeart/2005/8/layout/hierarchy4"/>
    <dgm:cxn modelId="{26725734-8B4F-4811-80B1-D5DC0AFDE681}" type="presParOf" srcId="{F3750B4C-706C-4CAB-845F-089F0D9CF65D}" destId="{26A3BE20-8A85-47EC-BD9D-B99BF790D408}" srcOrd="3" destOrd="0" presId="urn:microsoft.com/office/officeart/2005/8/layout/hierarchy4"/>
    <dgm:cxn modelId="{8C779DF6-A77C-4D2B-A80F-067DAE4B22A8}" type="presParOf" srcId="{F3750B4C-706C-4CAB-845F-089F0D9CF65D}" destId="{4CD8A42A-FF25-4A2A-B6DD-1B66C346E48C}" srcOrd="4" destOrd="0" presId="urn:microsoft.com/office/officeart/2005/8/layout/hierarchy4"/>
    <dgm:cxn modelId="{FAA80EE6-D956-4C19-AEDC-751FC528A75D}" type="presParOf" srcId="{4CD8A42A-FF25-4A2A-B6DD-1B66C346E48C}" destId="{1A3C5CD4-31E2-48FE-9EA6-9AFA434BC432}" srcOrd="0" destOrd="0" presId="urn:microsoft.com/office/officeart/2005/8/layout/hierarchy4"/>
    <dgm:cxn modelId="{E9E469D8-AEE3-48A4-A511-6724CBEA0CAA}" type="presParOf" srcId="{4CD8A42A-FF25-4A2A-B6DD-1B66C346E48C}" destId="{529C31E4-411A-4EE0-ADA0-F6A418A30112}"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AA4FA-3B2A-4246-9FC1-443E8F9CD416}"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EDE2A7BF-2493-4FDA-A46D-001C8F4CDA26}">
      <dgm:prSet phldrT="[Text]"/>
      <dgm:spPr/>
      <dgm:t>
        <a:bodyPr/>
        <a:lstStyle/>
        <a:p>
          <a:r>
            <a:rPr lang="en-US" dirty="0"/>
            <a:t>Share name 1 (archive)</a:t>
          </a:r>
        </a:p>
      </dgm:t>
    </dgm:pt>
    <dgm:pt modelId="{DDEF28D3-0F58-46BF-9DDE-F54E600183BF}" type="parTrans" cxnId="{0D7B73CE-935C-45E9-8F81-957B331A0111}">
      <dgm:prSet/>
      <dgm:spPr/>
      <dgm:t>
        <a:bodyPr/>
        <a:lstStyle/>
        <a:p>
          <a:endParaRPr lang="en-US"/>
        </a:p>
      </dgm:t>
    </dgm:pt>
    <dgm:pt modelId="{CBE3AF3E-0304-49C6-A221-966D8EE063BF}" type="sibTrans" cxnId="{0D7B73CE-935C-45E9-8F81-957B331A0111}">
      <dgm:prSet/>
      <dgm:spPr/>
      <dgm:t>
        <a:bodyPr/>
        <a:lstStyle/>
        <a:p>
          <a:endParaRPr lang="en-US"/>
        </a:p>
      </dgm:t>
    </dgm:pt>
    <dgm:pt modelId="{9755A795-C1CB-4CD5-B645-E6044B25F25D}">
      <dgm:prSet phldrT="[Text]"/>
      <dgm:spPr/>
      <dgm:t>
        <a:bodyPr/>
        <a:lstStyle/>
        <a:p>
          <a:r>
            <a:rPr lang="en-US" dirty="0"/>
            <a:t>/Folder</a:t>
          </a:r>
        </a:p>
      </dgm:t>
    </dgm:pt>
    <dgm:pt modelId="{E2EC334A-CDCD-4CD4-8366-AD0B368E031C}" type="parTrans" cxnId="{463B6323-7225-4531-8730-201023EF633A}">
      <dgm:prSet/>
      <dgm:spPr/>
      <dgm:t>
        <a:bodyPr/>
        <a:lstStyle/>
        <a:p>
          <a:endParaRPr lang="en-US"/>
        </a:p>
      </dgm:t>
    </dgm:pt>
    <dgm:pt modelId="{7BA64507-8426-41C5-89E4-A7EC1C434E81}" type="sibTrans" cxnId="{463B6323-7225-4531-8730-201023EF633A}">
      <dgm:prSet/>
      <dgm:spPr/>
      <dgm:t>
        <a:bodyPr/>
        <a:lstStyle/>
        <a:p>
          <a:endParaRPr lang="en-US"/>
        </a:p>
      </dgm:t>
    </dgm:pt>
    <dgm:pt modelId="{59A5DC32-3545-4AA8-8E2F-B9CA14E97425}">
      <dgm:prSet phldrT="[Text]"/>
      <dgm:spPr/>
      <dgm:t>
        <a:bodyPr/>
        <a:lstStyle/>
        <a:p>
          <a:r>
            <a:rPr lang="en-US" dirty="0"/>
            <a:t>/File1.docx</a:t>
          </a:r>
        </a:p>
      </dgm:t>
    </dgm:pt>
    <dgm:pt modelId="{7B9742B1-5394-4CCC-984B-43CC51091C05}" type="parTrans" cxnId="{75B0535E-8FB1-4486-A8AE-D2B500CB5DB7}">
      <dgm:prSet/>
      <dgm:spPr/>
      <dgm:t>
        <a:bodyPr/>
        <a:lstStyle/>
        <a:p>
          <a:endParaRPr lang="en-US"/>
        </a:p>
      </dgm:t>
    </dgm:pt>
    <dgm:pt modelId="{1DF82D3B-1F3E-4CDC-923F-57B6D4C552D6}" type="sibTrans" cxnId="{75B0535E-8FB1-4486-A8AE-D2B500CB5DB7}">
      <dgm:prSet/>
      <dgm:spPr/>
      <dgm:t>
        <a:bodyPr/>
        <a:lstStyle/>
        <a:p>
          <a:endParaRPr lang="en-US"/>
        </a:p>
      </dgm:t>
    </dgm:pt>
    <dgm:pt modelId="{37FC0FE4-A223-46F4-8233-67F76020D761}">
      <dgm:prSet phldrT="[Text]"/>
      <dgm:spPr/>
      <dgm:t>
        <a:bodyPr/>
        <a:lstStyle/>
        <a:p>
          <a:r>
            <a:rPr lang="en-US" dirty="0"/>
            <a:t>/</a:t>
          </a:r>
          <a:r>
            <a:rPr lang="en-US" dirty="0" err="1"/>
            <a:t>foldera</a:t>
          </a:r>
          <a:endParaRPr lang="en-US" dirty="0"/>
        </a:p>
      </dgm:t>
    </dgm:pt>
    <dgm:pt modelId="{1CBE304A-1822-42E9-B4AD-3EA1CCBD95DB}" type="parTrans" cxnId="{DBD2664B-CE38-438E-BCE8-B122CC99DFC2}">
      <dgm:prSet/>
      <dgm:spPr/>
      <dgm:t>
        <a:bodyPr/>
        <a:lstStyle/>
        <a:p>
          <a:endParaRPr lang="en-US"/>
        </a:p>
      </dgm:t>
    </dgm:pt>
    <dgm:pt modelId="{C2E1F683-4DCB-4B8A-8767-8DA3C312BB17}" type="sibTrans" cxnId="{DBD2664B-CE38-438E-BCE8-B122CC99DFC2}">
      <dgm:prSet/>
      <dgm:spPr/>
      <dgm:t>
        <a:bodyPr/>
        <a:lstStyle/>
        <a:p>
          <a:endParaRPr lang="en-US"/>
        </a:p>
      </dgm:t>
    </dgm:pt>
    <dgm:pt modelId="{8ACB5B51-011B-4813-A10C-4EA392E50FFD}">
      <dgm:prSet phldrT="[Text]"/>
      <dgm:spPr/>
      <dgm:t>
        <a:bodyPr/>
        <a:lstStyle/>
        <a:p>
          <a:r>
            <a:rPr lang="en-US" dirty="0"/>
            <a:t>/file2.pptx</a:t>
          </a:r>
        </a:p>
      </dgm:t>
    </dgm:pt>
    <dgm:pt modelId="{5D028557-8157-4BDA-B2E4-E7EC88CE23EA}" type="parTrans" cxnId="{450E4767-244F-4E3E-A6B4-E9BB8F5CD291}">
      <dgm:prSet/>
      <dgm:spPr/>
      <dgm:t>
        <a:bodyPr/>
        <a:lstStyle/>
        <a:p>
          <a:endParaRPr lang="en-US"/>
        </a:p>
      </dgm:t>
    </dgm:pt>
    <dgm:pt modelId="{F00FEA3A-740B-45C8-9A58-888047D09133}" type="sibTrans" cxnId="{450E4767-244F-4E3E-A6B4-E9BB8F5CD291}">
      <dgm:prSet/>
      <dgm:spPr/>
      <dgm:t>
        <a:bodyPr/>
        <a:lstStyle/>
        <a:p>
          <a:endParaRPr lang="en-US"/>
        </a:p>
      </dgm:t>
    </dgm:pt>
    <dgm:pt modelId="{4ADBA943-CEF1-482D-A296-DB852BE6AA42}">
      <dgm:prSet phldrT="[Text]"/>
      <dgm:spPr/>
      <dgm:t>
        <a:bodyPr/>
        <a:lstStyle/>
        <a:p>
          <a:r>
            <a:rPr lang="en-US" dirty="0"/>
            <a:t>/folder</a:t>
          </a:r>
        </a:p>
      </dgm:t>
    </dgm:pt>
    <dgm:pt modelId="{493B76F8-4725-45AC-9CC4-04E32306319C}" type="parTrans" cxnId="{569BE5A2-F3C7-4F56-83F3-EF521C4EFE5D}">
      <dgm:prSet/>
      <dgm:spPr/>
      <dgm:t>
        <a:bodyPr/>
        <a:lstStyle/>
        <a:p>
          <a:endParaRPr lang="en-US"/>
        </a:p>
      </dgm:t>
    </dgm:pt>
    <dgm:pt modelId="{8DCD392F-2B2B-4B2F-AC97-63C8A44F8404}" type="sibTrans" cxnId="{569BE5A2-F3C7-4F56-83F3-EF521C4EFE5D}">
      <dgm:prSet/>
      <dgm:spPr/>
      <dgm:t>
        <a:bodyPr/>
        <a:lstStyle/>
        <a:p>
          <a:endParaRPr lang="en-US"/>
        </a:p>
      </dgm:t>
    </dgm:pt>
    <dgm:pt modelId="{4C8770AA-E8BC-4AAE-B43C-84A0767F902F}">
      <dgm:prSet phldrT="[Text]"/>
      <dgm:spPr/>
      <dgm:t>
        <a:bodyPr/>
        <a:lstStyle/>
        <a:p>
          <a:r>
            <a:rPr lang="en-US" dirty="0"/>
            <a:t>/folder</a:t>
          </a:r>
        </a:p>
      </dgm:t>
    </dgm:pt>
    <dgm:pt modelId="{4B27B5EB-C577-4F69-855D-39D13CEDBA5D}" type="parTrans" cxnId="{6C16863F-0607-4E94-BA4F-B968C26541EF}">
      <dgm:prSet/>
      <dgm:spPr/>
      <dgm:t>
        <a:bodyPr/>
        <a:lstStyle/>
        <a:p>
          <a:endParaRPr lang="en-US"/>
        </a:p>
      </dgm:t>
    </dgm:pt>
    <dgm:pt modelId="{1CC042DC-72A2-45B5-BA17-C0F7DE288F65}" type="sibTrans" cxnId="{6C16863F-0607-4E94-BA4F-B968C26541EF}">
      <dgm:prSet/>
      <dgm:spPr/>
      <dgm:t>
        <a:bodyPr/>
        <a:lstStyle/>
        <a:p>
          <a:endParaRPr lang="en-US"/>
        </a:p>
      </dgm:t>
    </dgm:pt>
    <dgm:pt modelId="{9E6249E8-1115-4643-BEAD-F4D4913760FA}">
      <dgm:prSet phldrT="[Text]"/>
      <dgm:spPr/>
      <dgm:t>
        <a:bodyPr/>
        <a:lstStyle/>
        <a:p>
          <a:r>
            <a:rPr lang="en-US" dirty="0"/>
            <a:t>Files</a:t>
          </a:r>
        </a:p>
      </dgm:t>
    </dgm:pt>
    <dgm:pt modelId="{1308EEB7-B8FF-4975-AF23-A78F71AF5009}" type="parTrans" cxnId="{8ABC2417-3F7C-4590-99C3-C273C4787B24}">
      <dgm:prSet/>
      <dgm:spPr/>
      <dgm:t>
        <a:bodyPr/>
        <a:lstStyle/>
        <a:p>
          <a:endParaRPr lang="en-US"/>
        </a:p>
      </dgm:t>
    </dgm:pt>
    <dgm:pt modelId="{F71D870E-3AAF-4168-B7F9-8CDB688A8F7E}" type="sibTrans" cxnId="{8ABC2417-3F7C-4590-99C3-C273C4787B24}">
      <dgm:prSet/>
      <dgm:spPr/>
      <dgm:t>
        <a:bodyPr/>
        <a:lstStyle/>
        <a:p>
          <a:endParaRPr lang="en-US"/>
        </a:p>
      </dgm:t>
    </dgm:pt>
    <dgm:pt modelId="{A2C9FFA4-1C0D-42B8-8596-0AE280239ED6}">
      <dgm:prSet phldrT="[Text]"/>
      <dgm:spPr/>
      <dgm:t>
        <a:bodyPr/>
        <a:lstStyle/>
        <a:p>
          <a:r>
            <a:rPr lang="en-US" dirty="0"/>
            <a:t>Share name 1 (S Drive)</a:t>
          </a:r>
        </a:p>
      </dgm:t>
    </dgm:pt>
    <dgm:pt modelId="{AD8AF2B7-E671-47D9-8233-E85A0F19C93E}" type="parTrans" cxnId="{420B5A89-FB88-4943-88DC-B69885F51110}">
      <dgm:prSet/>
      <dgm:spPr/>
      <dgm:t>
        <a:bodyPr/>
        <a:lstStyle/>
        <a:p>
          <a:endParaRPr lang="en-US"/>
        </a:p>
      </dgm:t>
    </dgm:pt>
    <dgm:pt modelId="{AB8E29B9-A401-4D47-83C5-10F5A9814364}" type="sibTrans" cxnId="{420B5A89-FB88-4943-88DC-B69885F51110}">
      <dgm:prSet/>
      <dgm:spPr/>
      <dgm:t>
        <a:bodyPr/>
        <a:lstStyle/>
        <a:p>
          <a:endParaRPr lang="en-US"/>
        </a:p>
      </dgm:t>
    </dgm:pt>
    <dgm:pt modelId="{6791A0B7-ECE1-4039-9D18-0E52927E40CA}">
      <dgm:prSet phldrT="[Text]"/>
      <dgm:spPr/>
      <dgm:t>
        <a:bodyPr/>
        <a:lstStyle/>
        <a:p>
          <a:r>
            <a:rPr lang="en-US" dirty="0"/>
            <a:t>/Folder</a:t>
          </a:r>
        </a:p>
      </dgm:t>
    </dgm:pt>
    <dgm:pt modelId="{94C2FA0F-879E-46E1-BAA7-A00DD20E3B43}" type="parTrans" cxnId="{9E6DE402-5502-4690-94A7-C16B7E1F911E}">
      <dgm:prSet/>
      <dgm:spPr/>
      <dgm:t>
        <a:bodyPr/>
        <a:lstStyle/>
        <a:p>
          <a:endParaRPr lang="en-US"/>
        </a:p>
      </dgm:t>
    </dgm:pt>
    <dgm:pt modelId="{777CAB10-0883-4D4B-9913-88CF3B5771B3}" type="sibTrans" cxnId="{9E6DE402-5502-4690-94A7-C16B7E1F911E}">
      <dgm:prSet/>
      <dgm:spPr/>
      <dgm:t>
        <a:bodyPr/>
        <a:lstStyle/>
        <a:p>
          <a:endParaRPr lang="en-US"/>
        </a:p>
      </dgm:t>
    </dgm:pt>
    <dgm:pt modelId="{89B66FF4-CD7E-40B9-B996-7E0C152AE659}">
      <dgm:prSet phldrT="[Text]"/>
      <dgm:spPr/>
      <dgm:t>
        <a:bodyPr/>
        <a:lstStyle/>
        <a:p>
          <a:r>
            <a:rPr lang="en-US" dirty="0"/>
            <a:t>/File1.docx</a:t>
          </a:r>
        </a:p>
      </dgm:t>
    </dgm:pt>
    <dgm:pt modelId="{602961BF-F2C6-4B04-B61B-9D39D73333E1}" type="parTrans" cxnId="{AEB96603-6F59-43DB-B233-D6A047823411}">
      <dgm:prSet/>
      <dgm:spPr/>
      <dgm:t>
        <a:bodyPr/>
        <a:lstStyle/>
        <a:p>
          <a:endParaRPr lang="en-US"/>
        </a:p>
      </dgm:t>
    </dgm:pt>
    <dgm:pt modelId="{049DD01F-A801-49CC-8024-B788FC3B5F6F}" type="sibTrans" cxnId="{AEB96603-6F59-43DB-B233-D6A047823411}">
      <dgm:prSet/>
      <dgm:spPr/>
      <dgm:t>
        <a:bodyPr/>
        <a:lstStyle/>
        <a:p>
          <a:endParaRPr lang="en-US"/>
        </a:p>
      </dgm:t>
    </dgm:pt>
    <dgm:pt modelId="{F506CDB6-9E4F-4892-BEF3-D97A86057EDF}">
      <dgm:prSet phldrT="[Text]"/>
      <dgm:spPr/>
      <dgm:t>
        <a:bodyPr/>
        <a:lstStyle/>
        <a:p>
          <a:r>
            <a:rPr lang="en-US" dirty="0"/>
            <a:t>/</a:t>
          </a:r>
          <a:r>
            <a:rPr lang="en-US" dirty="0" err="1"/>
            <a:t>foldera</a:t>
          </a:r>
          <a:endParaRPr lang="en-US" dirty="0"/>
        </a:p>
      </dgm:t>
    </dgm:pt>
    <dgm:pt modelId="{E05A1E23-143F-4D2C-B9C0-ECE8E51D0E8D}" type="parTrans" cxnId="{E4C8B700-A708-4940-8221-79CC6AF0FB31}">
      <dgm:prSet/>
      <dgm:spPr/>
      <dgm:t>
        <a:bodyPr/>
        <a:lstStyle/>
        <a:p>
          <a:endParaRPr lang="en-US"/>
        </a:p>
      </dgm:t>
    </dgm:pt>
    <dgm:pt modelId="{023C45DE-D1E5-408F-98EA-EECD27397792}" type="sibTrans" cxnId="{E4C8B700-A708-4940-8221-79CC6AF0FB31}">
      <dgm:prSet/>
      <dgm:spPr/>
      <dgm:t>
        <a:bodyPr/>
        <a:lstStyle/>
        <a:p>
          <a:endParaRPr lang="en-US"/>
        </a:p>
      </dgm:t>
    </dgm:pt>
    <dgm:pt modelId="{84C7B0A5-754E-44D4-8B34-39DE3CE233D9}">
      <dgm:prSet phldrT="[Text]"/>
      <dgm:spPr/>
      <dgm:t>
        <a:bodyPr/>
        <a:lstStyle/>
        <a:p>
          <a:r>
            <a:rPr lang="en-US" dirty="0"/>
            <a:t>/file2.pptx</a:t>
          </a:r>
        </a:p>
      </dgm:t>
    </dgm:pt>
    <dgm:pt modelId="{677173D9-9B12-43EA-8EF3-A000E3D7E525}" type="parTrans" cxnId="{E9ECC4EB-2E59-4D9A-A845-8C9745B3982A}">
      <dgm:prSet/>
      <dgm:spPr/>
      <dgm:t>
        <a:bodyPr/>
        <a:lstStyle/>
        <a:p>
          <a:endParaRPr lang="en-US"/>
        </a:p>
      </dgm:t>
    </dgm:pt>
    <dgm:pt modelId="{204343BE-B1BC-4A9B-9753-9121102ECB1B}" type="sibTrans" cxnId="{E9ECC4EB-2E59-4D9A-A845-8C9745B3982A}">
      <dgm:prSet/>
      <dgm:spPr/>
      <dgm:t>
        <a:bodyPr/>
        <a:lstStyle/>
        <a:p>
          <a:endParaRPr lang="en-US"/>
        </a:p>
      </dgm:t>
    </dgm:pt>
    <dgm:pt modelId="{18652399-0B27-4287-83DF-FE770739C940}">
      <dgm:prSet phldrT="[Text]"/>
      <dgm:spPr/>
      <dgm:t>
        <a:bodyPr/>
        <a:lstStyle/>
        <a:p>
          <a:r>
            <a:rPr lang="en-US" dirty="0"/>
            <a:t>/folder</a:t>
          </a:r>
        </a:p>
      </dgm:t>
    </dgm:pt>
    <dgm:pt modelId="{FBF3D3C5-8666-4FB0-A5A7-5854E09868F6}" type="parTrans" cxnId="{2CBF2F52-B2CC-4FB4-82D1-31E478550388}">
      <dgm:prSet/>
      <dgm:spPr/>
      <dgm:t>
        <a:bodyPr/>
        <a:lstStyle/>
        <a:p>
          <a:endParaRPr lang="en-US"/>
        </a:p>
      </dgm:t>
    </dgm:pt>
    <dgm:pt modelId="{19689FA2-5A26-47E5-84FA-771E70CE96F2}" type="sibTrans" cxnId="{2CBF2F52-B2CC-4FB4-82D1-31E478550388}">
      <dgm:prSet/>
      <dgm:spPr/>
      <dgm:t>
        <a:bodyPr/>
        <a:lstStyle/>
        <a:p>
          <a:endParaRPr lang="en-US"/>
        </a:p>
      </dgm:t>
    </dgm:pt>
    <dgm:pt modelId="{59222E4D-7A40-4580-804D-BA764AABAD1D}">
      <dgm:prSet phldrT="[Text]"/>
      <dgm:spPr/>
      <dgm:t>
        <a:bodyPr/>
        <a:lstStyle/>
        <a:p>
          <a:r>
            <a:rPr lang="en-US" dirty="0"/>
            <a:t>/folder</a:t>
          </a:r>
        </a:p>
      </dgm:t>
    </dgm:pt>
    <dgm:pt modelId="{FF454687-211F-47F4-B3E6-9E61E95E2C99}" type="parTrans" cxnId="{10EF2A81-7F88-4DE8-9FD5-090DA9ACF6DE}">
      <dgm:prSet/>
      <dgm:spPr/>
      <dgm:t>
        <a:bodyPr/>
        <a:lstStyle/>
        <a:p>
          <a:endParaRPr lang="en-US"/>
        </a:p>
      </dgm:t>
    </dgm:pt>
    <dgm:pt modelId="{F0DD39CF-E97D-40B3-A9B5-0CEF3FD1DB93}" type="sibTrans" cxnId="{10EF2A81-7F88-4DE8-9FD5-090DA9ACF6DE}">
      <dgm:prSet/>
      <dgm:spPr/>
      <dgm:t>
        <a:bodyPr/>
        <a:lstStyle/>
        <a:p>
          <a:endParaRPr lang="en-US"/>
        </a:p>
      </dgm:t>
    </dgm:pt>
    <dgm:pt modelId="{32109792-C98D-4CDF-889C-0E3F6B6ECD28}">
      <dgm:prSet phldrT="[Text]"/>
      <dgm:spPr/>
      <dgm:t>
        <a:bodyPr/>
        <a:lstStyle/>
        <a:p>
          <a:r>
            <a:rPr lang="en-US" dirty="0"/>
            <a:t>files</a:t>
          </a:r>
        </a:p>
      </dgm:t>
    </dgm:pt>
    <dgm:pt modelId="{F78CC095-5475-4B92-B6FF-924CAE149EE1}" type="parTrans" cxnId="{1EB5E8EA-1718-4D93-8093-D9BA1B7D384E}">
      <dgm:prSet/>
      <dgm:spPr/>
      <dgm:t>
        <a:bodyPr/>
        <a:lstStyle/>
        <a:p>
          <a:endParaRPr lang="en-US"/>
        </a:p>
      </dgm:t>
    </dgm:pt>
    <dgm:pt modelId="{0B39C98E-7A79-45BB-8691-7BD4704BD3AA}" type="sibTrans" cxnId="{1EB5E8EA-1718-4D93-8093-D9BA1B7D384E}">
      <dgm:prSet/>
      <dgm:spPr/>
      <dgm:t>
        <a:bodyPr/>
        <a:lstStyle/>
        <a:p>
          <a:endParaRPr lang="en-US"/>
        </a:p>
      </dgm:t>
    </dgm:pt>
    <dgm:pt modelId="{9B65844D-0411-4270-AEDC-4C1F6BAEFA2A}" type="pres">
      <dgm:prSet presAssocID="{DA0AA4FA-3B2A-4246-9FC1-443E8F9CD416}" presName="theList" presStyleCnt="0">
        <dgm:presLayoutVars>
          <dgm:dir/>
          <dgm:animLvl val="lvl"/>
          <dgm:resizeHandles val="exact"/>
        </dgm:presLayoutVars>
      </dgm:prSet>
      <dgm:spPr/>
    </dgm:pt>
    <dgm:pt modelId="{A69C4A2C-A828-40C4-BB75-BDAF9A5BC563}" type="pres">
      <dgm:prSet presAssocID="{EDE2A7BF-2493-4FDA-A46D-001C8F4CDA26}" presName="compNode" presStyleCnt="0"/>
      <dgm:spPr/>
    </dgm:pt>
    <dgm:pt modelId="{BA110608-D2AA-4D6D-A93E-AC447F45D2BD}" type="pres">
      <dgm:prSet presAssocID="{EDE2A7BF-2493-4FDA-A46D-001C8F4CDA26}" presName="aNode" presStyleLbl="bgShp" presStyleIdx="0" presStyleCnt="2"/>
      <dgm:spPr/>
    </dgm:pt>
    <dgm:pt modelId="{56ADC065-11E9-4F66-AEC5-11660B7C28A3}" type="pres">
      <dgm:prSet presAssocID="{EDE2A7BF-2493-4FDA-A46D-001C8F4CDA26}" presName="textNode" presStyleLbl="bgShp" presStyleIdx="0" presStyleCnt="2"/>
      <dgm:spPr/>
    </dgm:pt>
    <dgm:pt modelId="{E88FF261-101F-4F78-84C0-6D39DDA9E17B}" type="pres">
      <dgm:prSet presAssocID="{EDE2A7BF-2493-4FDA-A46D-001C8F4CDA26}" presName="compChildNode" presStyleCnt="0"/>
      <dgm:spPr/>
    </dgm:pt>
    <dgm:pt modelId="{450B3513-F070-4458-A61F-1DA9536CE6FC}" type="pres">
      <dgm:prSet presAssocID="{EDE2A7BF-2493-4FDA-A46D-001C8F4CDA26}" presName="theInnerList" presStyleCnt="0"/>
      <dgm:spPr/>
    </dgm:pt>
    <dgm:pt modelId="{BD51A41E-61D7-4FB0-88FD-1D45F4D7F1EF}" type="pres">
      <dgm:prSet presAssocID="{9755A795-C1CB-4CD5-B645-E6044B25F25D}" presName="childNode" presStyleLbl="node1" presStyleIdx="0" presStyleCnt="4">
        <dgm:presLayoutVars>
          <dgm:bulletEnabled val="1"/>
        </dgm:presLayoutVars>
      </dgm:prSet>
      <dgm:spPr/>
    </dgm:pt>
    <dgm:pt modelId="{96A4C90F-67E8-47B5-94B1-B0CAB99CAE00}" type="pres">
      <dgm:prSet presAssocID="{9755A795-C1CB-4CD5-B645-E6044B25F25D}" presName="aSpace2" presStyleCnt="0"/>
      <dgm:spPr/>
    </dgm:pt>
    <dgm:pt modelId="{500395D4-0633-403E-9A3E-BB9E493F81F0}" type="pres">
      <dgm:prSet presAssocID="{4ADBA943-CEF1-482D-A296-DB852BE6AA42}" presName="childNode" presStyleLbl="node1" presStyleIdx="1" presStyleCnt="4">
        <dgm:presLayoutVars>
          <dgm:bulletEnabled val="1"/>
        </dgm:presLayoutVars>
      </dgm:prSet>
      <dgm:spPr/>
    </dgm:pt>
    <dgm:pt modelId="{DFC77D98-D9BD-48DD-8D14-AAB4B57D7640}" type="pres">
      <dgm:prSet presAssocID="{EDE2A7BF-2493-4FDA-A46D-001C8F4CDA26}" presName="aSpace" presStyleCnt="0"/>
      <dgm:spPr/>
    </dgm:pt>
    <dgm:pt modelId="{9922AB46-3EA4-4564-9FD4-12096473C8D1}" type="pres">
      <dgm:prSet presAssocID="{A2C9FFA4-1C0D-42B8-8596-0AE280239ED6}" presName="compNode" presStyleCnt="0"/>
      <dgm:spPr/>
    </dgm:pt>
    <dgm:pt modelId="{ECE48043-0ED0-4533-88C1-F40A7AA987F0}" type="pres">
      <dgm:prSet presAssocID="{A2C9FFA4-1C0D-42B8-8596-0AE280239ED6}" presName="aNode" presStyleLbl="bgShp" presStyleIdx="1" presStyleCnt="2"/>
      <dgm:spPr/>
    </dgm:pt>
    <dgm:pt modelId="{FDDD76DC-8285-47A1-9049-5DD7FB649799}" type="pres">
      <dgm:prSet presAssocID="{A2C9FFA4-1C0D-42B8-8596-0AE280239ED6}" presName="textNode" presStyleLbl="bgShp" presStyleIdx="1" presStyleCnt="2"/>
      <dgm:spPr/>
    </dgm:pt>
    <dgm:pt modelId="{75296C62-3CCD-4686-AB42-B621693E8788}" type="pres">
      <dgm:prSet presAssocID="{A2C9FFA4-1C0D-42B8-8596-0AE280239ED6}" presName="compChildNode" presStyleCnt="0"/>
      <dgm:spPr/>
    </dgm:pt>
    <dgm:pt modelId="{8EA64192-C4CE-4393-B330-2D8B4475071F}" type="pres">
      <dgm:prSet presAssocID="{A2C9FFA4-1C0D-42B8-8596-0AE280239ED6}" presName="theInnerList" presStyleCnt="0"/>
      <dgm:spPr/>
    </dgm:pt>
    <dgm:pt modelId="{10C8F52C-74C8-4494-9A2A-D7897433E642}" type="pres">
      <dgm:prSet presAssocID="{6791A0B7-ECE1-4039-9D18-0E52927E40CA}" presName="childNode" presStyleLbl="node1" presStyleIdx="2" presStyleCnt="4">
        <dgm:presLayoutVars>
          <dgm:bulletEnabled val="1"/>
        </dgm:presLayoutVars>
      </dgm:prSet>
      <dgm:spPr/>
    </dgm:pt>
    <dgm:pt modelId="{533C8280-F664-40A1-A9C5-CEE166F8C44B}" type="pres">
      <dgm:prSet presAssocID="{6791A0B7-ECE1-4039-9D18-0E52927E40CA}" presName="aSpace2" presStyleCnt="0"/>
      <dgm:spPr/>
    </dgm:pt>
    <dgm:pt modelId="{37615B50-C55A-4141-9B34-587835FA8890}" type="pres">
      <dgm:prSet presAssocID="{18652399-0B27-4287-83DF-FE770739C940}" presName="childNode" presStyleLbl="node1" presStyleIdx="3" presStyleCnt="4">
        <dgm:presLayoutVars>
          <dgm:bulletEnabled val="1"/>
        </dgm:presLayoutVars>
      </dgm:prSet>
      <dgm:spPr/>
    </dgm:pt>
  </dgm:ptLst>
  <dgm:cxnLst>
    <dgm:cxn modelId="{41A3CE5E-8FB3-4359-9AA9-2F2E517DE06F}" type="presOf" srcId="{59222E4D-7A40-4580-804D-BA764AABAD1D}" destId="{37615B50-C55A-4141-9B34-587835FA8890}" srcOrd="0" destOrd="1" presId="urn:microsoft.com/office/officeart/2005/8/layout/lProcess2"/>
    <dgm:cxn modelId="{463B6323-7225-4531-8730-201023EF633A}" srcId="{EDE2A7BF-2493-4FDA-A46D-001C8F4CDA26}" destId="{9755A795-C1CB-4CD5-B645-E6044B25F25D}" srcOrd="0" destOrd="0" parTransId="{E2EC334A-CDCD-4CD4-8366-AD0B368E031C}" sibTransId="{7BA64507-8426-41C5-89E4-A7EC1C434E81}"/>
    <dgm:cxn modelId="{40D09468-A809-4EA0-BA63-0FD017647D9E}" type="presOf" srcId="{8ACB5B51-011B-4813-A10C-4EA392E50FFD}" destId="{BD51A41E-61D7-4FB0-88FD-1D45F4D7F1EF}" srcOrd="0" destOrd="3" presId="urn:microsoft.com/office/officeart/2005/8/layout/lProcess2"/>
    <dgm:cxn modelId="{6C16863F-0607-4E94-BA4F-B968C26541EF}" srcId="{4ADBA943-CEF1-482D-A296-DB852BE6AA42}" destId="{4C8770AA-E8BC-4AAE-B43C-84A0767F902F}" srcOrd="0" destOrd="0" parTransId="{4B27B5EB-C577-4F69-855D-39D13CEDBA5D}" sibTransId="{1CC042DC-72A2-45B5-BA17-C0F7DE288F65}"/>
    <dgm:cxn modelId="{E9ECC4EB-2E59-4D9A-A845-8C9745B3982A}" srcId="{F506CDB6-9E4F-4892-BEF3-D97A86057EDF}" destId="{84C7B0A5-754E-44D4-8B34-39DE3CE233D9}" srcOrd="0" destOrd="0" parTransId="{677173D9-9B12-43EA-8EF3-A000E3D7E525}" sibTransId="{204343BE-B1BC-4A9B-9753-9121102ECB1B}"/>
    <dgm:cxn modelId="{5941388D-60AC-46A3-8DEE-0BC0072FAC55}" type="presOf" srcId="{9E6249E8-1115-4643-BEAD-F4D4913760FA}" destId="{500395D4-0633-403E-9A3E-BB9E493F81F0}" srcOrd="0" destOrd="2" presId="urn:microsoft.com/office/officeart/2005/8/layout/lProcess2"/>
    <dgm:cxn modelId="{0D7B73CE-935C-45E9-8F81-957B331A0111}" srcId="{DA0AA4FA-3B2A-4246-9FC1-443E8F9CD416}" destId="{EDE2A7BF-2493-4FDA-A46D-001C8F4CDA26}" srcOrd="0" destOrd="0" parTransId="{DDEF28D3-0F58-46BF-9DDE-F54E600183BF}" sibTransId="{CBE3AF3E-0304-49C6-A221-966D8EE063BF}"/>
    <dgm:cxn modelId="{450E4767-244F-4E3E-A6B4-E9BB8F5CD291}" srcId="{37FC0FE4-A223-46F4-8233-67F76020D761}" destId="{8ACB5B51-011B-4813-A10C-4EA392E50FFD}" srcOrd="0" destOrd="0" parTransId="{5D028557-8157-4BDA-B2E4-E7EC88CE23EA}" sibTransId="{F00FEA3A-740B-45C8-9A58-888047D09133}"/>
    <dgm:cxn modelId="{8CAAEEC2-D62A-4730-AF4D-71473528AE3F}" type="presOf" srcId="{32109792-C98D-4CDF-889C-0E3F6B6ECD28}" destId="{37615B50-C55A-4141-9B34-587835FA8890}" srcOrd="0" destOrd="2" presId="urn:microsoft.com/office/officeart/2005/8/layout/lProcess2"/>
    <dgm:cxn modelId="{10EF2A81-7F88-4DE8-9FD5-090DA9ACF6DE}" srcId="{18652399-0B27-4287-83DF-FE770739C940}" destId="{59222E4D-7A40-4580-804D-BA764AABAD1D}" srcOrd="0" destOrd="0" parTransId="{FF454687-211F-47F4-B3E6-9E61E95E2C99}" sibTransId="{F0DD39CF-E97D-40B3-A9B5-0CEF3FD1DB93}"/>
    <dgm:cxn modelId="{15AC0283-0F97-4057-B57A-97B136D7ECBA}" type="presOf" srcId="{37FC0FE4-A223-46F4-8233-67F76020D761}" destId="{BD51A41E-61D7-4FB0-88FD-1D45F4D7F1EF}" srcOrd="0" destOrd="2" presId="urn:microsoft.com/office/officeart/2005/8/layout/lProcess2"/>
    <dgm:cxn modelId="{0DE44E00-6BBF-4BEB-9CE1-4637790B5AC1}" type="presOf" srcId="{A2C9FFA4-1C0D-42B8-8596-0AE280239ED6}" destId="{ECE48043-0ED0-4533-88C1-F40A7AA987F0}" srcOrd="0" destOrd="0" presId="urn:microsoft.com/office/officeart/2005/8/layout/lProcess2"/>
    <dgm:cxn modelId="{5DFE9B41-A9FB-453C-A2C3-D459825C4EBA}" type="presOf" srcId="{4C8770AA-E8BC-4AAE-B43C-84A0767F902F}" destId="{500395D4-0633-403E-9A3E-BB9E493F81F0}" srcOrd="0" destOrd="1" presId="urn:microsoft.com/office/officeart/2005/8/layout/lProcess2"/>
    <dgm:cxn modelId="{E6CDB17D-DAFC-49ED-92BD-23BCB6D57F61}" type="presOf" srcId="{EDE2A7BF-2493-4FDA-A46D-001C8F4CDA26}" destId="{BA110608-D2AA-4D6D-A93E-AC447F45D2BD}" srcOrd="0" destOrd="0" presId="urn:microsoft.com/office/officeart/2005/8/layout/lProcess2"/>
    <dgm:cxn modelId="{E4C8B700-A708-4940-8221-79CC6AF0FB31}" srcId="{6791A0B7-ECE1-4039-9D18-0E52927E40CA}" destId="{F506CDB6-9E4F-4892-BEF3-D97A86057EDF}" srcOrd="1" destOrd="0" parTransId="{E05A1E23-143F-4D2C-B9C0-ECE8E51D0E8D}" sibTransId="{023C45DE-D1E5-408F-98EA-EECD27397792}"/>
    <dgm:cxn modelId="{1B62F9FF-A402-47CA-A157-0AFDB7D2D0A4}" type="presOf" srcId="{F506CDB6-9E4F-4892-BEF3-D97A86057EDF}" destId="{10C8F52C-74C8-4494-9A2A-D7897433E642}" srcOrd="0" destOrd="2" presId="urn:microsoft.com/office/officeart/2005/8/layout/lProcess2"/>
    <dgm:cxn modelId="{5AA389E5-0792-4034-AD37-A56103C5A121}" type="presOf" srcId="{84C7B0A5-754E-44D4-8B34-39DE3CE233D9}" destId="{10C8F52C-74C8-4494-9A2A-D7897433E642}" srcOrd="0" destOrd="3" presId="urn:microsoft.com/office/officeart/2005/8/layout/lProcess2"/>
    <dgm:cxn modelId="{75B0535E-8FB1-4486-A8AE-D2B500CB5DB7}" srcId="{9755A795-C1CB-4CD5-B645-E6044B25F25D}" destId="{59A5DC32-3545-4AA8-8E2F-B9CA14E97425}" srcOrd="0" destOrd="0" parTransId="{7B9742B1-5394-4CCC-984B-43CC51091C05}" sibTransId="{1DF82D3B-1F3E-4CDC-923F-57B6D4C552D6}"/>
    <dgm:cxn modelId="{DBD64278-3606-48C0-995C-D652D4403D1F}" type="presOf" srcId="{59A5DC32-3545-4AA8-8E2F-B9CA14E97425}" destId="{BD51A41E-61D7-4FB0-88FD-1D45F4D7F1EF}" srcOrd="0" destOrd="1" presId="urn:microsoft.com/office/officeart/2005/8/layout/lProcess2"/>
    <dgm:cxn modelId="{DBD2664B-CE38-438E-BCE8-B122CC99DFC2}" srcId="{9755A795-C1CB-4CD5-B645-E6044B25F25D}" destId="{37FC0FE4-A223-46F4-8233-67F76020D761}" srcOrd="1" destOrd="0" parTransId="{1CBE304A-1822-42E9-B4AD-3EA1CCBD95DB}" sibTransId="{C2E1F683-4DCB-4B8A-8767-8DA3C312BB17}"/>
    <dgm:cxn modelId="{2CBF2F52-B2CC-4FB4-82D1-31E478550388}" srcId="{A2C9FFA4-1C0D-42B8-8596-0AE280239ED6}" destId="{18652399-0B27-4287-83DF-FE770739C940}" srcOrd="1" destOrd="0" parTransId="{FBF3D3C5-8666-4FB0-A5A7-5854E09868F6}" sibTransId="{19689FA2-5A26-47E5-84FA-771E70CE96F2}"/>
    <dgm:cxn modelId="{DDE71193-5E72-4A08-9FCE-0E63DEF176C9}" type="presOf" srcId="{EDE2A7BF-2493-4FDA-A46D-001C8F4CDA26}" destId="{56ADC065-11E9-4F66-AEC5-11660B7C28A3}" srcOrd="1" destOrd="0" presId="urn:microsoft.com/office/officeart/2005/8/layout/lProcess2"/>
    <dgm:cxn modelId="{96977119-32AA-4EAD-B542-1990E290780A}" type="presOf" srcId="{A2C9FFA4-1C0D-42B8-8596-0AE280239ED6}" destId="{FDDD76DC-8285-47A1-9049-5DD7FB649799}" srcOrd="1" destOrd="0" presId="urn:microsoft.com/office/officeart/2005/8/layout/lProcess2"/>
    <dgm:cxn modelId="{097E4369-6EC6-4C5B-B366-68C20BAF939C}" type="presOf" srcId="{DA0AA4FA-3B2A-4246-9FC1-443E8F9CD416}" destId="{9B65844D-0411-4270-AEDC-4C1F6BAEFA2A}" srcOrd="0" destOrd="0" presId="urn:microsoft.com/office/officeart/2005/8/layout/lProcess2"/>
    <dgm:cxn modelId="{AEB96603-6F59-43DB-B233-D6A047823411}" srcId="{6791A0B7-ECE1-4039-9D18-0E52927E40CA}" destId="{89B66FF4-CD7E-40B9-B996-7E0C152AE659}" srcOrd="0" destOrd="0" parTransId="{602961BF-F2C6-4B04-B61B-9D39D73333E1}" sibTransId="{049DD01F-A801-49CC-8024-B788FC3B5F6F}"/>
    <dgm:cxn modelId="{569BE5A2-F3C7-4F56-83F3-EF521C4EFE5D}" srcId="{EDE2A7BF-2493-4FDA-A46D-001C8F4CDA26}" destId="{4ADBA943-CEF1-482D-A296-DB852BE6AA42}" srcOrd="1" destOrd="0" parTransId="{493B76F8-4725-45AC-9CC4-04E32306319C}" sibTransId="{8DCD392F-2B2B-4B2F-AC97-63C8A44F8404}"/>
    <dgm:cxn modelId="{9E6DE402-5502-4690-94A7-C16B7E1F911E}" srcId="{A2C9FFA4-1C0D-42B8-8596-0AE280239ED6}" destId="{6791A0B7-ECE1-4039-9D18-0E52927E40CA}" srcOrd="0" destOrd="0" parTransId="{94C2FA0F-879E-46E1-BAA7-A00DD20E3B43}" sibTransId="{777CAB10-0883-4D4B-9913-88CF3B5771B3}"/>
    <dgm:cxn modelId="{8ABC2417-3F7C-4590-99C3-C273C4787B24}" srcId="{4C8770AA-E8BC-4AAE-B43C-84A0767F902F}" destId="{9E6249E8-1115-4643-BEAD-F4D4913760FA}" srcOrd="0" destOrd="0" parTransId="{1308EEB7-B8FF-4975-AF23-A78F71AF5009}" sibTransId="{F71D870E-3AAF-4168-B7F9-8CDB688A8F7E}"/>
    <dgm:cxn modelId="{420B5A89-FB88-4943-88DC-B69885F51110}" srcId="{DA0AA4FA-3B2A-4246-9FC1-443E8F9CD416}" destId="{A2C9FFA4-1C0D-42B8-8596-0AE280239ED6}" srcOrd="1" destOrd="0" parTransId="{AD8AF2B7-E671-47D9-8233-E85A0F19C93E}" sibTransId="{AB8E29B9-A401-4D47-83C5-10F5A9814364}"/>
    <dgm:cxn modelId="{458EA5B5-2CD8-4009-BD8C-0AD2CCF3A8C6}" type="presOf" srcId="{6791A0B7-ECE1-4039-9D18-0E52927E40CA}" destId="{10C8F52C-74C8-4494-9A2A-D7897433E642}" srcOrd="0" destOrd="0" presId="urn:microsoft.com/office/officeart/2005/8/layout/lProcess2"/>
    <dgm:cxn modelId="{E107C7A0-33C9-4225-AA15-3B4997C4773D}" type="presOf" srcId="{89B66FF4-CD7E-40B9-B996-7E0C152AE659}" destId="{10C8F52C-74C8-4494-9A2A-D7897433E642}" srcOrd="0" destOrd="1" presId="urn:microsoft.com/office/officeart/2005/8/layout/lProcess2"/>
    <dgm:cxn modelId="{B76D154C-4A8B-4BEF-ABCA-21CC34958BAC}" type="presOf" srcId="{18652399-0B27-4287-83DF-FE770739C940}" destId="{37615B50-C55A-4141-9B34-587835FA8890}" srcOrd="0" destOrd="0" presId="urn:microsoft.com/office/officeart/2005/8/layout/lProcess2"/>
    <dgm:cxn modelId="{28D1E388-6707-4BEF-86F9-195E1D9B3DDF}" type="presOf" srcId="{9755A795-C1CB-4CD5-B645-E6044B25F25D}" destId="{BD51A41E-61D7-4FB0-88FD-1D45F4D7F1EF}" srcOrd="0" destOrd="0" presId="urn:microsoft.com/office/officeart/2005/8/layout/lProcess2"/>
    <dgm:cxn modelId="{1EB5E8EA-1718-4D93-8093-D9BA1B7D384E}" srcId="{59222E4D-7A40-4580-804D-BA764AABAD1D}" destId="{32109792-C98D-4CDF-889C-0E3F6B6ECD28}" srcOrd="0" destOrd="0" parTransId="{F78CC095-5475-4B92-B6FF-924CAE149EE1}" sibTransId="{0B39C98E-7A79-45BB-8691-7BD4704BD3AA}"/>
    <dgm:cxn modelId="{80573690-0E63-496A-B2BA-B2C019820AAF}" type="presOf" srcId="{4ADBA943-CEF1-482D-A296-DB852BE6AA42}" destId="{500395D4-0633-403E-9A3E-BB9E493F81F0}" srcOrd="0" destOrd="0" presId="urn:microsoft.com/office/officeart/2005/8/layout/lProcess2"/>
    <dgm:cxn modelId="{A6E12E4E-F70D-46D6-B9E2-FDEB1C2A5DA1}" type="presParOf" srcId="{9B65844D-0411-4270-AEDC-4C1F6BAEFA2A}" destId="{A69C4A2C-A828-40C4-BB75-BDAF9A5BC563}" srcOrd="0" destOrd="0" presId="urn:microsoft.com/office/officeart/2005/8/layout/lProcess2"/>
    <dgm:cxn modelId="{429DDA68-BA80-4767-91B6-53C2FA9F2913}" type="presParOf" srcId="{A69C4A2C-A828-40C4-BB75-BDAF9A5BC563}" destId="{BA110608-D2AA-4D6D-A93E-AC447F45D2BD}" srcOrd="0" destOrd="0" presId="urn:microsoft.com/office/officeart/2005/8/layout/lProcess2"/>
    <dgm:cxn modelId="{AE14C10D-3C37-4931-8C47-C63E6A9B1548}" type="presParOf" srcId="{A69C4A2C-A828-40C4-BB75-BDAF9A5BC563}" destId="{56ADC065-11E9-4F66-AEC5-11660B7C28A3}" srcOrd="1" destOrd="0" presId="urn:microsoft.com/office/officeart/2005/8/layout/lProcess2"/>
    <dgm:cxn modelId="{2B2B912C-E637-4BED-BC13-5E6602AC1BD1}" type="presParOf" srcId="{A69C4A2C-A828-40C4-BB75-BDAF9A5BC563}" destId="{E88FF261-101F-4F78-84C0-6D39DDA9E17B}" srcOrd="2" destOrd="0" presId="urn:microsoft.com/office/officeart/2005/8/layout/lProcess2"/>
    <dgm:cxn modelId="{77360F06-AEAF-4493-BD4D-DF4F472EBF9F}" type="presParOf" srcId="{E88FF261-101F-4F78-84C0-6D39DDA9E17B}" destId="{450B3513-F070-4458-A61F-1DA9536CE6FC}" srcOrd="0" destOrd="0" presId="urn:microsoft.com/office/officeart/2005/8/layout/lProcess2"/>
    <dgm:cxn modelId="{04BA47FD-985E-4120-B1FE-1AE829397A20}" type="presParOf" srcId="{450B3513-F070-4458-A61F-1DA9536CE6FC}" destId="{BD51A41E-61D7-4FB0-88FD-1D45F4D7F1EF}" srcOrd="0" destOrd="0" presId="urn:microsoft.com/office/officeart/2005/8/layout/lProcess2"/>
    <dgm:cxn modelId="{66E58C31-07D3-4679-85C5-633326890904}" type="presParOf" srcId="{450B3513-F070-4458-A61F-1DA9536CE6FC}" destId="{96A4C90F-67E8-47B5-94B1-B0CAB99CAE00}" srcOrd="1" destOrd="0" presId="urn:microsoft.com/office/officeart/2005/8/layout/lProcess2"/>
    <dgm:cxn modelId="{0455F522-8364-4E0A-BD34-D34CF622B342}" type="presParOf" srcId="{450B3513-F070-4458-A61F-1DA9536CE6FC}" destId="{500395D4-0633-403E-9A3E-BB9E493F81F0}" srcOrd="2" destOrd="0" presId="urn:microsoft.com/office/officeart/2005/8/layout/lProcess2"/>
    <dgm:cxn modelId="{878C6231-FAC2-4C78-B195-FCC22BC6B700}" type="presParOf" srcId="{9B65844D-0411-4270-AEDC-4C1F6BAEFA2A}" destId="{DFC77D98-D9BD-48DD-8D14-AAB4B57D7640}" srcOrd="1" destOrd="0" presId="urn:microsoft.com/office/officeart/2005/8/layout/lProcess2"/>
    <dgm:cxn modelId="{B5D941D6-FC3C-4CD3-85F5-1AE58E1C412C}" type="presParOf" srcId="{9B65844D-0411-4270-AEDC-4C1F6BAEFA2A}" destId="{9922AB46-3EA4-4564-9FD4-12096473C8D1}" srcOrd="2" destOrd="0" presId="urn:microsoft.com/office/officeart/2005/8/layout/lProcess2"/>
    <dgm:cxn modelId="{F98D9221-09A0-43E9-A892-9D5CF17AD194}" type="presParOf" srcId="{9922AB46-3EA4-4564-9FD4-12096473C8D1}" destId="{ECE48043-0ED0-4533-88C1-F40A7AA987F0}" srcOrd="0" destOrd="0" presId="urn:microsoft.com/office/officeart/2005/8/layout/lProcess2"/>
    <dgm:cxn modelId="{1FD6A4CC-7FC7-4096-B007-7DC0B4B8A0F8}" type="presParOf" srcId="{9922AB46-3EA4-4564-9FD4-12096473C8D1}" destId="{FDDD76DC-8285-47A1-9049-5DD7FB649799}" srcOrd="1" destOrd="0" presId="urn:microsoft.com/office/officeart/2005/8/layout/lProcess2"/>
    <dgm:cxn modelId="{CD5B71BC-1C66-4B49-AC58-FBB254C7DACD}" type="presParOf" srcId="{9922AB46-3EA4-4564-9FD4-12096473C8D1}" destId="{75296C62-3CCD-4686-AB42-B621693E8788}" srcOrd="2" destOrd="0" presId="urn:microsoft.com/office/officeart/2005/8/layout/lProcess2"/>
    <dgm:cxn modelId="{538A939A-7C7B-4BF3-BE90-CCF754C76065}" type="presParOf" srcId="{75296C62-3CCD-4686-AB42-B621693E8788}" destId="{8EA64192-C4CE-4393-B330-2D8B4475071F}" srcOrd="0" destOrd="0" presId="urn:microsoft.com/office/officeart/2005/8/layout/lProcess2"/>
    <dgm:cxn modelId="{4854EEC4-40A2-427F-A1D5-E334F367FC68}" type="presParOf" srcId="{8EA64192-C4CE-4393-B330-2D8B4475071F}" destId="{10C8F52C-74C8-4494-9A2A-D7897433E642}" srcOrd="0" destOrd="0" presId="urn:microsoft.com/office/officeart/2005/8/layout/lProcess2"/>
    <dgm:cxn modelId="{BFAC768F-328B-4464-AC0C-13001FEFB9E3}" type="presParOf" srcId="{8EA64192-C4CE-4393-B330-2D8B4475071F}" destId="{533C8280-F664-40A1-A9C5-CEE166F8C44B}" srcOrd="1" destOrd="0" presId="urn:microsoft.com/office/officeart/2005/8/layout/lProcess2"/>
    <dgm:cxn modelId="{F460E1AB-DB0C-4A24-B1DC-B81E7AB6EEEA}" type="presParOf" srcId="{8EA64192-C4CE-4393-B330-2D8B4475071F}" destId="{37615B50-C55A-4141-9B34-587835FA889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55D98-26A9-49BE-B045-8686192942AC}">
      <dsp:nvSpPr>
        <dsp:cNvPr id="0" name=""/>
        <dsp:cNvSpPr/>
      </dsp:nvSpPr>
      <dsp:spPr>
        <a:xfrm>
          <a:off x="13323"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185BB-C2F4-4D4A-8EB1-E7498E5994CB}">
      <dsp:nvSpPr>
        <dsp:cNvPr id="0" name=""/>
        <dsp:cNvSpPr/>
      </dsp:nvSpPr>
      <dsp:spPr>
        <a:xfrm>
          <a:off x="72266" y="58942"/>
          <a:ext cx="471543" cy="471543"/>
        </a:xfrm>
        <a:prstGeom prst="chord">
          <a:avLst>
            <a:gd name="adj1" fmla="val 1800000"/>
            <a:gd name="adj2" fmla="val 90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DF958-1DBA-4A58-8553-1CDAA31E7A14}">
      <dsp:nvSpPr>
        <dsp:cNvPr id="0" name=""/>
        <dsp:cNvSpPr/>
      </dsp:nvSpPr>
      <dsp:spPr>
        <a:xfrm>
          <a:off x="725551"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Caching</a:t>
          </a:r>
        </a:p>
        <a:p>
          <a:pPr marL="0" lvl="0" indent="0" algn="l" defTabSz="711200">
            <a:lnSpc>
              <a:spcPct val="90000"/>
            </a:lnSpc>
            <a:spcBef>
              <a:spcPct val="0"/>
            </a:spcBef>
            <a:spcAft>
              <a:spcPct val="35000"/>
            </a:spcAft>
            <a:buNone/>
          </a:pPr>
          <a:r>
            <a:rPr lang="en-US" sz="1600" kern="1200" dirty="0"/>
            <a:t>Search</a:t>
          </a:r>
        </a:p>
        <a:p>
          <a:pPr marL="0" lvl="0" indent="0" algn="l" defTabSz="711200">
            <a:lnSpc>
              <a:spcPct val="90000"/>
            </a:lnSpc>
            <a:spcBef>
              <a:spcPct val="0"/>
            </a:spcBef>
            <a:spcAft>
              <a:spcPct val="35000"/>
            </a:spcAft>
            <a:buNone/>
          </a:pPr>
          <a:r>
            <a:rPr lang="en-US" sz="1600" kern="1200" dirty="0"/>
            <a:t>HPC</a:t>
          </a:r>
        </a:p>
        <a:p>
          <a:pPr marL="0" lvl="0" indent="0" algn="l" defTabSz="711200">
            <a:lnSpc>
              <a:spcPct val="90000"/>
            </a:lnSpc>
            <a:spcBef>
              <a:spcPct val="0"/>
            </a:spcBef>
            <a:spcAft>
              <a:spcPct val="35000"/>
            </a:spcAft>
            <a:buNone/>
          </a:pPr>
          <a:r>
            <a:rPr lang="en-US" sz="1600" kern="1200" dirty="0"/>
            <a:t>Database</a:t>
          </a:r>
        </a:p>
        <a:p>
          <a:pPr marL="0" lvl="0" indent="0" algn="l" defTabSz="711200">
            <a:lnSpc>
              <a:spcPct val="90000"/>
            </a:lnSpc>
            <a:spcBef>
              <a:spcPct val="0"/>
            </a:spcBef>
            <a:spcAft>
              <a:spcPct val="35000"/>
            </a:spcAft>
            <a:buNone/>
          </a:pPr>
          <a:r>
            <a:rPr lang="en-US" sz="1600" kern="1200" dirty="0"/>
            <a:t>High performance workloads</a:t>
          </a:r>
        </a:p>
        <a:p>
          <a:pPr marL="0" lvl="0" indent="0" algn="l" defTabSz="711200">
            <a:lnSpc>
              <a:spcPct val="90000"/>
            </a:lnSpc>
            <a:spcBef>
              <a:spcPct val="0"/>
            </a:spcBef>
            <a:spcAft>
              <a:spcPct val="35000"/>
            </a:spcAft>
            <a:buNone/>
          </a:pPr>
          <a:r>
            <a:rPr lang="en-US" sz="1600" kern="1200" dirty="0"/>
            <a:t>Event processing</a:t>
          </a:r>
        </a:p>
      </dsp:txBody>
      <dsp:txXfrm>
        <a:off x="725551" y="589429"/>
        <a:ext cx="1743729" cy="2480516"/>
      </dsp:txXfrm>
    </dsp:sp>
    <dsp:sp modelId="{B1A9E868-D8D0-4B1F-BF54-A58EDADBE737}">
      <dsp:nvSpPr>
        <dsp:cNvPr id="0" name=""/>
        <dsp:cNvSpPr/>
      </dsp:nvSpPr>
      <dsp:spPr>
        <a:xfrm>
          <a:off x="725551"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Real time</a:t>
          </a:r>
        </a:p>
      </dsp:txBody>
      <dsp:txXfrm>
        <a:off x="725551" y="0"/>
        <a:ext cx="1743729" cy="589429"/>
      </dsp:txXfrm>
    </dsp:sp>
    <dsp:sp modelId="{4FBD90B9-0556-4790-9445-275B00B6E98B}">
      <dsp:nvSpPr>
        <dsp:cNvPr id="0" name=""/>
        <dsp:cNvSpPr/>
      </dsp:nvSpPr>
      <dsp:spPr>
        <a:xfrm>
          <a:off x="2592078"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11472-EF79-47D6-8184-C992E887C34C}">
      <dsp:nvSpPr>
        <dsp:cNvPr id="0" name=""/>
        <dsp:cNvSpPr/>
      </dsp:nvSpPr>
      <dsp:spPr>
        <a:xfrm>
          <a:off x="2651021" y="58942"/>
          <a:ext cx="471543" cy="471543"/>
        </a:xfrm>
        <a:prstGeom prst="chord">
          <a:avLst>
            <a:gd name="adj1" fmla="val 0"/>
            <a:gd name="adj2" fmla="val 108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91B98-12DA-4B91-A8EA-8E7D5F601A9D}">
      <dsp:nvSpPr>
        <dsp:cNvPr id="0" name=""/>
        <dsp:cNvSpPr/>
      </dsp:nvSpPr>
      <dsp:spPr>
        <a:xfrm>
          <a:off x="330430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Compute</a:t>
          </a:r>
        </a:p>
        <a:p>
          <a:pPr marL="0" lvl="0" indent="0" algn="l" defTabSz="711200">
            <a:lnSpc>
              <a:spcPct val="90000"/>
            </a:lnSpc>
            <a:spcBef>
              <a:spcPct val="0"/>
            </a:spcBef>
            <a:spcAft>
              <a:spcPct val="35000"/>
            </a:spcAft>
            <a:buNone/>
          </a:pPr>
          <a:r>
            <a:rPr lang="en-US" sz="1600" kern="1200" dirty="0"/>
            <a:t>Video</a:t>
          </a:r>
        </a:p>
        <a:p>
          <a:pPr marL="0" lvl="0" indent="0" algn="l" defTabSz="711200">
            <a:lnSpc>
              <a:spcPct val="90000"/>
            </a:lnSpc>
            <a:spcBef>
              <a:spcPct val="0"/>
            </a:spcBef>
            <a:spcAft>
              <a:spcPct val="35000"/>
            </a:spcAft>
            <a:buNone/>
          </a:pPr>
          <a:r>
            <a:rPr lang="en-US" sz="1600" kern="1200" dirty="0"/>
            <a:t>Standard workloads</a:t>
          </a:r>
        </a:p>
      </dsp:txBody>
      <dsp:txXfrm>
        <a:off x="3304305" y="589429"/>
        <a:ext cx="1743729" cy="2480516"/>
      </dsp:txXfrm>
    </dsp:sp>
    <dsp:sp modelId="{E5802009-EEC7-418E-95B4-2C4DE45DF4BD}">
      <dsp:nvSpPr>
        <dsp:cNvPr id="0" name=""/>
        <dsp:cNvSpPr/>
      </dsp:nvSpPr>
      <dsp:spPr>
        <a:xfrm>
          <a:off x="330430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Near time</a:t>
          </a:r>
        </a:p>
      </dsp:txBody>
      <dsp:txXfrm>
        <a:off x="3304305" y="0"/>
        <a:ext cx="1743729" cy="589429"/>
      </dsp:txXfrm>
    </dsp:sp>
    <dsp:sp modelId="{89749382-07C4-4BA3-929E-4BE8EEDAE7B6}">
      <dsp:nvSpPr>
        <dsp:cNvPr id="0" name=""/>
        <dsp:cNvSpPr/>
      </dsp:nvSpPr>
      <dsp:spPr>
        <a:xfrm>
          <a:off x="5170832"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1E8E0-64FC-4E2E-9608-572F10C20B18}">
      <dsp:nvSpPr>
        <dsp:cNvPr id="0" name=""/>
        <dsp:cNvSpPr/>
      </dsp:nvSpPr>
      <dsp:spPr>
        <a:xfrm>
          <a:off x="5229775" y="58942"/>
          <a:ext cx="471543" cy="471543"/>
        </a:xfrm>
        <a:prstGeom prst="chord">
          <a:avLst>
            <a:gd name="adj1" fmla="val 19800000"/>
            <a:gd name="adj2" fmla="val 126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7A426-7395-4E1E-927B-497380B099A7}">
      <dsp:nvSpPr>
        <dsp:cNvPr id="0" name=""/>
        <dsp:cNvSpPr/>
      </dsp:nvSpPr>
      <dsp:spPr>
        <a:xfrm>
          <a:off x="5883060"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dirty="0"/>
            <a:t>Time-based</a:t>
          </a:r>
        </a:p>
        <a:p>
          <a:pPr marL="0" lvl="0" indent="0" algn="l" defTabSz="711200">
            <a:lnSpc>
              <a:spcPct val="90000"/>
            </a:lnSpc>
            <a:spcBef>
              <a:spcPct val="0"/>
            </a:spcBef>
            <a:spcAft>
              <a:spcPct val="35000"/>
            </a:spcAft>
            <a:buNone/>
          </a:pPr>
          <a:r>
            <a:rPr lang="en-US" sz="1600" kern="1200" dirty="0"/>
            <a:t>Use-Based</a:t>
          </a:r>
        </a:p>
        <a:p>
          <a:pPr marL="0" lvl="0" indent="0" algn="l" defTabSz="711200">
            <a:lnSpc>
              <a:spcPct val="90000"/>
            </a:lnSpc>
            <a:spcBef>
              <a:spcPct val="0"/>
            </a:spcBef>
            <a:spcAft>
              <a:spcPct val="35000"/>
            </a:spcAft>
            <a:buNone/>
          </a:pPr>
          <a:r>
            <a:rPr lang="en-US" sz="1600" kern="1200" dirty="0"/>
            <a:t>Expiry based</a:t>
          </a:r>
        </a:p>
        <a:p>
          <a:pPr marL="0" lvl="0" indent="0" algn="l" defTabSz="711200">
            <a:lnSpc>
              <a:spcPct val="90000"/>
            </a:lnSpc>
            <a:spcBef>
              <a:spcPct val="0"/>
            </a:spcBef>
            <a:spcAft>
              <a:spcPct val="35000"/>
            </a:spcAft>
            <a:buNone/>
          </a:pPr>
          <a:r>
            <a:rPr lang="en-US" sz="1600" kern="1200" dirty="0"/>
            <a:t>Size based</a:t>
          </a:r>
        </a:p>
      </dsp:txBody>
      <dsp:txXfrm>
        <a:off x="5883060" y="589429"/>
        <a:ext cx="1743729" cy="2480516"/>
      </dsp:txXfrm>
    </dsp:sp>
    <dsp:sp modelId="{B6AC3643-9ECE-4031-A19B-9C342997BCBB}">
      <dsp:nvSpPr>
        <dsp:cNvPr id="0" name=""/>
        <dsp:cNvSpPr/>
      </dsp:nvSpPr>
      <dsp:spPr>
        <a:xfrm>
          <a:off x="5883060"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Long term</a:t>
          </a:r>
        </a:p>
      </dsp:txBody>
      <dsp:txXfrm>
        <a:off x="5883060" y="0"/>
        <a:ext cx="1743729" cy="589429"/>
      </dsp:txXfrm>
    </dsp:sp>
    <dsp:sp modelId="{48E51709-E964-4EE6-A373-E6D4D7CAF86D}">
      <dsp:nvSpPr>
        <dsp:cNvPr id="0" name=""/>
        <dsp:cNvSpPr/>
      </dsp:nvSpPr>
      <dsp:spPr>
        <a:xfrm>
          <a:off x="7749587" y="0"/>
          <a:ext cx="589429" cy="5894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BF472-83E3-4617-99BA-CA2CB390DD2D}">
      <dsp:nvSpPr>
        <dsp:cNvPr id="0" name=""/>
        <dsp:cNvSpPr/>
      </dsp:nvSpPr>
      <dsp:spPr>
        <a:xfrm>
          <a:off x="7808530" y="58942"/>
          <a:ext cx="471543" cy="471543"/>
        </a:xfrm>
        <a:prstGeom prst="chord">
          <a:avLst>
            <a:gd name="adj1" fmla="val 16200000"/>
            <a:gd name="adj2" fmla="val 162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773DF-2A9A-4DEA-A6ED-D64FF6865BD2}">
      <dsp:nvSpPr>
        <dsp:cNvPr id="0" name=""/>
        <dsp:cNvSpPr/>
      </dsp:nvSpPr>
      <dsp:spPr>
        <a:xfrm>
          <a:off x="8461815" y="589429"/>
          <a:ext cx="1743729" cy="2480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en-US" sz="1600" kern="1200"/>
            <a:t>Backup</a:t>
          </a:r>
          <a:endParaRPr lang="en-US" sz="1600" kern="1200" dirty="0"/>
        </a:p>
        <a:p>
          <a:pPr marL="0" lvl="0" indent="0" algn="l" defTabSz="711200">
            <a:lnSpc>
              <a:spcPct val="90000"/>
            </a:lnSpc>
            <a:spcBef>
              <a:spcPct val="0"/>
            </a:spcBef>
            <a:spcAft>
              <a:spcPct val="35000"/>
            </a:spcAft>
            <a:buNone/>
          </a:pPr>
          <a:r>
            <a:rPr lang="en-US" sz="1600" kern="1200" dirty="0"/>
            <a:t>Compliance</a:t>
          </a:r>
        </a:p>
      </dsp:txBody>
      <dsp:txXfrm>
        <a:off x="8461815" y="589429"/>
        <a:ext cx="1743729" cy="2480516"/>
      </dsp:txXfrm>
    </dsp:sp>
    <dsp:sp modelId="{5FF8BA23-2F1E-435C-B410-D5872D83A40E}">
      <dsp:nvSpPr>
        <dsp:cNvPr id="0" name=""/>
        <dsp:cNvSpPr/>
      </dsp:nvSpPr>
      <dsp:spPr>
        <a:xfrm>
          <a:off x="8461815" y="0"/>
          <a:ext cx="1743729" cy="58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US" sz="2700" kern="1200" dirty="0"/>
            <a:t>Archive</a:t>
          </a:r>
        </a:p>
      </dsp:txBody>
      <dsp:txXfrm>
        <a:off x="8461815" y="0"/>
        <a:ext cx="1743729" cy="589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CCC87-18F5-4E0D-AAAF-135D2E4D3588}">
      <dsp:nvSpPr>
        <dsp:cNvPr id="0" name=""/>
        <dsp:cNvSpPr/>
      </dsp:nvSpPr>
      <dsp:spPr>
        <a:xfrm>
          <a:off x="338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Manage structured data</a:t>
          </a:r>
        </a:p>
        <a:p>
          <a:pPr marL="114300" lvl="1" indent="-114300" algn="l" defTabSz="577850">
            <a:lnSpc>
              <a:spcPct val="90000"/>
            </a:lnSpc>
            <a:spcBef>
              <a:spcPct val="0"/>
            </a:spcBef>
            <a:spcAft>
              <a:spcPct val="15000"/>
            </a:spcAft>
            <a:buChar char="•"/>
          </a:pPr>
          <a:r>
            <a:rPr lang="en-US" sz="1300" kern="1200" dirty="0"/>
            <a:t>SQL Database</a:t>
          </a:r>
        </a:p>
        <a:p>
          <a:pPr marL="114300" lvl="1" indent="-114300" algn="l" defTabSz="577850">
            <a:lnSpc>
              <a:spcPct val="90000"/>
            </a:lnSpc>
            <a:spcBef>
              <a:spcPct val="0"/>
            </a:spcBef>
            <a:spcAft>
              <a:spcPct val="15000"/>
            </a:spcAft>
            <a:buChar char="•"/>
          </a:pPr>
          <a:r>
            <a:rPr lang="en-US" sz="1300" kern="1200" dirty="0"/>
            <a:t>SQL on IaaS</a:t>
          </a:r>
        </a:p>
        <a:p>
          <a:pPr marL="114300" lvl="1" indent="-114300" algn="l" defTabSz="577850">
            <a:lnSpc>
              <a:spcPct val="90000"/>
            </a:lnSpc>
            <a:spcBef>
              <a:spcPct val="0"/>
            </a:spcBef>
            <a:spcAft>
              <a:spcPct val="15000"/>
            </a:spcAft>
            <a:buChar char="•"/>
          </a:pPr>
          <a:r>
            <a:rPr lang="en-US" sz="1300" kern="1200" dirty="0"/>
            <a:t>SQL Data Warehouse</a:t>
          </a:r>
        </a:p>
        <a:p>
          <a:pPr marL="114300" lvl="1" indent="-114300" algn="l" defTabSz="577850">
            <a:lnSpc>
              <a:spcPct val="90000"/>
            </a:lnSpc>
            <a:spcBef>
              <a:spcPct val="0"/>
            </a:spcBef>
            <a:spcAft>
              <a:spcPct val="15000"/>
            </a:spcAft>
            <a:buChar char="•"/>
          </a:pPr>
          <a:r>
            <a:rPr lang="en-US" sz="1300" kern="1200" dirty="0"/>
            <a:t>Stretch Database</a:t>
          </a:r>
        </a:p>
        <a:p>
          <a:pPr marL="114300" lvl="1" indent="-114300" algn="l" defTabSz="577850">
            <a:lnSpc>
              <a:spcPct val="90000"/>
            </a:lnSpc>
            <a:spcBef>
              <a:spcPct val="0"/>
            </a:spcBef>
            <a:spcAft>
              <a:spcPct val="15000"/>
            </a:spcAft>
            <a:buChar char="•"/>
          </a:pPr>
          <a:r>
            <a:rPr lang="en-US" sz="1300" kern="1200" dirty="0"/>
            <a:t>Hadoop</a:t>
          </a:r>
        </a:p>
      </dsp:txBody>
      <dsp:txXfrm>
        <a:off x="3381" y="481868"/>
        <a:ext cx="2682778" cy="1609667"/>
      </dsp:txXfrm>
    </dsp:sp>
    <dsp:sp modelId="{5793F169-B478-4507-8595-E6B245B0B12E}">
      <dsp:nvSpPr>
        <dsp:cNvPr id="0" name=""/>
        <dsp:cNvSpPr/>
      </dsp:nvSpPr>
      <dsp:spPr>
        <a:xfrm>
          <a:off x="2954438"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Unstructured data</a:t>
          </a:r>
        </a:p>
        <a:p>
          <a:pPr marL="114300" lvl="1" indent="-114300" algn="l" defTabSz="577850">
            <a:lnSpc>
              <a:spcPct val="90000"/>
            </a:lnSpc>
            <a:spcBef>
              <a:spcPct val="0"/>
            </a:spcBef>
            <a:spcAft>
              <a:spcPct val="15000"/>
            </a:spcAft>
            <a:buChar char="•"/>
          </a:pPr>
          <a:r>
            <a:rPr lang="en-US" sz="1300" kern="1200" dirty="0"/>
            <a:t>Table Storage</a:t>
          </a:r>
        </a:p>
        <a:p>
          <a:pPr marL="114300" lvl="1" indent="-114300" algn="l" defTabSz="577850">
            <a:lnSpc>
              <a:spcPct val="90000"/>
            </a:lnSpc>
            <a:spcBef>
              <a:spcPct val="0"/>
            </a:spcBef>
            <a:spcAft>
              <a:spcPct val="15000"/>
            </a:spcAft>
            <a:buChar char="•"/>
          </a:pPr>
          <a:r>
            <a:rPr lang="en-US" sz="1300" kern="1200" dirty="0"/>
            <a:t>Document DB</a:t>
          </a:r>
        </a:p>
        <a:p>
          <a:pPr marL="114300" lvl="1" indent="-114300" algn="l" defTabSz="577850">
            <a:lnSpc>
              <a:spcPct val="90000"/>
            </a:lnSpc>
            <a:spcBef>
              <a:spcPct val="0"/>
            </a:spcBef>
            <a:spcAft>
              <a:spcPct val="15000"/>
            </a:spcAft>
            <a:buChar char="•"/>
          </a:pPr>
          <a:r>
            <a:rPr lang="en-US" sz="1300" kern="1200" dirty="0"/>
            <a:t>Other No-SQL storage</a:t>
          </a:r>
        </a:p>
      </dsp:txBody>
      <dsp:txXfrm>
        <a:off x="2954438" y="481868"/>
        <a:ext cx="2682778" cy="1609667"/>
      </dsp:txXfrm>
    </dsp:sp>
    <dsp:sp modelId="{A0D7FD5C-AEF5-45B5-91A6-45009A54B5D2}">
      <dsp:nvSpPr>
        <dsp:cNvPr id="0" name=""/>
        <dsp:cNvSpPr/>
      </dsp:nvSpPr>
      <dsp:spPr>
        <a:xfrm>
          <a:off x="5905494"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Event messages</a:t>
          </a:r>
        </a:p>
        <a:p>
          <a:pPr marL="114300" lvl="1" indent="-114300" algn="l" defTabSz="577850">
            <a:lnSpc>
              <a:spcPct val="90000"/>
            </a:lnSpc>
            <a:spcBef>
              <a:spcPct val="0"/>
            </a:spcBef>
            <a:spcAft>
              <a:spcPct val="15000"/>
            </a:spcAft>
            <a:buChar char="•"/>
          </a:pPr>
          <a:r>
            <a:rPr lang="en-US" sz="1300" kern="1200" dirty="0"/>
            <a:t>Queues</a:t>
          </a:r>
        </a:p>
        <a:p>
          <a:pPr marL="114300" lvl="1" indent="-114300" algn="l" defTabSz="577850">
            <a:lnSpc>
              <a:spcPct val="90000"/>
            </a:lnSpc>
            <a:spcBef>
              <a:spcPct val="0"/>
            </a:spcBef>
            <a:spcAft>
              <a:spcPct val="15000"/>
            </a:spcAft>
            <a:buChar char="•"/>
          </a:pPr>
          <a:r>
            <a:rPr lang="en-US" sz="1300" kern="1200" dirty="0"/>
            <a:t>Event Hubs</a:t>
          </a:r>
        </a:p>
      </dsp:txBody>
      <dsp:txXfrm>
        <a:off x="5905494" y="481868"/>
        <a:ext cx="2682778" cy="1609667"/>
      </dsp:txXfrm>
    </dsp:sp>
    <dsp:sp modelId="{F4433530-C218-44CC-A83C-7A861D0E34A2}">
      <dsp:nvSpPr>
        <dsp:cNvPr id="0" name=""/>
        <dsp:cNvSpPr/>
      </dsp:nvSpPr>
      <dsp:spPr>
        <a:xfrm>
          <a:off x="8856551" y="481868"/>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Backup Files</a:t>
          </a:r>
        </a:p>
        <a:p>
          <a:pPr marL="114300" lvl="1" indent="-114300" algn="l" defTabSz="577850">
            <a:lnSpc>
              <a:spcPct val="90000"/>
            </a:lnSpc>
            <a:spcBef>
              <a:spcPct val="0"/>
            </a:spcBef>
            <a:spcAft>
              <a:spcPct val="15000"/>
            </a:spcAft>
            <a:buChar char="•"/>
          </a:pPr>
          <a:r>
            <a:rPr lang="en-US" sz="1300" kern="1200" dirty="0"/>
            <a:t>Blob storage</a:t>
          </a:r>
        </a:p>
        <a:p>
          <a:pPr marL="114300" lvl="1" indent="-114300" algn="l" defTabSz="577850">
            <a:lnSpc>
              <a:spcPct val="90000"/>
            </a:lnSpc>
            <a:spcBef>
              <a:spcPct val="0"/>
            </a:spcBef>
            <a:spcAft>
              <a:spcPct val="15000"/>
            </a:spcAft>
            <a:buChar char="•"/>
          </a:pPr>
          <a:r>
            <a:rPr lang="en-US" sz="1300" kern="1200" dirty="0"/>
            <a:t>Cool storage</a:t>
          </a:r>
        </a:p>
        <a:p>
          <a:pPr marL="114300" lvl="1" indent="-114300" algn="l" defTabSz="577850">
            <a:lnSpc>
              <a:spcPct val="90000"/>
            </a:lnSpc>
            <a:spcBef>
              <a:spcPct val="0"/>
            </a:spcBef>
            <a:spcAft>
              <a:spcPct val="15000"/>
            </a:spcAft>
            <a:buChar char="•"/>
          </a:pPr>
          <a:r>
            <a:rPr lang="en-US" sz="1300" kern="1200" dirty="0" err="1"/>
            <a:t>StorSimple</a:t>
          </a:r>
          <a:endParaRPr lang="en-US" sz="1300" kern="1200" dirty="0"/>
        </a:p>
        <a:p>
          <a:pPr marL="114300" lvl="1" indent="-114300" algn="l" defTabSz="577850">
            <a:lnSpc>
              <a:spcPct val="90000"/>
            </a:lnSpc>
            <a:spcBef>
              <a:spcPct val="0"/>
            </a:spcBef>
            <a:spcAft>
              <a:spcPct val="15000"/>
            </a:spcAft>
            <a:buChar char="•"/>
          </a:pPr>
          <a:r>
            <a:rPr lang="en-US" sz="1300" kern="1200" dirty="0"/>
            <a:t>Azure backup</a:t>
          </a:r>
        </a:p>
        <a:p>
          <a:pPr marL="114300" lvl="1" indent="-114300" algn="l" defTabSz="577850">
            <a:lnSpc>
              <a:spcPct val="90000"/>
            </a:lnSpc>
            <a:spcBef>
              <a:spcPct val="0"/>
            </a:spcBef>
            <a:spcAft>
              <a:spcPct val="15000"/>
            </a:spcAft>
            <a:buChar char="•"/>
          </a:pPr>
          <a:r>
            <a:rPr lang="en-US" sz="1300" kern="1200" dirty="0"/>
            <a:t>Archive storage</a:t>
          </a:r>
        </a:p>
      </dsp:txBody>
      <dsp:txXfrm>
        <a:off x="8856551" y="481868"/>
        <a:ext cx="2682778" cy="1609667"/>
      </dsp:txXfrm>
    </dsp:sp>
    <dsp:sp modelId="{3EFA3259-7A44-4240-9B49-F4F3D894C5C5}">
      <dsp:nvSpPr>
        <dsp:cNvPr id="0" name=""/>
        <dsp:cNvSpPr/>
      </dsp:nvSpPr>
      <dsp:spPr>
        <a:xfrm>
          <a:off x="338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IaaS (VMs)</a:t>
          </a:r>
        </a:p>
        <a:p>
          <a:pPr marL="114300" lvl="1" indent="-114300" algn="l" defTabSz="577850">
            <a:lnSpc>
              <a:spcPct val="90000"/>
            </a:lnSpc>
            <a:spcBef>
              <a:spcPct val="0"/>
            </a:spcBef>
            <a:spcAft>
              <a:spcPct val="15000"/>
            </a:spcAft>
            <a:buChar char="•"/>
          </a:pPr>
          <a:r>
            <a:rPr lang="en-US" sz="1300" kern="1200" dirty="0"/>
            <a:t>Page Blobs and Disks</a:t>
          </a:r>
        </a:p>
        <a:p>
          <a:pPr marL="114300" lvl="1" indent="-114300" algn="l" defTabSz="577850">
            <a:lnSpc>
              <a:spcPct val="90000"/>
            </a:lnSpc>
            <a:spcBef>
              <a:spcPct val="0"/>
            </a:spcBef>
            <a:spcAft>
              <a:spcPct val="15000"/>
            </a:spcAft>
            <a:buChar char="•"/>
          </a:pPr>
          <a:r>
            <a:rPr lang="en-US" sz="1300" kern="1200" dirty="0"/>
            <a:t>Azure Files</a:t>
          </a:r>
        </a:p>
        <a:p>
          <a:pPr marL="114300" lvl="1" indent="-114300" algn="l" defTabSz="577850">
            <a:lnSpc>
              <a:spcPct val="90000"/>
            </a:lnSpc>
            <a:spcBef>
              <a:spcPct val="0"/>
            </a:spcBef>
            <a:spcAft>
              <a:spcPct val="15000"/>
            </a:spcAft>
            <a:buChar char="•"/>
          </a:pPr>
          <a:r>
            <a:rPr lang="en-US" sz="1300" kern="1200" dirty="0"/>
            <a:t>Azure Site Recovery</a:t>
          </a:r>
        </a:p>
        <a:p>
          <a:pPr marL="114300" lvl="1" indent="-114300" algn="l" defTabSz="577850">
            <a:lnSpc>
              <a:spcPct val="90000"/>
            </a:lnSpc>
            <a:spcBef>
              <a:spcPct val="0"/>
            </a:spcBef>
            <a:spcAft>
              <a:spcPct val="15000"/>
            </a:spcAft>
            <a:buChar char="•"/>
          </a:pPr>
          <a:r>
            <a:rPr lang="en-US" sz="1300" kern="1200" dirty="0"/>
            <a:t>Azure Backup</a:t>
          </a:r>
        </a:p>
      </dsp:txBody>
      <dsp:txXfrm>
        <a:off x="3381" y="2359813"/>
        <a:ext cx="2682778" cy="1609667"/>
      </dsp:txXfrm>
    </dsp:sp>
    <dsp:sp modelId="{BCB36226-89F5-4E19-8AE0-954A2A8E8069}">
      <dsp:nvSpPr>
        <dsp:cNvPr id="0" name=""/>
        <dsp:cNvSpPr/>
      </dsp:nvSpPr>
      <dsp:spPr>
        <a:xfrm>
          <a:off x="2954438"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Video Files</a:t>
          </a:r>
        </a:p>
        <a:p>
          <a:pPr marL="114300" lvl="1" indent="-114300" algn="l" defTabSz="577850">
            <a:lnSpc>
              <a:spcPct val="90000"/>
            </a:lnSpc>
            <a:spcBef>
              <a:spcPct val="0"/>
            </a:spcBef>
            <a:spcAft>
              <a:spcPct val="15000"/>
            </a:spcAft>
            <a:buChar char="•"/>
          </a:pPr>
          <a:r>
            <a:rPr lang="en-US" sz="1300" kern="1200" dirty="0"/>
            <a:t>Azure Media Storage</a:t>
          </a:r>
        </a:p>
        <a:p>
          <a:pPr marL="114300" lvl="1" indent="-114300" algn="l" defTabSz="577850">
            <a:lnSpc>
              <a:spcPct val="90000"/>
            </a:lnSpc>
            <a:spcBef>
              <a:spcPct val="0"/>
            </a:spcBef>
            <a:spcAft>
              <a:spcPct val="15000"/>
            </a:spcAft>
            <a:buChar char="•"/>
          </a:pPr>
          <a:r>
            <a:rPr lang="en-US" sz="1300" kern="1200" dirty="0"/>
            <a:t>Block blobs</a:t>
          </a:r>
        </a:p>
      </dsp:txBody>
      <dsp:txXfrm>
        <a:off x="2954438" y="2359813"/>
        <a:ext cx="2682778" cy="1609667"/>
      </dsp:txXfrm>
    </dsp:sp>
    <dsp:sp modelId="{4F75FF11-3BF2-47FB-950C-89911997F1AE}">
      <dsp:nvSpPr>
        <dsp:cNvPr id="0" name=""/>
        <dsp:cNvSpPr/>
      </dsp:nvSpPr>
      <dsp:spPr>
        <a:xfrm>
          <a:off x="5905494"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transfer</a:t>
          </a:r>
        </a:p>
        <a:p>
          <a:pPr marL="114300" lvl="1" indent="-114300" algn="l" defTabSz="577850">
            <a:lnSpc>
              <a:spcPct val="90000"/>
            </a:lnSpc>
            <a:spcBef>
              <a:spcPct val="0"/>
            </a:spcBef>
            <a:spcAft>
              <a:spcPct val="15000"/>
            </a:spcAft>
            <a:buChar char="•"/>
          </a:pPr>
          <a:r>
            <a:rPr lang="en-US" sz="1300" kern="1200" dirty="0"/>
            <a:t>Import/Export</a:t>
          </a:r>
        </a:p>
      </dsp:txBody>
      <dsp:txXfrm>
        <a:off x="5905494" y="2359813"/>
        <a:ext cx="2682778" cy="1609667"/>
      </dsp:txXfrm>
    </dsp:sp>
    <dsp:sp modelId="{6D61A0F4-CB51-4B58-B4D3-BA3A9FF9211A}">
      <dsp:nvSpPr>
        <dsp:cNvPr id="0" name=""/>
        <dsp:cNvSpPr/>
      </dsp:nvSpPr>
      <dsp:spPr>
        <a:xfrm>
          <a:off x="8856551" y="2359813"/>
          <a:ext cx="2682778" cy="1609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Log files</a:t>
          </a:r>
        </a:p>
        <a:p>
          <a:pPr marL="114300" lvl="1" indent="-114300" algn="l" defTabSz="577850">
            <a:lnSpc>
              <a:spcPct val="90000"/>
            </a:lnSpc>
            <a:spcBef>
              <a:spcPct val="0"/>
            </a:spcBef>
            <a:spcAft>
              <a:spcPct val="15000"/>
            </a:spcAft>
            <a:buChar char="•"/>
          </a:pPr>
          <a:r>
            <a:rPr lang="en-US" sz="1300" kern="1200" dirty="0"/>
            <a:t>Append Blobs</a:t>
          </a:r>
        </a:p>
      </dsp:txBody>
      <dsp:txXfrm>
        <a:off x="8856551" y="2359813"/>
        <a:ext cx="2682778" cy="1609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FCD4-950C-42B4-B1CB-FF3B9178B665}">
      <dsp:nvSpPr>
        <dsp:cNvPr id="0" name=""/>
        <dsp:cNvSpPr/>
      </dsp:nvSpPr>
      <dsp:spPr>
        <a:xfrm>
          <a:off x="0" y="19440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(Blobs) Container</a:t>
          </a:r>
        </a:p>
      </dsp:txBody>
      <dsp:txXfrm>
        <a:off x="38952" y="233360"/>
        <a:ext cx="3305376" cy="720036"/>
      </dsp:txXfrm>
    </dsp:sp>
    <dsp:sp modelId="{B630E55A-FC67-45BC-A75A-FC89E8CEB1ED}">
      <dsp:nvSpPr>
        <dsp:cNvPr id="0" name=""/>
        <dsp:cNvSpPr/>
      </dsp:nvSpPr>
      <dsp:spPr>
        <a:xfrm>
          <a:off x="0" y="108162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Table</a:t>
          </a:r>
        </a:p>
      </dsp:txBody>
      <dsp:txXfrm>
        <a:off x="38952" y="1120580"/>
        <a:ext cx="3305376" cy="720036"/>
      </dsp:txXfrm>
    </dsp:sp>
    <dsp:sp modelId="{B74292E9-9E2F-488D-A9EA-A15FD8E4266D}">
      <dsp:nvSpPr>
        <dsp:cNvPr id="0" name=""/>
        <dsp:cNvSpPr/>
      </dsp:nvSpPr>
      <dsp:spPr>
        <a:xfrm>
          <a:off x="0" y="196884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File shares</a:t>
          </a:r>
        </a:p>
      </dsp:txBody>
      <dsp:txXfrm>
        <a:off x="38952" y="2007800"/>
        <a:ext cx="3305376" cy="720036"/>
      </dsp:txXfrm>
    </dsp:sp>
    <dsp:sp modelId="{4CC3A5EC-DE21-48D6-8BB9-8702C589B6F3}">
      <dsp:nvSpPr>
        <dsp:cNvPr id="0" name=""/>
        <dsp:cNvSpPr/>
      </dsp:nvSpPr>
      <dsp:spPr>
        <a:xfrm>
          <a:off x="0" y="2856068"/>
          <a:ext cx="3383280" cy="7979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Queues</a:t>
          </a:r>
        </a:p>
      </dsp:txBody>
      <dsp:txXfrm>
        <a:off x="38952" y="2895020"/>
        <a:ext cx="3305376" cy="720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0110D-B6AB-4E8A-93E1-B905B29F4A2C}">
      <dsp:nvSpPr>
        <dsp:cNvPr id="0" name=""/>
        <dsp:cNvSpPr/>
      </dsp:nvSpPr>
      <dsp:spPr>
        <a:xfrm>
          <a:off x="0" y="1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Blobs</a:t>
          </a:r>
        </a:p>
      </dsp:txBody>
      <dsp:txXfrm>
        <a:off x="39980" y="41388"/>
        <a:ext cx="3303320" cy="739040"/>
      </dsp:txXfrm>
    </dsp:sp>
    <dsp:sp modelId="{8C53280F-4DD9-466E-A4D0-E2075FC62691}">
      <dsp:nvSpPr>
        <dsp:cNvPr id="0" name=""/>
        <dsp:cNvSpPr/>
      </dsp:nvSpPr>
      <dsp:spPr>
        <a:xfrm>
          <a:off x="0" y="892408"/>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Entities</a:t>
          </a:r>
        </a:p>
      </dsp:txBody>
      <dsp:txXfrm>
        <a:off x="39980" y="932388"/>
        <a:ext cx="3303320" cy="739040"/>
      </dsp:txXfrm>
    </dsp:sp>
    <dsp:sp modelId="{DD2D82E2-750E-46C2-9C59-8EF75C7C30F5}">
      <dsp:nvSpPr>
        <dsp:cNvPr id="0" name=""/>
        <dsp:cNvSpPr/>
      </dsp:nvSpPr>
      <dsp:spPr>
        <a:xfrm>
          <a:off x="0" y="1783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Directories/Files</a:t>
          </a:r>
        </a:p>
      </dsp:txBody>
      <dsp:txXfrm>
        <a:off x="39980" y="1823389"/>
        <a:ext cx="3303320" cy="739040"/>
      </dsp:txXfrm>
    </dsp:sp>
    <dsp:sp modelId="{67783484-33F5-410B-BE40-2C98F99224BD}">
      <dsp:nvSpPr>
        <dsp:cNvPr id="0" name=""/>
        <dsp:cNvSpPr/>
      </dsp:nvSpPr>
      <dsp:spPr>
        <a:xfrm>
          <a:off x="0" y="2674409"/>
          <a:ext cx="3383280" cy="8190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Messages</a:t>
          </a:r>
          <a:endParaRPr lang="en-US" sz="3200" kern="1200" dirty="0"/>
        </a:p>
      </dsp:txBody>
      <dsp:txXfrm>
        <a:off x="39980" y="2714389"/>
        <a:ext cx="3303320" cy="73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1004"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1 (/VHDs)</a:t>
          </a:r>
        </a:p>
      </dsp:txBody>
      <dsp:txXfrm>
        <a:off x="1004" y="0"/>
        <a:ext cx="2611933" cy="1084217"/>
      </dsp:txXfrm>
    </dsp:sp>
    <dsp:sp modelId="{99E2529F-CF4C-4AF7-9EBA-06C5B62D2965}">
      <dsp:nvSpPr>
        <dsp:cNvPr id="0" name=""/>
        <dsp:cNvSpPr/>
      </dsp:nvSpPr>
      <dsp:spPr>
        <a:xfrm>
          <a:off x="262197"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VHDs</a:t>
          </a:r>
        </a:p>
        <a:p>
          <a:pPr marL="171450" lvl="1" indent="-171450" algn="l" defTabSz="844550">
            <a:lnSpc>
              <a:spcPct val="90000"/>
            </a:lnSpc>
            <a:spcBef>
              <a:spcPct val="0"/>
            </a:spcBef>
            <a:spcAft>
              <a:spcPct val="15000"/>
            </a:spcAft>
            <a:buChar char="•"/>
          </a:pPr>
          <a:r>
            <a:rPr lang="en-US" sz="1900" kern="1200" dirty="0"/>
            <a:t>/Win2k12-datacenter.vhd</a:t>
          </a:r>
        </a:p>
      </dsp:txBody>
      <dsp:txXfrm>
        <a:off x="323398" y="1145418"/>
        <a:ext cx="1967144" cy="2226735"/>
      </dsp:txXfrm>
    </dsp:sp>
    <dsp:sp modelId="{42685549-D1E0-4A3D-A71B-E11ACF53B104}">
      <dsp:nvSpPr>
        <dsp:cNvPr id="0" name=""/>
        <dsp:cNvSpPr/>
      </dsp:nvSpPr>
      <dsp:spPr>
        <a:xfrm>
          <a:off x="2808833"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2 (/Logs)</a:t>
          </a:r>
        </a:p>
      </dsp:txBody>
      <dsp:txXfrm>
        <a:off x="2808833" y="0"/>
        <a:ext cx="2611933" cy="1084217"/>
      </dsp:txXfrm>
    </dsp:sp>
    <dsp:sp modelId="{998F46CE-2561-40CB-94B8-7B35D96B2D95}">
      <dsp:nvSpPr>
        <dsp:cNvPr id="0" name=""/>
        <dsp:cNvSpPr/>
      </dsp:nvSpPr>
      <dsp:spPr>
        <a:xfrm>
          <a:off x="3070026" y="1084217"/>
          <a:ext cx="2089546" cy="234913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/Log1.log</a:t>
          </a:r>
        </a:p>
      </dsp:txBody>
      <dsp:txXfrm>
        <a:off x="3131227" y="1145418"/>
        <a:ext cx="1967144" cy="2226735"/>
      </dsp:txXfrm>
    </dsp:sp>
    <dsp:sp modelId="{F4EB7E77-3A89-4B25-9335-EC1F2BCD48F4}">
      <dsp:nvSpPr>
        <dsp:cNvPr id="0" name=""/>
        <dsp:cNvSpPr/>
      </dsp:nvSpPr>
      <dsp:spPr>
        <a:xfrm>
          <a:off x="5616661" y="0"/>
          <a:ext cx="2611933"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Container 3 (/Public)</a:t>
          </a:r>
        </a:p>
      </dsp:txBody>
      <dsp:txXfrm>
        <a:off x="5616661" y="0"/>
        <a:ext cx="2611933" cy="1084217"/>
      </dsp:txXfrm>
    </dsp:sp>
    <dsp:sp modelId="{EECAFF47-68BD-4EA6-B01E-C3746CE71C26}">
      <dsp:nvSpPr>
        <dsp:cNvPr id="0" name=""/>
        <dsp:cNvSpPr/>
      </dsp:nvSpPr>
      <dsp:spPr>
        <a:xfrm>
          <a:off x="5877855" y="1085275"/>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/Photos</a:t>
          </a:r>
        </a:p>
        <a:p>
          <a:pPr marL="171450" lvl="1" indent="-171450" algn="l" defTabSz="844550">
            <a:lnSpc>
              <a:spcPct val="90000"/>
            </a:lnSpc>
            <a:spcBef>
              <a:spcPct val="0"/>
            </a:spcBef>
            <a:spcAft>
              <a:spcPct val="15000"/>
            </a:spcAft>
            <a:buChar char="•"/>
          </a:pPr>
          <a:r>
            <a:rPr lang="en-US" sz="1900" kern="1200" dirty="0"/>
            <a:t>/Pic1.jpg</a:t>
          </a:r>
        </a:p>
      </dsp:txBody>
      <dsp:txXfrm>
        <a:off x="5909771" y="1117191"/>
        <a:ext cx="2025714" cy="1025855"/>
      </dsp:txXfrm>
    </dsp:sp>
    <dsp:sp modelId="{5896DBE7-6C37-4D48-BC51-02C52386A5C4}">
      <dsp:nvSpPr>
        <dsp:cNvPr id="0" name=""/>
        <dsp:cNvSpPr/>
      </dsp:nvSpPr>
      <dsp:spPr>
        <a:xfrm>
          <a:off x="5877855" y="2342607"/>
          <a:ext cx="2089546"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t" anchorCtr="0">
          <a:noAutofit/>
        </a:bodyPr>
        <a:lstStyle/>
        <a:p>
          <a:pPr marL="0" lvl="0" indent="0" algn="l" defTabSz="1066800">
            <a:lnSpc>
              <a:spcPct val="90000"/>
            </a:lnSpc>
            <a:spcBef>
              <a:spcPct val="0"/>
            </a:spcBef>
            <a:spcAft>
              <a:spcPct val="35000"/>
            </a:spcAft>
            <a:buNone/>
          </a:pPr>
          <a:r>
            <a:rPr lang="en-US" sz="2400" kern="1200" dirty="0"/>
            <a:t>/Videos</a:t>
          </a:r>
        </a:p>
        <a:p>
          <a:pPr marL="171450" lvl="1" indent="-171450" algn="l" defTabSz="844550">
            <a:lnSpc>
              <a:spcPct val="90000"/>
            </a:lnSpc>
            <a:spcBef>
              <a:spcPct val="0"/>
            </a:spcBef>
            <a:spcAft>
              <a:spcPct val="15000"/>
            </a:spcAft>
            <a:buChar char="•"/>
          </a:pPr>
          <a:r>
            <a:rPr lang="en-US" sz="1900" kern="1200" dirty="0"/>
            <a:t>/MyVideo.mp4</a:t>
          </a:r>
        </a:p>
      </dsp:txBody>
      <dsp:txXfrm>
        <a:off x="5909771" y="2374523"/>
        <a:ext cx="2025714" cy="102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261A1-21D9-4195-98DA-7BBE5669136B}">
      <dsp:nvSpPr>
        <dsp:cNvPr id="0" name=""/>
        <dsp:cNvSpPr/>
      </dsp:nvSpPr>
      <dsp:spPr>
        <a:xfrm>
          <a:off x="0" y="0"/>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Entity1</a:t>
          </a:r>
        </a:p>
      </dsp:txBody>
      <dsp:txXfrm>
        <a:off x="0" y="0"/>
        <a:ext cx="3311433" cy="691200"/>
      </dsp:txXfrm>
    </dsp:sp>
    <dsp:sp modelId="{6B64ACC7-6DBF-452F-A93E-A3EDDEAD22AC}">
      <dsp:nvSpPr>
        <dsp:cNvPr id="0" name=""/>
        <dsp:cNvSpPr/>
      </dsp:nvSpPr>
      <dsp:spPr>
        <a:xfrm>
          <a:off x="3396"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dsp:txBody>
      <dsp:txXfrm>
        <a:off x="3396" y="699035"/>
        <a:ext cx="3311433" cy="1801406"/>
      </dsp:txXfrm>
    </dsp:sp>
    <dsp:sp modelId="{319E8F40-DDD1-43F8-AC62-702ABA40045B}">
      <dsp:nvSpPr>
        <dsp:cNvPr id="0" name=""/>
        <dsp:cNvSpPr/>
      </dsp:nvSpPr>
      <dsp:spPr>
        <a:xfrm>
          <a:off x="3778431"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Entity2</a:t>
          </a:r>
        </a:p>
      </dsp:txBody>
      <dsp:txXfrm>
        <a:off x="3778431" y="7835"/>
        <a:ext cx="3311433" cy="691200"/>
      </dsp:txXfrm>
    </dsp:sp>
    <dsp:sp modelId="{8838B989-F081-482E-B185-9A33ADE0E12B}">
      <dsp:nvSpPr>
        <dsp:cNvPr id="0" name=""/>
        <dsp:cNvSpPr/>
      </dsp:nvSpPr>
      <dsp:spPr>
        <a:xfrm>
          <a:off x="3778431"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Key=LASTNAME1</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2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=value</a:t>
          </a:r>
        </a:p>
      </dsp:txBody>
      <dsp:txXfrm>
        <a:off x="3778431" y="699035"/>
        <a:ext cx="3311433" cy="1801406"/>
      </dsp:txXfrm>
    </dsp:sp>
    <dsp:sp modelId="{E764774F-213D-4FDF-B9AD-1F4517E77372}">
      <dsp:nvSpPr>
        <dsp:cNvPr id="0" name=""/>
        <dsp:cNvSpPr/>
      </dsp:nvSpPr>
      <dsp:spPr>
        <a:xfrm>
          <a:off x="7553465" y="7835"/>
          <a:ext cx="3311433" cy="6912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Entity3</a:t>
          </a:r>
        </a:p>
      </dsp:txBody>
      <dsp:txXfrm>
        <a:off x="7553465" y="7835"/>
        <a:ext cx="3311433" cy="691200"/>
      </dsp:txXfrm>
    </dsp:sp>
    <dsp:sp modelId="{9D8AD3D1-3232-4E98-852D-2B8BA2378CAF}">
      <dsp:nvSpPr>
        <dsp:cNvPr id="0" name=""/>
        <dsp:cNvSpPr/>
      </dsp:nvSpPr>
      <dsp:spPr>
        <a:xfrm>
          <a:off x="7553465" y="699035"/>
          <a:ext cx="3311433" cy="180140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Partition Key=LASTNAME2</a:t>
          </a:r>
        </a:p>
        <a:p>
          <a:pPr marL="171450" lvl="1" indent="-171450" algn="l" defTabSz="800100">
            <a:lnSpc>
              <a:spcPct val="90000"/>
            </a:lnSpc>
            <a:spcBef>
              <a:spcPct val="0"/>
            </a:spcBef>
            <a:spcAft>
              <a:spcPct val="15000"/>
            </a:spcAft>
            <a:buChar char="•"/>
          </a:pPr>
          <a:r>
            <a:rPr lang="en-US" sz="1800" kern="1200" dirty="0"/>
            <a:t>Key=</a:t>
          </a:r>
          <a:r>
            <a:rPr lang="en-US" sz="1800" kern="1200" dirty="0" err="1"/>
            <a:t>userid</a:t>
          </a:r>
          <a:endParaRPr lang="en-US" sz="1800" kern="1200" dirty="0"/>
        </a:p>
        <a:p>
          <a:pPr marL="171450" lvl="1" indent="-171450" algn="l" defTabSz="800100">
            <a:lnSpc>
              <a:spcPct val="90000"/>
            </a:lnSpc>
            <a:spcBef>
              <a:spcPct val="0"/>
            </a:spcBef>
            <a:spcAft>
              <a:spcPct val="15000"/>
            </a:spcAft>
            <a:buChar char="•"/>
          </a:pPr>
          <a:r>
            <a:rPr lang="en-US" sz="1800" kern="1200" dirty="0"/>
            <a:t>Att1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3 = value</a:t>
          </a:r>
        </a:p>
        <a:p>
          <a:pPr marL="171450" lvl="1" indent="-171450" algn="l" defTabSz="800100">
            <a:lnSpc>
              <a:spcPct val="90000"/>
            </a:lnSpc>
            <a:spcBef>
              <a:spcPct val="0"/>
            </a:spcBef>
            <a:spcAft>
              <a:spcPct val="15000"/>
            </a:spcAft>
            <a:buChar char="•"/>
          </a:pPr>
          <a:r>
            <a:rPr lang="en-US" sz="1800" kern="1200" dirty="0" err="1"/>
            <a:t>Att</a:t>
          </a:r>
          <a:r>
            <a:rPr lang="en-US" sz="1800" kern="1200" dirty="0"/>
            <a:t> 6 = value</a:t>
          </a:r>
        </a:p>
      </dsp:txBody>
      <dsp:txXfrm>
        <a:off x="7553465" y="699035"/>
        <a:ext cx="3311433" cy="1801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B7C8-2117-4DE2-95BA-9EC847EF6829}">
      <dsp:nvSpPr>
        <dsp:cNvPr id="0" name=""/>
        <dsp:cNvSpPr/>
      </dsp:nvSpPr>
      <dsp:spPr>
        <a:xfrm>
          <a:off x="2957" y="360"/>
          <a:ext cx="8223684" cy="12217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Queue (Order Processing)</a:t>
          </a:r>
        </a:p>
      </dsp:txBody>
      <dsp:txXfrm>
        <a:off x="38740" y="36143"/>
        <a:ext cx="8152118" cy="1150142"/>
      </dsp:txXfrm>
    </dsp:sp>
    <dsp:sp modelId="{741E622F-E519-454B-A6B1-ED91D8C1AA96}">
      <dsp:nvSpPr>
        <dsp:cNvPr id="0" name=""/>
        <dsp:cNvSpPr/>
      </dsp:nvSpPr>
      <dsp:spPr>
        <a:xfrm>
          <a:off x="2957"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Order1</a:t>
          </a:r>
        </a:p>
      </dsp:txBody>
      <dsp:txXfrm>
        <a:off x="38740" y="1469828"/>
        <a:ext cx="2524294" cy="1150142"/>
      </dsp:txXfrm>
    </dsp:sp>
    <dsp:sp modelId="{D84E3CED-0E8C-4AE7-818F-90A8B52846A8}">
      <dsp:nvSpPr>
        <dsp:cNvPr id="0" name=""/>
        <dsp:cNvSpPr/>
      </dsp:nvSpPr>
      <dsp:spPr>
        <a:xfrm>
          <a:off x="2816869"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Order2</a:t>
          </a:r>
        </a:p>
      </dsp:txBody>
      <dsp:txXfrm>
        <a:off x="2852652" y="1469828"/>
        <a:ext cx="2524294" cy="1150142"/>
      </dsp:txXfrm>
    </dsp:sp>
    <dsp:sp modelId="{1A3C5CD4-31E2-48FE-9EA6-9AFA434BC432}">
      <dsp:nvSpPr>
        <dsp:cNvPr id="0" name=""/>
        <dsp:cNvSpPr/>
      </dsp:nvSpPr>
      <dsp:spPr>
        <a:xfrm>
          <a:off x="5630782" y="1434045"/>
          <a:ext cx="2595860" cy="1221708"/>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err="1"/>
            <a:t>OrderN</a:t>
          </a:r>
          <a:r>
            <a:rPr lang="en-US" sz="4100" kern="1200" dirty="0"/>
            <a:t>…</a:t>
          </a:r>
        </a:p>
      </dsp:txBody>
      <dsp:txXfrm>
        <a:off x="5666565" y="1469828"/>
        <a:ext cx="2524294" cy="1150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0608-D2AA-4D6D-A93E-AC447F45D2BD}">
      <dsp:nvSpPr>
        <dsp:cNvPr id="0" name=""/>
        <dsp:cNvSpPr/>
      </dsp:nvSpPr>
      <dsp:spPr>
        <a:xfrm>
          <a:off x="411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(archive)</a:t>
          </a:r>
        </a:p>
      </dsp:txBody>
      <dsp:txXfrm>
        <a:off x="4118" y="0"/>
        <a:ext cx="3962102" cy="1084217"/>
      </dsp:txXfrm>
    </dsp:sp>
    <dsp:sp modelId="{BD51A41E-61D7-4FB0-88FD-1D45F4D7F1EF}">
      <dsp:nvSpPr>
        <dsp:cNvPr id="0" name=""/>
        <dsp:cNvSpPr/>
      </dsp:nvSpPr>
      <dsp:spPr>
        <a:xfrm>
          <a:off x="40032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32245" y="1117191"/>
        <a:ext cx="3105849" cy="1025855"/>
      </dsp:txXfrm>
    </dsp:sp>
    <dsp:sp modelId="{500395D4-0633-403E-9A3E-BB9E493F81F0}">
      <dsp:nvSpPr>
        <dsp:cNvPr id="0" name=""/>
        <dsp:cNvSpPr/>
      </dsp:nvSpPr>
      <dsp:spPr>
        <a:xfrm>
          <a:off x="40032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32245" y="2374523"/>
        <a:ext cx="3105849" cy="1025855"/>
      </dsp:txXfrm>
    </dsp:sp>
    <dsp:sp modelId="{ECE48043-0ED0-4533-88C1-F40A7AA987F0}">
      <dsp:nvSpPr>
        <dsp:cNvPr id="0" name=""/>
        <dsp:cNvSpPr/>
      </dsp:nvSpPr>
      <dsp:spPr>
        <a:xfrm>
          <a:off x="4263378" y="0"/>
          <a:ext cx="3962102" cy="3614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Share name 1 (S Drive)</a:t>
          </a:r>
        </a:p>
      </dsp:txBody>
      <dsp:txXfrm>
        <a:off x="4263378" y="0"/>
        <a:ext cx="3962102" cy="1084217"/>
      </dsp:txXfrm>
    </dsp:sp>
    <dsp:sp modelId="{10C8F52C-74C8-4494-9A2A-D7897433E642}">
      <dsp:nvSpPr>
        <dsp:cNvPr id="0" name=""/>
        <dsp:cNvSpPr/>
      </dsp:nvSpPr>
      <dsp:spPr>
        <a:xfrm>
          <a:off x="4659589" y="1085275"/>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/File1.docx</a:t>
          </a:r>
        </a:p>
        <a:p>
          <a:pPr marL="114300" lvl="1" indent="-114300" algn="l" defTabSz="533400">
            <a:lnSpc>
              <a:spcPct val="90000"/>
            </a:lnSpc>
            <a:spcBef>
              <a:spcPct val="0"/>
            </a:spcBef>
            <a:spcAft>
              <a:spcPct val="15000"/>
            </a:spcAft>
            <a:buChar char="•"/>
          </a:pPr>
          <a:r>
            <a:rPr lang="en-US" sz="1200" kern="1200" dirty="0"/>
            <a:t>/</a:t>
          </a:r>
          <a:r>
            <a:rPr lang="en-US" sz="1200" kern="1200" dirty="0" err="1"/>
            <a:t>foldera</a:t>
          </a:r>
          <a:endParaRPr lang="en-US" sz="1200" kern="1200" dirty="0"/>
        </a:p>
        <a:p>
          <a:pPr marL="228600" lvl="2" indent="-114300" algn="l" defTabSz="533400">
            <a:lnSpc>
              <a:spcPct val="90000"/>
            </a:lnSpc>
            <a:spcBef>
              <a:spcPct val="0"/>
            </a:spcBef>
            <a:spcAft>
              <a:spcPct val="15000"/>
            </a:spcAft>
            <a:buChar char="•"/>
          </a:pPr>
          <a:r>
            <a:rPr lang="en-US" sz="1200" kern="1200" dirty="0"/>
            <a:t>/file2.pptx</a:t>
          </a:r>
        </a:p>
      </dsp:txBody>
      <dsp:txXfrm>
        <a:off x="4691505" y="1117191"/>
        <a:ext cx="3105849" cy="1025855"/>
      </dsp:txXfrm>
    </dsp:sp>
    <dsp:sp modelId="{37615B50-C55A-4141-9B34-587835FA8890}">
      <dsp:nvSpPr>
        <dsp:cNvPr id="0" name=""/>
        <dsp:cNvSpPr/>
      </dsp:nvSpPr>
      <dsp:spPr>
        <a:xfrm>
          <a:off x="4659589" y="2342607"/>
          <a:ext cx="3169681" cy="10896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t" anchorCtr="0">
          <a:noAutofit/>
        </a:bodyPr>
        <a:lstStyle/>
        <a:p>
          <a:pPr marL="0" lvl="0" indent="0" algn="l" defTabSz="711200">
            <a:lnSpc>
              <a:spcPct val="90000"/>
            </a:lnSpc>
            <a:spcBef>
              <a:spcPct val="0"/>
            </a:spcBef>
            <a:spcAft>
              <a:spcPct val="35000"/>
            </a:spcAft>
            <a:buNone/>
          </a:pPr>
          <a:r>
            <a:rPr lang="en-US" sz="1600" kern="1200" dirty="0"/>
            <a:t>/folder</a:t>
          </a:r>
        </a:p>
        <a:p>
          <a:pPr marL="114300" lvl="1" indent="-114300" algn="l" defTabSz="533400">
            <a:lnSpc>
              <a:spcPct val="90000"/>
            </a:lnSpc>
            <a:spcBef>
              <a:spcPct val="0"/>
            </a:spcBef>
            <a:spcAft>
              <a:spcPct val="15000"/>
            </a:spcAft>
            <a:buChar char="•"/>
          </a:pPr>
          <a:r>
            <a:rPr lang="en-US" sz="1200" kern="1200" dirty="0"/>
            <a:t>/folder</a:t>
          </a:r>
        </a:p>
        <a:p>
          <a:pPr marL="228600" lvl="2" indent="-114300" algn="l" defTabSz="533400">
            <a:lnSpc>
              <a:spcPct val="90000"/>
            </a:lnSpc>
            <a:spcBef>
              <a:spcPct val="0"/>
            </a:spcBef>
            <a:spcAft>
              <a:spcPct val="15000"/>
            </a:spcAft>
            <a:buChar char="•"/>
          </a:pPr>
          <a:r>
            <a:rPr lang="en-US" sz="1200" kern="1200" dirty="0"/>
            <a:t>files</a:t>
          </a:r>
        </a:p>
      </dsp:txBody>
      <dsp:txXfrm>
        <a:off x="4691505" y="2374523"/>
        <a:ext cx="3105849" cy="1025855"/>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sdn.microsoft.com/en-us/library/azure/mt427365.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services/preview/"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scalability-targe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library/azure/dn249410.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azure.microsoft.com/blog/2014/09/02/windows-azure-virtual-machine-monitoring-with-wad-extension/" TargetMode="External"/><Relationship Id="rId4" Type="http://schemas.openxmlformats.org/officeDocument/2006/relationships/hyperlink" Target="http://linux.die.net/man/1/iosta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a:t>
            </a:fld>
            <a:endParaRPr lang="en-US"/>
          </a:p>
        </p:txBody>
      </p:sp>
    </p:spTree>
    <p:extLst>
      <p:ext uri="{BB962C8B-B14F-4D97-AF65-F5344CB8AC3E}">
        <p14:creationId xmlns:p14="http://schemas.microsoft.com/office/powerpoint/2010/main" val="3736580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services</a:t>
            </a:r>
            <a:r>
              <a:rPr lang="en-US" baseline="0" dirty="0"/>
              <a:t> in an Azure Storage account.  The first we will cover is the Blob service.  The blob service supports two types of blobs, block blobs and page blobs.  Block blobs are used for streaming content and storage of text or binary data.  Essentially anything you want to store in it.  </a:t>
            </a:r>
            <a:r>
              <a:rPr lang="en-US" b="1" baseline="0" dirty="0"/>
              <a:t>The size limit for a single block blob is 200GB.</a:t>
            </a:r>
          </a:p>
          <a:p>
            <a:endParaRPr lang="en-US" baseline="0" dirty="0"/>
          </a:p>
          <a:p>
            <a:r>
              <a:rPr lang="en-US" baseline="0" dirty="0"/>
              <a:t>Page blobs are optimized for random read/write operations.  Disks that are used to back Azure Virtual Machine’s use page blobs.  </a:t>
            </a:r>
            <a:r>
              <a:rPr lang="en-US" b="1" baseline="0" dirty="0"/>
              <a:t>The size limit for a single page blob can be 1TB.</a:t>
            </a:r>
          </a:p>
          <a:p>
            <a:r>
              <a:rPr lang="en-US" baseline="0" dirty="0"/>
              <a:t>They managed in containers. Containers allow you to group blobs together.</a:t>
            </a:r>
          </a:p>
          <a:p>
            <a:r>
              <a:rPr lang="en-US" baseline="0" dirty="0"/>
              <a:t>Block blobs are for sequential reads. Read or write at one time like photos. logs, files</a:t>
            </a:r>
          </a:p>
          <a:p>
            <a:r>
              <a:rPr lang="en-US" baseline="0" dirty="0"/>
              <a:t>Page blobs are for random reads. 3 copies in the same region. This is what backs the VM service and VM storage.</a:t>
            </a:r>
          </a:p>
          <a:p>
            <a:endParaRPr lang="en-US" baseline="0" dirty="0"/>
          </a:p>
          <a:p>
            <a:r>
              <a:rPr lang="en-US" baseline="0" dirty="0"/>
              <a:t>There is also a new blob type called append only blob. </a:t>
            </a:r>
            <a:r>
              <a:rPr lang="en-US" b="1" dirty="0">
                <a:effectLst/>
              </a:rPr>
              <a:t>An append blob is comprised of blocks and is optimized for append operations. </a:t>
            </a:r>
            <a:r>
              <a:rPr lang="en-US" dirty="0">
                <a:effectLst/>
              </a:rPr>
              <a:t>When you modify an append blob, blocks are added to the end of the blob only, via the </a:t>
            </a:r>
            <a:r>
              <a:rPr lang="en-US" dirty="0">
                <a:effectLst/>
                <a:hlinkClick r:id="rId3"/>
              </a:rPr>
              <a:t>Append Block</a:t>
            </a:r>
            <a:r>
              <a:rPr lang="en-US" dirty="0">
                <a:effectLst/>
              </a:rPr>
              <a:t> operation. </a:t>
            </a:r>
            <a:r>
              <a:rPr lang="en-US" b="1" dirty="0">
                <a:effectLst/>
              </a:rPr>
              <a:t>Updating or deleting of existing blocks is not supported. </a:t>
            </a:r>
            <a:r>
              <a:rPr lang="en-US" dirty="0">
                <a:effectLst/>
              </a:rPr>
              <a:t>Unlike a block blob, an append blob does not expose its block IDs. </a:t>
            </a:r>
          </a:p>
          <a:p>
            <a:r>
              <a:rPr lang="en-US" dirty="0">
                <a:effectLst/>
              </a:rPr>
              <a:t>Each block in an append blob can be a different size, up to a maximum of 4 MB, and an append blob can include up to 50,000 blocks. The maximum size of an append blob is therefore slightly more than 195 GB (4 MB X 50,000 blocks).</a:t>
            </a:r>
          </a:p>
          <a:p>
            <a:endParaRPr lang="en-US" baseline="0" dirty="0"/>
          </a:p>
          <a:p>
            <a:endParaRPr lang="en-US" baseline="0" dirty="0"/>
          </a:p>
          <a:p>
            <a:r>
              <a:rPr lang="en-US" baseline="0" dirty="0"/>
              <a:t>&lt;click&gt;</a:t>
            </a:r>
          </a:p>
          <a:p>
            <a:endParaRPr lang="en-US" baseline="0" dirty="0"/>
          </a:p>
          <a:p>
            <a:r>
              <a:rPr lang="en-US" baseline="0" dirty="0"/>
              <a:t>The File service is a new service in preview that supports the SMB protocol.  This allows you to access Azure Storage like you would a traditional file share.  It also enables you to share files between multiple Virtual Machines, which is not something you can do with a disk.</a:t>
            </a:r>
          </a:p>
          <a:p>
            <a:endParaRPr lang="en-US" baseline="0" dirty="0"/>
          </a:p>
          <a:p>
            <a:r>
              <a:rPr lang="en-US" baseline="0" dirty="0"/>
              <a:t>Once created, you can mount the SMB share just like a regular file share</a:t>
            </a:r>
          </a:p>
          <a:p>
            <a:endParaRPr lang="en-US" baseline="0" dirty="0"/>
          </a:p>
          <a:p>
            <a:r>
              <a:rPr lang="en-US" baseline="0" dirty="0"/>
              <a:t>&lt;click&gt;</a:t>
            </a:r>
          </a:p>
          <a:p>
            <a:endParaRPr lang="en-US" baseline="0" dirty="0"/>
          </a:p>
          <a:p>
            <a:r>
              <a:rPr lang="en-US" baseline="0" dirty="0"/>
              <a:t>The Table service provides extremely fast storage of structured data.  It is a NoSQL storage solution – don’t confuse it with SQL tables (not even close).  It is a key/value storage solution.  When using Azure Tables, think of “entities”.  An entity can have up to 255 properties associated with it, which includes 3 system properties required by the service.  And a single entity cannot exceed 1MB.</a:t>
            </a:r>
          </a:p>
          <a:p>
            <a:endParaRPr lang="en-US" baseline="0" dirty="0"/>
          </a:p>
          <a:p>
            <a:r>
              <a:rPr lang="en-US" baseline="0" dirty="0"/>
              <a:t>Really flexible storage.</a:t>
            </a:r>
          </a:p>
          <a:p>
            <a:endParaRPr lang="en-US" baseline="0" dirty="0"/>
          </a:p>
          <a:p>
            <a:r>
              <a:rPr lang="en-US" baseline="0" dirty="0"/>
              <a:t>&lt;click&gt;</a:t>
            </a:r>
          </a:p>
          <a:p>
            <a:endParaRPr lang="en-US" baseline="0" dirty="0"/>
          </a:p>
          <a:p>
            <a:r>
              <a:rPr lang="en-US" baseline="0" dirty="0"/>
              <a:t>The Queue service provides a durable messaging store that can be used for asynchronous messaging between application tiers or components.  FIFO is typical, but not guaranteed.  If you need a more robust messaging system than the Azure Service Bus should be considered.  For simple messaging requirements, Azure Queues is extremely effective.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13</a:t>
            </a:fld>
            <a:endParaRPr lang="en-US"/>
          </a:p>
        </p:txBody>
      </p:sp>
    </p:spTree>
    <p:extLst>
      <p:ext uri="{BB962C8B-B14F-4D97-AF65-F5344CB8AC3E}">
        <p14:creationId xmlns:p14="http://schemas.microsoft.com/office/powerpoint/2010/main" val="178528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Azure, you have 4 abstractions</a:t>
            </a:r>
            <a:r>
              <a:rPr lang="en-US" baseline="0" dirty="0"/>
              <a:t> of storage. </a:t>
            </a:r>
            <a:r>
              <a:rPr lang="en-US" dirty="0"/>
              <a:t>each of those 4 abstractions</a:t>
            </a:r>
            <a:r>
              <a:rPr lang="en-US" baseline="0" dirty="0"/>
              <a:t> have objects based on the type of data you are storing.</a:t>
            </a:r>
            <a:endParaRPr lang="en-US" dirty="0"/>
          </a:p>
          <a:p>
            <a:endParaRPr lang="en-US" dirty="0"/>
          </a:p>
          <a:p>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 </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3.0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3"/>
              </a:rPr>
              <a:t>Azure Preview page</a:t>
            </a:r>
            <a:r>
              <a:rPr lang="en-US" dirty="0"/>
              <a:t>. </a:t>
            </a:r>
          </a:p>
          <a:p>
            <a:r>
              <a:rPr lang="en-US" dirty="0"/>
              <a:t>Each standard storage account can contain up to 500 TB of combined blob, queue, table, and file data. See the </a:t>
            </a:r>
            <a:r>
              <a:rPr lang="en-US" dirty="0">
                <a:hlinkClick r:id="rId4"/>
              </a:rPr>
              <a:t>Azure Storage Scalability and Performance Targets</a:t>
            </a:r>
            <a:r>
              <a:rPr lang="en-US" dirty="0"/>
              <a:t> for details about standard storage account capacity.</a:t>
            </a:r>
          </a:p>
          <a:p>
            <a:r>
              <a:rPr lang="en-US" dirty="0"/>
              <a:t>The image below shows the relationships between the Azure storage resources in a standard storage account</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14</a:t>
            </a:fld>
            <a:endParaRPr lang="en-US"/>
          </a:p>
        </p:txBody>
      </p:sp>
    </p:spTree>
    <p:extLst>
      <p:ext uri="{BB962C8B-B14F-4D97-AF65-F5344CB8AC3E}">
        <p14:creationId xmlns:p14="http://schemas.microsoft.com/office/powerpoint/2010/main" val="78061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1_Storage_Introduction.docx</a:t>
            </a:r>
          </a:p>
          <a:p>
            <a:pPr marL="0" indent="0">
              <a:buFontTx/>
              <a:buNone/>
            </a:pPr>
            <a:endParaRPr lang="en-US" baseline="0" dirty="0"/>
          </a:p>
          <a:p>
            <a:pPr marL="0" indent="0">
              <a:buFontTx/>
              <a:buNone/>
            </a:pPr>
            <a:r>
              <a:rPr lang="en-US" baseline="0" dirty="0"/>
              <a:t>In this demo, we will introduce you to the different storage options, tiers and configurations. We will come back and show you more in a later demos.</a:t>
            </a:r>
          </a:p>
          <a:p>
            <a:pPr marL="0" indent="0">
              <a:buFontTx/>
              <a:buNone/>
            </a:pPr>
            <a:endParaRPr lang="en-US" baseline="0" dirty="0"/>
          </a:p>
          <a:p>
            <a:pPr marL="0" indent="0">
              <a:buFontTx/>
              <a:buNone/>
            </a:pPr>
            <a:r>
              <a:rPr lang="en-US" baseline="0" dirty="0"/>
              <a:t>The demo will show the options, the tiers, where to access them from the portal and also how they are used.</a:t>
            </a:r>
          </a:p>
          <a:p>
            <a:pPr marL="0" indent="0">
              <a:buFontTx/>
              <a:buNone/>
            </a:pPr>
            <a:endParaRPr lang="en-US" baseline="0" dirty="0"/>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15</a:t>
            </a:fld>
            <a:endParaRPr lang="en-US"/>
          </a:p>
        </p:txBody>
      </p:sp>
    </p:spTree>
    <p:extLst>
      <p:ext uri="{BB962C8B-B14F-4D97-AF65-F5344CB8AC3E}">
        <p14:creationId xmlns:p14="http://schemas.microsoft.com/office/powerpoint/2010/main" val="88094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Front-End (FE) layer </a:t>
            </a:r>
            <a:r>
              <a:rPr lang="en-US" sz="1200" b="0" i="0" u="none" strike="noStrike" kern="1200" baseline="0" dirty="0">
                <a:solidFill>
                  <a:schemeClr val="tx1"/>
                </a:solidFill>
                <a:latin typeface="+mn-lt"/>
                <a:ea typeface="+mn-ea"/>
                <a:cs typeface="+mn-cs"/>
              </a:rPr>
              <a:t>– The Front-End (FE) layer consists of a set of stateless servers that take incoming requests. Upon receiving a request, an FE looks up the </a:t>
            </a:r>
            <a:r>
              <a:rPr lang="en-US" sz="1200" b="0" i="0" u="none" strike="noStrike" kern="1200" baseline="0" dirty="0" err="1">
                <a:solidFill>
                  <a:schemeClr val="tx1"/>
                </a:solidFill>
                <a:latin typeface="+mn-lt"/>
                <a:ea typeface="+mn-ea"/>
                <a:cs typeface="+mn-cs"/>
              </a:rPr>
              <a:t>AccountName</a:t>
            </a:r>
            <a:r>
              <a:rPr lang="en-US" sz="1200" b="0" i="0" u="none" strike="noStrike" kern="1200" baseline="0" dirty="0">
                <a:solidFill>
                  <a:schemeClr val="tx1"/>
                </a:solidFill>
                <a:latin typeface="+mn-lt"/>
                <a:ea typeface="+mn-ea"/>
                <a:cs typeface="+mn-cs"/>
              </a:rPr>
              <a:t>, authenticates and authorizes the request, then routes the request to a partition server in the partition layer (based on the </a:t>
            </a:r>
            <a:r>
              <a:rPr lang="en-US" sz="1200" b="0" i="0" u="none" strike="noStrike" kern="1200" baseline="0" dirty="0" err="1">
                <a:solidFill>
                  <a:schemeClr val="tx1"/>
                </a:solidFill>
                <a:latin typeface="+mn-lt"/>
                <a:ea typeface="+mn-ea"/>
                <a:cs typeface="+mn-cs"/>
              </a:rPr>
              <a:t>PartitionName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Partition Layer </a:t>
            </a:r>
            <a:r>
              <a:rPr lang="en-US" sz="1200" b="0" i="0" u="none" strike="noStrike" kern="1200" baseline="0" dirty="0">
                <a:solidFill>
                  <a:schemeClr val="tx1"/>
                </a:solidFill>
                <a:latin typeface="+mn-lt"/>
                <a:ea typeface="+mn-ea"/>
                <a:cs typeface="+mn-cs"/>
              </a:rPr>
              <a:t>– The partition layer is built for a few things:</a:t>
            </a:r>
          </a:p>
          <a:p>
            <a:pPr marL="228600" indent="-228600">
              <a:buAutoNum type="alphaLcParenBoth"/>
            </a:pPr>
            <a:r>
              <a:rPr lang="en-US" sz="1200" b="0" i="0" u="none" strike="noStrike" kern="1200" baseline="0" dirty="0">
                <a:solidFill>
                  <a:schemeClr val="tx1"/>
                </a:solidFill>
                <a:latin typeface="+mn-lt"/>
                <a:ea typeface="+mn-ea"/>
                <a:cs typeface="+mn-cs"/>
              </a:rPr>
              <a:t>managing and understanding higher level data abstractions (Blob, Table, Queue)</a:t>
            </a:r>
          </a:p>
          <a:p>
            <a:pPr marL="228600" indent="-228600">
              <a:buAutoNum type="alphaLcParenBoth"/>
            </a:pPr>
            <a:r>
              <a:rPr lang="en-US" sz="1200" b="0" i="0" u="none" strike="noStrike" kern="1200" baseline="0" dirty="0">
                <a:solidFill>
                  <a:schemeClr val="tx1"/>
                </a:solidFill>
                <a:latin typeface="+mn-lt"/>
                <a:ea typeface="+mn-ea"/>
                <a:cs typeface="+mn-cs"/>
              </a:rPr>
              <a:t>providing a scalable object namespace</a:t>
            </a:r>
          </a:p>
          <a:p>
            <a:pPr marL="228600" indent="-228600">
              <a:buAutoNum type="alphaLcParenBoth"/>
            </a:pPr>
            <a:r>
              <a:rPr lang="en-US" sz="1200" b="0" i="0" u="none" strike="noStrike" kern="1200" baseline="0" dirty="0">
                <a:solidFill>
                  <a:schemeClr val="tx1"/>
                </a:solidFill>
                <a:latin typeface="+mn-lt"/>
                <a:ea typeface="+mn-ea"/>
                <a:cs typeface="+mn-cs"/>
              </a:rPr>
              <a:t>providing transaction ordering and strong consistency for objects</a:t>
            </a:r>
          </a:p>
          <a:p>
            <a:pPr marL="228600" indent="-228600">
              <a:buAutoNum type="alphaLcParenBoth"/>
            </a:pPr>
            <a:r>
              <a:rPr lang="en-US" sz="1200" b="0" i="0" u="none" strike="noStrike" kern="1200" baseline="0" dirty="0">
                <a:solidFill>
                  <a:schemeClr val="tx1"/>
                </a:solidFill>
                <a:latin typeface="+mn-lt"/>
                <a:ea typeface="+mn-ea"/>
                <a:cs typeface="+mn-cs"/>
              </a:rPr>
              <a:t>storing object data on top of the stream layer</a:t>
            </a:r>
          </a:p>
          <a:p>
            <a:pPr marL="228600" indent="-228600">
              <a:buAutoNum type="alphaLcParenBoth"/>
            </a:pPr>
            <a:r>
              <a:rPr lang="en-US" sz="1200" b="0" i="0" u="none" strike="noStrike" kern="1200" baseline="0" dirty="0">
                <a:solidFill>
                  <a:schemeClr val="tx1"/>
                </a:solidFill>
                <a:latin typeface="+mn-lt"/>
                <a:ea typeface="+mn-ea"/>
                <a:cs typeface="+mn-cs"/>
              </a:rPr>
              <a:t>caching object data to reduce disk I/O. Another responsibility of this layer is to achieve scalability by partitioning all of the data objects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single partition is served by a single partition server, therefore, the scale of a partition is limited to what the partition server can handle.  Partitions are extremely important to understand and can often be the difference between a poorly performing system and a well performing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Stream Layer </a:t>
            </a:r>
            <a:r>
              <a:rPr lang="en-US" sz="1200" b="0" i="0" u="none" strike="noStrike" kern="1200" baseline="0" dirty="0">
                <a:solidFill>
                  <a:schemeClr val="tx1"/>
                </a:solidFill>
                <a:latin typeface="+mn-lt"/>
                <a:ea typeface="+mn-ea"/>
                <a:cs typeface="+mn-cs"/>
              </a:rPr>
              <a:t>– This layer stores the bits on disk and is in charge of distributing and replicating the data across many servers to keep data durable within a storage stamp.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17</a:t>
            </a:fld>
            <a:endParaRPr lang="en-US"/>
          </a:p>
        </p:txBody>
      </p:sp>
    </p:spTree>
    <p:extLst>
      <p:ext uri="{BB962C8B-B14F-4D97-AF65-F5344CB8AC3E}">
        <p14:creationId xmlns:p14="http://schemas.microsoft.com/office/powerpoint/2010/main" val="355273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should take away</a:t>
            </a:r>
            <a:r>
              <a:rPr lang="en-US" baseline="0" dirty="0"/>
              <a:t> from the previous few slides is the </a:t>
            </a:r>
            <a:r>
              <a:rPr lang="en-US" b="1" baseline="0" dirty="0"/>
              <a:t>critical path </a:t>
            </a:r>
            <a:r>
              <a:rPr lang="en-US" baseline="0" dirty="0"/>
              <a:t>for which data is served through a partition server.</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Think of partitions as the first place Azure looks to distribute the data and load balance. In a logging scenario for example if you use date, the same date cannot be split. This causes a “hot partition” and may be subject to throttling.</a:t>
            </a:r>
            <a:endParaRPr lang="en-US" dirty="0"/>
          </a:p>
          <a:p>
            <a:endParaRPr lang="en-US" dirty="0"/>
          </a:p>
          <a:p>
            <a:r>
              <a:rPr lang="en-US" baseline="0" dirty="0"/>
              <a:t>A partition is serviced by a partition server.  Therefore, the scale of a partition is limited to what the partition server can handle.  We’ll get into some of those limits shortly when we talk about scalability targets.</a:t>
            </a:r>
          </a:p>
          <a:p>
            <a:endParaRPr lang="en-US" baseline="0" dirty="0"/>
          </a:p>
          <a:p>
            <a:r>
              <a:rPr lang="en-US" baseline="0" dirty="0"/>
              <a:t>This leads to a couple of design considerations when you are building your solution.  First, data that is in a single partition can be updated in a single atomic operation.  This enables things like adding, updating, and deleting multiple rows in a table that have the same partition key all at once.  Either all the adds, updates, and deletes are applied or none of them are. This provides consistency for your data.</a:t>
            </a:r>
          </a:p>
          <a:p>
            <a:endParaRPr lang="en-US" baseline="0" dirty="0"/>
          </a:p>
          <a:p>
            <a:r>
              <a:rPr lang="en-US" baseline="0" dirty="0"/>
              <a:t>The other design consideration is that data in separate partitions can and are load balanced by Azure Storage across multiple partition servers.</a:t>
            </a:r>
          </a:p>
          <a:p>
            <a:endParaRPr lang="en-US" baseline="0" dirty="0"/>
          </a:p>
          <a:p>
            <a:r>
              <a:rPr lang="en-US" baseline="0" dirty="0"/>
              <a:t>So, when you are designing your data think about how you will use the data and therefore how to define your partition keys.</a:t>
            </a:r>
          </a:p>
          <a:p>
            <a:endParaRPr lang="en-US" baseline="0" dirty="0"/>
          </a:p>
          <a:p>
            <a:r>
              <a:rPr lang="en-US" b="1" baseline="0" dirty="0"/>
              <a:t>https://azure.microsoft.com/en-us/documentation/articles/storage-scalability-targets/  </a:t>
            </a:r>
            <a:r>
              <a:rPr lang="en-US" b="0" baseline="0" dirty="0"/>
              <a:t>See the Partition in Azure Storage section at the bottom of page</a:t>
            </a:r>
            <a:endParaRPr lang="en-US" b="1" baseline="0" dirty="0"/>
          </a:p>
          <a:p>
            <a:endParaRPr lang="en-US" baseline="0" dirty="0"/>
          </a:p>
          <a:p>
            <a:r>
              <a:rPr lang="en-US" baseline="0" dirty="0"/>
              <a:t>Which leads to the next slide….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18</a:t>
            </a:fld>
            <a:endParaRPr lang="en-US"/>
          </a:p>
        </p:txBody>
      </p:sp>
    </p:spTree>
    <p:extLst>
      <p:ext uri="{BB962C8B-B14F-4D97-AF65-F5344CB8AC3E}">
        <p14:creationId xmlns:p14="http://schemas.microsoft.com/office/powerpoint/2010/main" val="110621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blobs </a:t>
            </a:r>
          </a:p>
          <a:p>
            <a:pPr lvl="1"/>
            <a:r>
              <a:rPr lang="en-US" dirty="0"/>
              <a:t>An account can have many Blob Containers </a:t>
            </a:r>
          </a:p>
          <a:p>
            <a:r>
              <a:rPr lang="en-US" b="1" dirty="0"/>
              <a:t>Blob Container</a:t>
            </a:r>
            <a:r>
              <a:rPr lang="en-US" dirty="0"/>
              <a:t> – A container provides a grouping of a set of blobs. The container name is scoped by the account. </a:t>
            </a:r>
          </a:p>
          <a:p>
            <a:pPr lvl="1"/>
            <a:r>
              <a:rPr lang="en-US" dirty="0"/>
              <a:t>Sharing policies are set at the container level, where a container can be set to private or to be publically accessible. When a container is set to Public, all its contents can be read by anyone without requiring authentication. When a container is Private, authentication is required to access the blobs in that container. </a:t>
            </a:r>
          </a:p>
          <a:p>
            <a:pPr lvl="1"/>
            <a:r>
              <a:rPr lang="en-US" dirty="0"/>
              <a:t>Containers can also have metadata associated with them. Metadata is in the form of &lt;name, value&gt; pairs, and they are up to 8KB in size per container. </a:t>
            </a:r>
          </a:p>
          <a:p>
            <a:pPr lvl="1"/>
            <a:r>
              <a:rPr lang="en-US" dirty="0"/>
              <a:t>The ability to list all of the blobs within the container is also provided. </a:t>
            </a:r>
          </a:p>
          <a:p>
            <a:r>
              <a:rPr lang="en-US" b="1" dirty="0"/>
              <a:t>Blob</a:t>
            </a:r>
            <a:r>
              <a:rPr lang="en-US" dirty="0"/>
              <a:t> – Blobs are stored in and scoped by Blob Containers. Blobs can have metadata associated with them, which are &lt;name, value&gt; pairs, and they are up to 8KB in size per blob. The blob metadata can be set and retrieved separately from the blob data bits.</a:t>
            </a:r>
          </a:p>
          <a:p>
            <a:endParaRPr lang="en-US" dirty="0"/>
          </a:p>
          <a:p>
            <a:r>
              <a:rPr lang="en-US" dirty="0"/>
              <a:t>Can we folders and logical</a:t>
            </a:r>
            <a:r>
              <a:rPr lang="en-US" baseline="0" dirty="0"/>
              <a:t> structures? The answer is kind of. Securing by Container and separating by folders</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19</a:t>
            </a:fld>
            <a:endParaRPr lang="en-US"/>
          </a:p>
        </p:txBody>
      </p:sp>
    </p:spTree>
    <p:extLst>
      <p:ext uri="{BB962C8B-B14F-4D97-AF65-F5344CB8AC3E}">
        <p14:creationId xmlns:p14="http://schemas.microsoft.com/office/powerpoint/2010/main" val="404591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tables </a:t>
            </a:r>
          </a:p>
          <a:p>
            <a:pPr lvl="1"/>
            <a:r>
              <a:rPr lang="en-US" dirty="0"/>
              <a:t>An account can have many Tables </a:t>
            </a:r>
          </a:p>
          <a:p>
            <a:r>
              <a:rPr lang="en-US" b="1" dirty="0"/>
              <a:t>Table</a:t>
            </a:r>
            <a:r>
              <a:rPr lang="en-US" dirty="0"/>
              <a:t> – contains a set of entities. Table names are scoped by the account. An application may create many tables within a storage account. </a:t>
            </a:r>
          </a:p>
          <a:p>
            <a:r>
              <a:rPr lang="en-US" b="1" dirty="0"/>
              <a:t>Entity (Row) </a:t>
            </a:r>
            <a:r>
              <a:rPr lang="en-US" dirty="0"/>
              <a:t>– Entities (an entity is analogous to a "row") are the basic data items stored in a table. An entity contains a set of properties. Each table has two properties, “</a:t>
            </a:r>
            <a:r>
              <a:rPr lang="en-US" dirty="0" err="1"/>
              <a:t>PartitionKey</a:t>
            </a:r>
            <a:r>
              <a:rPr lang="en-US" dirty="0"/>
              <a:t> and </a:t>
            </a:r>
            <a:r>
              <a:rPr lang="en-US" dirty="0" err="1"/>
              <a:t>RowKey</a:t>
            </a:r>
            <a:r>
              <a:rPr lang="en-US" dirty="0"/>
              <a:t>”, which form the unique key for the entity. </a:t>
            </a:r>
          </a:p>
          <a:p>
            <a:pPr lvl="1"/>
            <a:r>
              <a:rPr lang="en-US" dirty="0"/>
              <a:t>An entity can hold up to 255 properties </a:t>
            </a:r>
          </a:p>
          <a:p>
            <a:pPr lvl="1"/>
            <a:r>
              <a:rPr lang="en-US" dirty="0"/>
              <a:t>Combined size of all of the properties in an entity cannot exceed 1MB. This size includes the size of the property names as well as the size of the property values or their types. </a:t>
            </a:r>
          </a:p>
          <a:p>
            <a:r>
              <a:rPr lang="en-US" b="1" dirty="0"/>
              <a:t>Property (Column)</a:t>
            </a:r>
            <a:r>
              <a:rPr lang="en-US" dirty="0"/>
              <a:t> – This represents a single value in an entity. Property names are case sensitive. </a:t>
            </a:r>
          </a:p>
          <a:p>
            <a:r>
              <a:rPr lang="en-US" b="1" dirty="0" err="1"/>
              <a:t>PartitionKey</a:t>
            </a:r>
            <a:r>
              <a:rPr lang="en-US" b="1" dirty="0"/>
              <a:t> </a:t>
            </a:r>
            <a:r>
              <a:rPr lang="en-US" dirty="0"/>
              <a:t>– The first key property of every table. The system uses this key to automatically distribute and load balance the table’s entities over many servers. </a:t>
            </a:r>
          </a:p>
          <a:p>
            <a:r>
              <a:rPr lang="en-US" b="1" dirty="0" err="1"/>
              <a:t>RowKey</a:t>
            </a:r>
            <a:r>
              <a:rPr lang="en-US" b="1" dirty="0"/>
              <a:t> </a:t>
            </a:r>
            <a:r>
              <a:rPr lang="en-US" dirty="0"/>
              <a:t>– A second key property for the table. This is the unique ID of the entity within the partition it belongs to. The </a:t>
            </a:r>
            <a:r>
              <a:rPr lang="en-US" dirty="0" err="1"/>
              <a:t>PartitionKey</a:t>
            </a:r>
            <a:r>
              <a:rPr lang="en-US" dirty="0"/>
              <a:t> combined with the </a:t>
            </a:r>
            <a:r>
              <a:rPr lang="en-US" dirty="0" err="1"/>
              <a:t>RowKey</a:t>
            </a:r>
            <a:r>
              <a:rPr lang="en-US" dirty="0"/>
              <a:t> uniquely identifies an entity in a table. </a:t>
            </a:r>
          </a:p>
          <a:p>
            <a:r>
              <a:rPr lang="en-US" b="1" dirty="0"/>
              <a:t>Timestamp </a:t>
            </a:r>
            <a:r>
              <a:rPr lang="en-US" dirty="0"/>
              <a:t>– Every entity has a version maintained by the system. This is used for optimistic concurrency. </a:t>
            </a:r>
          </a:p>
          <a:p>
            <a:r>
              <a:rPr lang="en-US" b="1" dirty="0"/>
              <a:t>Sort Order </a:t>
            </a:r>
            <a:r>
              <a:rPr lang="en-US" dirty="0"/>
              <a:t>– There is a single index for Windows Azure Tables, where all entities in a table are sorted by </a:t>
            </a:r>
            <a:r>
              <a:rPr lang="en-US" dirty="0" err="1"/>
              <a:t>PartitionKey</a:t>
            </a:r>
            <a:r>
              <a:rPr lang="en-US" dirty="0"/>
              <a:t> and then </a:t>
            </a:r>
            <a:r>
              <a:rPr lang="en-US" dirty="0" err="1"/>
              <a:t>RowKey</a:t>
            </a:r>
            <a:r>
              <a:rPr lang="en-US" dirty="0"/>
              <a:t>. This means that queries specifying these keys will be more efficient, and all results are returned sorted by </a:t>
            </a:r>
            <a:r>
              <a:rPr lang="en-US" dirty="0" err="1"/>
              <a:t>PartitionKey</a:t>
            </a:r>
            <a:r>
              <a:rPr lang="en-US" dirty="0"/>
              <a:t> and then by </a:t>
            </a:r>
            <a:r>
              <a:rPr lang="en-US" dirty="0" err="1"/>
              <a:t>RowKey</a:t>
            </a:r>
            <a:r>
              <a:rPr lang="en-US" dirty="0"/>
              <a:t>. </a:t>
            </a:r>
          </a:p>
          <a:p>
            <a:r>
              <a:rPr lang="en-US" b="1" dirty="0"/>
              <a:t>Types</a:t>
            </a:r>
            <a:r>
              <a:rPr lang="en-US" dirty="0"/>
              <a:t> – </a:t>
            </a:r>
            <a:r>
              <a:rPr lang="en-US" dirty="0" err="1"/>
              <a:t>PartitionKey</a:t>
            </a:r>
            <a:r>
              <a:rPr lang="en-US" dirty="0"/>
              <a:t> and </a:t>
            </a:r>
            <a:r>
              <a:rPr lang="en-US" dirty="0" err="1"/>
              <a:t>RowKey</a:t>
            </a:r>
            <a:r>
              <a:rPr lang="en-US" dirty="0"/>
              <a:t> must be of type string and the rest of the properties can be any of the following types: Binary, Bool, </a:t>
            </a:r>
            <a:r>
              <a:rPr lang="en-US" dirty="0" err="1"/>
              <a:t>DateTime</a:t>
            </a:r>
            <a:r>
              <a:rPr lang="en-US" dirty="0"/>
              <a:t>, Double, GUID, </a:t>
            </a:r>
            <a:r>
              <a:rPr lang="en-US" dirty="0" err="1"/>
              <a:t>Int</a:t>
            </a:r>
            <a:r>
              <a:rPr lang="en-US" dirty="0"/>
              <a:t>, Int64, String. </a:t>
            </a:r>
          </a:p>
          <a:p>
            <a:r>
              <a:rPr lang="en-US" b="1" dirty="0"/>
              <a:t>No Fixed Schema</a:t>
            </a:r>
            <a:r>
              <a:rPr lang="en-US" dirty="0"/>
              <a:t> – No schema is stored by Windows Azure Table, so all of the properties are stored as &lt;name, typed value&gt; pairs. This means that two entities in the same table can have very different properties. A table can even have two entities with the same property name, but different types for the property value. However, property names must be unique within a single entity. </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20</a:t>
            </a:fld>
            <a:endParaRPr lang="en-US"/>
          </a:p>
        </p:txBody>
      </p:sp>
    </p:spTree>
    <p:extLst>
      <p:ext uri="{BB962C8B-B14F-4D97-AF65-F5344CB8AC3E}">
        <p14:creationId xmlns:p14="http://schemas.microsoft.com/office/powerpoint/2010/main" val="2579540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Storage Account </a:t>
            </a:r>
            <a:r>
              <a:rPr lang="en-US" dirty="0"/>
              <a:t>– All access to Windows Azure Storage is done through a storage account. </a:t>
            </a:r>
          </a:p>
          <a:p>
            <a:pPr lvl="1"/>
            <a:r>
              <a:rPr lang="en-US" dirty="0"/>
              <a:t>This is the highest level of the namespace for accessing queues </a:t>
            </a:r>
          </a:p>
          <a:p>
            <a:pPr lvl="1"/>
            <a:r>
              <a:rPr lang="en-US" dirty="0"/>
              <a:t>An account can have many Queues </a:t>
            </a:r>
          </a:p>
          <a:p>
            <a:r>
              <a:rPr lang="en-US" b="1" dirty="0"/>
              <a:t>Queue</a:t>
            </a:r>
            <a:r>
              <a:rPr lang="en-US" dirty="0"/>
              <a:t> – A queue contains many messages. The queue name is scoped by the account. </a:t>
            </a:r>
          </a:p>
          <a:p>
            <a:pPr lvl="1"/>
            <a:r>
              <a:rPr lang="en-US" dirty="0"/>
              <a:t>There is no limit on the number of messages stored in a queue (the only limit is the 100TB size limit on the storage account). </a:t>
            </a:r>
          </a:p>
          <a:p>
            <a:pPr lvl="1"/>
            <a:r>
              <a:rPr lang="en-US" dirty="0"/>
              <a:t>A message is stored for at most a week. The system will garbage collect the messages that are more than a week old. </a:t>
            </a:r>
          </a:p>
          <a:p>
            <a:pPr lvl="1"/>
            <a:r>
              <a:rPr lang="en-US" dirty="0"/>
              <a:t>Queues can have metadata associated with them. Metadata is in the form of &lt;name, value&gt; pairs, and they are up to 8KB in size per queue. </a:t>
            </a:r>
          </a:p>
          <a:p>
            <a:r>
              <a:rPr lang="en-US" b="1" dirty="0"/>
              <a:t>Messages</a:t>
            </a:r>
            <a:r>
              <a:rPr lang="en-US" dirty="0"/>
              <a:t> – Messages are stored in queues. Each message can be up to 8KB in size. To store larger data, one can store the data in Azure Blob store or Azure Table store, and then store the blob/entity name in the message. Note that when you put a message into the store, the message data can be binary. But when you get the messages back from the store, the response is in XML format, and the message data is returned as base64 encoded. </a:t>
            </a:r>
          </a:p>
        </p:txBody>
      </p:sp>
      <p:sp>
        <p:nvSpPr>
          <p:cNvPr id="4" name="Slide Number Placeholder 3"/>
          <p:cNvSpPr>
            <a:spLocks noGrp="1"/>
          </p:cNvSpPr>
          <p:nvPr>
            <p:ph type="sldNum" sz="quarter" idx="10"/>
          </p:nvPr>
        </p:nvSpPr>
        <p:spPr/>
        <p:txBody>
          <a:bodyPr/>
          <a:lstStyle/>
          <a:p>
            <a:fld id="{9775AD18-5B56-4775-A2E4-ECEF0ABB851C}" type="slidenum">
              <a:rPr lang="en-US" smtClean="0"/>
              <a:t>21</a:t>
            </a:fld>
            <a:endParaRPr lang="en-US"/>
          </a:p>
        </p:txBody>
      </p:sp>
    </p:spTree>
    <p:extLst>
      <p:ext uri="{BB962C8B-B14F-4D97-AF65-F5344CB8AC3E}">
        <p14:creationId xmlns:p14="http://schemas.microsoft.com/office/powerpoint/2010/main" val="1926293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Storage Account:</a:t>
            </a:r>
            <a:r>
              <a:rPr lang="en-US" dirty="0"/>
              <a:t> All access to Azure Storage is done through a storage account. See </a:t>
            </a:r>
            <a:r>
              <a:rPr lang="en-US" dirty="0">
                <a:hlinkClick r:id="rId3"/>
              </a:rPr>
              <a:t>Azure Storage Scalability and Performance Targets</a:t>
            </a:r>
            <a:r>
              <a:rPr lang="en-US" dirty="0"/>
              <a:t> for details about storage account capacity.</a:t>
            </a:r>
          </a:p>
          <a:p>
            <a:pPr>
              <a:buFont typeface="Arial" panose="020B0604020202020204" pitchFamily="34" charset="0"/>
              <a:buChar char="•"/>
            </a:pPr>
            <a:r>
              <a:rPr lang="en-US" b="1" dirty="0"/>
              <a:t>Share:</a:t>
            </a:r>
            <a:r>
              <a:rPr lang="en-US" dirty="0"/>
              <a:t> A File storage share is an SMB file share in Azure. All directories and files must be created in a parent share. An account can contain an unlimited number of shares, and a share can store an unlimited number of files, up to the 5 TB total capacity of the file share.</a:t>
            </a:r>
          </a:p>
          <a:p>
            <a:pPr>
              <a:buFont typeface="Arial" panose="020B0604020202020204" pitchFamily="34" charset="0"/>
              <a:buChar char="•"/>
            </a:pPr>
            <a:r>
              <a:rPr lang="en-US" b="1" dirty="0"/>
              <a:t>Directory:</a:t>
            </a:r>
            <a:r>
              <a:rPr lang="en-US" dirty="0"/>
              <a:t> An optional hierarchy of directories. </a:t>
            </a:r>
          </a:p>
          <a:p>
            <a:pPr>
              <a:buFont typeface="Arial" panose="020B0604020202020204" pitchFamily="34" charset="0"/>
              <a:buChar char="•"/>
            </a:pPr>
            <a:r>
              <a:rPr lang="en-US" b="1" dirty="0"/>
              <a:t>File:</a:t>
            </a:r>
            <a:r>
              <a:rPr lang="en-US" dirty="0"/>
              <a:t> A file in the share. A file may be up to 1 TB in size.</a:t>
            </a:r>
          </a:p>
          <a:p>
            <a:pPr>
              <a:buFont typeface="Arial" panose="020B0604020202020204" pitchFamily="34" charset="0"/>
              <a:buChar char="•"/>
            </a:pPr>
            <a:r>
              <a:rPr lang="en-US" b="1" dirty="0"/>
              <a:t>URL format:</a:t>
            </a:r>
            <a:r>
              <a:rPr lang="en-US" dirty="0"/>
              <a:t> Files are addressable using the following URL format:</a:t>
            </a:r>
            <a:br>
              <a:rPr lang="en-US" dirty="0"/>
            </a:br>
            <a:r>
              <a:rPr lang="en-US" dirty="0"/>
              <a:t>https://&lt;storage account&gt;.file.core.windows.net/&lt;share&gt;/&lt;directory/directories&gt;/&lt;file&gt; </a:t>
            </a:r>
          </a:p>
          <a:p>
            <a:pPr>
              <a:buFont typeface="Arial" panose="020B0604020202020204" pitchFamily="34" charset="0"/>
              <a:buChar char="•"/>
            </a:pPr>
            <a:r>
              <a:rPr lang="en-US" dirty="0"/>
              <a:t>The following example URL could be used to address one of the files in the diagram above:</a:t>
            </a:r>
            <a:br>
              <a:rPr lang="en-US" dirty="0"/>
            </a:br>
            <a:r>
              <a:rPr lang="en-US" dirty="0"/>
              <a:t>http://samples.file.core.windows.net/logs/CustomLogs/Log1.txt</a:t>
            </a:r>
          </a:p>
          <a:p>
            <a:pPr>
              <a:buFont typeface="Arial" panose="020B0604020202020204" pitchFamily="34" charset="0"/>
              <a:buChar char="•"/>
            </a:pPr>
            <a:endParaRPr lang="en-US" dirty="0"/>
          </a:p>
          <a:p>
            <a:pPr>
              <a:buFont typeface="Arial" panose="020B0604020202020204" pitchFamily="34" charset="0"/>
              <a:buChar char="•"/>
            </a:pPr>
            <a:r>
              <a:rPr lang="en-US"/>
              <a:t>This means all files in a file share are also in a single partition</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22</a:t>
            </a:fld>
            <a:endParaRPr lang="en-US"/>
          </a:p>
        </p:txBody>
      </p:sp>
    </p:spTree>
    <p:extLst>
      <p:ext uri="{BB962C8B-B14F-4D97-AF65-F5344CB8AC3E}">
        <p14:creationId xmlns:p14="http://schemas.microsoft.com/office/powerpoint/2010/main" val="99574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2_Storage_FileShare.docx</a:t>
            </a:r>
          </a:p>
          <a:p>
            <a:r>
              <a:rPr lang="en-US" dirty="0"/>
              <a:t>Create a new file share,</a:t>
            </a:r>
            <a:r>
              <a:rPr lang="en-US" baseline="0" dirty="0"/>
              <a:t> copy and paste the net use statement and mount it locally. Add a file and then view it locally. </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23</a:t>
            </a:fld>
            <a:endParaRPr lang="en-US"/>
          </a:p>
        </p:txBody>
      </p:sp>
    </p:spTree>
    <p:extLst>
      <p:ext uri="{BB962C8B-B14F-4D97-AF65-F5344CB8AC3E}">
        <p14:creationId xmlns:p14="http://schemas.microsoft.com/office/powerpoint/2010/main" val="348770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239363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a:t>
            </a:r>
            <a:r>
              <a:rPr lang="en-US" baseline="0" dirty="0"/>
              <a:t> </a:t>
            </a:r>
            <a:r>
              <a:rPr lang="en-US" dirty="0"/>
              <a:t>architecture</a:t>
            </a:r>
            <a:r>
              <a:rPr lang="en-US" baseline="0" dirty="0"/>
              <a:t> behind Azure Storage and realizing that there are limits in every system, let’s discuss what these limits are and where they exist in the architecture.</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24</a:t>
            </a:fld>
            <a:endParaRPr lang="en-US"/>
          </a:p>
        </p:txBody>
      </p:sp>
    </p:spTree>
    <p:extLst>
      <p:ext uri="{BB962C8B-B14F-4D97-AF65-F5344CB8AC3E}">
        <p14:creationId xmlns:p14="http://schemas.microsoft.com/office/powerpoint/2010/main" val="268329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A single standard storage account is capable of 20,000 IOPS for the entire storage account.  So, as you use the various service abstractions keep this limit in mind.  For example, if you have 20 virtual machines, each with 2-3 attached disks, then you could potentially be throttled if all the virtual machines are peaking at the same time.</a:t>
            </a:r>
          </a:p>
          <a:p>
            <a:pPr marL="0" indent="0">
              <a:buFontTx/>
              <a:buNone/>
            </a:pPr>
            <a:endParaRPr lang="en-US" baseline="0" dirty="0"/>
          </a:p>
          <a:p>
            <a:pPr marL="0" indent="0">
              <a:buFontTx/>
              <a:buNone/>
            </a:pPr>
            <a:r>
              <a:rPr lang="en-US" b="1" i="1" baseline="0" dirty="0"/>
              <a:t>Question:</a:t>
            </a:r>
            <a:r>
              <a:rPr lang="en-US" i="1" baseline="0" dirty="0"/>
              <a:t> What would you do if you found you were exceeding the IOPS for your account?</a:t>
            </a:r>
          </a:p>
          <a:p>
            <a:pPr marL="0" indent="0">
              <a:buFontTx/>
              <a:buNone/>
            </a:pPr>
            <a:r>
              <a:rPr lang="en-US" b="1" i="1" baseline="0" dirty="0"/>
              <a:t>Answer:</a:t>
            </a:r>
            <a:r>
              <a:rPr lang="en-US" i="1" baseline="0" dirty="0"/>
              <a:t> Create another storage account and shift the storage for some of your workloads to the new storage account.  Remember, you can have up to 100 storage accounts per subscription.  Contact support if you need more than that.</a:t>
            </a:r>
          </a:p>
          <a:p>
            <a:pPr marL="0" indent="0">
              <a:buFontTx/>
              <a:buNone/>
            </a:pPr>
            <a:endParaRPr lang="en-US" baseline="0" dirty="0"/>
          </a:p>
          <a:p>
            <a:pPr marL="0" indent="0">
              <a:buFontTx/>
              <a:buNone/>
            </a:pPr>
            <a:r>
              <a:rPr lang="en-US" dirty="0"/>
              <a:t>For blobs,</a:t>
            </a:r>
            <a:r>
              <a:rPr lang="en-US" baseline="0" dirty="0"/>
              <a:t> you are talking about page blobs and the limits for these will vary based on the pricing tier of the VM.  As an example, for each attached disk on a Standard VM, you will get up to 500 IOPS per disk.  </a:t>
            </a:r>
          </a:p>
          <a:p>
            <a:pPr marL="0" indent="0">
              <a:buFontTx/>
              <a:buNone/>
            </a:pPr>
            <a:endParaRPr lang="en-US" baseline="0" dirty="0"/>
          </a:p>
          <a:p>
            <a:pPr marL="0" indent="0">
              <a:buFontTx/>
              <a:buNone/>
            </a:pPr>
            <a:r>
              <a:rPr lang="en-US" b="1" i="1" baseline="0" dirty="0"/>
              <a:t>Question: </a:t>
            </a:r>
            <a:r>
              <a:rPr lang="en-US" i="1" baseline="0" dirty="0"/>
              <a:t>If you attach three 1TB data disks to a virtual machine and then stripe the disks in the Virtual Machine to create one 3TB drive, what would be the scalability target for that drive in the virtual machine?</a:t>
            </a:r>
          </a:p>
          <a:p>
            <a:pPr marL="0" indent="0">
              <a:buFontTx/>
              <a:buNone/>
            </a:pPr>
            <a:r>
              <a:rPr lang="en-US" b="1" i="1" baseline="0" dirty="0"/>
              <a:t>Answer:</a:t>
            </a:r>
            <a:r>
              <a:rPr lang="en-US" i="1" baseline="0" dirty="0"/>
              <a:t> Up to 1,500 IOPS.  Remember, the 500 IOPS is per blob.  Even though it looks like one single drive to the VM, it is backed by 3 separate blobs and as you saw earlier, these are load-balanced across partitions.</a:t>
            </a:r>
          </a:p>
          <a:p>
            <a:pPr marL="0" indent="0">
              <a:buFontTx/>
              <a:buNone/>
            </a:pPr>
            <a:endParaRPr lang="en-US" baseline="0" dirty="0"/>
          </a:p>
          <a:p>
            <a:pPr marL="0" indent="0">
              <a:buFontTx/>
              <a:buNone/>
            </a:pPr>
            <a:r>
              <a:rPr lang="en-US" baseline="0" dirty="0"/>
              <a:t>Continuing, you can see what the scalability targets are fro the other storage services.</a:t>
            </a:r>
          </a:p>
          <a:p>
            <a:pPr marL="0" indent="0">
              <a:buFontTx/>
              <a:buNone/>
            </a:pPr>
            <a:endParaRPr lang="en-US" baseline="0" dirty="0"/>
          </a:p>
          <a:p>
            <a:pPr marL="0" indent="0">
              <a:buFontTx/>
              <a:buNone/>
            </a:pPr>
            <a:r>
              <a:rPr lang="en-US" b="1" i="1" baseline="0" dirty="0"/>
              <a:t>Question: </a:t>
            </a:r>
            <a:r>
              <a:rPr lang="en-US" i="1" baseline="0" dirty="0"/>
              <a:t>If you need to handle more than 2,000 messages per second in a queue, how can you do this?</a:t>
            </a:r>
          </a:p>
          <a:p>
            <a:pPr marL="0" indent="0">
              <a:buFontTx/>
              <a:buNone/>
            </a:pPr>
            <a:r>
              <a:rPr lang="en-US" b="1" i="1" baseline="0" dirty="0"/>
              <a:t>Answer:</a:t>
            </a:r>
            <a:r>
              <a:rPr lang="en-US" i="1" baseline="0" dirty="0"/>
              <a:t> Create another queue.  You can have as many queues as you need.  So, you may have a queue for one type of message and another queue for another type of message.  Leverage both queues from your application.</a:t>
            </a:r>
          </a:p>
          <a:p>
            <a:pPr marL="0" indent="0">
              <a:buFontTx/>
              <a:buNone/>
            </a:pPr>
            <a:endParaRPr lang="en-US" baseline="0" dirty="0"/>
          </a:p>
          <a:p>
            <a:pPr marL="0" indent="0">
              <a:buFontTx/>
              <a:buNone/>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25</a:t>
            </a:fld>
            <a:endParaRPr lang="en-US"/>
          </a:p>
        </p:txBody>
      </p:sp>
    </p:spTree>
    <p:extLst>
      <p:ext uri="{BB962C8B-B14F-4D97-AF65-F5344CB8AC3E}">
        <p14:creationId xmlns:p14="http://schemas.microsoft.com/office/powerpoint/2010/main" val="1507114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3_Storage_Disk_IOPS.docx</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26</a:t>
            </a:fld>
            <a:endParaRPr lang="en-US"/>
          </a:p>
        </p:txBody>
      </p:sp>
    </p:spTree>
    <p:extLst>
      <p:ext uri="{BB962C8B-B14F-4D97-AF65-F5344CB8AC3E}">
        <p14:creationId xmlns:p14="http://schemas.microsoft.com/office/powerpoint/2010/main" val="1710224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create a storage account you must provide a unique name.  During account creation Azure will generate a set of access keys for your storage account.  Collectively, the storage account name and an access key provide the credentials you need to authenticate and access objects in your storage account.</a:t>
            </a:r>
          </a:p>
          <a:p>
            <a:endParaRPr lang="en-US" baseline="0" dirty="0"/>
          </a:p>
          <a:p>
            <a:r>
              <a:rPr lang="en-US" baseline="0" dirty="0"/>
              <a:t>By default, access keys give you full control of the storage account and allows you to do virtually anything you want in the account.  Therefore, it is a security best-practice to regenerate your access keys periodically.</a:t>
            </a:r>
          </a:p>
          <a:p>
            <a:endParaRPr lang="en-US" baseline="0" dirty="0"/>
          </a:p>
          <a:p>
            <a:r>
              <a:rPr lang="en-US" b="1" i="1" baseline="0" dirty="0"/>
              <a:t>Question</a:t>
            </a:r>
            <a:r>
              <a:rPr lang="en-US" i="1" baseline="0" dirty="0"/>
              <a:t>: Notice in the screen capture here there are two access keys generated; a primary and a secondary.  Would anyone care to guess why there are two?</a:t>
            </a:r>
          </a:p>
          <a:p>
            <a:r>
              <a:rPr lang="en-US" b="1" i="1" baseline="0" dirty="0"/>
              <a:t>Answer</a:t>
            </a:r>
            <a:r>
              <a:rPr lang="en-US" i="1" baseline="0" dirty="0"/>
              <a:t>: As mentioned previously, it is a security best practice to regenerate your keys regularly since these keys give you essentially full access to the account.  There are two keys associated with the storage account for HA reasons.  The idea is simply this… suppose you have web applications and virtual machines that use Azure storage for various activities.  Also assume that the applications are currently using the primary access key.  If you regenerate the keys for the storage account you will break those applications.  So, the intent here is to first notify application owners to update their applications to use the secondary access key.  After the applications are updated, then you can regenerate the primary access key.  After 30 days or so, repeat the process but this time have the application owners switch back the primary access key.</a:t>
            </a:r>
          </a:p>
          <a:p>
            <a:endParaRPr lang="en-US" baseline="0" dirty="0"/>
          </a:p>
          <a:p>
            <a:r>
              <a:rPr lang="en-US" baseline="0" dirty="0"/>
              <a:t>Also, note that this notion of two access keys is not unique to Azure storage.  You will see this in other parts of the platform such as Service Bus, Media Services, and others.  So, when you see this understand that this is how the two keys are intended to be used.</a:t>
            </a:r>
          </a:p>
          <a:p>
            <a:endParaRPr lang="en-US" baseline="0" dirty="0"/>
          </a:p>
          <a:p>
            <a:r>
              <a:rPr lang="en-US" baseline="0" dirty="0"/>
              <a:t>Finally, as the graphic at the bottom of the screen shows, typically applications will be the primary consumers of the access keys.  Or, it could be a management tool that you use to manage your azure storage account.  You never want to give these keys to clients or end-users.</a:t>
            </a:r>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28</a:t>
            </a:fld>
            <a:endParaRPr lang="en-US"/>
          </a:p>
        </p:txBody>
      </p:sp>
    </p:spTree>
    <p:extLst>
      <p:ext uri="{BB962C8B-B14F-4D97-AF65-F5344CB8AC3E}">
        <p14:creationId xmlns:p14="http://schemas.microsoft.com/office/powerpoint/2010/main" val="2993883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common architecture for a web app is one where data is </a:t>
            </a:r>
            <a:r>
              <a:rPr lang="en-US" baseline="0" dirty="0" err="1"/>
              <a:t>proxyed</a:t>
            </a:r>
            <a:r>
              <a:rPr lang="en-US" baseline="0" dirty="0"/>
              <a:t> through the web application instance.  For example, if I want to retrieve data then a request is made to the web app, which in turn retrieves the data from storage, and then responds to the client with the data.  For small data this is generally not a problem.  However, as the size of the data grows it is often times necessary to scale up and/or out the web application to support user demand.</a:t>
            </a:r>
          </a:p>
          <a:p>
            <a:endParaRPr lang="en-US" baseline="0" dirty="0"/>
          </a:p>
          <a:p>
            <a:r>
              <a:rPr lang="en-US" baseline="0" dirty="0"/>
              <a:t>A better approach could be to offload R/W operations to storage such that the client directly accesses the storage.  This is where SAS tokens can be extremely useful.  When the client requests to read/write data, the web application instead returns a SAS token that contains the information necessary to authenticate access to a resource in storage.</a:t>
            </a:r>
          </a:p>
          <a:p>
            <a:endParaRPr lang="en-US" baseline="0" dirty="0"/>
          </a:p>
          <a:p>
            <a:r>
              <a:rPr lang="en-US" baseline="0" dirty="0"/>
              <a:t>In this scenario, a client authenticates to the web application as usual using a set of credentials.  When the authenticated user does something on the site that requires a R/W operation on data, the site returns a SAS token to the client and then client performs the operation directly against storage using the SAS token to authenticate against the storage service.</a:t>
            </a:r>
          </a:p>
          <a:p>
            <a:endParaRPr lang="en-US" baseline="0" dirty="0"/>
          </a:p>
          <a:p>
            <a:r>
              <a:rPr lang="en-US" baseline="0" dirty="0"/>
              <a:t>Not stored, they are computed on the fly. Can store a stored access policy on containers</a:t>
            </a:r>
          </a:p>
          <a:p>
            <a:endParaRPr lang="en-US" baseline="0" dirty="0"/>
          </a:p>
          <a:p>
            <a:r>
              <a:rPr lang="en-US" baseline="0" dirty="0"/>
              <a:t>Improvements made (HTTPS only, Account SAS and IP ACL SAS)</a:t>
            </a:r>
          </a:p>
          <a:p>
            <a:endParaRPr lang="en-US" baseline="0" dirty="0"/>
          </a:p>
          <a:p>
            <a:endParaRPr lang="en-US" baseline="0" dirty="0"/>
          </a:p>
          <a:p>
            <a:endParaRPr lang="en-US" dirty="0"/>
          </a:p>
          <a:p>
            <a:endParaRPr lang="en-US" dirty="0"/>
          </a:p>
          <a:p>
            <a:endParaRPr lang="en-US" dirty="0"/>
          </a:p>
          <a:p>
            <a:r>
              <a:rPr lang="en-US" b="1" dirty="0"/>
              <a:t>Reference</a:t>
            </a:r>
          </a:p>
          <a:p>
            <a:r>
              <a:rPr lang="en-US" dirty="0"/>
              <a:t>https://azure.microsoft.com/en-us/documentation/articles/storage-dotnet-shared-access-signature-part-1/</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29</a:t>
            </a:fld>
            <a:endParaRPr lang="en-US"/>
          </a:p>
        </p:txBody>
      </p:sp>
    </p:spTree>
    <p:extLst>
      <p:ext uri="{BB962C8B-B14F-4D97-AF65-F5344CB8AC3E}">
        <p14:creationId xmlns:p14="http://schemas.microsoft.com/office/powerpoint/2010/main" val="2994037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40 disks per account</a:t>
            </a:r>
          </a:p>
          <a:p>
            <a:r>
              <a:rPr lang="en-US" dirty="0"/>
              <a:t>Up</a:t>
            </a:r>
            <a:r>
              <a:rPr lang="en-US" baseline="0" dirty="0"/>
              <a:t> to 100 storage accounts per subscription</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31</a:t>
            </a:fld>
            <a:endParaRPr lang="en-US"/>
          </a:p>
        </p:txBody>
      </p:sp>
    </p:spTree>
    <p:extLst>
      <p:ext uri="{BB962C8B-B14F-4D97-AF65-F5344CB8AC3E}">
        <p14:creationId xmlns:p14="http://schemas.microsoft.com/office/powerpoint/2010/main" val="34404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use of queues decouples different parts of the application, making it easier to scale each part independently. This allows the number of web and worker roles to be adjusted without affecting the application logic. </a:t>
            </a:r>
            <a:br>
              <a:rPr lang="en-US" dirty="0">
                <a:effectLst/>
              </a:rPr>
            </a:br>
            <a:endParaRPr lang="en-US" dirty="0">
              <a:effectLst/>
            </a:endParaRPr>
          </a:p>
          <a:p>
            <a:r>
              <a:rPr lang="en-US" dirty="0">
                <a:effectLst/>
              </a:rPr>
              <a:t>Separate queues can be used for work items of different priorities and/or different weights, and separate pools of back-end servers can process these different queues. In this way, the application can allocate appropriate resources (e.g. the number of servers) in each pool, efficiently using the available resources to meet the traffic needs of different characteristics.</a:t>
            </a:r>
            <a:br>
              <a:rPr lang="en-US" dirty="0">
                <a:effectLst/>
              </a:rPr>
            </a:b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33</a:t>
            </a:fld>
            <a:endParaRPr lang="en-US"/>
          </a:p>
        </p:txBody>
      </p:sp>
    </p:spTree>
    <p:extLst>
      <p:ext uri="{BB962C8B-B14F-4D97-AF65-F5344CB8AC3E}">
        <p14:creationId xmlns:p14="http://schemas.microsoft.com/office/powerpoint/2010/main" val="158455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Standard Storage</a:t>
            </a:r>
          </a:p>
          <a:p>
            <a:r>
              <a:rPr lang="en-US" sz="1200" b="0" i="0" kern="1200" dirty="0">
                <a:solidFill>
                  <a:schemeClr val="tx1"/>
                </a:solidFill>
                <a:effectLst/>
                <a:latin typeface="+mn-lt"/>
                <a:ea typeface="+mn-ea"/>
                <a:cs typeface="+mn-cs"/>
              </a:rPr>
              <a:t>Block blobs</a:t>
            </a:r>
          </a:p>
          <a:p>
            <a:r>
              <a:rPr lang="en-US" sz="1200" b="0" i="0" kern="1200" dirty="0">
                <a:solidFill>
                  <a:schemeClr val="tx1"/>
                </a:solidFill>
                <a:effectLst/>
                <a:latin typeface="+mn-lt"/>
                <a:ea typeface="+mn-ea"/>
                <a:cs typeface="+mn-cs"/>
              </a:rPr>
              <a:t>For streaming and storing documents, videos, pictures, backups, and other unstructured text or binary data.</a:t>
            </a:r>
          </a:p>
          <a:p>
            <a:r>
              <a:rPr lang="en-US" sz="1200" b="0" i="0" kern="1200" dirty="0">
                <a:solidFill>
                  <a:schemeClr val="tx1"/>
                </a:solidFill>
                <a:effectLst/>
                <a:latin typeface="+mn-lt"/>
                <a:ea typeface="+mn-ea"/>
                <a:cs typeface="+mn-cs"/>
              </a:rPr>
              <a:t>File Storage</a:t>
            </a:r>
          </a:p>
          <a:p>
            <a:r>
              <a:rPr lang="en-US" sz="1200" b="0" i="0" kern="1200" dirty="0">
                <a:solidFill>
                  <a:schemeClr val="tx1"/>
                </a:solidFill>
                <a:effectLst/>
                <a:latin typeface="+mn-lt"/>
                <a:ea typeface="+mn-ea"/>
                <a:cs typeface="+mn-cs"/>
              </a:rPr>
              <a:t>File Storage is now generally available. It uses industry standard SMB 3.0 protocol. Share files between applications running in your virtual machines using familiar Windows APIs or File REST API</a:t>
            </a:r>
          </a:p>
          <a:p>
            <a:r>
              <a:rPr lang="en-US" sz="1200" b="0" i="0" kern="1200" dirty="0">
                <a:solidFill>
                  <a:schemeClr val="tx1"/>
                </a:solidFill>
                <a:effectLst/>
                <a:latin typeface="+mn-lt"/>
                <a:ea typeface="+mn-ea"/>
                <a:cs typeface="+mn-cs"/>
              </a:rPr>
              <a:t>Page Blobs &amp; Disks</a:t>
            </a:r>
          </a:p>
          <a:p>
            <a:r>
              <a:rPr lang="en-US" sz="1200" b="0" i="0" kern="1200" dirty="0">
                <a:solidFill>
                  <a:schemeClr val="tx1"/>
                </a:solidFill>
                <a:effectLst/>
                <a:latin typeface="+mn-lt"/>
                <a:ea typeface="+mn-ea"/>
                <a:cs typeface="+mn-cs"/>
              </a:rPr>
              <a:t>Optimized for random read and write operations, page blobs are ideal for VHD images.</a:t>
            </a:r>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4</a:t>
            </a:fld>
            <a:endParaRPr lang="en-US"/>
          </a:p>
        </p:txBody>
      </p:sp>
    </p:spTree>
    <p:extLst>
      <p:ext uri="{BB962C8B-B14F-4D97-AF65-F5344CB8AC3E}">
        <p14:creationId xmlns:p14="http://schemas.microsoft.com/office/powerpoint/2010/main" val="114661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section</a:t>
            </a:r>
            <a:r>
              <a:rPr lang="en-US" baseline="0" dirty="0"/>
              <a:t> will be a very brief introduction of the </a:t>
            </a:r>
            <a:r>
              <a:rPr lang="en-US" b="1" baseline="0" dirty="0"/>
              <a:t>core</a:t>
            </a:r>
            <a:r>
              <a:rPr lang="en-US" baseline="0" dirty="0"/>
              <a:t> services offered in Azure Storage. </a:t>
            </a:r>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5</a:t>
            </a:fld>
            <a:endParaRPr lang="en-US"/>
          </a:p>
        </p:txBody>
      </p:sp>
    </p:spTree>
    <p:extLst>
      <p:ext uri="{BB962C8B-B14F-4D97-AF65-F5344CB8AC3E}">
        <p14:creationId xmlns:p14="http://schemas.microsoft.com/office/powerpoint/2010/main" val="180562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Azure subscription provides capacity for up to 100 storage accounts, each of which can store up to 500TB.  So, you have basically 50 Petabytes of storage in a single subscription.</a:t>
            </a:r>
          </a:p>
          <a:p>
            <a:endParaRPr lang="en-US" baseline="0" dirty="0"/>
          </a:p>
          <a:p>
            <a:r>
              <a:rPr lang="en-US" baseline="0" dirty="0"/>
              <a:t>Each of your storage accounts have a globally unique DNS name.  The structure of the DNS name is the name of your storage account, the service endpoint within the storage account (which we’ll cover in the next slide), followed by </a:t>
            </a:r>
            <a:r>
              <a:rPr lang="en-US" b="1" baseline="0" dirty="0"/>
              <a:t>core.windows.net.</a:t>
            </a:r>
          </a:p>
          <a:p>
            <a:endParaRPr lang="en-US" baseline="0" dirty="0"/>
          </a:p>
          <a:p>
            <a:r>
              <a:rPr lang="en-US" baseline="0" dirty="0"/>
              <a:t>&lt;click&gt;</a:t>
            </a:r>
          </a:p>
          <a:p>
            <a:endParaRPr lang="en-US" baseline="0" dirty="0"/>
          </a:p>
          <a:p>
            <a:r>
              <a:rPr lang="en-US" baseline="0" dirty="0"/>
              <a:t>This means your data is accessible from anywhere using REST API’s and HTTPS.  So, if you can speak REST then there are hundreds of REST API’s available that you can use to store and access your data.</a:t>
            </a:r>
          </a:p>
          <a:p>
            <a:endParaRPr lang="en-US" baseline="0" dirty="0"/>
          </a:p>
          <a:p>
            <a:r>
              <a:rPr lang="en-US" baseline="0" dirty="0"/>
              <a:t>If REST is not your thing, then consider the many language specific client libraries that Microsoft provides.  These libraries are open source so you can see the code and even contribute to them if you like.</a:t>
            </a:r>
          </a:p>
          <a:p>
            <a:endParaRPr lang="en-US" baseline="0" dirty="0"/>
          </a:p>
          <a:p>
            <a:r>
              <a:rPr lang="en-US" dirty="0"/>
              <a:t>Azure Storage is a </a:t>
            </a:r>
            <a:r>
              <a:rPr lang="en-US" b="1" dirty="0"/>
              <a:t>massively scalable service</a:t>
            </a:r>
            <a:r>
              <a:rPr lang="en-US" dirty="0"/>
              <a:t>.  For example, it processes over 6 million</a:t>
            </a:r>
            <a:r>
              <a:rPr lang="en-US" baseline="0" dirty="0"/>
              <a:t> transactions per second.  It stores over 50 trillion objects.</a:t>
            </a:r>
          </a:p>
          <a:p>
            <a:endParaRPr lang="en-US"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6</a:t>
            </a:fld>
            <a:endParaRPr lang="en-US"/>
          </a:p>
        </p:txBody>
      </p:sp>
    </p:spTree>
    <p:extLst>
      <p:ext uri="{BB962C8B-B14F-4D97-AF65-F5344CB8AC3E}">
        <p14:creationId xmlns:p14="http://schemas.microsoft.com/office/powerpoint/2010/main" val="398059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had questions about what types of data replication</a:t>
            </a:r>
            <a:r>
              <a:rPr lang="en-US" baseline="0" dirty="0"/>
              <a:t> push data in what quantity, so here is a table representing the numbers across the types of replication.</a:t>
            </a:r>
          </a:p>
          <a:p>
            <a:endParaRPr lang="en-US" baseline="0" dirty="0"/>
          </a:p>
          <a:p>
            <a:r>
              <a:rPr lang="en-US" b="1" dirty="0"/>
              <a:t>For GRS When you create a storage account, you select the primary region for the account. The secondary region is determined based on the primary region, and cannot be changed.</a:t>
            </a:r>
          </a:p>
        </p:txBody>
      </p:sp>
      <p:sp>
        <p:nvSpPr>
          <p:cNvPr id="4" name="Slide Number Placeholder 3"/>
          <p:cNvSpPr>
            <a:spLocks noGrp="1"/>
          </p:cNvSpPr>
          <p:nvPr>
            <p:ph type="sldNum" sz="quarter" idx="10"/>
          </p:nvPr>
        </p:nvSpPr>
        <p:spPr/>
        <p:txBody>
          <a:bodyPr/>
          <a:lstStyle/>
          <a:p>
            <a:fld id="{9775AD18-5B56-4775-A2E4-ECEF0ABB851C}" type="slidenum">
              <a:rPr lang="en-US" smtClean="0"/>
              <a:t>7</a:t>
            </a:fld>
            <a:endParaRPr lang="en-US"/>
          </a:p>
        </p:txBody>
      </p:sp>
    </p:spTree>
    <p:extLst>
      <p:ext uri="{BB962C8B-B14F-4D97-AF65-F5344CB8AC3E}">
        <p14:creationId xmlns:p14="http://schemas.microsoft.com/office/powerpoint/2010/main" val="38906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https://azure.microsoft.com/en-us/documentation/articles/virtual-machines-windows-sizes/</a:t>
            </a:r>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2382623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https://azure.microsoft.com/en-us/regions/#services</a:t>
            </a:r>
          </a:p>
        </p:txBody>
      </p:sp>
      <p:sp>
        <p:nvSpPr>
          <p:cNvPr id="4" name="Slide Number Placeholder 3"/>
          <p:cNvSpPr>
            <a:spLocks noGrp="1"/>
          </p:cNvSpPr>
          <p:nvPr>
            <p:ph type="sldNum" sz="quarter" idx="10"/>
          </p:nvPr>
        </p:nvSpPr>
        <p:spPr/>
        <p:txBody>
          <a:bodyPr/>
          <a:lstStyle/>
          <a:p>
            <a:fld id="{9775AD18-5B56-4775-A2E4-ECEF0ABB851C}" type="slidenum">
              <a:rPr lang="en-US" smtClean="0"/>
              <a:t>10</a:t>
            </a:fld>
            <a:endParaRPr lang="en-US"/>
          </a:p>
        </p:txBody>
      </p:sp>
    </p:spTree>
    <p:extLst>
      <p:ext uri="{BB962C8B-B14F-4D97-AF65-F5344CB8AC3E}">
        <p14:creationId xmlns:p14="http://schemas.microsoft.com/office/powerpoint/2010/main" val="3422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Reference</a:t>
            </a:r>
          </a:p>
          <a:p>
            <a:r>
              <a:rPr lang="en-US" baseline="0" dirty="0"/>
              <a:t>https://azure.microsoft.com/en-us/documentation/articles/storage-premium-storage-preview-portal/#pricing-and-billing-when-using-premium-storage</a:t>
            </a:r>
          </a:p>
          <a:p>
            <a:endParaRPr lang="en-US" baseline="0" dirty="0"/>
          </a:p>
          <a:p>
            <a:r>
              <a:rPr lang="en-US" b="1" dirty="0"/>
              <a:t>Azure Storage Analytics performs logging and provides metrics data for a storage account</a:t>
            </a:r>
            <a:r>
              <a:rPr lang="en-US" dirty="0"/>
              <a:t>. You can use this data to trace requests, analyze usage trends, and diagnose issues with your storage account.</a:t>
            </a:r>
          </a:p>
          <a:p>
            <a:r>
              <a:rPr lang="en-US" b="1" dirty="0"/>
              <a:t>Storage analytics is not currently supported for Premium Storage.</a:t>
            </a:r>
            <a:r>
              <a:rPr lang="en-US" dirty="0"/>
              <a:t> To analyze the performance metrics of VMs using disks on Premium Storage accounts, use the operating system based tools, such as </a:t>
            </a:r>
            <a:r>
              <a:rPr lang="en-US" dirty="0">
                <a:hlinkClick r:id="rId3"/>
              </a:rPr>
              <a:t>Windows Performance Monitor</a:t>
            </a:r>
            <a:r>
              <a:rPr lang="en-US" dirty="0"/>
              <a:t> for Windows VMs and </a:t>
            </a:r>
            <a:r>
              <a:rPr lang="en-US" dirty="0">
                <a:hlinkClick r:id="rId4"/>
              </a:rPr>
              <a:t>IOSTAT</a:t>
            </a:r>
            <a:r>
              <a:rPr lang="en-US" dirty="0"/>
              <a:t> for Linux VMs. You can also enable the Azure VM Diagnostics on Azure Preview Portal. Refer to </a:t>
            </a:r>
            <a:r>
              <a:rPr lang="en-US" dirty="0">
                <a:hlinkClick r:id="rId5"/>
              </a:rPr>
              <a:t>Microsoft Azure Virtual Machine Monitoring with Azure Diagnostics Extension</a:t>
            </a:r>
            <a:r>
              <a:rPr lang="en-US" dirty="0"/>
              <a:t> for details.</a:t>
            </a:r>
          </a:p>
        </p:txBody>
      </p:sp>
      <p:sp>
        <p:nvSpPr>
          <p:cNvPr id="4" name="Slide Number Placeholder 3"/>
          <p:cNvSpPr>
            <a:spLocks noGrp="1"/>
          </p:cNvSpPr>
          <p:nvPr>
            <p:ph type="sldNum" sz="quarter" idx="10"/>
          </p:nvPr>
        </p:nvSpPr>
        <p:spPr/>
        <p:txBody>
          <a:bodyPr/>
          <a:lstStyle/>
          <a:p>
            <a:fld id="{9775AD18-5B56-4775-A2E4-ECEF0ABB851C}" type="slidenum">
              <a:rPr lang="en-US" smtClean="0"/>
              <a:t>11</a:t>
            </a:fld>
            <a:endParaRPr lang="en-US"/>
          </a:p>
        </p:txBody>
      </p:sp>
    </p:spTree>
    <p:extLst>
      <p:ext uri="{BB962C8B-B14F-4D97-AF65-F5344CB8AC3E}">
        <p14:creationId xmlns:p14="http://schemas.microsoft.com/office/powerpoint/2010/main" val="3044919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36825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863289"/>
            <a:ext cx="11459115" cy="2031325"/>
          </a:xfrm>
        </p:spPr>
        <p:txBody>
          <a:bodyPr/>
          <a:lstStyle/>
          <a:p>
            <a:r>
              <a:rPr lang="en-US" dirty="0"/>
              <a:t>Azure Storage</a:t>
            </a: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6848581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3214" y="322200"/>
            <a:ext cx="11145567" cy="6213597"/>
            <a:chOff x="395371" y="1139688"/>
            <a:chExt cx="8399866" cy="4651514"/>
          </a:xfrm>
          <a:solidFill>
            <a:srgbClr val="00B0F0"/>
          </a:solidFill>
        </p:grpSpPr>
        <p:sp>
          <p:nvSpPr>
            <p:cNvPr id="6" name="Oval 5"/>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 name="Oval 6"/>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 name="Oval 7"/>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 name="Oval 8"/>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 name="Oval 9"/>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 name="Oval 10"/>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 name="Oval 11"/>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 name="Oval 12"/>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 name="Oval 13"/>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 name="Oval 14"/>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 name="Oval 15"/>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 name="Oval 16"/>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 name="Oval 17"/>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 name="Oval 18"/>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 name="Oval 19"/>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 name="Oval 20"/>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 name="Oval 21"/>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 name="Oval 22"/>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 name="Oval 23"/>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 name="Oval 24"/>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 name="Oval 25"/>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 name="Oval 26"/>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 name="Oval 27"/>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 name="Oval 28"/>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 name="Oval 29"/>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 name="Oval 30"/>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 name="Oval 31"/>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 name="Oval 32"/>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 name="Oval 33"/>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 name="Oval 34"/>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 name="Oval 35"/>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 name="Oval 36"/>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 name="Oval 37"/>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 name="Oval 38"/>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 name="Oval 39"/>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 name="Oval 40"/>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 name="Oval 41"/>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 name="Oval 42"/>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 name="Oval 43"/>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 name="Oval 44"/>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 name="Oval 45"/>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 name="Oval 46"/>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 name="Oval 47"/>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 name="Oval 48"/>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 name="Oval 49"/>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 name="Oval 50"/>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 name="Oval 51"/>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 name="Oval 52"/>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 name="Oval 53"/>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 name="Oval 54"/>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 name="Oval 55"/>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 name="Oval 56"/>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 name="Oval 57"/>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 name="Oval 58"/>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 name="Oval 59"/>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 name="Oval 60"/>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 name="Oval 61"/>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 name="Oval 62"/>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 name="Oval 63"/>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 name="Oval 64"/>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 name="Oval 65"/>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 name="Oval 66"/>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 name="Oval 67"/>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 name="Oval 68"/>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 name="Oval 69"/>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 name="Oval 70"/>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 name="Oval 71"/>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 name="Oval 72"/>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 name="Oval 73"/>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 name="Oval 74"/>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 name="Oval 75"/>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 name="Oval 76"/>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 name="Oval 77"/>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 name="Oval 78"/>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 name="Oval 79"/>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 name="Oval 80"/>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 name="Oval 81"/>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 name="Oval 82"/>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 name="Oval 83"/>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 name="Oval 84"/>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 name="Oval 85"/>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 name="Oval 86"/>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 name="Oval 87"/>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 name="Oval 88"/>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 name="Oval 89"/>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 name="Oval 90"/>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 name="Oval 91"/>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 name="Oval 92"/>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 name="Oval 93"/>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 name="Oval 94"/>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 name="Oval 95"/>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 name="Oval 96"/>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 name="Oval 97"/>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 name="Oval 98"/>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 name="Oval 99"/>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 name="Oval 100"/>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 name="Oval 101"/>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 name="Oval 102"/>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 name="Oval 103"/>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 name="Oval 104"/>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 name="Oval 105"/>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 name="Oval 106"/>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 name="Oval 107"/>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 name="Oval 108"/>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 name="Oval 109"/>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 name="Oval 110"/>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 name="Oval 111"/>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 name="Oval 112"/>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 name="Oval 113"/>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 name="Oval 114"/>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 name="Oval 115"/>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 name="Oval 116"/>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 name="Oval 117"/>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 name="Oval 118"/>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 name="Oval 119"/>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 name="Oval 120"/>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 name="Oval 121"/>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3" name="Oval 122"/>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4" name="Oval 123"/>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5" name="Oval 124"/>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6" name="Oval 125"/>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7" name="Oval 126"/>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8" name="Oval 127"/>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9" name="Oval 128"/>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0" name="Oval 129"/>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1" name="Oval 130"/>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2" name="Oval 131"/>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3" name="Oval 132"/>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4" name="Oval 133"/>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5" name="Oval 134"/>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6" name="Oval 135"/>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7" name="Oval 136"/>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8" name="Oval 137"/>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39" name="Oval 138"/>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0" name="Oval 139"/>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1" name="Oval 140"/>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2" name="Oval 141"/>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3" name="Oval 142"/>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4" name="Oval 143"/>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5" name="Oval 144"/>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6" name="Oval 145"/>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7" name="Oval 146"/>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8" name="Oval 147"/>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49" name="Oval 148"/>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0" name="Oval 149"/>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1" name="Oval 150"/>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2" name="Oval 151"/>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3" name="Oval 152"/>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4" name="Oval 153"/>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5" name="Oval 154"/>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6" name="Oval 155"/>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7" name="Oval 156"/>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8" name="Oval 157"/>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59" name="Oval 158"/>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0" name="Oval 159"/>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1" name="Oval 160"/>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2" name="Oval 161"/>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3" name="Oval 162"/>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4" name="Oval 163"/>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5" name="Oval 164"/>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6" name="Oval 165"/>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7" name="Oval 166"/>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8" name="Oval 167"/>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69" name="Oval 168"/>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0" name="Oval 169"/>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1" name="Oval 170"/>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2" name="Oval 171"/>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3" name="Oval 172"/>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4" name="Oval 173"/>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5" name="Oval 174"/>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6" name="Oval 175"/>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7" name="Oval 176"/>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8" name="Oval 177"/>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79" name="Oval 178"/>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0" name="Oval 179"/>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1" name="Oval 180"/>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2" name="Oval 181"/>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3" name="Oval 182"/>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4" name="Oval 183"/>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5" name="Oval 184"/>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6" name="Oval 185"/>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7" name="Oval 186"/>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8" name="Oval 187"/>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89" name="Oval 188"/>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0" name="Oval 189"/>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1" name="Oval 190"/>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2" name="Oval 191"/>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3" name="Oval 192"/>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4" name="Oval 193"/>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5" name="Oval 194"/>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6" name="Oval 195"/>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7" name="Oval 196"/>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8" name="Oval 197"/>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99" name="Oval 198"/>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0" name="Oval 199"/>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1" name="Oval 200"/>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2" name="Oval 201"/>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3" name="Oval 202"/>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4" name="Oval 203"/>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5" name="Oval 204"/>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6" name="Oval 205"/>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7" name="Oval 206"/>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8" name="Oval 207"/>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09" name="Oval 208"/>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0" name="Oval 209"/>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1" name="Oval 210"/>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2" name="Oval 211"/>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3" name="Oval 212"/>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4" name="Oval 213"/>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5" name="Oval 214"/>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6" name="Oval 215"/>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7" name="Oval 216"/>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8" name="Oval 217"/>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19" name="Oval 218"/>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0" name="Oval 219"/>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1" name="Oval 220"/>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2" name="Oval 221"/>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3" name="Oval 222"/>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4" name="Oval 223"/>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5" name="Oval 224"/>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6" name="Oval 225"/>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7" name="Oval 226"/>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8" name="Oval 227"/>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29" name="Oval 228"/>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0" name="Oval 229"/>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1" name="Oval 230"/>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2" name="Oval 231"/>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3" name="Oval 232"/>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4" name="Oval 233"/>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5" name="Oval 234"/>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6" name="Oval 235"/>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7" name="Oval 236"/>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8" name="Oval 237"/>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39" name="Oval 238"/>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0" name="Oval 239"/>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1" name="Oval 240"/>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2" name="Oval 241"/>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3" name="Oval 242"/>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4" name="Oval 243"/>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5" name="Oval 244"/>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6" name="Oval 245"/>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7" name="Oval 246"/>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8" name="Oval 247"/>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49" name="Oval 248"/>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0" name="Oval 249"/>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1" name="Oval 250"/>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2" name="Oval 251"/>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3" name="Oval 252"/>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4" name="Oval 253"/>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5" name="Oval 254"/>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6" name="Oval 255"/>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7" name="Oval 256"/>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8" name="Oval 257"/>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59" name="Oval 258"/>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0" name="Oval 259"/>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1" name="Oval 260"/>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2" name="Oval 261"/>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3" name="Oval 262"/>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4" name="Oval 263"/>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5" name="Oval 264"/>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6" name="Oval 265"/>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7" name="Oval 266"/>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8" name="Oval 267"/>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69" name="Oval 268"/>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0" name="Oval 269"/>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1" name="Oval 270"/>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2" name="Oval 271"/>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3" name="Oval 272"/>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4" name="Oval 273"/>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5" name="Oval 274"/>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6" name="Oval 275"/>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7" name="Oval 276"/>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8" name="Oval 277"/>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79" name="Oval 278"/>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0" name="Oval 279"/>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1" name="Oval 280"/>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2" name="Oval 281"/>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3" name="Oval 282"/>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4" name="Oval 283"/>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5" name="Oval 284"/>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6" name="Oval 285"/>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7" name="Oval 286"/>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8" name="Oval 287"/>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89" name="Oval 288"/>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0" name="Oval 289"/>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1" name="Oval 290"/>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2" name="Oval 291"/>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3" name="Oval 292"/>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4" name="Oval 293"/>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5" name="Oval 294"/>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6" name="Oval 295"/>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7" name="Oval 296"/>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8" name="Oval 297"/>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299" name="Oval 298"/>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0" name="Oval 299"/>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1" name="Oval 300"/>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2" name="Oval 301"/>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3" name="Oval 302"/>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4" name="Oval 303"/>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5" name="Oval 304"/>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6" name="Oval 305"/>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7" name="Oval 306"/>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8" name="Oval 307"/>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09" name="Oval 308"/>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0" name="Oval 309"/>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1" name="Oval 310"/>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2" name="Oval 311"/>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3" name="Oval 312"/>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4" name="Oval 313"/>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5" name="Oval 314"/>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6" name="Oval 315"/>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7" name="Oval 316"/>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8" name="Oval 317"/>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19" name="Oval 318"/>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0" name="Oval 319"/>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1" name="Oval 320"/>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2" name="Oval 321"/>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3" name="Oval 322"/>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4" name="Oval 323"/>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5" name="Oval 324"/>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6" name="Oval 325"/>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7" name="Oval 326"/>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8" name="Oval 327"/>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29" name="Oval 328"/>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0" name="Oval 329"/>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1" name="Oval 330"/>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2" name="Oval 331"/>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3" name="Oval 332"/>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4" name="Oval 333"/>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5" name="Oval 334"/>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6" name="Oval 335"/>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7" name="Oval 336"/>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8" name="Oval 337"/>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39" name="Oval 338"/>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0" name="Oval 339"/>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1" name="Oval 340"/>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2" name="Oval 341"/>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3" name="Oval 342"/>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4" name="Oval 343"/>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5" name="Oval 344"/>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6" name="Oval 345"/>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7" name="Oval 346"/>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8" name="Oval 347"/>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49" name="Oval 348"/>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0" name="Oval 349"/>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1" name="Oval 350"/>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2" name="Oval 351"/>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3" name="Oval 352"/>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4" name="Oval 353"/>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5" name="Oval 354"/>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6" name="Oval 355"/>
            <p:cNvSpPr>
              <a:spLocks noChangeAspect="1" noChangeArrowheads="1"/>
            </p:cNvSpPr>
            <p:nvPr/>
          </p:nvSpPr>
          <p:spPr bwMode="auto">
            <a:xfrm>
              <a:off x="4663908" y="2074514"/>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7" name="Oval 356"/>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8" name="Oval 357"/>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59" name="Oval 358"/>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0" name="Oval 359"/>
            <p:cNvSpPr>
              <a:spLocks noChangeAspect="1" noChangeArrowheads="1"/>
            </p:cNvSpPr>
            <p:nvPr/>
          </p:nvSpPr>
          <p:spPr bwMode="auto">
            <a:xfrm>
              <a:off x="5226311" y="2074514"/>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1" name="Oval 360"/>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2" name="Oval 361"/>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3" name="Oval 362"/>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4" name="Oval 363"/>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5" name="Oval 364"/>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6" name="Oval 365"/>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7" name="Oval 366"/>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8" name="Oval 367"/>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69" name="Oval 368"/>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0" name="Oval 369"/>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1" name="Oval 370"/>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2" name="Oval 371"/>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3" name="Oval 372"/>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4" name="Oval 373"/>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5" name="Oval 374"/>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6" name="Oval 375"/>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7" name="Oval 376"/>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8" name="Oval 377"/>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79" name="Oval 378"/>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0" name="Oval 379"/>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1" name="Oval 380"/>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2" name="Oval 381"/>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3" name="Oval 382"/>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4" name="Oval 383"/>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5" name="Oval 384"/>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6" name="Oval 385"/>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7" name="Oval 386"/>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8" name="Oval 387"/>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89" name="Oval 388"/>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0" name="Oval 389"/>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1" name="Oval 390"/>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2" name="Oval 391"/>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3" name="Oval 392"/>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4" name="Oval 393"/>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5" name="Oval 394"/>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6" name="Oval 395"/>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7" name="Oval 396"/>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8" name="Oval 397"/>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399" name="Oval 398"/>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0" name="Oval 399"/>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1" name="Oval 400"/>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2" name="Oval 401"/>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3" name="Oval 402"/>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4" name="Oval 403"/>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5" name="Oval 404"/>
            <p:cNvSpPr>
              <a:spLocks noChangeAspect="1" noChangeArrowheads="1"/>
            </p:cNvSpPr>
            <p:nvPr/>
          </p:nvSpPr>
          <p:spPr bwMode="auto">
            <a:xfrm>
              <a:off x="4214589" y="2178551"/>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6" name="Oval 405"/>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7" name="Oval 406"/>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8" name="Oval 407"/>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09" name="Oval 408"/>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0" name="Oval 409"/>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1" name="Oval 410"/>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2" name="Oval 411"/>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3" name="Oval 412"/>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4" name="Oval 413"/>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5" name="Oval 414"/>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6" name="Oval 415"/>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7" name="Oval 416"/>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8" name="Oval 417"/>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19" name="Oval 418"/>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0" name="Oval 419"/>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1" name="Oval 420"/>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2" name="Oval 421"/>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3" name="Oval 422"/>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4" name="Oval 423"/>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5" name="Oval 424"/>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6" name="Oval 425"/>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7" name="Oval 426"/>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8" name="Oval 427"/>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29" name="Oval 428"/>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0" name="Oval 429"/>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1" name="Oval 430"/>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2" name="Oval 431"/>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3" name="Oval 432"/>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4" name="Oval 433"/>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5" name="Oval 434"/>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6" name="Oval 435"/>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7" name="Oval 436"/>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8" name="Oval 437"/>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39" name="Oval 438"/>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0" name="Oval 439"/>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1" name="Oval 440"/>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2" name="Oval 441"/>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3" name="Oval 442"/>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4" name="Oval 443"/>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5" name="Oval 444"/>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6" name="Oval 445"/>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7" name="Oval 446"/>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8" name="Oval 447"/>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49" name="Oval 448"/>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0" name="Oval 449"/>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1" name="Oval 450"/>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2" name="Oval 451"/>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3" name="Oval 452"/>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4" name="Oval 453"/>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5" name="Oval 454"/>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6" name="Oval 455"/>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7" name="Oval 456"/>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8" name="Oval 457"/>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59" name="Oval 458"/>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0" name="Oval 459"/>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1" name="Oval 460"/>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2" name="Oval 461"/>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3" name="Oval 462"/>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4" name="Oval 463"/>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5" name="Oval 464"/>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6" name="Oval 465"/>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7" name="Oval 466"/>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8" name="Oval 467"/>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69" name="Oval 468"/>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0" name="Oval 469"/>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1" name="Oval 470"/>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2" name="Oval 471"/>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3" name="Oval 472"/>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4" name="Oval 473"/>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5" name="Oval 474"/>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6" name="Oval 475"/>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7" name="Oval 476"/>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8" name="Oval 477"/>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79" name="Oval 478"/>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0" name="Oval 479"/>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1" name="Oval 480"/>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2" name="Oval 481"/>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3" name="Oval 482"/>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4" name="Oval 483"/>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5" name="Oval 484"/>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6" name="Oval 485"/>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7" name="Oval 486"/>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8" name="Oval 487"/>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89" name="Oval 488"/>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0" name="Oval 489"/>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1" name="Oval 490"/>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2" name="Oval 491"/>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3" name="Oval 492"/>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4" name="Oval 493"/>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5" name="Oval 494"/>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6" name="Oval 495"/>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7" name="Oval 496"/>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8" name="Oval 497"/>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499" name="Oval 498"/>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0" name="Oval 499"/>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1" name="Oval 500"/>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2" name="Oval 501"/>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3" name="Oval 502"/>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4" name="Oval 503"/>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5" name="Oval 504"/>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6" name="Oval 505"/>
            <p:cNvSpPr>
              <a:spLocks noChangeAspect="1" noChangeArrowheads="1"/>
            </p:cNvSpPr>
            <p:nvPr/>
          </p:nvSpPr>
          <p:spPr bwMode="auto">
            <a:xfrm>
              <a:off x="4888568" y="2385118"/>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7" name="Oval 506"/>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8" name="Oval 507"/>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09" name="Oval 508"/>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0" name="Oval 509"/>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1" name="Oval 510"/>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2" name="Oval 511"/>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3" name="Oval 512"/>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4" name="Oval 513"/>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5" name="Oval 514"/>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6" name="Oval 515"/>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7" name="Oval 516"/>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8" name="Oval 517"/>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19" name="Oval 518"/>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0" name="Oval 519"/>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1" name="Oval 520"/>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2" name="Oval 521"/>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3" name="Oval 522"/>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4" name="Oval 523"/>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5" name="Oval 524"/>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6" name="Oval 525"/>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7" name="Oval 526"/>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8" name="Oval 527"/>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29" name="Oval 528"/>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0" name="Oval 529"/>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1" name="Oval 530"/>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2" name="Oval 531"/>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3" name="Oval 532"/>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4" name="Oval 533"/>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5" name="Oval 534"/>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6" name="Oval 535"/>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7" name="Oval 536"/>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8" name="Oval 537"/>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39" name="Oval 538"/>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0" name="Oval 539"/>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1" name="Oval 540"/>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2" name="Oval 541"/>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3" name="Oval 542"/>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4" name="Oval 543"/>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5" name="Oval 544"/>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6" name="Oval 545"/>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7" name="Oval 546"/>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8" name="Oval 547"/>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49" name="Oval 548"/>
            <p:cNvSpPr>
              <a:spLocks noChangeAspect="1" noChangeArrowheads="1"/>
            </p:cNvSpPr>
            <p:nvPr/>
          </p:nvSpPr>
          <p:spPr bwMode="auto">
            <a:xfrm>
              <a:off x="4327672" y="2489154"/>
              <a:ext cx="85944"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0" name="Oval 549"/>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1" name="Oval 550"/>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2" name="Oval 551"/>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3" name="Oval 552"/>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4" name="Oval 553"/>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5" name="Oval 554"/>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6" name="Oval 555"/>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7" name="Oval 556"/>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8" name="Oval 557"/>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59" name="Oval 558"/>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0" name="Oval 559"/>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1" name="Oval 560"/>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2" name="Oval 561"/>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3" name="Oval 562"/>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4" name="Oval 563"/>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5" name="Oval 564"/>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6" name="Oval 565"/>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7" name="Oval 566"/>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8" name="Oval 567"/>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69" name="Oval 568"/>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0" name="Oval 569"/>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1" name="Oval 570"/>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2" name="Oval 571"/>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3" name="Oval 572"/>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4" name="Oval 573"/>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5" name="Oval 574"/>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6" name="Oval 575"/>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7" name="Oval 576"/>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8" name="Oval 577"/>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79" name="Oval 578"/>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0" name="Oval 579"/>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1" name="Oval 580"/>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2" name="Oval 581"/>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3" name="Oval 582"/>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4" name="Oval 583"/>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5" name="Oval 584"/>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6" name="Oval 585"/>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7" name="Oval 586"/>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8" name="Oval 587"/>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89" name="Oval 588"/>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0" name="Oval 589"/>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1" name="Oval 590"/>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2" name="Oval 591"/>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3" name="Oval 592"/>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4" name="Oval 593"/>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5" name="Oval 594"/>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6" name="Oval 595"/>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7" name="Oval 596"/>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8" name="Oval 597"/>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599" name="Oval 598"/>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0" name="Oval 599"/>
            <p:cNvSpPr>
              <a:spLocks noChangeAspect="1" noChangeArrowheads="1"/>
            </p:cNvSpPr>
            <p:nvPr/>
          </p:nvSpPr>
          <p:spPr bwMode="auto">
            <a:xfrm>
              <a:off x="4776992"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1" name="Oval 600"/>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2" name="Oval 601"/>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3" name="Oval 602"/>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4" name="Oval 603"/>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5" name="Oval 604"/>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6" name="Oval 605"/>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7" name="Oval 606"/>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8" name="Oval 607"/>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09" name="Oval 608"/>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0" name="Oval 609"/>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1" name="Oval 610"/>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2" name="Oval 611"/>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3" name="Oval 612"/>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4" name="Oval 613"/>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5" name="Oval 614"/>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6" name="Oval 615"/>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7" name="Oval 616"/>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8" name="Oval 617"/>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19" name="Oval 618"/>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0" name="Oval 619"/>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1" name="Oval 620"/>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2" name="Oval 621"/>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3" name="Oval 622"/>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4" name="Oval 623"/>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5" name="Oval 624"/>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6" name="Oval 625"/>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7" name="Oval 626"/>
            <p:cNvSpPr>
              <a:spLocks noChangeAspect="1" noChangeArrowheads="1"/>
            </p:cNvSpPr>
            <p:nvPr/>
          </p:nvSpPr>
          <p:spPr bwMode="auto">
            <a:xfrm>
              <a:off x="7810653" y="2593192"/>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8" name="Oval 627"/>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29" name="Oval 628"/>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0" name="Oval 629"/>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1" name="Oval 630"/>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2" name="Oval 631"/>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3" name="Oval 632"/>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4" name="Oval 633"/>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5" name="Oval 634"/>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6" name="Oval 635"/>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7" name="Oval 636"/>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8" name="Oval 637"/>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39" name="Oval 638"/>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0" name="Oval 639"/>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1" name="Oval 640"/>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2" name="Oval 641"/>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3" name="Oval 642"/>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4" name="Oval 643"/>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5" name="Oval 644"/>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6" name="Oval 645"/>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7" name="Oval 646"/>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8" name="Oval 647"/>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49" name="Oval 648"/>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0" name="Oval 649"/>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1" name="Oval 650"/>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2" name="Oval 651"/>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3" name="Oval 652"/>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4" name="Oval 653"/>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5" name="Oval 654"/>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6" name="Oval 655"/>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7" name="Oval 656"/>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8" name="Oval 657"/>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59" name="Oval 658"/>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0" name="Oval 659"/>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1" name="Oval 660"/>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2" name="Oval 661"/>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3" name="Oval 662"/>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4" name="Oval 663"/>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5" name="Oval 664"/>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6" name="Oval 665"/>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7" name="Oval 666"/>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8" name="Oval 667"/>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69" name="Oval 668"/>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0" name="Oval 669"/>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1" name="Oval 670"/>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2" name="Oval 671"/>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3" name="Oval 672"/>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4" name="Oval 673"/>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5" name="Oval 674"/>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6" name="Oval 675"/>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7" name="Oval 676"/>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8" name="Oval 677"/>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79" name="Oval 678"/>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0" name="Oval 679"/>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1" name="Oval 680"/>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2" name="Oval 681"/>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3" name="Oval 682"/>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4" name="Oval 683"/>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5" name="Oval 684"/>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6" name="Oval 685"/>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7" name="Oval 686"/>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8" name="Oval 687"/>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89" name="Oval 688"/>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0" name="Oval 689"/>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1" name="Oval 690"/>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2" name="Oval 691"/>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3" name="Oval 692"/>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4" name="Oval 693"/>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5" name="Oval 694"/>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6" name="Oval 695"/>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7" name="Oval 696"/>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8" name="Oval 697"/>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699" name="Oval 698"/>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0" name="Oval 699"/>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1" name="Oval 700"/>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2" name="Oval 701"/>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3" name="Oval 702"/>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4" name="Oval 703"/>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5" name="Oval 704"/>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6" name="Oval 705"/>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7" name="Oval 706"/>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8" name="Oval 707"/>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09" name="Oval 708"/>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0" name="Oval 709"/>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1" name="Oval 710"/>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2" name="Oval 711"/>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3" name="Oval 712"/>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4" name="Oval 713"/>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5" name="Oval 714"/>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6" name="Oval 715"/>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7" name="Oval 716"/>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8" name="Oval 717"/>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19" name="Oval 718"/>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0" name="Oval 719"/>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1" name="Oval 720"/>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2" name="Oval 721"/>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3" name="Oval 722"/>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4" name="Oval 723"/>
            <p:cNvSpPr>
              <a:spLocks noChangeAspect="1" noChangeArrowheads="1"/>
            </p:cNvSpPr>
            <p:nvPr/>
          </p:nvSpPr>
          <p:spPr bwMode="auto">
            <a:xfrm>
              <a:off x="5113228"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5" name="Oval 724"/>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6" name="Oval 725"/>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7" name="Oval 726"/>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8" name="Oval 727"/>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29" name="Oval 728"/>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0" name="Oval 729"/>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1" name="Oval 730"/>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2" name="Oval 731"/>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3" name="Oval 732"/>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4" name="Oval 733"/>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5" name="Oval 734"/>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6" name="Oval 735"/>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7" name="Oval 736"/>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8" name="Oval 737"/>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39" name="Oval 738"/>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0" name="Oval 739"/>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1" name="Oval 740"/>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2" name="Oval 741"/>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3" name="Oval 742"/>
            <p:cNvSpPr>
              <a:spLocks noChangeAspect="1" noChangeArrowheads="1"/>
            </p:cNvSpPr>
            <p:nvPr/>
          </p:nvSpPr>
          <p:spPr bwMode="auto">
            <a:xfrm>
              <a:off x="7585994" y="2903796"/>
              <a:ext cx="85943"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4" name="Oval 743"/>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5" name="Oval 744"/>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6" name="Oval 745"/>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7" name="Oval 746"/>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8" name="Oval 747"/>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49" name="Oval 748"/>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0" name="Oval 749"/>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1" name="Oval 750"/>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2" name="Oval 751"/>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3" name="Oval 752"/>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4" name="Oval 753"/>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5" name="Oval 754"/>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6" name="Oval 755"/>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7" name="Oval 756"/>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8" name="Oval 757"/>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59" name="Oval 758"/>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0" name="Oval 759"/>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1" name="Oval 760"/>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2" name="Oval 761"/>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3" name="Oval 762"/>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4" name="Oval 763"/>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5" name="Oval 764"/>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6" name="Oval 765"/>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7" name="Oval 766"/>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8" name="Oval 767"/>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69" name="Oval 768"/>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0" name="Oval 769"/>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1" name="Oval 770"/>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2" name="Oval 771"/>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3" name="Oval 772"/>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4" name="Oval 773"/>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5" name="Oval 774"/>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6" name="Oval 775"/>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7" name="Oval 776"/>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8" name="Oval 777"/>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79" name="Oval 778"/>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0" name="Oval 779"/>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1" name="Oval 780"/>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2" name="Oval 781"/>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3" name="Oval 782"/>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4" name="Oval 783"/>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5" name="Oval 784"/>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6" name="Oval 785"/>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7" name="Oval 786"/>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8" name="Oval 787"/>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89" name="Oval 788"/>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0" name="Oval 789"/>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1" name="Oval 790"/>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2" name="Oval 791"/>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3" name="Oval 792"/>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4" name="Oval 793"/>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5" name="Oval 794"/>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6" name="Oval 795"/>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7" name="Oval 796"/>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8" name="Oval 797"/>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799" name="Oval 798"/>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0" name="Oval 799"/>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1" name="Oval 800"/>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2" name="Oval 801"/>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3" name="Oval 802"/>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4" name="Oval 803"/>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5" name="Oval 804"/>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6" name="Oval 805"/>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7" name="Oval 806"/>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8" name="Oval 807"/>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09" name="Oval 808"/>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0" name="Oval 809"/>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1" name="Oval 810"/>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2" name="Oval 811"/>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3" name="Oval 812"/>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4" name="Oval 813"/>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5" name="Oval 814"/>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6" name="Oval 815"/>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7" name="Oval 816"/>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8" name="Oval 817"/>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19" name="Oval 818"/>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0" name="Oval 819"/>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1" name="Oval 820"/>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2" name="Oval 821"/>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3" name="Oval 822"/>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4" name="Oval 823"/>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5" name="Oval 824"/>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6" name="Oval 825"/>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7" name="Oval 826"/>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8" name="Oval 827"/>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29" name="Oval 828"/>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0" name="Oval 829"/>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1" name="Oval 830"/>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2" name="Oval 831"/>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3" name="Oval 832"/>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4" name="Oval 833"/>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5" name="Oval 834"/>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6" name="Oval 835"/>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7" name="Oval 836"/>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8" name="Oval 837"/>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39" name="Oval 838"/>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0" name="Oval 839"/>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1" name="Oval 840"/>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2" name="Oval 841"/>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3" name="Oval 842"/>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4" name="Oval 843"/>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5" name="Oval 844"/>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6" name="Oval 845"/>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7" name="Oval 846"/>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8" name="Oval 847"/>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49" name="Oval 848"/>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0" name="Oval 849"/>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1" name="Oval 850"/>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2" name="Oval 851"/>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3" name="Oval 852"/>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4" name="Oval 853"/>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5" name="Oval 854"/>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6" name="Oval 855"/>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7" name="Oval 856"/>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8" name="Oval 857"/>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59" name="Oval 858"/>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0" name="Oval 859"/>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1" name="Oval 860"/>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2" name="Oval 861"/>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3" name="Oval 862"/>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4" name="Oval 863"/>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5" name="Oval 864"/>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6" name="Oval 865"/>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7" name="Oval 866"/>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8" name="Oval 867"/>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69" name="Oval 868"/>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0" name="Oval 869"/>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1" name="Oval 870"/>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2" name="Oval 871"/>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3" name="Oval 872"/>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4" name="Oval 873"/>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5" name="Oval 874"/>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6" name="Oval 875"/>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7" name="Oval 876"/>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8" name="Oval 877"/>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79" name="Oval 878"/>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0" name="Oval 879"/>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1" name="Oval 880"/>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2" name="Oval 881"/>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3" name="Oval 882"/>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4" name="Oval 883"/>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5" name="Oval 884"/>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6" name="Oval 885"/>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7" name="Oval 886"/>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8" name="Oval 887"/>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89" name="Oval 888"/>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0" name="Oval 889"/>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1" name="Oval 890"/>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2" name="Oval 891"/>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3" name="Oval 892"/>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4" name="Oval 893"/>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5" name="Oval 894"/>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6" name="Oval 895"/>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7" name="Oval 896"/>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8" name="Oval 897"/>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899" name="Oval 898"/>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0" name="Oval 899"/>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1" name="Oval 900"/>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2" name="Oval 901"/>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3" name="Oval 902"/>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4" name="Oval 903"/>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5" name="Oval 904"/>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6" name="Oval 905"/>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7" name="Oval 906"/>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8" name="Oval 907"/>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09" name="Oval 908"/>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0" name="Oval 909"/>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1" name="Oval 910"/>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2" name="Oval 911"/>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3" name="Oval 912"/>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4" name="Oval 913"/>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5" name="Oval 914"/>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6" name="Oval 915"/>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7" name="Oval 916"/>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8" name="Oval 917"/>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19" name="Oval 918"/>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0" name="Oval 919"/>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1" name="Oval 920"/>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2" name="Oval 921"/>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3" name="Oval 922"/>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4" name="Oval 923"/>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5" name="Oval 924"/>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6" name="Oval 925"/>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7" name="Oval 926"/>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8" name="Oval 927"/>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29" name="Oval 928"/>
            <p:cNvSpPr>
              <a:spLocks noChangeAspect="1" noChangeArrowheads="1"/>
            </p:cNvSpPr>
            <p:nvPr/>
          </p:nvSpPr>
          <p:spPr bwMode="auto">
            <a:xfrm>
              <a:off x="7248250" y="3526510"/>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0" name="Oval 929"/>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1" name="Oval 930"/>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2" name="Oval 931"/>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3" name="Oval 932"/>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4" name="Oval 933"/>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5" name="Oval 934"/>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6" name="Oval 935"/>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7" name="Oval 936"/>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8" name="Oval 937"/>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39" name="Oval 938"/>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0" name="Oval 939"/>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1" name="Oval 940"/>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2" name="Oval 941"/>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3" name="Oval 942"/>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4" name="Oval 943"/>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5" name="Oval 944"/>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6" name="Oval 945"/>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7" name="Oval 946"/>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8" name="Oval 947"/>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49" name="Oval 948"/>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0" name="Oval 949"/>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1" name="Oval 950"/>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2" name="Oval 951"/>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3" name="Oval 952"/>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4" name="Oval 953"/>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5" name="Oval 954"/>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6" name="Oval 955"/>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7" name="Oval 956"/>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8" name="Oval 957"/>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59" name="Oval 958"/>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0" name="Oval 959"/>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1" name="Oval 960"/>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2" name="Oval 961"/>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3" name="Oval 962"/>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4" name="Oval 963"/>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5" name="Oval 964"/>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6" name="Oval 965"/>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7" name="Oval 966"/>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8" name="Oval 967"/>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69" name="Oval 968"/>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0" name="Oval 969"/>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1" name="Oval 970"/>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2" name="Oval 971"/>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3" name="Oval 972"/>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4" name="Oval 973"/>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5" name="Oval 974"/>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6" name="Oval 975"/>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7" name="Oval 976"/>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8" name="Oval 977"/>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79" name="Oval 978"/>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0" name="Oval 979"/>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1" name="Oval 980"/>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2" name="Oval 981"/>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3" name="Oval 982"/>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4" name="Oval 983"/>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5" name="Oval 984"/>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6" name="Oval 985"/>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7" name="Oval 986"/>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8" name="Oval 987"/>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89" name="Oval 988"/>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0" name="Oval 989"/>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1" name="Oval 990"/>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2" name="Oval 991"/>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3" name="Oval 992"/>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4" name="Oval 993"/>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5" name="Oval 994"/>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6" name="Oval 995"/>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7" name="Oval 996"/>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8" name="Oval 997"/>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999" name="Oval 998"/>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0" name="Oval 999"/>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1" name="Oval 1000"/>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2" name="Oval 1001"/>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3" name="Oval 1002"/>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4" name="Oval 1003"/>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5" name="Oval 1004"/>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6" name="Oval 1005"/>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7" name="Oval 1006"/>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8" name="Oval 1007"/>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09" name="Oval 1008"/>
            <p:cNvSpPr>
              <a:spLocks noChangeAspect="1" noChangeArrowheads="1"/>
            </p:cNvSpPr>
            <p:nvPr/>
          </p:nvSpPr>
          <p:spPr bwMode="auto">
            <a:xfrm>
              <a:off x="7023590" y="3941151"/>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0" name="Oval 1009"/>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1" name="Oval 1010"/>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2" name="Oval 1011"/>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3" name="Oval 1012"/>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4" name="Oval 1013"/>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5" name="Oval 1014"/>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6" name="Oval 1015"/>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7" name="Oval 1016"/>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8" name="Oval 1017"/>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19" name="Oval 1018"/>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0" name="Oval 1019"/>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1" name="Oval 1020"/>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2" name="Oval 1021"/>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3" name="Oval 1022"/>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4" name="Oval 1023"/>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5" name="Oval 1024"/>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6" name="Oval 1025"/>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7" name="Oval 1026"/>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8" name="Oval 1027"/>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29" name="Oval 1028"/>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0" name="Oval 1029"/>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1" name="Oval 1030"/>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2" name="Oval 1031"/>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3" name="Oval 1032"/>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4" name="Oval 1033"/>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5" name="Oval 1034"/>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6" name="Oval 1035"/>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7" name="Oval 1036"/>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8" name="Oval 1037"/>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39" name="Oval 1038"/>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0" name="Oval 1039"/>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1" name="Oval 1040"/>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2" name="Oval 1041"/>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3" name="Oval 1042"/>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4" name="Oval 1043"/>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5" name="Oval 1044"/>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6" name="Oval 1045"/>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7" name="Oval 1046"/>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8" name="Oval 1047"/>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49" name="Oval 1048"/>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0" name="Oval 1049"/>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1" name="Oval 1050"/>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2" name="Oval 1051"/>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3" name="Oval 1052"/>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4" name="Oval 1053"/>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5" name="Oval 1054"/>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6" name="Oval 1055"/>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7" name="Oval 1056"/>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8" name="Oval 1057"/>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59" name="Oval 1058"/>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0" name="Oval 1059"/>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1" name="Oval 1060"/>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2" name="Oval 1061"/>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3" name="Oval 1062"/>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4" name="Oval 1063"/>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5" name="Oval 1064"/>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6" name="Oval 1065"/>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7" name="Oval 1066"/>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8" name="Oval 1067"/>
            <p:cNvSpPr>
              <a:spLocks noChangeAspect="1" noChangeArrowheads="1"/>
            </p:cNvSpPr>
            <p:nvPr/>
          </p:nvSpPr>
          <p:spPr bwMode="auto">
            <a:xfrm>
              <a:off x="7697570" y="4253262"/>
              <a:ext cx="85943" cy="85944"/>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69" name="Oval 1068"/>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0" name="Oval 1069"/>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1" name="Oval 1070"/>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2" name="Oval 1071"/>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3" name="Oval 1072"/>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4" name="Oval 1073"/>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5" name="Oval 1074"/>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6" name="Oval 1075"/>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7" name="Oval 1076"/>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8" name="Oval 1077"/>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79" name="Oval 1078"/>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0" name="Oval 1079"/>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1" name="Oval 1080"/>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2" name="Oval 1081"/>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3" name="Oval 1082"/>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4" name="Oval 1083"/>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5" name="Oval 1084"/>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6" name="Oval 1085"/>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7" name="Oval 1086"/>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8" name="Oval 1087"/>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89" name="Oval 1088"/>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0" name="Oval 1089"/>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1" name="Oval 1090"/>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2" name="Oval 1091"/>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3" name="Oval 1092"/>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4" name="Oval 1093"/>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5" name="Oval 1094"/>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6" name="Oval 1095"/>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7" name="Oval 1096"/>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8" name="Oval 1097"/>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099" name="Oval 1098"/>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0" name="Oval 1099"/>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1" name="Oval 1100"/>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2" name="Oval 1101"/>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3" name="Oval 1102"/>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4" name="Oval 1103"/>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5" name="Oval 1104"/>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6" name="Oval 1105"/>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7" name="Oval 1106"/>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8" name="Oval 1107"/>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09" name="Oval 1108"/>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0" name="Oval 1109"/>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1" name="Oval 1110"/>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2" name="Oval 1111"/>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3" name="Oval 1112"/>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4" name="Oval 1113"/>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5" name="Oval 1114"/>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6" name="Oval 1115"/>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7" name="Oval 1116"/>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8" name="Oval 1117"/>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19" name="Oval 1118"/>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0" name="Oval 1119"/>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1" name="Oval 1120"/>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2" name="Oval 1121"/>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3" name="Oval 1122"/>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4" name="Oval 1123"/>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5" name="Oval 1124"/>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6" name="Oval 1125"/>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7" name="Oval 1126"/>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8" name="Oval 1127"/>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29" name="Oval 1128"/>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0" name="Oval 1129"/>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1" name="Oval 1130"/>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2" name="Oval 1131"/>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3" name="Oval 1132"/>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4" name="Oval 1133"/>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5" name="Oval 1134"/>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6" name="Oval 1135"/>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7" name="Oval 1136"/>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8" name="Oval 1137"/>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39" name="Oval 1138"/>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0" name="Oval 1139"/>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1" name="Oval 1140"/>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2" name="Oval 1141"/>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3" name="Oval 1142"/>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4" name="Oval 1143"/>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5" name="Oval 1144"/>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6" name="Oval 1145"/>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7" name="Oval 1146"/>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8" name="Oval 1147"/>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49" name="Oval 1148"/>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0" name="Oval 1149"/>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1" name="Oval 1150"/>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2" name="Oval 1151"/>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3" name="Oval 1152"/>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4" name="Oval 1153"/>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5" name="Oval 1154"/>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6" name="Oval 1155"/>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7" name="Oval 1156"/>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8" name="Oval 1157"/>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59" name="Oval 1158"/>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0" name="Oval 1159"/>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1" name="Oval 1160"/>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2" name="Oval 1161"/>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3" name="Oval 1162"/>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4" name="Oval 1163"/>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5" name="Oval 1164"/>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6" name="Oval 1165"/>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7" name="Oval 1166"/>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8" name="Oval 1167"/>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69" name="Oval 1168"/>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0" name="Oval 1169"/>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1" name="Oval 1170"/>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2" name="Oval 1171"/>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3" name="Oval 1172"/>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4" name="Oval 1173"/>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5" name="Oval 1174"/>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6" name="Oval 1175"/>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7" name="Oval 1176"/>
            <p:cNvSpPr>
              <a:spLocks noChangeAspect="1" noChangeArrowheads="1"/>
            </p:cNvSpPr>
            <p:nvPr/>
          </p:nvSpPr>
          <p:spPr bwMode="auto">
            <a:xfrm>
              <a:off x="7922229" y="4875977"/>
              <a:ext cx="85944" cy="85943"/>
            </a:xfrm>
            <a:prstGeom prst="ellipse">
              <a:avLst/>
            </a:prstGeom>
            <a:grpFill/>
            <a:ln>
              <a:noFill/>
            </a:ln>
            <a:effec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8" name="Oval 1177"/>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79" name="Oval 1178"/>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0" name="Oval 1179"/>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1" name="Oval 1180"/>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2" name="Oval 1181"/>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3" name="Oval 1182"/>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4" name="Oval 1183"/>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5" name="Oval 1184"/>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6" name="Oval 1185"/>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7" name="Oval 1186"/>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8" name="Oval 1187"/>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89" name="Oval 1188"/>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0" name="Oval 1189"/>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1" name="Oval 1190"/>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2" name="Oval 1191"/>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3" name="Oval 1192"/>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4" name="Oval 1193"/>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5" name="Oval 1194"/>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6" name="Oval 1195"/>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7" name="Oval 1196"/>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8" name="Oval 1197"/>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199" name="Oval 1198"/>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0" name="Oval 1199"/>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1" name="Oval 1200"/>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2" name="Oval 1201"/>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3" name="Oval 1202"/>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4" name="Oval 1203"/>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5" name="Oval 1204"/>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6" name="Oval 1205"/>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7" name="Oval 1206"/>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8" name="Oval 1207"/>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09" name="Oval 1208"/>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0" name="Oval 1209"/>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1" name="Oval 1210"/>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2" name="Oval 1211"/>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3" name="Oval 1212"/>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4" name="Oval 1213"/>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5" name="Oval 1214"/>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6" name="Oval 1215"/>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7" name="Oval 1216"/>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8" name="Oval 1217"/>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19" name="Oval 1218"/>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sp>
          <p:nvSpPr>
            <p:cNvPr id="1220" name="Oval 1219"/>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1218036">
                <a:defRPr/>
              </a:pPr>
              <a:endParaRPr lang="en-US" sz="2399" kern="0" dirty="0">
                <a:solidFill>
                  <a:srgbClr val="292929"/>
                </a:solidFill>
              </a:endParaRPr>
            </a:p>
          </p:txBody>
        </p:sp>
      </p:grpSp>
      <p:sp>
        <p:nvSpPr>
          <p:cNvPr id="1224" name="Oval 1223"/>
          <p:cNvSpPr/>
          <p:nvPr/>
        </p:nvSpPr>
        <p:spPr bwMode="auto">
          <a:xfrm>
            <a:off x="3267324" y="1409049"/>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25" name="Oval 1224"/>
          <p:cNvSpPr/>
          <p:nvPr/>
        </p:nvSpPr>
        <p:spPr bwMode="auto">
          <a:xfrm>
            <a:off x="8788096" y="3926476"/>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6" name="Oval 1225"/>
          <p:cNvSpPr/>
          <p:nvPr/>
        </p:nvSpPr>
        <p:spPr bwMode="auto">
          <a:xfrm>
            <a:off x="9994548" y="232140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7" name="Oval 1226"/>
          <p:cNvSpPr/>
          <p:nvPr/>
        </p:nvSpPr>
        <p:spPr bwMode="auto">
          <a:xfrm>
            <a:off x="9218369" y="194162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28" name="Oval 1227"/>
          <p:cNvSpPr/>
          <p:nvPr/>
        </p:nvSpPr>
        <p:spPr bwMode="auto">
          <a:xfrm>
            <a:off x="3133767" y="2339907"/>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29" name="Rectangle 1228"/>
          <p:cNvSpPr/>
          <p:nvPr/>
        </p:nvSpPr>
        <p:spPr bwMode="auto">
          <a:xfrm>
            <a:off x="6285784" y="1809092"/>
            <a:ext cx="1005840"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Europe</a:t>
            </a:r>
          </a:p>
        </p:txBody>
      </p:sp>
      <p:sp>
        <p:nvSpPr>
          <p:cNvPr id="1230" name="Rectangle 1229"/>
          <p:cNvSpPr/>
          <p:nvPr/>
        </p:nvSpPr>
        <p:spPr bwMode="auto">
          <a:xfrm>
            <a:off x="3699685" y="2528051"/>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US 2</a:t>
            </a:r>
            <a:endParaRPr lang="en-US" b="1" spc="-100" dirty="0">
              <a:solidFill>
                <a:srgbClr val="FFFFFF"/>
              </a:solidFill>
              <a:latin typeface="Segoe UI Light"/>
              <a:cs typeface="Segoe UI" pitchFamily="34" charset="0"/>
            </a:endParaRPr>
          </a:p>
        </p:txBody>
      </p:sp>
      <p:sp>
        <p:nvSpPr>
          <p:cNvPr id="1231" name="Rectangle 1230"/>
          <p:cNvSpPr/>
          <p:nvPr/>
        </p:nvSpPr>
        <p:spPr bwMode="auto">
          <a:xfrm>
            <a:off x="1375673" y="189454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West US</a:t>
            </a:r>
            <a:endParaRPr lang="en-US" b="1" spc="-100" dirty="0">
              <a:solidFill>
                <a:srgbClr val="FFFFFF"/>
              </a:solidFill>
              <a:latin typeface="Segoe UI Light"/>
              <a:cs typeface="Segoe UI" pitchFamily="34" charset="0"/>
            </a:endParaRPr>
          </a:p>
        </p:txBody>
      </p:sp>
      <p:sp>
        <p:nvSpPr>
          <p:cNvPr id="1232" name="Rectangle 1231"/>
          <p:cNvSpPr/>
          <p:nvPr/>
        </p:nvSpPr>
        <p:spPr bwMode="auto">
          <a:xfrm>
            <a:off x="8521099" y="3591379"/>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Southeast Asia</a:t>
            </a:r>
            <a:endParaRPr lang="en-US" b="1" spc="-100" dirty="0">
              <a:solidFill>
                <a:srgbClr val="FFFFFF"/>
              </a:solidFill>
              <a:latin typeface="Segoe UI Light"/>
              <a:cs typeface="Segoe UI" pitchFamily="34" charset="0"/>
            </a:endParaRPr>
          </a:p>
        </p:txBody>
      </p:sp>
      <p:sp>
        <p:nvSpPr>
          <p:cNvPr id="1233" name="Rectangle 1232"/>
          <p:cNvSpPr/>
          <p:nvPr/>
        </p:nvSpPr>
        <p:spPr bwMode="auto">
          <a:xfrm>
            <a:off x="10495955" y="2318440"/>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East</a:t>
            </a:r>
          </a:p>
        </p:txBody>
      </p:sp>
      <p:sp>
        <p:nvSpPr>
          <p:cNvPr id="1234" name="Rectangle 1233"/>
          <p:cNvSpPr/>
          <p:nvPr/>
        </p:nvSpPr>
        <p:spPr bwMode="auto">
          <a:xfrm>
            <a:off x="8788096" y="1575972"/>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China</a:t>
            </a:r>
            <a:endParaRPr lang="en-US" b="1" spc="-100" dirty="0">
              <a:solidFill>
                <a:srgbClr val="FFFFFF"/>
              </a:solidFill>
              <a:latin typeface="Segoe UI Light"/>
              <a:cs typeface="Segoe UI" pitchFamily="34" charset="0"/>
            </a:endParaRPr>
          </a:p>
        </p:txBody>
      </p:sp>
      <p:sp>
        <p:nvSpPr>
          <p:cNvPr id="1237" name="Oval 1236"/>
          <p:cNvSpPr/>
          <p:nvPr/>
        </p:nvSpPr>
        <p:spPr bwMode="auto">
          <a:xfrm>
            <a:off x="10288268" y="514714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8" name="Rectangle 1237"/>
          <p:cNvSpPr/>
          <p:nvPr/>
        </p:nvSpPr>
        <p:spPr bwMode="auto">
          <a:xfrm>
            <a:off x="10021270" y="4812050"/>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Australia East</a:t>
            </a:r>
          </a:p>
        </p:txBody>
      </p:sp>
      <p:sp>
        <p:nvSpPr>
          <p:cNvPr id="1235" name="Oval 1234"/>
          <p:cNvSpPr/>
          <p:nvPr/>
        </p:nvSpPr>
        <p:spPr bwMode="auto">
          <a:xfrm>
            <a:off x="9778367" y="270371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36" name="Rectangle 1235"/>
          <p:cNvSpPr/>
          <p:nvPr/>
        </p:nvSpPr>
        <p:spPr bwMode="auto">
          <a:xfrm>
            <a:off x="10396627" y="2762748"/>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Japan West</a:t>
            </a:r>
          </a:p>
        </p:txBody>
      </p:sp>
      <p:sp>
        <p:nvSpPr>
          <p:cNvPr id="3" name="Title 2"/>
          <p:cNvSpPr>
            <a:spLocks noGrp="1"/>
          </p:cNvSpPr>
          <p:nvPr>
            <p:ph type="title"/>
          </p:nvPr>
        </p:nvSpPr>
        <p:spPr>
          <a:xfrm>
            <a:off x="268647" y="296863"/>
            <a:ext cx="11541863" cy="899665"/>
          </a:xfr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Premium storage availability</a:t>
            </a:r>
          </a:p>
        </p:txBody>
      </p:sp>
      <p:sp>
        <p:nvSpPr>
          <p:cNvPr id="1239" name="Oval 1238"/>
          <p:cNvSpPr/>
          <p:nvPr/>
        </p:nvSpPr>
        <p:spPr bwMode="auto">
          <a:xfrm>
            <a:off x="2529497" y="2536316"/>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0" name="Rectangle 1239"/>
          <p:cNvSpPr/>
          <p:nvPr/>
        </p:nvSpPr>
        <p:spPr bwMode="auto">
          <a:xfrm>
            <a:off x="2262426" y="2113866"/>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US</a:t>
            </a:r>
            <a:endParaRPr lang="en-US" b="1" spc="-100" dirty="0">
              <a:solidFill>
                <a:srgbClr val="FFFFFF"/>
              </a:solidFill>
              <a:latin typeface="Segoe UI Light"/>
              <a:cs typeface="Segoe UI" pitchFamily="34" charset="0"/>
            </a:endParaRPr>
          </a:p>
        </p:txBody>
      </p:sp>
      <p:sp>
        <p:nvSpPr>
          <p:cNvPr id="1241" name="Rectangle 1240"/>
          <p:cNvSpPr/>
          <p:nvPr/>
        </p:nvSpPr>
        <p:spPr bwMode="auto">
          <a:xfrm>
            <a:off x="6222604" y="1446633"/>
            <a:ext cx="12761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North Europe</a:t>
            </a:r>
          </a:p>
        </p:txBody>
      </p:sp>
      <p:sp>
        <p:nvSpPr>
          <p:cNvPr id="1242" name="Oval 1241"/>
          <p:cNvSpPr/>
          <p:nvPr/>
        </p:nvSpPr>
        <p:spPr bwMode="auto">
          <a:xfrm>
            <a:off x="2438453" y="1259741"/>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43" name="Oval 1242"/>
          <p:cNvSpPr/>
          <p:nvPr/>
        </p:nvSpPr>
        <p:spPr bwMode="auto">
          <a:xfrm>
            <a:off x="3286167" y="2106048"/>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4" name="Rectangle 1243"/>
          <p:cNvSpPr/>
          <p:nvPr/>
        </p:nvSpPr>
        <p:spPr bwMode="auto">
          <a:xfrm>
            <a:off x="3368606" y="1818603"/>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US</a:t>
            </a:r>
            <a:endParaRPr lang="en-US" b="1" spc="-100" dirty="0">
              <a:solidFill>
                <a:srgbClr val="FFFFFF"/>
              </a:solidFill>
              <a:latin typeface="Segoe UI Light"/>
              <a:cs typeface="Segoe UI" pitchFamily="34" charset="0"/>
            </a:endParaRPr>
          </a:p>
        </p:txBody>
      </p:sp>
      <p:sp>
        <p:nvSpPr>
          <p:cNvPr id="1245" name="Oval 1244"/>
          <p:cNvSpPr/>
          <p:nvPr/>
        </p:nvSpPr>
        <p:spPr bwMode="auto">
          <a:xfrm>
            <a:off x="1689153" y="2332165"/>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6" name="Oval 1245"/>
          <p:cNvSpPr/>
          <p:nvPr/>
        </p:nvSpPr>
        <p:spPr bwMode="auto">
          <a:xfrm>
            <a:off x="2125914" y="2450801"/>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399" kern="0" dirty="0">
              <a:solidFill>
                <a:srgbClr val="FFFFFF"/>
              </a:solidFill>
            </a:endParaRPr>
          </a:p>
        </p:txBody>
      </p:sp>
      <p:sp>
        <p:nvSpPr>
          <p:cNvPr id="1248" name="Rectangle 1247"/>
          <p:cNvSpPr/>
          <p:nvPr/>
        </p:nvSpPr>
        <p:spPr bwMode="auto">
          <a:xfrm>
            <a:off x="1884769" y="2996962"/>
            <a:ext cx="986045" cy="427247"/>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 Central  US</a:t>
            </a:r>
            <a:endParaRPr lang="en-US" b="1" spc="-100" dirty="0">
              <a:solidFill>
                <a:srgbClr val="FFFFFF"/>
              </a:solidFill>
              <a:latin typeface="Segoe UI Light"/>
              <a:cs typeface="Segoe UI" pitchFamily="34" charset="0"/>
            </a:endParaRPr>
          </a:p>
        </p:txBody>
      </p:sp>
      <p:sp>
        <p:nvSpPr>
          <p:cNvPr id="1249" name="Oval 1248"/>
          <p:cNvSpPr/>
          <p:nvPr/>
        </p:nvSpPr>
        <p:spPr bwMode="auto">
          <a:xfrm>
            <a:off x="9418638" y="3083162"/>
            <a:ext cx="432362" cy="435280"/>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50" name="Rectangle 1249"/>
          <p:cNvSpPr/>
          <p:nvPr/>
        </p:nvSpPr>
        <p:spPr bwMode="auto">
          <a:xfrm>
            <a:off x="9908410" y="3159488"/>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East Asia</a:t>
            </a:r>
          </a:p>
        </p:txBody>
      </p:sp>
      <p:sp>
        <p:nvSpPr>
          <p:cNvPr id="1251" name="Oval 1250"/>
          <p:cNvSpPr/>
          <p:nvPr/>
        </p:nvSpPr>
        <p:spPr bwMode="auto">
          <a:xfrm>
            <a:off x="10228751" y="565280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pPr>
            <a:endParaRPr lang="en-US" sz="2199" kern="0" dirty="0">
              <a:gradFill>
                <a:gsLst>
                  <a:gs pos="0">
                    <a:srgbClr val="FFFFFF"/>
                  </a:gs>
                  <a:gs pos="100000">
                    <a:srgbClr val="FFFFFF"/>
                  </a:gs>
                </a:gsLst>
                <a:lin ang="5400000" scaled="0"/>
              </a:gradFill>
            </a:endParaRPr>
          </a:p>
        </p:txBody>
      </p:sp>
      <p:sp>
        <p:nvSpPr>
          <p:cNvPr id="1252" name="Rectangle 1251"/>
          <p:cNvSpPr/>
          <p:nvPr/>
        </p:nvSpPr>
        <p:spPr bwMode="auto">
          <a:xfrm>
            <a:off x="10714925" y="5582425"/>
            <a:ext cx="1387311" cy="420375"/>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Australia </a:t>
            </a:r>
          </a:p>
          <a:p>
            <a:pPr algn="ctr" defTabSz="1217858"/>
            <a:r>
              <a:rPr lang="en-US" sz="1400" b="1" spc="-100" dirty="0">
                <a:solidFill>
                  <a:srgbClr val="FFFFFF"/>
                </a:solidFill>
                <a:latin typeface="Segoe UI Light"/>
                <a:cs typeface="Segoe UI" pitchFamily="34" charset="0"/>
              </a:rPr>
              <a:t>South East</a:t>
            </a:r>
          </a:p>
        </p:txBody>
      </p:sp>
      <p:sp>
        <p:nvSpPr>
          <p:cNvPr id="1247" name="Oval 1246"/>
          <p:cNvSpPr/>
          <p:nvPr/>
        </p:nvSpPr>
        <p:spPr bwMode="auto">
          <a:xfrm>
            <a:off x="7945189" y="3261767"/>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53" name="Oval 1252"/>
          <p:cNvSpPr/>
          <p:nvPr/>
        </p:nvSpPr>
        <p:spPr bwMode="auto">
          <a:xfrm>
            <a:off x="7565176" y="3018068"/>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59" name="Rectangle 1258"/>
          <p:cNvSpPr/>
          <p:nvPr/>
        </p:nvSpPr>
        <p:spPr bwMode="auto">
          <a:xfrm>
            <a:off x="8158161" y="2960577"/>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India</a:t>
            </a:r>
          </a:p>
        </p:txBody>
      </p:sp>
      <p:sp>
        <p:nvSpPr>
          <p:cNvPr id="1260" name="Rectangle 1259"/>
          <p:cNvSpPr/>
          <p:nvPr/>
        </p:nvSpPr>
        <p:spPr bwMode="auto">
          <a:xfrm>
            <a:off x="6503549" y="3489814"/>
            <a:ext cx="1387311"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South India</a:t>
            </a:r>
          </a:p>
        </p:txBody>
      </p:sp>
      <p:sp>
        <p:nvSpPr>
          <p:cNvPr id="1263" name="Rectangle 1262"/>
          <p:cNvSpPr/>
          <p:nvPr/>
        </p:nvSpPr>
        <p:spPr bwMode="auto">
          <a:xfrm>
            <a:off x="3667172" y="1400763"/>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Canada East</a:t>
            </a:r>
            <a:endParaRPr lang="en-US" b="1" spc="-100" dirty="0">
              <a:solidFill>
                <a:srgbClr val="FFFFFF"/>
              </a:solidFill>
              <a:latin typeface="Segoe UI Light"/>
              <a:cs typeface="Segoe UI" pitchFamily="34" charset="0"/>
            </a:endParaRPr>
          </a:p>
        </p:txBody>
      </p:sp>
      <p:sp>
        <p:nvSpPr>
          <p:cNvPr id="1264" name="Rectangle 1263"/>
          <p:cNvSpPr/>
          <p:nvPr/>
        </p:nvSpPr>
        <p:spPr bwMode="auto">
          <a:xfrm>
            <a:off x="1419667" y="1219714"/>
            <a:ext cx="986045" cy="264722"/>
          </a:xfrm>
          <a:prstGeom prst="rect">
            <a:avLst/>
          </a:prstGeom>
          <a:solidFill>
            <a:schemeClr val="accent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54" tIns="91358" rIns="91354" bIns="91366" numCol="1" rtlCol="0" anchor="ctr" anchorCtr="0" compatLnSpc="1">
            <a:prstTxWarp prst="textNoShape">
              <a:avLst/>
            </a:prstTxWarp>
          </a:bodyPr>
          <a:lstStyle/>
          <a:p>
            <a:pPr algn="ctr" defTabSz="1217858"/>
            <a:r>
              <a:rPr lang="en-US" sz="1400" b="1" spc="-100" dirty="0">
                <a:solidFill>
                  <a:srgbClr val="FFFFFF"/>
                </a:solidFill>
                <a:latin typeface="Segoe UI Light"/>
                <a:cs typeface="Segoe UI" pitchFamily="34" charset="0"/>
              </a:rPr>
              <a:t>Central US</a:t>
            </a:r>
            <a:endParaRPr lang="en-US" b="1" spc="-100" dirty="0">
              <a:solidFill>
                <a:srgbClr val="FFFFFF"/>
              </a:solidFill>
              <a:latin typeface="Segoe UI Light"/>
              <a:cs typeface="Segoe UI" pitchFamily="34" charset="0"/>
            </a:endParaRPr>
          </a:p>
        </p:txBody>
      </p:sp>
      <p:sp>
        <p:nvSpPr>
          <p:cNvPr id="1265" name="Oval 1264"/>
          <p:cNvSpPr/>
          <p:nvPr/>
        </p:nvSpPr>
        <p:spPr bwMode="auto">
          <a:xfrm>
            <a:off x="5764112" y="1723990"/>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
        <p:nvSpPr>
          <p:cNvPr id="1266" name="Oval 1265"/>
          <p:cNvSpPr/>
          <p:nvPr/>
        </p:nvSpPr>
        <p:spPr bwMode="auto">
          <a:xfrm>
            <a:off x="5384099" y="1480291"/>
            <a:ext cx="432361" cy="435278"/>
          </a:xfrm>
          <a:prstGeom prst="ellipse">
            <a:avLst/>
          </a:prstGeom>
          <a:solidFill>
            <a:schemeClr val="accent6">
              <a:alpha val="80000"/>
            </a:schemeClr>
          </a:solidFill>
          <a:ln w="3175" cap="flat" cmpd="sng" algn="ctr">
            <a:noFill/>
            <a:prstDash val="solid"/>
            <a:headEnd type="none" w="med" len="med"/>
            <a:tailEnd type="none" w="med" len="med"/>
          </a:ln>
          <a:effectLst/>
        </p:spPr>
        <p:txBody>
          <a:bodyPr vert="horz" wrap="square" lIns="91374" tIns="45687" rIns="91374" bIns="45687" numCol="1" rtlCol="0" anchor="ctr" anchorCtr="0" compatLnSpc="1">
            <a:prstTxWarp prst="textNoShape">
              <a:avLst/>
            </a:prstTxWarp>
          </a:bodyPr>
          <a:lstStyle/>
          <a:p>
            <a:pPr algn="ctr" defTabSz="913386" fontAlgn="base">
              <a:spcBef>
                <a:spcPct val="0"/>
              </a:spcBef>
              <a:spcAft>
                <a:spcPct val="0"/>
              </a:spcAft>
              <a:defRPr/>
            </a:pPr>
            <a:endParaRPr lang="en-US" sz="2199"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6862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7" grpId="0" animBg="1"/>
      <p:bldP spid="1238" grpId="0" animBg="1"/>
      <p:bldP spid="1235" grpId="0" animBg="1"/>
      <p:bldP spid="1236" grpId="0" animBg="1"/>
      <p:bldP spid="1239" grpId="0" animBg="1"/>
      <p:bldP spid="1240" grpId="0" animBg="1"/>
      <p:bldP spid="1241" grpId="0" animBg="1"/>
      <p:bldP spid="1242" grpId="0" animBg="1"/>
      <p:bldP spid="1243" grpId="0" animBg="1"/>
      <p:bldP spid="1244" grpId="0" animBg="1"/>
      <p:bldP spid="1245" grpId="0" animBg="1"/>
      <p:bldP spid="1246" grpId="0" animBg="1"/>
      <p:bldP spid="1248" grpId="0" animBg="1"/>
      <p:bldP spid="1249" grpId="0" animBg="1"/>
      <p:bldP spid="1250" grpId="0" animBg="1"/>
      <p:bldP spid="1251" grpId="0" animBg="1"/>
      <p:bldP spid="1252" grpId="0" animBg="1"/>
      <p:bldP spid="1247" grpId="0" animBg="1"/>
      <p:bldP spid="1253" grpId="0" animBg="1"/>
      <p:bldP spid="1259" grpId="0" animBg="1"/>
      <p:bldP spid="1260" grpId="0" animBg="1"/>
      <p:bldP spid="1263" grpId="0" animBg="1"/>
      <p:bldP spid="1264" grpId="0" animBg="1"/>
      <p:bldP spid="1265" grpId="0" animBg="1"/>
      <p:bldP spid="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Premium compared to Standard Storage</a:t>
            </a:r>
            <a:endParaRPr lang="en-US" dirty="0"/>
          </a:p>
        </p:txBody>
      </p:sp>
      <p:sp>
        <p:nvSpPr>
          <p:cNvPr id="2" name="Content Placeholder 1"/>
          <p:cNvSpPr>
            <a:spLocks noGrp="1"/>
          </p:cNvSpPr>
          <p:nvPr>
            <p:ph sz="quarter" idx="10"/>
          </p:nvPr>
        </p:nvSpPr>
        <p:spPr>
          <a:xfrm>
            <a:off x="268289" y="1398396"/>
            <a:ext cx="5404596" cy="4830953"/>
          </a:xfrm>
        </p:spPr>
        <p:txBody>
          <a:bodyPr>
            <a:normAutofit fontScale="55000" lnSpcReduction="20000"/>
          </a:bodyPr>
          <a:lstStyle/>
          <a:p>
            <a:r>
              <a:rPr lang="en-US" dirty="0"/>
              <a:t>Backed by SSD’s instead of HDD’s</a:t>
            </a:r>
          </a:p>
          <a:p>
            <a:endParaRPr lang="en-US" dirty="0"/>
          </a:p>
          <a:p>
            <a:r>
              <a:rPr lang="en-US" dirty="0"/>
              <a:t>Three sizes of disks available, 128GB (P10), 512GB (P20), and 1TB (P30)</a:t>
            </a:r>
          </a:p>
          <a:p>
            <a:endParaRPr lang="en-US" dirty="0"/>
          </a:p>
          <a:p>
            <a:r>
              <a:rPr lang="en-US" dirty="0"/>
              <a:t>IOPS per disk vary by size of disk: 500, 2300, and 5000</a:t>
            </a:r>
          </a:p>
          <a:p>
            <a:endParaRPr lang="en-US" dirty="0"/>
          </a:p>
          <a:p>
            <a:r>
              <a:rPr lang="en-US" dirty="0"/>
              <a:t>Throughput per disk varies by size: 100MB/sec, 150MB/sec, 200MB/sec</a:t>
            </a:r>
          </a:p>
          <a:p>
            <a:r>
              <a:rPr lang="en-US" dirty="0"/>
              <a:t>Storage costs incurred based on the size of the disk instead of amount of data</a:t>
            </a:r>
          </a:p>
          <a:p>
            <a:endParaRPr lang="en-US" dirty="0"/>
          </a:p>
          <a:p>
            <a:r>
              <a:rPr lang="en-US" dirty="0"/>
              <a:t>Storage analytics is not supported</a:t>
            </a:r>
          </a:p>
          <a:p>
            <a:endParaRPr lang="en-US" dirty="0"/>
          </a:p>
          <a:p>
            <a:r>
              <a:rPr lang="en-US" dirty="0"/>
              <a:t>Page Blob only (VHD)</a:t>
            </a:r>
          </a:p>
        </p:txBody>
      </p:sp>
      <p:pic>
        <p:nvPicPr>
          <p:cNvPr id="6" name="Picture 5"/>
          <p:cNvPicPr>
            <a:picLocks noChangeAspect="1"/>
          </p:cNvPicPr>
          <p:nvPr/>
        </p:nvPicPr>
        <p:blipFill>
          <a:blip r:embed="rId3"/>
          <a:stretch>
            <a:fillRect/>
          </a:stretch>
        </p:blipFill>
        <p:spPr>
          <a:xfrm>
            <a:off x="5672884" y="1965323"/>
            <a:ext cx="6391581" cy="2440422"/>
          </a:xfrm>
          <a:prstGeom prst="rect">
            <a:avLst/>
          </a:prstGeom>
        </p:spPr>
      </p:pic>
      <p:sp>
        <p:nvSpPr>
          <p:cNvPr id="9" name="Rectangle 8"/>
          <p:cNvSpPr/>
          <p:nvPr/>
        </p:nvSpPr>
        <p:spPr bwMode="auto">
          <a:xfrm>
            <a:off x="6200776" y="4983292"/>
            <a:ext cx="5500688" cy="124605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t>Key pricing tip: </a:t>
            </a:r>
          </a:p>
          <a:p>
            <a:pPr defTabSz="932472" fontAlgn="base">
              <a:lnSpc>
                <a:spcPct val="90000"/>
              </a:lnSpc>
              <a:spcBef>
                <a:spcPct val="0"/>
              </a:spcBef>
              <a:spcAft>
                <a:spcPct val="0"/>
              </a:spcAft>
            </a:pPr>
            <a:r>
              <a:rPr lang="en-US" sz="2400" dirty="0"/>
              <a:t>Standard=Pay for what you use</a:t>
            </a:r>
          </a:p>
          <a:p>
            <a:pPr defTabSz="932472" fontAlgn="base">
              <a:lnSpc>
                <a:spcPct val="90000"/>
              </a:lnSpc>
              <a:spcBef>
                <a:spcPct val="0"/>
              </a:spcBef>
              <a:spcAft>
                <a:spcPct val="0"/>
              </a:spcAft>
            </a:pPr>
            <a:r>
              <a:rPr lang="en-US" sz="2400" dirty="0"/>
              <a:t>Premium=Pay for what you provision</a:t>
            </a:r>
          </a:p>
        </p:txBody>
      </p:sp>
    </p:spTree>
    <p:extLst>
      <p:ext uri="{BB962C8B-B14F-4D97-AF65-F5344CB8AC3E}">
        <p14:creationId xmlns:p14="http://schemas.microsoft.com/office/powerpoint/2010/main" val="2842745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SQL Server on Premium Storage (Test Results)</a:t>
            </a:r>
          </a:p>
        </p:txBody>
      </p:sp>
      <p:sp>
        <p:nvSpPr>
          <p:cNvPr id="5" name="Content Placeholder 4"/>
          <p:cNvSpPr>
            <a:spLocks noGrp="1"/>
          </p:cNvSpPr>
          <p:nvPr>
            <p:ph sz="quarter" idx="4294967295"/>
          </p:nvPr>
        </p:nvSpPr>
        <p:spPr>
          <a:xfrm>
            <a:off x="0" y="1387475"/>
            <a:ext cx="5494338" cy="4848225"/>
          </a:xfrm>
        </p:spPr>
        <p:txBody>
          <a:bodyPr>
            <a:normAutofit fontScale="70000" lnSpcReduction="20000"/>
          </a:bodyPr>
          <a:lstStyle/>
          <a:p>
            <a:r>
              <a:rPr lang="en-US" dirty="0"/>
              <a:t>DS14 VM (16 cores, 112GB RAM, 10 P30 data disks)</a:t>
            </a:r>
          </a:p>
          <a:p>
            <a:endParaRPr lang="en-US" dirty="0"/>
          </a:p>
          <a:p>
            <a:pPr lvl="1"/>
            <a:r>
              <a:rPr lang="en-US" dirty="0"/>
              <a:t>The cache on the VM is 576 GB</a:t>
            </a:r>
          </a:p>
          <a:p>
            <a:pPr lvl="1"/>
            <a:endParaRPr lang="en-US" dirty="0"/>
          </a:p>
          <a:p>
            <a:pPr lvl="1"/>
            <a:endParaRPr lang="en-US" dirty="0"/>
          </a:p>
          <a:p>
            <a:r>
              <a:rPr lang="en-US" dirty="0"/>
              <a:t>Database with ~750GB data</a:t>
            </a:r>
          </a:p>
          <a:p>
            <a:endParaRPr lang="en-US" dirty="0"/>
          </a:p>
          <a:p>
            <a:pPr lvl="1"/>
            <a:r>
              <a:rPr lang="en-US" dirty="0"/>
              <a:t>Single table with 7.2 billion rows</a:t>
            </a:r>
          </a:p>
          <a:p>
            <a:pPr lvl="1"/>
            <a:endParaRPr lang="en-US" dirty="0"/>
          </a:p>
          <a:p>
            <a:pPr lvl="1"/>
            <a:r>
              <a:rPr lang="en-US" dirty="0"/>
              <a:t>Single clustered index</a:t>
            </a:r>
          </a:p>
        </p:txBody>
      </p:sp>
      <p:graphicFrame>
        <p:nvGraphicFramePr>
          <p:cNvPr id="6" name="Table 5"/>
          <p:cNvGraphicFramePr>
            <a:graphicFrameLocks noGrp="1"/>
          </p:cNvGraphicFramePr>
          <p:nvPr>
            <p:extLst/>
          </p:nvPr>
        </p:nvGraphicFramePr>
        <p:xfrm>
          <a:off x="6075010" y="1965325"/>
          <a:ext cx="5735781" cy="2854452"/>
        </p:xfrm>
        <a:graphic>
          <a:graphicData uri="http://schemas.openxmlformats.org/drawingml/2006/table">
            <a:tbl>
              <a:tblPr firstRow="1" bandRow="1">
                <a:tableStyleId>{5C22544A-7EE6-4342-B048-85BDC9FD1C3A}</a:tableStyleId>
              </a:tblPr>
              <a:tblGrid>
                <a:gridCol w="2741158">
                  <a:extLst>
                    <a:ext uri="{9D8B030D-6E8A-4147-A177-3AD203B41FA5}">
                      <a16:colId xmlns:a16="http://schemas.microsoft.com/office/drawing/2014/main" val="4233220293"/>
                    </a:ext>
                  </a:extLst>
                </a:gridCol>
                <a:gridCol w="1408129">
                  <a:extLst>
                    <a:ext uri="{9D8B030D-6E8A-4147-A177-3AD203B41FA5}">
                      <a16:colId xmlns:a16="http://schemas.microsoft.com/office/drawing/2014/main" val="2755343131"/>
                    </a:ext>
                  </a:extLst>
                </a:gridCol>
                <a:gridCol w="1586494">
                  <a:extLst>
                    <a:ext uri="{9D8B030D-6E8A-4147-A177-3AD203B41FA5}">
                      <a16:colId xmlns:a16="http://schemas.microsoft.com/office/drawing/2014/main" val="3790127639"/>
                    </a:ext>
                  </a:extLst>
                </a:gridCol>
              </a:tblGrid>
              <a:tr h="370840">
                <a:tc>
                  <a:txBody>
                    <a:bodyPr/>
                    <a:lstStyle/>
                    <a:p>
                      <a:r>
                        <a:rPr lang="en-US" dirty="0"/>
                        <a:t>Operation</a:t>
                      </a:r>
                    </a:p>
                  </a:txBody>
                  <a:tcPr/>
                </a:tc>
                <a:tc>
                  <a:txBody>
                    <a:bodyPr/>
                    <a:lstStyle/>
                    <a:p>
                      <a:pPr algn="ctr"/>
                      <a:r>
                        <a:rPr lang="en-US" dirty="0"/>
                        <a:t>Execution Time</a:t>
                      </a:r>
                    </a:p>
                  </a:txBody>
                  <a:tcPr/>
                </a:tc>
                <a:tc>
                  <a:txBody>
                    <a:bodyPr/>
                    <a:lstStyle/>
                    <a:p>
                      <a:pPr algn="ctr"/>
                      <a:r>
                        <a:rPr lang="en-US" dirty="0"/>
                        <a:t>Throughput</a:t>
                      </a:r>
                    </a:p>
                    <a:p>
                      <a:pPr algn="ctr"/>
                      <a:r>
                        <a:rPr lang="en-US" dirty="0"/>
                        <a:t>(MB/Sec)</a:t>
                      </a:r>
                    </a:p>
                  </a:txBody>
                  <a:tcPr/>
                </a:tc>
                <a:extLst>
                  <a:ext uri="{0D108BD9-81ED-4DB2-BD59-A6C34878D82A}">
                    <a16:rowId xmlns:a16="http://schemas.microsoft.com/office/drawing/2014/main" val="1935765823"/>
                  </a:ext>
                </a:extLst>
              </a:tr>
              <a:tr h="370840">
                <a:tc>
                  <a:txBody>
                    <a:bodyPr/>
                    <a:lstStyle/>
                    <a:p>
                      <a:r>
                        <a:rPr lang="en-US" dirty="0"/>
                        <a:t>Full Restore</a:t>
                      </a:r>
                    </a:p>
                  </a:txBody>
                  <a:tcPr/>
                </a:tc>
                <a:tc>
                  <a:txBody>
                    <a:bodyPr/>
                    <a:lstStyle/>
                    <a:p>
                      <a:pPr algn="ctr"/>
                      <a:r>
                        <a:rPr lang="en-US" dirty="0"/>
                        <a:t>49 min</a:t>
                      </a:r>
                    </a:p>
                  </a:txBody>
                  <a:tcPr/>
                </a:tc>
                <a:tc>
                  <a:txBody>
                    <a:bodyPr/>
                    <a:lstStyle/>
                    <a:p>
                      <a:pPr algn="ctr"/>
                      <a:r>
                        <a:rPr lang="en-US" dirty="0"/>
                        <a:t>266</a:t>
                      </a:r>
                    </a:p>
                  </a:txBody>
                  <a:tcPr/>
                </a:tc>
                <a:extLst>
                  <a:ext uri="{0D108BD9-81ED-4DB2-BD59-A6C34878D82A}">
                    <a16:rowId xmlns:a16="http://schemas.microsoft.com/office/drawing/2014/main" val="3526922755"/>
                  </a:ext>
                </a:extLst>
              </a:tr>
              <a:tr h="370840">
                <a:tc>
                  <a:txBody>
                    <a:bodyPr/>
                    <a:lstStyle/>
                    <a:p>
                      <a:r>
                        <a:rPr lang="en-US" dirty="0"/>
                        <a:t>Full Backup</a:t>
                      </a:r>
                    </a:p>
                  </a:txBody>
                  <a:tcPr/>
                </a:tc>
                <a:tc>
                  <a:txBody>
                    <a:bodyPr/>
                    <a:lstStyle/>
                    <a:p>
                      <a:pPr algn="ctr"/>
                      <a:r>
                        <a:rPr lang="en-US" dirty="0"/>
                        <a:t>52 min</a:t>
                      </a:r>
                    </a:p>
                  </a:txBody>
                  <a:tcPr/>
                </a:tc>
                <a:tc>
                  <a:txBody>
                    <a:bodyPr/>
                    <a:lstStyle/>
                    <a:p>
                      <a:pPr algn="ctr"/>
                      <a:r>
                        <a:rPr lang="en-US" dirty="0"/>
                        <a:t>249</a:t>
                      </a:r>
                    </a:p>
                  </a:txBody>
                  <a:tcPr/>
                </a:tc>
                <a:extLst>
                  <a:ext uri="{0D108BD9-81ED-4DB2-BD59-A6C34878D82A}">
                    <a16:rowId xmlns:a16="http://schemas.microsoft.com/office/drawing/2014/main" val="3623367335"/>
                  </a:ext>
                </a:extLst>
              </a:tr>
              <a:tr h="370840">
                <a:tc>
                  <a:txBody>
                    <a:bodyPr/>
                    <a:lstStyle/>
                    <a:p>
                      <a:r>
                        <a:rPr lang="en-US" dirty="0"/>
                        <a:t>Index Scan</a:t>
                      </a:r>
                      <a:r>
                        <a:rPr lang="en-US" baseline="0" dirty="0"/>
                        <a:t> select count *</a:t>
                      </a:r>
                      <a:endParaRPr lang="en-US" dirty="0"/>
                    </a:p>
                  </a:txBody>
                  <a:tcPr/>
                </a:tc>
                <a:tc>
                  <a:txBody>
                    <a:bodyPr/>
                    <a:lstStyle/>
                    <a:p>
                      <a:pPr algn="ctr"/>
                      <a:r>
                        <a:rPr lang="en-US" dirty="0"/>
                        <a:t>25 min</a:t>
                      </a:r>
                    </a:p>
                  </a:txBody>
                  <a:tcPr/>
                </a:tc>
                <a:tc>
                  <a:txBody>
                    <a:bodyPr/>
                    <a:lstStyle/>
                    <a:p>
                      <a:pPr algn="ctr"/>
                      <a:r>
                        <a:rPr lang="en-US" dirty="0"/>
                        <a:t>470</a:t>
                      </a:r>
                    </a:p>
                  </a:txBody>
                  <a:tcPr/>
                </a:tc>
                <a:extLst>
                  <a:ext uri="{0D108BD9-81ED-4DB2-BD59-A6C34878D82A}">
                    <a16:rowId xmlns:a16="http://schemas.microsoft.com/office/drawing/2014/main" val="2328839766"/>
                  </a:ext>
                </a:extLst>
              </a:tr>
              <a:tr h="370840">
                <a:tc>
                  <a:txBody>
                    <a:bodyPr/>
                    <a:lstStyle/>
                    <a:p>
                      <a:r>
                        <a:rPr lang="en-US" dirty="0"/>
                        <a:t>Drop Index</a:t>
                      </a:r>
                      <a:r>
                        <a:rPr lang="en-US" baseline="0" dirty="0"/>
                        <a:t> (Clustered)</a:t>
                      </a:r>
                      <a:endParaRPr lang="en-US" dirty="0"/>
                    </a:p>
                  </a:txBody>
                  <a:tcPr/>
                </a:tc>
                <a:tc>
                  <a:txBody>
                    <a:bodyPr/>
                    <a:lstStyle/>
                    <a:p>
                      <a:pPr algn="ctr"/>
                      <a:r>
                        <a:rPr lang="en-US" dirty="0"/>
                        <a:t>23 min</a:t>
                      </a:r>
                    </a:p>
                  </a:txBody>
                  <a:tcPr/>
                </a:tc>
                <a:tc>
                  <a:txBody>
                    <a:bodyPr/>
                    <a:lstStyle/>
                    <a:p>
                      <a:pPr algn="ctr"/>
                      <a:r>
                        <a:rPr lang="en-US" dirty="0"/>
                        <a:t>525</a:t>
                      </a:r>
                    </a:p>
                  </a:txBody>
                  <a:tcPr/>
                </a:tc>
                <a:extLst>
                  <a:ext uri="{0D108BD9-81ED-4DB2-BD59-A6C34878D82A}">
                    <a16:rowId xmlns:a16="http://schemas.microsoft.com/office/drawing/2014/main" val="1410369834"/>
                  </a:ext>
                </a:extLst>
              </a:tr>
              <a:tr h="370840">
                <a:tc>
                  <a:txBody>
                    <a:bodyPr/>
                    <a:lstStyle/>
                    <a:p>
                      <a:r>
                        <a:rPr lang="en-US" dirty="0"/>
                        <a:t>Create Index (Clustered)</a:t>
                      </a:r>
                    </a:p>
                  </a:txBody>
                  <a:tcPr/>
                </a:tc>
                <a:tc>
                  <a:txBody>
                    <a:bodyPr/>
                    <a:lstStyle/>
                    <a:p>
                      <a:pPr algn="ctr"/>
                      <a:r>
                        <a:rPr lang="en-US" dirty="0"/>
                        <a:t>99 min</a:t>
                      </a:r>
                    </a:p>
                  </a:txBody>
                  <a:tcPr/>
                </a:tc>
                <a:tc>
                  <a:txBody>
                    <a:bodyPr/>
                    <a:lstStyle/>
                    <a:p>
                      <a:pPr algn="ctr"/>
                      <a:r>
                        <a:rPr lang="en-US" dirty="0"/>
                        <a:t>252</a:t>
                      </a:r>
                    </a:p>
                  </a:txBody>
                  <a:tcPr/>
                </a:tc>
                <a:extLst>
                  <a:ext uri="{0D108BD9-81ED-4DB2-BD59-A6C34878D82A}">
                    <a16:rowId xmlns:a16="http://schemas.microsoft.com/office/drawing/2014/main" val="2102531413"/>
                  </a:ext>
                </a:extLst>
              </a:tr>
              <a:tr h="370840">
                <a:tc>
                  <a:txBody>
                    <a:bodyPr/>
                    <a:lstStyle/>
                    <a:p>
                      <a:r>
                        <a:rPr lang="en-US" dirty="0" err="1"/>
                        <a:t>CheckDB</a:t>
                      </a:r>
                      <a:endParaRPr lang="en-US" dirty="0"/>
                    </a:p>
                  </a:txBody>
                  <a:tcPr/>
                </a:tc>
                <a:tc>
                  <a:txBody>
                    <a:bodyPr/>
                    <a:lstStyle/>
                    <a:p>
                      <a:pPr algn="ctr"/>
                      <a:r>
                        <a:rPr lang="en-US" dirty="0"/>
                        <a:t>54 min</a:t>
                      </a:r>
                    </a:p>
                  </a:txBody>
                  <a:tcPr/>
                </a:tc>
                <a:tc>
                  <a:txBody>
                    <a:bodyPr/>
                    <a:lstStyle/>
                    <a:p>
                      <a:pPr algn="ctr"/>
                      <a:r>
                        <a:rPr lang="en-US" dirty="0"/>
                        <a:t>269</a:t>
                      </a:r>
                    </a:p>
                  </a:txBody>
                  <a:tcPr/>
                </a:tc>
                <a:extLst>
                  <a:ext uri="{0D108BD9-81ED-4DB2-BD59-A6C34878D82A}">
                    <a16:rowId xmlns:a16="http://schemas.microsoft.com/office/drawing/2014/main" val="1080537990"/>
                  </a:ext>
                </a:extLst>
              </a:tr>
            </a:tbl>
          </a:graphicData>
        </a:graphic>
      </p:graphicFrame>
      <p:sp>
        <p:nvSpPr>
          <p:cNvPr id="7" name="TextBox 6"/>
          <p:cNvSpPr txBox="1"/>
          <p:nvPr/>
        </p:nvSpPr>
        <p:spPr>
          <a:xfrm>
            <a:off x="6039859" y="4941454"/>
            <a:ext cx="6068290"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gradFill>
                  <a:gsLst>
                    <a:gs pos="2917">
                      <a:schemeClr val="tx1"/>
                    </a:gs>
                    <a:gs pos="30000">
                      <a:schemeClr val="tx1"/>
                    </a:gs>
                  </a:gsLst>
                  <a:lin ang="5400000" scaled="0"/>
                </a:gradFill>
              </a:rPr>
              <a:t>Up to 140% faster than competition</a:t>
            </a:r>
          </a:p>
        </p:txBody>
      </p:sp>
    </p:spTree>
    <p:extLst>
      <p:ext uri="{BB962C8B-B14F-4D97-AF65-F5344CB8AC3E}">
        <p14:creationId xmlns:p14="http://schemas.microsoft.com/office/powerpoint/2010/main" val="13717442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Storage Account Services</a:t>
            </a:r>
            <a:endParaRPr lang="en-US" dirty="0"/>
          </a:p>
        </p:txBody>
      </p:sp>
      <p:grpSp>
        <p:nvGrpSpPr>
          <p:cNvPr id="25" name="Group 24"/>
          <p:cNvGrpSpPr/>
          <p:nvPr/>
        </p:nvGrpSpPr>
        <p:grpSpPr>
          <a:xfrm>
            <a:off x="6335907" y="1277603"/>
            <a:ext cx="5474884" cy="2744207"/>
            <a:chOff x="6335907" y="1277603"/>
            <a:chExt cx="5474884" cy="2221127"/>
          </a:xfrm>
        </p:grpSpPr>
        <p:sp>
          <p:nvSpPr>
            <p:cNvPr id="11" name="Rectangle 10"/>
            <p:cNvSpPr/>
            <p:nvPr/>
          </p:nvSpPr>
          <p:spPr bwMode="auto">
            <a:xfrm>
              <a:off x="6335908" y="1277603"/>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7150" y="1368551"/>
              <a:ext cx="780290" cy="780290"/>
            </a:xfrm>
            <a:prstGeom prst="rect">
              <a:avLst/>
            </a:prstGeom>
          </p:spPr>
        </p:pic>
        <p:sp>
          <p:nvSpPr>
            <p:cNvPr id="13" name="TextBox 12"/>
            <p:cNvSpPr txBox="1"/>
            <p:nvPr/>
          </p:nvSpPr>
          <p:spPr>
            <a:xfrm>
              <a:off x="6335907" y="1975236"/>
              <a:ext cx="5474883" cy="1523494"/>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Supports SMB 3.0 protocol.</a:t>
              </a:r>
            </a:p>
            <a:p>
              <a:pPr>
                <a:lnSpc>
                  <a:spcPct val="90000"/>
                </a:lnSpc>
                <a:spcAft>
                  <a:spcPts val="600"/>
                </a:spcAft>
              </a:pPr>
              <a:r>
                <a:rPr lang="en-US" dirty="0">
                  <a:solidFill>
                    <a:schemeClr val="bg1">
                      <a:lumMod val="75000"/>
                    </a:schemeClr>
                  </a:solidFill>
                </a:rPr>
                <a:t>Can be accessed like a traditional file share.</a:t>
              </a:r>
            </a:p>
            <a:p>
              <a:pPr>
                <a:lnSpc>
                  <a:spcPct val="90000"/>
                </a:lnSpc>
                <a:spcAft>
                  <a:spcPts val="600"/>
                </a:spcAft>
              </a:pPr>
              <a:r>
                <a:rPr lang="en-US" dirty="0">
                  <a:solidFill>
                    <a:schemeClr val="bg1">
                      <a:lumMod val="75000"/>
                    </a:schemeClr>
                  </a:solidFill>
                </a:rPr>
                <a:t>Share files between multiple Virtual Machines.</a:t>
              </a:r>
            </a:p>
            <a:p>
              <a:pPr>
                <a:lnSpc>
                  <a:spcPct val="90000"/>
                </a:lnSpc>
                <a:spcAft>
                  <a:spcPts val="600"/>
                </a:spcAft>
              </a:pPr>
              <a:r>
                <a:rPr lang="en-US" dirty="0">
                  <a:solidFill>
                    <a:schemeClr val="bg1">
                      <a:lumMod val="75000"/>
                    </a:schemeClr>
                  </a:solidFill>
                </a:rPr>
                <a:t>A single file share can be up to 5TB.</a:t>
              </a:r>
            </a:p>
          </p:txBody>
        </p:sp>
        <p:cxnSp>
          <p:nvCxnSpPr>
            <p:cNvPr id="14" name="Straight Connector 13"/>
            <p:cNvCxnSpPr/>
            <p:nvPr/>
          </p:nvCxnSpPr>
          <p:spPr>
            <a:xfrm>
              <a:off x="6533029"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54206" y="4112885"/>
            <a:ext cx="5474884" cy="2167128"/>
            <a:chOff x="354206" y="4112885"/>
            <a:chExt cx="5474884" cy="2167128"/>
          </a:xfrm>
        </p:grpSpPr>
        <p:sp>
          <p:nvSpPr>
            <p:cNvPr id="16" name="Rectangle 15"/>
            <p:cNvSpPr/>
            <p:nvPr/>
          </p:nvSpPr>
          <p:spPr bwMode="auto">
            <a:xfrm>
              <a:off x="3542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2065" y="4216356"/>
              <a:ext cx="780290" cy="780290"/>
            </a:xfrm>
            <a:prstGeom prst="rect">
              <a:avLst/>
            </a:prstGeom>
          </p:spPr>
        </p:pic>
        <p:sp>
          <p:nvSpPr>
            <p:cNvPr id="18" name="TextBox 17"/>
            <p:cNvSpPr txBox="1"/>
            <p:nvPr/>
          </p:nvSpPr>
          <p:spPr>
            <a:xfrm>
              <a:off x="354206" y="4819901"/>
              <a:ext cx="5474883" cy="1444752"/>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NoSQL storage of structured data (entities).</a:t>
              </a:r>
            </a:p>
            <a:p>
              <a:pPr>
                <a:lnSpc>
                  <a:spcPct val="90000"/>
                </a:lnSpc>
                <a:spcAft>
                  <a:spcPts val="600"/>
                </a:spcAft>
              </a:pPr>
              <a:r>
                <a:rPr lang="en-US" dirty="0">
                  <a:solidFill>
                    <a:schemeClr val="bg1">
                      <a:lumMod val="75000"/>
                    </a:schemeClr>
                  </a:solidFill>
                </a:rPr>
                <a:t>Key/value storage.</a:t>
              </a:r>
            </a:p>
            <a:p>
              <a:pPr>
                <a:lnSpc>
                  <a:spcPct val="90000"/>
                </a:lnSpc>
                <a:spcAft>
                  <a:spcPts val="600"/>
                </a:spcAft>
              </a:pPr>
              <a:r>
                <a:rPr lang="en-US" dirty="0">
                  <a:solidFill>
                    <a:schemeClr val="bg1">
                      <a:lumMod val="75000"/>
                    </a:schemeClr>
                  </a:solidFill>
                </a:rPr>
                <a:t>A single entity can have up to 255 properties and be up to 1MB.</a:t>
              </a:r>
            </a:p>
          </p:txBody>
        </p:sp>
        <p:cxnSp>
          <p:nvCxnSpPr>
            <p:cNvPr id="19" name="Straight Connector 18"/>
            <p:cNvCxnSpPr/>
            <p:nvPr/>
          </p:nvCxnSpPr>
          <p:spPr>
            <a:xfrm>
              <a:off x="571500"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335907" y="4112885"/>
            <a:ext cx="5474883" cy="2167128"/>
            <a:chOff x="6335907" y="4112885"/>
            <a:chExt cx="5474883" cy="2167128"/>
          </a:xfrm>
        </p:grpSpPr>
        <p:sp>
          <p:nvSpPr>
            <p:cNvPr id="21" name="Rectangle 20"/>
            <p:cNvSpPr/>
            <p:nvPr/>
          </p:nvSpPr>
          <p:spPr bwMode="auto">
            <a:xfrm>
              <a:off x="6335907" y="4112885"/>
              <a:ext cx="5474883" cy="21671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7150" y="4216356"/>
              <a:ext cx="780290" cy="780290"/>
            </a:xfrm>
            <a:prstGeom prst="rect">
              <a:avLst/>
            </a:prstGeom>
          </p:spPr>
        </p:pic>
        <p:sp>
          <p:nvSpPr>
            <p:cNvPr id="23" name="TextBox 22"/>
            <p:cNvSpPr txBox="1"/>
            <p:nvPr/>
          </p:nvSpPr>
          <p:spPr>
            <a:xfrm>
              <a:off x="6335907" y="4819901"/>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lumMod val="75000"/>
                    </a:schemeClr>
                  </a:solidFill>
                </a:rPr>
                <a:t>Durable messaging.</a:t>
              </a:r>
            </a:p>
            <a:p>
              <a:pPr>
                <a:lnSpc>
                  <a:spcPct val="90000"/>
                </a:lnSpc>
                <a:spcAft>
                  <a:spcPts val="600"/>
                </a:spcAft>
              </a:pPr>
              <a:r>
                <a:rPr lang="en-US" dirty="0">
                  <a:solidFill>
                    <a:schemeClr val="bg1">
                      <a:lumMod val="75000"/>
                    </a:schemeClr>
                  </a:solidFill>
                </a:rPr>
                <a:t>Provides asynchronous communication between application tiers and components.</a:t>
              </a:r>
            </a:p>
            <a:p>
              <a:pPr>
                <a:lnSpc>
                  <a:spcPct val="90000"/>
                </a:lnSpc>
                <a:spcAft>
                  <a:spcPts val="600"/>
                </a:spcAft>
              </a:pPr>
              <a:r>
                <a:rPr lang="en-US" dirty="0">
                  <a:solidFill>
                    <a:schemeClr val="bg1">
                      <a:lumMod val="75000"/>
                    </a:schemeClr>
                  </a:solidFill>
                </a:rPr>
                <a:t>A single message can be up to 64KB.</a:t>
              </a:r>
            </a:p>
          </p:txBody>
        </p:sp>
        <p:cxnSp>
          <p:nvCxnSpPr>
            <p:cNvPr id="24" name="Straight Connector 23"/>
            <p:cNvCxnSpPr/>
            <p:nvPr/>
          </p:nvCxnSpPr>
          <p:spPr>
            <a:xfrm>
              <a:off x="6533029" y="4819901"/>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54206" y="1277601"/>
            <a:ext cx="5474885" cy="2676861"/>
            <a:chOff x="354206" y="1277601"/>
            <a:chExt cx="5474885" cy="2676861"/>
          </a:xfrm>
        </p:grpSpPr>
        <p:sp>
          <p:nvSpPr>
            <p:cNvPr id="6" name="Rectangle 5"/>
            <p:cNvSpPr/>
            <p:nvPr/>
          </p:nvSpPr>
          <p:spPr bwMode="auto">
            <a:xfrm>
              <a:off x="354208" y="1277601"/>
              <a:ext cx="5474883" cy="26768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65" y="1368551"/>
              <a:ext cx="780290" cy="780290"/>
            </a:xfrm>
            <a:prstGeom prst="rect">
              <a:avLst/>
            </a:prstGeom>
          </p:spPr>
        </p:pic>
        <p:sp>
          <p:nvSpPr>
            <p:cNvPr id="8" name="TextBox 7"/>
            <p:cNvSpPr txBox="1"/>
            <p:nvPr/>
          </p:nvSpPr>
          <p:spPr>
            <a:xfrm>
              <a:off x="354206" y="1975236"/>
              <a:ext cx="5474883" cy="1446550"/>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Block</a:t>
              </a:r>
              <a:r>
                <a:rPr lang="en-US" dirty="0">
                  <a:solidFill>
                    <a:schemeClr val="bg1">
                      <a:lumMod val="75000"/>
                    </a:schemeClr>
                  </a:solidFill>
                </a:rPr>
                <a:t>: Text or binary data (.log, .exe, .jpg, etc.).</a:t>
              </a:r>
            </a:p>
            <a:p>
              <a:pPr>
                <a:lnSpc>
                  <a:spcPct val="90000"/>
                </a:lnSpc>
                <a:spcAft>
                  <a:spcPts val="600"/>
                </a:spcAft>
              </a:pPr>
              <a:r>
                <a:rPr lang="en-US" dirty="0">
                  <a:solidFill>
                    <a:schemeClr val="bg1">
                      <a:lumMod val="75000"/>
                    </a:schemeClr>
                  </a:solidFill>
                </a:rPr>
                <a:t>Up to 200GB.</a:t>
              </a:r>
            </a:p>
            <a:p>
              <a:pPr>
                <a:lnSpc>
                  <a:spcPct val="90000"/>
                </a:lnSpc>
                <a:spcAft>
                  <a:spcPts val="600"/>
                </a:spcAft>
              </a:pPr>
              <a:r>
                <a:rPr lang="en-US" b="1" dirty="0">
                  <a:solidFill>
                    <a:schemeClr val="bg1">
                      <a:lumMod val="75000"/>
                    </a:schemeClr>
                  </a:solidFill>
                </a:rPr>
                <a:t>Page</a:t>
              </a:r>
              <a:r>
                <a:rPr lang="en-US" dirty="0">
                  <a:solidFill>
                    <a:schemeClr val="bg1">
                      <a:lumMod val="75000"/>
                    </a:schemeClr>
                  </a:solidFill>
                </a:rPr>
                <a:t>: Optimized for disks (.</a:t>
              </a:r>
              <a:r>
                <a:rPr lang="en-US" dirty="0" err="1">
                  <a:solidFill>
                    <a:schemeClr val="bg1">
                      <a:lumMod val="75000"/>
                    </a:schemeClr>
                  </a:solidFill>
                </a:rPr>
                <a:t>vhd</a:t>
              </a:r>
              <a:r>
                <a:rPr lang="en-US" dirty="0">
                  <a:solidFill>
                    <a:schemeClr val="bg1">
                      <a:lumMod val="75000"/>
                    </a:schemeClr>
                  </a:solidFill>
                </a:rPr>
                <a:t>). Supports random read-write.  Up to 1TB.</a:t>
              </a:r>
            </a:p>
          </p:txBody>
        </p:sp>
        <p:cxnSp>
          <p:nvCxnSpPr>
            <p:cNvPr id="9" name="Straight Connector 8"/>
            <p:cNvCxnSpPr/>
            <p:nvPr/>
          </p:nvCxnSpPr>
          <p:spPr>
            <a:xfrm>
              <a:off x="571500" y="1975236"/>
              <a:ext cx="419772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903" y="3277550"/>
              <a:ext cx="5118098" cy="590931"/>
            </a:xfrm>
            <a:prstGeom prst="rect">
              <a:avLst/>
            </a:prstGeom>
            <a:solidFill>
              <a:schemeClr val="tx1"/>
            </a:solidFill>
          </p:spPr>
          <p:txBody>
            <a:bodyPr wrap="square">
              <a:spAutoFit/>
            </a:bodyPr>
            <a:lstStyle/>
            <a:p>
              <a:pPr>
                <a:lnSpc>
                  <a:spcPct val="90000"/>
                </a:lnSpc>
                <a:spcAft>
                  <a:spcPts val="600"/>
                </a:spcAft>
              </a:pPr>
              <a:r>
                <a:rPr lang="en-US" b="1" dirty="0">
                  <a:solidFill>
                    <a:schemeClr val="bg1">
                      <a:lumMod val="75000"/>
                    </a:schemeClr>
                  </a:solidFill>
                </a:rPr>
                <a:t>Append Blob:  </a:t>
              </a:r>
              <a:r>
                <a:rPr lang="en-US" dirty="0">
                  <a:solidFill>
                    <a:schemeClr val="bg1">
                      <a:lumMod val="75000"/>
                    </a:schemeClr>
                  </a:solidFill>
                </a:rPr>
                <a:t>Writes to end of the blob (4MB max) up to 50k times (~195GB)</a:t>
              </a:r>
            </a:p>
          </p:txBody>
        </p:sp>
      </p:grpSp>
    </p:spTree>
    <p:extLst>
      <p:ext uri="{BB962C8B-B14F-4D97-AF65-F5344CB8AC3E}">
        <p14:creationId xmlns:p14="http://schemas.microsoft.com/office/powerpoint/2010/main" val="32552713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Concepts</a:t>
            </a:r>
          </a:p>
        </p:txBody>
      </p:sp>
      <p:sp>
        <p:nvSpPr>
          <p:cNvPr id="24" name="Right Arrow 23"/>
          <p:cNvSpPr/>
          <p:nvPr/>
        </p:nvSpPr>
        <p:spPr bwMode="auto">
          <a:xfrm flipH="1">
            <a:off x="6751693" y="5248733"/>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ight Arrow 24"/>
          <p:cNvSpPr/>
          <p:nvPr/>
        </p:nvSpPr>
        <p:spPr bwMode="auto">
          <a:xfrm flipH="1">
            <a:off x="6751693" y="4412334"/>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flipH="1">
            <a:off x="6751693" y="3472055"/>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flipH="1">
            <a:off x="6751693" y="2480039"/>
            <a:ext cx="1419922" cy="33082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Diagram 5"/>
          <p:cNvGraphicFramePr/>
          <p:nvPr>
            <p:extLst/>
          </p:nvPr>
        </p:nvGraphicFramePr>
        <p:xfrm>
          <a:off x="3320422" y="2125663"/>
          <a:ext cx="3383280" cy="3848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nvPr>
        </p:nvGraphicFramePr>
        <p:xfrm>
          <a:off x="8037813" y="2288446"/>
          <a:ext cx="3383280" cy="3494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ight Arrow 17"/>
          <p:cNvSpPr/>
          <p:nvPr/>
        </p:nvSpPr>
        <p:spPr bwMode="auto">
          <a:xfrm>
            <a:off x="1900500" y="522260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ight Arrow 20"/>
          <p:cNvSpPr/>
          <p:nvPr/>
        </p:nvSpPr>
        <p:spPr bwMode="auto">
          <a:xfrm>
            <a:off x="1900500" y="4281704"/>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1900500" y="3393675"/>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1900500" y="2514869"/>
            <a:ext cx="1419922" cy="330820"/>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p:cNvSpPr/>
          <p:nvPr/>
        </p:nvSpPr>
        <p:spPr bwMode="auto">
          <a:xfrm rot="16200000">
            <a:off x="76585" y="3442132"/>
            <a:ext cx="3685357" cy="368348"/>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254116" y="1173929"/>
            <a:ext cx="2230244" cy="91440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a:r>
              <a:rPr lang="en-US" sz="3600" dirty="0"/>
              <a:t>Account</a:t>
            </a:r>
          </a:p>
        </p:txBody>
      </p:sp>
    </p:spTree>
    <p:extLst>
      <p:ext uri="{BB962C8B-B14F-4D97-AF65-F5344CB8AC3E}">
        <p14:creationId xmlns:p14="http://schemas.microsoft.com/office/powerpoint/2010/main" val="14698901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Azure Storage Introduction</a:t>
            </a:r>
          </a:p>
        </p:txBody>
      </p:sp>
    </p:spTree>
    <p:extLst>
      <p:ext uri="{BB962C8B-B14F-4D97-AF65-F5344CB8AC3E}">
        <p14:creationId xmlns:p14="http://schemas.microsoft.com/office/powerpoint/2010/main" val="29117495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Architecture</a:t>
            </a:r>
          </a:p>
        </p:txBody>
      </p:sp>
    </p:spTree>
    <p:extLst>
      <p:ext uri="{BB962C8B-B14F-4D97-AF65-F5344CB8AC3E}">
        <p14:creationId xmlns:p14="http://schemas.microsoft.com/office/powerpoint/2010/main" val="14249240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Architecture (3 tiers)</a:t>
            </a:r>
          </a:p>
        </p:txBody>
      </p:sp>
      <p:sp>
        <p:nvSpPr>
          <p:cNvPr id="4" name="Text Placeholder 2"/>
          <p:cNvSpPr txBox="1">
            <a:spLocks/>
          </p:cNvSpPr>
          <p:nvPr/>
        </p:nvSpPr>
        <p:spPr>
          <a:xfrm>
            <a:off x="268928" y="1159157"/>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rPr>
              <a:t>Front </a:t>
            </a:r>
            <a:r>
              <a:rPr lang="en-US" sz="3200" dirty="0">
                <a:gradFill>
                  <a:gsLst>
                    <a:gs pos="1250">
                      <a:srgbClr val="FFFFFF"/>
                    </a:gs>
                    <a:gs pos="100000">
                      <a:srgbClr val="FFFFFF"/>
                    </a:gs>
                  </a:gsLst>
                  <a:lin ang="5400000" scaled="0"/>
                </a:gradFill>
              </a:rPr>
              <a:t>End Layer (</a:t>
            </a:r>
            <a:r>
              <a:rPr lang="en-US" sz="3200" dirty="0" err="1">
                <a:gradFill>
                  <a:gsLst>
                    <a:gs pos="1250">
                      <a:srgbClr val="FFFFFF"/>
                    </a:gs>
                    <a:gs pos="100000">
                      <a:srgbClr val="FFFFFF"/>
                    </a:gs>
                  </a:gsLst>
                  <a:lin ang="5400000" scaled="0"/>
                </a:gradFill>
              </a:rPr>
              <a:t>auth</a:t>
            </a:r>
            <a:r>
              <a:rPr lang="en-US" sz="3200" dirty="0">
                <a:gradFill>
                  <a:gsLst>
                    <a:gs pos="1250">
                      <a:srgbClr val="FFFFFF"/>
                    </a:gs>
                    <a:gs pos="100000">
                      <a:srgbClr val="FFFFFF"/>
                    </a:gs>
                  </a:gsLst>
                  <a:lin ang="5400000" scaled="0"/>
                </a:gradFill>
              </a:rPr>
              <a:t>, requests, metering/throttling, validation)</a:t>
            </a:r>
          </a:p>
        </p:txBody>
      </p:sp>
      <p:grpSp>
        <p:nvGrpSpPr>
          <p:cNvPr id="5" name="Group 4"/>
          <p:cNvGrpSpPr/>
          <p:nvPr/>
        </p:nvGrpSpPr>
        <p:grpSpPr>
          <a:xfrm>
            <a:off x="4248419" y="1891354"/>
            <a:ext cx="3582879" cy="914400"/>
            <a:chOff x="1557031" y="1858109"/>
            <a:chExt cx="3582879" cy="914400"/>
          </a:xfrm>
        </p:grpSpPr>
        <p:sp>
          <p:nvSpPr>
            <p:cNvPr id="6" name="Rectangle 5"/>
            <p:cNvSpPr/>
            <p:nvPr/>
          </p:nvSpPr>
          <p:spPr bwMode="auto">
            <a:xfrm>
              <a:off x="155703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FE 1</a:t>
              </a:r>
            </a:p>
          </p:txBody>
        </p:sp>
        <p:sp>
          <p:nvSpPr>
            <p:cNvPr id="7" name="Rectangle 6"/>
            <p:cNvSpPr/>
            <p:nvPr/>
          </p:nvSpPr>
          <p:spPr bwMode="auto">
            <a:xfrm>
              <a:off x="3387311" y="1858109"/>
              <a:ext cx="1752599" cy="914400"/>
            </a:xfrm>
            <a:prstGeom prst="rect">
              <a:avLst/>
            </a:prstGeom>
            <a:solidFill>
              <a:srgbClr val="D83B0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FE 2</a:t>
              </a:r>
            </a:p>
          </p:txBody>
        </p:sp>
      </p:grpSp>
      <p:grpSp>
        <p:nvGrpSpPr>
          <p:cNvPr id="11" name="Group 10"/>
          <p:cNvGrpSpPr/>
          <p:nvPr/>
        </p:nvGrpSpPr>
        <p:grpSpPr>
          <a:xfrm>
            <a:off x="2418139" y="3485784"/>
            <a:ext cx="7243439" cy="914400"/>
            <a:chOff x="1557031" y="3574527"/>
            <a:chExt cx="7243439" cy="914400"/>
          </a:xfrm>
        </p:grpSpPr>
        <p:sp>
          <p:nvSpPr>
            <p:cNvPr id="12" name="Rectangle 11"/>
            <p:cNvSpPr/>
            <p:nvPr/>
          </p:nvSpPr>
          <p:spPr bwMode="auto">
            <a:xfrm>
              <a:off x="155703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1</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a:t>
              </a:r>
            </a:p>
          </p:txBody>
        </p:sp>
        <p:sp>
          <p:nvSpPr>
            <p:cNvPr id="13" name="Rectangle 12"/>
            <p:cNvSpPr/>
            <p:nvPr/>
          </p:nvSpPr>
          <p:spPr bwMode="auto">
            <a:xfrm>
              <a:off x="338731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2</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(D-E)</a:t>
              </a:r>
            </a:p>
          </p:txBody>
        </p:sp>
        <p:sp>
          <p:nvSpPr>
            <p:cNvPr id="14" name="Rectangle 13"/>
            <p:cNvSpPr/>
            <p:nvPr/>
          </p:nvSpPr>
          <p:spPr bwMode="auto">
            <a:xfrm>
              <a:off x="521759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Partition 3</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(F-J)</a:t>
              </a:r>
            </a:p>
          </p:txBody>
        </p:sp>
        <p:sp>
          <p:nvSpPr>
            <p:cNvPr id="15" name="Rectangle 14"/>
            <p:cNvSpPr/>
            <p:nvPr/>
          </p:nvSpPr>
          <p:spPr bwMode="auto">
            <a:xfrm>
              <a:off x="7047871" y="3574527"/>
              <a:ext cx="1752599" cy="914400"/>
            </a:xfrm>
            <a:prstGeom prst="rect">
              <a:avLst/>
            </a:prstGeom>
            <a:solidFill>
              <a:srgbClr val="5C2D91"/>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Partition 4</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(K-T)</a:t>
              </a:r>
            </a:p>
          </p:txBody>
        </p:sp>
      </p:grpSp>
      <p:grpSp>
        <p:nvGrpSpPr>
          <p:cNvPr id="17" name="Group 16"/>
          <p:cNvGrpSpPr/>
          <p:nvPr/>
        </p:nvGrpSpPr>
        <p:grpSpPr>
          <a:xfrm>
            <a:off x="1503000" y="5184548"/>
            <a:ext cx="9073717" cy="914400"/>
            <a:chOff x="1557031" y="5154439"/>
            <a:chExt cx="9073717" cy="914400"/>
          </a:xfrm>
        </p:grpSpPr>
        <p:sp>
          <p:nvSpPr>
            <p:cNvPr id="18" name="Rectangle 17"/>
            <p:cNvSpPr/>
            <p:nvPr/>
          </p:nvSpPr>
          <p:spPr bwMode="auto">
            <a:xfrm>
              <a:off x="155703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1</a:t>
              </a:r>
            </a:p>
          </p:txBody>
        </p:sp>
        <p:sp>
          <p:nvSpPr>
            <p:cNvPr id="19" name="Rectangle 18"/>
            <p:cNvSpPr/>
            <p:nvPr/>
          </p:nvSpPr>
          <p:spPr bwMode="auto">
            <a:xfrm>
              <a:off x="338731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Stream 2</a:t>
              </a:r>
            </a:p>
          </p:txBody>
        </p:sp>
        <p:sp>
          <p:nvSpPr>
            <p:cNvPr id="20" name="Rectangle 19"/>
            <p:cNvSpPr/>
            <p:nvPr/>
          </p:nvSpPr>
          <p:spPr bwMode="auto">
            <a:xfrm>
              <a:off x="521759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3</a:t>
              </a:r>
            </a:p>
          </p:txBody>
        </p:sp>
        <p:sp>
          <p:nvSpPr>
            <p:cNvPr id="21" name="Rectangle 20"/>
            <p:cNvSpPr/>
            <p:nvPr/>
          </p:nvSpPr>
          <p:spPr bwMode="auto">
            <a:xfrm>
              <a:off x="7047871"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4</a:t>
              </a:r>
            </a:p>
          </p:txBody>
        </p:sp>
        <p:sp>
          <p:nvSpPr>
            <p:cNvPr id="22" name="Rectangle 21"/>
            <p:cNvSpPr/>
            <p:nvPr/>
          </p:nvSpPr>
          <p:spPr bwMode="auto">
            <a:xfrm>
              <a:off x="8878149" y="5154439"/>
              <a:ext cx="1752599" cy="914400"/>
            </a:xfrm>
            <a:prstGeom prst="rect">
              <a:avLst/>
            </a:prstGeom>
            <a:solidFill>
              <a:srgbClr val="002050"/>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Stream 5</a:t>
              </a:r>
            </a:p>
          </p:txBody>
        </p:sp>
      </p:grpSp>
      <p:sp>
        <p:nvSpPr>
          <p:cNvPr id="23" name="Text Placeholder 2"/>
          <p:cNvSpPr txBox="1">
            <a:spLocks/>
          </p:cNvSpPr>
          <p:nvPr/>
        </p:nvSpPr>
        <p:spPr>
          <a:xfrm>
            <a:off x="268928" y="2805754"/>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Partition Layer (enables batch transactions and consistency)</a:t>
            </a:r>
          </a:p>
        </p:txBody>
      </p:sp>
      <p:sp>
        <p:nvSpPr>
          <p:cNvPr id="24" name="Text Placeholder 2"/>
          <p:cNvSpPr txBox="1">
            <a:spLocks/>
          </p:cNvSpPr>
          <p:nvPr/>
        </p:nvSpPr>
        <p:spPr>
          <a:xfrm>
            <a:off x="268928" y="4452351"/>
            <a:ext cx="11889564" cy="6278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Stream Layer (replicas</a:t>
            </a:r>
            <a:r>
              <a:rPr kumimoji="0" lang="en-US" sz="3200" b="0" i="0" u="none" strike="noStrike" kern="1200" cap="none" spc="0" normalizeH="0" noProof="0" dirty="0">
                <a:ln>
                  <a:noFill/>
                </a:ln>
                <a:gradFill>
                  <a:gsLst>
                    <a:gs pos="1250">
                      <a:srgbClr val="FFFFFF"/>
                    </a:gs>
                    <a:gs pos="100000">
                      <a:srgbClr val="FFFFFF"/>
                    </a:gs>
                  </a:gsLst>
                  <a:lin ang="5400000" scaled="0"/>
                </a:gradFill>
                <a:effectLst/>
                <a:uLnTx/>
                <a:uFillTx/>
                <a:latin typeface="Segoe UI Light"/>
                <a:ea typeface="+mn-ea"/>
                <a:cs typeface="+mn-cs"/>
              </a:rPr>
              <a:t> of data)</a:t>
            </a:r>
            <a:endParaRPr kumimoji="0" lang="en-US" sz="32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8835292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Partitions</a:t>
            </a:r>
          </a:p>
        </p:txBody>
      </p:sp>
      <p:sp>
        <p:nvSpPr>
          <p:cNvPr id="4" name="Content Placeholder 3"/>
          <p:cNvSpPr>
            <a:spLocks noGrp="1"/>
          </p:cNvSpPr>
          <p:nvPr>
            <p:ph sz="quarter" idx="10"/>
          </p:nvPr>
        </p:nvSpPr>
        <p:spPr/>
        <p:txBody>
          <a:bodyPr>
            <a:normAutofit fontScale="62500" lnSpcReduction="20000"/>
          </a:bodyPr>
          <a:lstStyle/>
          <a:p>
            <a:r>
              <a:rPr lang="en-US" dirty="0"/>
              <a:t>Partition is a scale mechanism for storage</a:t>
            </a:r>
          </a:p>
          <a:p>
            <a:endParaRPr lang="en-US" dirty="0"/>
          </a:p>
          <a:p>
            <a:r>
              <a:rPr lang="en-US" dirty="0"/>
              <a:t>A partition is served by a partition server</a:t>
            </a:r>
          </a:p>
          <a:p>
            <a:endParaRPr lang="en-US" dirty="0"/>
          </a:p>
          <a:p>
            <a:r>
              <a:rPr lang="en-US" dirty="0"/>
              <a:t>The scale of a partition is limited to what the partition server can handle</a:t>
            </a:r>
          </a:p>
          <a:p>
            <a:endParaRPr lang="en-US" dirty="0"/>
          </a:p>
          <a:p>
            <a:r>
              <a:rPr lang="en-US" dirty="0"/>
              <a:t>Data in </a:t>
            </a:r>
            <a:r>
              <a:rPr lang="en-US" dirty="0">
                <a:solidFill>
                  <a:srgbClr val="FFFF00"/>
                </a:solidFill>
              </a:rPr>
              <a:t>same partition </a:t>
            </a:r>
            <a:r>
              <a:rPr lang="en-US" dirty="0"/>
              <a:t>can be updated in an </a:t>
            </a:r>
            <a:r>
              <a:rPr lang="en-US" dirty="0">
                <a:solidFill>
                  <a:srgbClr val="FFFF00"/>
                </a:solidFill>
              </a:rPr>
              <a:t>atomic</a:t>
            </a:r>
            <a:r>
              <a:rPr lang="en-US" dirty="0"/>
              <a:t> manner.  For example,</a:t>
            </a:r>
          </a:p>
          <a:p>
            <a:pPr lvl="1"/>
            <a:r>
              <a:rPr lang="en-US" dirty="0"/>
              <a:t>Update a list of blocks in a blob and commit together</a:t>
            </a:r>
          </a:p>
          <a:p>
            <a:pPr lvl="1"/>
            <a:r>
              <a:rPr lang="en-US" dirty="0"/>
              <a:t>Add/Update/Delete entities in a table as part of a transaction</a:t>
            </a:r>
          </a:p>
          <a:p>
            <a:pPr lvl="1"/>
            <a:r>
              <a:rPr lang="en-US" dirty="0"/>
              <a:t>Write a batch of messages to a queue</a:t>
            </a:r>
          </a:p>
          <a:p>
            <a:pPr marL="336145" lvl="1" indent="0">
              <a:buNone/>
            </a:pPr>
            <a:endParaRPr lang="en-US" dirty="0"/>
          </a:p>
          <a:p>
            <a:r>
              <a:rPr lang="en-US" dirty="0"/>
              <a:t>Data in </a:t>
            </a:r>
            <a:r>
              <a:rPr lang="en-US" dirty="0">
                <a:solidFill>
                  <a:srgbClr val="FFFF00"/>
                </a:solidFill>
              </a:rPr>
              <a:t>separate partitions </a:t>
            </a:r>
            <a:r>
              <a:rPr lang="en-US" dirty="0"/>
              <a:t>can be </a:t>
            </a:r>
            <a:r>
              <a:rPr lang="en-US" dirty="0">
                <a:solidFill>
                  <a:srgbClr val="FFFF00"/>
                </a:solidFill>
              </a:rPr>
              <a:t>load balanced</a:t>
            </a:r>
            <a:r>
              <a:rPr lang="en-US" dirty="0"/>
              <a:t> across partition servers.</a:t>
            </a:r>
          </a:p>
        </p:txBody>
      </p:sp>
    </p:spTree>
    <p:extLst>
      <p:ext uri="{BB962C8B-B14F-4D97-AF65-F5344CB8AC3E}">
        <p14:creationId xmlns:p14="http://schemas.microsoft.com/office/powerpoint/2010/main" val="25689592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https</a:t>
            </a:r>
            <a:r>
              <a:rPr lang="en-US" sz="2400"/>
              <a:t>://storageaccountname.blob.core.windows.net/CONTAINERNAME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Blob Storage Container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20236"/>
              <a:gd name="adj2" fmla="val -241493"/>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blobname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51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447098"/>
          </a:xfrm>
        </p:spPr>
        <p:txBody>
          <a:bodyPr/>
          <a:lstStyle/>
          <a:p>
            <a:r>
              <a:rPr lang="en-US" dirty="0"/>
              <a:t>Azure Storage Overview and Architecture</a:t>
            </a:r>
          </a:p>
          <a:p>
            <a:r>
              <a:rPr lang="en-US" dirty="0"/>
              <a:t>Premium Storage</a:t>
            </a:r>
          </a:p>
          <a:p>
            <a:r>
              <a:rPr lang="en-US" dirty="0"/>
              <a:t>Scalability Targets</a:t>
            </a:r>
          </a:p>
          <a:p>
            <a:r>
              <a:rPr lang="en-US" dirty="0"/>
              <a:t>Authentication and Access Control</a:t>
            </a:r>
          </a:p>
          <a:p>
            <a:r>
              <a:rPr lang="en-US"/>
              <a:t>Common Usage </a:t>
            </a:r>
            <a:r>
              <a:rPr lang="en-US" dirty="0"/>
              <a:t>Patterns</a:t>
            </a:r>
          </a:p>
        </p:txBody>
      </p:sp>
    </p:spTree>
    <p:extLst>
      <p:ext uri="{BB962C8B-B14F-4D97-AF65-F5344CB8AC3E}">
        <p14:creationId xmlns:p14="http://schemas.microsoft.com/office/powerpoint/2010/main" val="237660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74639" y="1582057"/>
            <a:ext cx="11670618" cy="48187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https://storageaccountname.table.core.windows.net/TABLENAME/</a:t>
            </a:r>
          </a:p>
        </p:txBody>
      </p:sp>
      <p:sp>
        <p:nvSpPr>
          <p:cNvPr id="6" name="Rectangle 5"/>
          <p:cNvSpPr/>
          <p:nvPr/>
        </p:nvSpPr>
        <p:spPr bwMode="auto">
          <a:xfrm>
            <a:off x="444037" y="2249714"/>
            <a:ext cx="11366753" cy="399142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 = Last Name (Example)</a:t>
            </a:r>
          </a:p>
        </p:txBody>
      </p:sp>
      <p:sp>
        <p:nvSpPr>
          <p:cNvPr id="7" name="Rectangle 6"/>
          <p:cNvSpPr/>
          <p:nvPr/>
        </p:nvSpPr>
        <p:spPr bwMode="auto">
          <a:xfrm>
            <a:off x="7768043" y="2850605"/>
            <a:ext cx="3990494" cy="3222172"/>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lastname2</a:t>
            </a:r>
          </a:p>
        </p:txBody>
      </p:sp>
      <p:sp>
        <p:nvSpPr>
          <p:cNvPr id="9" name="Rectangle 8"/>
          <p:cNvSpPr/>
          <p:nvPr/>
        </p:nvSpPr>
        <p:spPr bwMode="auto">
          <a:xfrm>
            <a:off x="553411" y="2859314"/>
            <a:ext cx="7397512" cy="322217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lastname1</a:t>
            </a:r>
          </a:p>
        </p:txBody>
      </p:sp>
      <p:sp>
        <p:nvSpPr>
          <p:cNvPr id="3" name="Title 2"/>
          <p:cNvSpPr>
            <a:spLocks noGrp="1"/>
          </p:cNvSpPr>
          <p:nvPr>
            <p:ph type="title"/>
          </p:nvPr>
        </p:nvSpPr>
        <p:spPr/>
        <p:txBody>
          <a:bodyPr/>
          <a:lstStyle/>
          <a:p>
            <a:r>
              <a:rPr lang="en-US"/>
              <a:t>Table Storage Concepts</a:t>
            </a:r>
            <a:endParaRPr lang="en-US" dirty="0"/>
          </a:p>
        </p:txBody>
      </p:sp>
      <p:graphicFrame>
        <p:nvGraphicFramePr>
          <p:cNvPr id="5" name="Content Placeholder 4"/>
          <p:cNvGraphicFramePr>
            <a:graphicFrameLocks noGrp="1"/>
          </p:cNvGraphicFramePr>
          <p:nvPr>
            <p:ph sz="quarter" idx="10"/>
            <p:extLst/>
          </p:nvPr>
        </p:nvGraphicFramePr>
        <p:xfrm>
          <a:off x="722810" y="3352800"/>
          <a:ext cx="10868296" cy="250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ular Callout 9"/>
          <p:cNvSpPr/>
          <p:nvPr/>
        </p:nvSpPr>
        <p:spPr bwMode="auto">
          <a:xfrm>
            <a:off x="268928" y="6252368"/>
            <a:ext cx="4059634" cy="457200"/>
          </a:xfrm>
          <a:prstGeom prst="wedgeRoundRectCallout">
            <a:avLst>
              <a:gd name="adj1" fmla="val -21237"/>
              <a:gd name="adj2" fmla="val -199854"/>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lastname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7829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74638" y="2016806"/>
            <a:ext cx="11351305" cy="387531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t>https://storageaccountname.queue.core.windows.net/QUEUENAME/</a:t>
            </a:r>
          </a:p>
        </p:txBody>
      </p:sp>
      <p:sp>
        <p:nvSpPr>
          <p:cNvPr id="3" name="Title 2"/>
          <p:cNvSpPr>
            <a:spLocks noGrp="1"/>
          </p:cNvSpPr>
          <p:nvPr>
            <p:ph type="title"/>
          </p:nvPr>
        </p:nvSpPr>
        <p:spPr/>
        <p:txBody>
          <a:bodyPr/>
          <a:lstStyle/>
          <a:p>
            <a:r>
              <a:rPr lang="en-US" dirty="0"/>
              <a:t>Queue Storage Concepts</a:t>
            </a:r>
          </a:p>
        </p:txBody>
      </p:sp>
      <p:graphicFrame>
        <p:nvGraphicFramePr>
          <p:cNvPr id="5" name="Content Placeholder 4"/>
          <p:cNvGraphicFramePr>
            <a:graphicFrameLocks noGrp="1"/>
          </p:cNvGraphicFramePr>
          <p:nvPr>
            <p:ph sz="quarter" idx="10"/>
            <p:extLst/>
          </p:nvPr>
        </p:nvGraphicFramePr>
        <p:xfrm>
          <a:off x="1835490" y="2800578"/>
          <a:ext cx="8229600" cy="2656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ular Callout 6"/>
          <p:cNvSpPr/>
          <p:nvPr/>
        </p:nvSpPr>
        <p:spPr bwMode="auto">
          <a:xfrm>
            <a:off x="323682" y="6037942"/>
            <a:ext cx="4059634" cy="457200"/>
          </a:xfrm>
          <a:prstGeom prst="wedgeRoundRectCallout">
            <a:avLst>
              <a:gd name="adj1" fmla="val -23024"/>
              <a:gd name="adj2" fmla="val -173957"/>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 Key=</a:t>
            </a:r>
            <a:r>
              <a:rPr lang="en-US" sz="2400" dirty="0" err="1">
                <a:gradFill>
                  <a:gsLst>
                    <a:gs pos="0">
                      <a:srgbClr val="FFFFFF"/>
                    </a:gs>
                    <a:gs pos="100000">
                      <a:srgbClr val="FFFFFF"/>
                    </a:gs>
                  </a:gsLst>
                  <a:lin ang="5400000" scaled="0"/>
                </a:gradFill>
                <a:ea typeface="Segoe UI" pitchFamily="34" charset="0"/>
                <a:cs typeface="Segoe UI" pitchFamily="34" charset="0"/>
              </a:rPr>
              <a:t>queuename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480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71463" y="1567543"/>
            <a:ext cx="11351306" cy="46445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algn="ctr" defTabSz="932472" fontAlgn="base">
              <a:lnSpc>
                <a:spcPct val="90000"/>
              </a:lnSpc>
              <a:spcBef>
                <a:spcPct val="0"/>
              </a:spcBef>
              <a:spcAft>
                <a:spcPct val="0"/>
              </a:spcAft>
            </a:pPr>
            <a:r>
              <a:rPr lang="en-US" sz="2400" dirty="0"/>
              <a:t>file:\\storageaccountname.files.core.windows.net\SHARENAME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Files Storage Concepts</a:t>
            </a:r>
          </a:p>
        </p:txBody>
      </p:sp>
      <p:graphicFrame>
        <p:nvGraphicFramePr>
          <p:cNvPr id="5" name="Content Placeholder 4"/>
          <p:cNvGraphicFramePr>
            <a:graphicFrameLocks noGrp="1"/>
          </p:cNvGraphicFramePr>
          <p:nvPr>
            <p:ph sz="quarter" idx="10"/>
            <p:extLst/>
          </p:nvPr>
        </p:nvGraphicFramePr>
        <p:xfrm>
          <a:off x="1832316" y="2423884"/>
          <a:ext cx="8229600" cy="361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Lock"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6141" y="1968037"/>
            <a:ext cx="563353" cy="563353"/>
          </a:xfrm>
          <a:prstGeom prst="rect">
            <a:avLst/>
          </a:prstGeom>
        </p:spPr>
      </p:pic>
      <p:pic>
        <p:nvPicPr>
          <p:cNvPr id="6" name="lock2"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4453" y="1968037"/>
            <a:ext cx="563353" cy="563353"/>
          </a:xfrm>
          <a:prstGeom prst="rect">
            <a:avLst/>
          </a:prstGeom>
        </p:spPr>
      </p:pic>
      <p:pic>
        <p:nvPicPr>
          <p:cNvPr id="4" name="unlock3" hidden="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49038" y="1968037"/>
            <a:ext cx="563353" cy="563353"/>
          </a:xfrm>
          <a:prstGeom prst="rect">
            <a:avLst/>
          </a:prstGeom>
        </p:spPr>
      </p:pic>
      <p:pic>
        <p:nvPicPr>
          <p:cNvPr id="7" name="lock4" hidden="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32101" y="5255988"/>
            <a:ext cx="563353" cy="563353"/>
          </a:xfrm>
          <a:prstGeom prst="rect">
            <a:avLst/>
          </a:prstGeom>
        </p:spPr>
      </p:pic>
      <p:sp>
        <p:nvSpPr>
          <p:cNvPr id="16" name="Rounded Rectangular Callout 15"/>
          <p:cNvSpPr/>
          <p:nvPr/>
        </p:nvSpPr>
        <p:spPr bwMode="auto">
          <a:xfrm>
            <a:off x="274638" y="6240463"/>
            <a:ext cx="4059634" cy="457200"/>
          </a:xfrm>
          <a:prstGeom prst="wedgeRoundRectCallout">
            <a:avLst>
              <a:gd name="adj1" fmla="val -6578"/>
              <a:gd name="adj2" fmla="val -162128"/>
              <a:gd name="adj3" fmla="val 166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Partition Key=</a:t>
            </a:r>
            <a:r>
              <a:rPr lang="en-US" sz="2000" dirty="0" err="1">
                <a:gradFill>
                  <a:gsLst>
                    <a:gs pos="0">
                      <a:srgbClr val="FFFFFF"/>
                    </a:gs>
                    <a:gs pos="100000">
                      <a:srgbClr val="FFFFFF"/>
                    </a:gs>
                  </a:gsLst>
                  <a:lin ang="5400000" scaled="0"/>
                </a:gradFill>
                <a:ea typeface="Segoe UI" pitchFamily="34" charset="0"/>
                <a:cs typeface="Segoe UI" pitchFamily="34" charset="0"/>
              </a:rPr>
              <a:t>sharename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9359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Files</a:t>
            </a:r>
          </a:p>
        </p:txBody>
      </p:sp>
    </p:spTree>
    <p:extLst>
      <p:ext uri="{BB962C8B-B14F-4D97-AF65-F5344CB8AC3E}">
        <p14:creationId xmlns:p14="http://schemas.microsoft.com/office/powerpoint/2010/main" val="2885271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Targets</a:t>
            </a:r>
          </a:p>
        </p:txBody>
      </p:sp>
    </p:spTree>
    <p:extLst>
      <p:ext uri="{BB962C8B-B14F-4D97-AF65-F5344CB8AC3E}">
        <p14:creationId xmlns:p14="http://schemas.microsoft.com/office/powerpoint/2010/main" val="16633356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Targets</a:t>
            </a:r>
          </a:p>
        </p:txBody>
      </p:sp>
      <p:grpSp>
        <p:nvGrpSpPr>
          <p:cNvPr id="39" name="Group 38"/>
          <p:cNvGrpSpPr/>
          <p:nvPr/>
        </p:nvGrpSpPr>
        <p:grpSpPr>
          <a:xfrm>
            <a:off x="814925" y="1815485"/>
            <a:ext cx="5198230" cy="1894884"/>
            <a:chOff x="272318" y="1277603"/>
            <a:chExt cx="5198230" cy="1894884"/>
          </a:xfrm>
        </p:grpSpPr>
        <p:sp>
          <p:nvSpPr>
            <p:cNvPr id="4" name="Rectangle 3"/>
            <p:cNvSpPr/>
            <p:nvPr/>
          </p:nvSpPr>
          <p:spPr bwMode="auto">
            <a:xfrm>
              <a:off x="2723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Blobs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411" y="1283002"/>
              <a:ext cx="780290" cy="780290"/>
            </a:xfrm>
            <a:prstGeom prst="rect">
              <a:avLst/>
            </a:prstGeom>
          </p:spPr>
        </p:pic>
        <p:sp>
          <p:nvSpPr>
            <p:cNvPr id="14" name="TextBox 13"/>
            <p:cNvSpPr txBox="1"/>
            <p:nvPr/>
          </p:nvSpPr>
          <p:spPr>
            <a:xfrm>
              <a:off x="272318" y="1975236"/>
              <a:ext cx="5198230" cy="1197251"/>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500 IOPS</a:t>
              </a:r>
              <a:r>
                <a:rPr lang="en-US" dirty="0">
                  <a:solidFill>
                    <a:schemeClr val="bg1">
                      <a:lumMod val="75000"/>
                    </a:schemeClr>
                  </a:solidFill>
                </a:rPr>
                <a:t> or 60MB/s on Standard Storage.</a:t>
              </a:r>
            </a:p>
            <a:p>
              <a:pPr>
                <a:lnSpc>
                  <a:spcPct val="90000"/>
                </a:lnSpc>
                <a:spcAft>
                  <a:spcPts val="600"/>
                </a:spcAft>
              </a:pPr>
              <a:r>
                <a:rPr lang="en-US" dirty="0">
                  <a:solidFill>
                    <a:schemeClr val="bg1">
                      <a:lumMod val="75000"/>
                    </a:schemeClr>
                  </a:solidFill>
                </a:rPr>
                <a:t>Basic/Standard Tier VM: 300/500 IOPS/disk.</a:t>
              </a:r>
            </a:p>
            <a:p>
              <a:pPr>
                <a:lnSpc>
                  <a:spcPct val="90000"/>
                </a:lnSpc>
                <a:spcAft>
                  <a:spcPts val="600"/>
                </a:spcAft>
              </a:pPr>
              <a:r>
                <a:rPr lang="en-US" dirty="0">
                  <a:solidFill>
                    <a:schemeClr val="bg1">
                      <a:lumMod val="75000"/>
                    </a:schemeClr>
                  </a:solidFill>
                </a:rPr>
                <a:t>*S-Series VM w/ Prem Storage: 5,000 IOPS/disk.</a:t>
              </a:r>
              <a:endParaRPr lang="en-US" sz="1600" dirty="0">
                <a:solidFill>
                  <a:schemeClr val="bg1">
                    <a:lumMod val="75000"/>
                  </a:schemeClr>
                </a:solidFill>
              </a:endParaRPr>
            </a:p>
          </p:txBody>
        </p:sp>
        <p:cxnSp>
          <p:nvCxnSpPr>
            <p:cNvPr id="5" name="Straight Connector 4"/>
            <p:cNvCxnSpPr/>
            <p:nvPr/>
          </p:nvCxnSpPr>
          <p:spPr>
            <a:xfrm>
              <a:off x="489612" y="1975236"/>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271740" y="1815485"/>
            <a:ext cx="5095299" cy="1871063"/>
            <a:chOff x="6254020" y="1277603"/>
            <a:chExt cx="5095299" cy="1871063"/>
          </a:xfrm>
        </p:grpSpPr>
        <p:sp>
          <p:nvSpPr>
            <p:cNvPr id="6" name="Rectangle 5"/>
            <p:cNvSpPr/>
            <p:nvPr/>
          </p:nvSpPr>
          <p:spPr bwMode="auto">
            <a:xfrm>
              <a:off x="6254020" y="1277603"/>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File Shares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0445" y="1283002"/>
              <a:ext cx="780290" cy="780290"/>
            </a:xfrm>
            <a:prstGeom prst="rect">
              <a:avLst/>
            </a:prstGeom>
          </p:spPr>
        </p:pic>
        <p:sp>
          <p:nvSpPr>
            <p:cNvPr id="20" name="TextBox 19"/>
            <p:cNvSpPr txBox="1"/>
            <p:nvPr/>
          </p:nvSpPr>
          <p:spPr>
            <a:xfrm>
              <a:off x="6254020" y="1975236"/>
              <a:ext cx="4975630"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1,000 IOPS </a:t>
              </a:r>
              <a:r>
                <a:rPr lang="en-US" dirty="0">
                  <a:solidFill>
                    <a:schemeClr val="bg1">
                      <a:lumMod val="75000"/>
                    </a:schemeClr>
                  </a:solidFill>
                </a:rPr>
                <a:t>or 60MB/second (8K object size). </a:t>
              </a:r>
            </a:p>
          </p:txBody>
        </p:sp>
        <p:cxnSp>
          <p:nvCxnSpPr>
            <p:cNvPr id="26" name="Straight Connector 25"/>
            <p:cNvCxnSpPr/>
            <p:nvPr/>
          </p:nvCxnSpPr>
          <p:spPr>
            <a:xfrm>
              <a:off x="6451141" y="1975236"/>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814925" y="3964959"/>
            <a:ext cx="5095300" cy="1871064"/>
            <a:chOff x="272318" y="3884277"/>
            <a:chExt cx="5095300" cy="1871064"/>
          </a:xfrm>
        </p:grpSpPr>
        <p:sp>
          <p:nvSpPr>
            <p:cNvPr id="8" name="Rectangle 7"/>
            <p:cNvSpPr/>
            <p:nvPr/>
          </p:nvSpPr>
          <p:spPr bwMode="auto">
            <a:xfrm>
              <a:off x="2723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Tables</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593" y="3884277"/>
              <a:ext cx="780290" cy="780290"/>
            </a:xfrm>
            <a:prstGeom prst="rect">
              <a:avLst/>
            </a:prstGeom>
          </p:spPr>
        </p:pic>
        <p:sp>
          <p:nvSpPr>
            <p:cNvPr id="21" name="TextBox 20"/>
            <p:cNvSpPr txBox="1"/>
            <p:nvPr/>
          </p:nvSpPr>
          <p:spPr>
            <a:xfrm>
              <a:off x="272318" y="4591294"/>
              <a:ext cx="47143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Entities/second </a:t>
              </a:r>
              <a:r>
                <a:rPr lang="en-US" dirty="0">
                  <a:solidFill>
                    <a:schemeClr val="bg1">
                      <a:lumMod val="75000"/>
                    </a:schemeClr>
                  </a:solidFill>
                </a:rPr>
                <a:t>(1K entity size)</a:t>
              </a:r>
            </a:p>
          </p:txBody>
        </p:sp>
        <p:cxnSp>
          <p:nvCxnSpPr>
            <p:cNvPr id="27" name="Straight Connector 26"/>
            <p:cNvCxnSpPr/>
            <p:nvPr/>
          </p:nvCxnSpPr>
          <p:spPr>
            <a:xfrm>
              <a:off x="489612" y="4591294"/>
              <a:ext cx="38000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271739" y="3964959"/>
            <a:ext cx="5095299" cy="1871064"/>
            <a:chOff x="6254019" y="3884277"/>
            <a:chExt cx="5095299" cy="1871064"/>
          </a:xfrm>
        </p:grpSpPr>
        <p:sp>
          <p:nvSpPr>
            <p:cNvPr id="9" name="Rectangle 8"/>
            <p:cNvSpPr/>
            <p:nvPr/>
          </p:nvSpPr>
          <p:spPr bwMode="auto">
            <a:xfrm>
              <a:off x="6254019" y="3884278"/>
              <a:ext cx="5095299" cy="18710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400" dirty="0">
                  <a:solidFill>
                    <a:schemeClr val="tx2">
                      <a:lumMod val="25000"/>
                    </a:schemeClr>
                  </a:solidFill>
                  <a:ea typeface="Segoe UI" pitchFamily="34" charset="0"/>
                  <a:cs typeface="Segoe UI" pitchFamily="34" charset="0"/>
                </a:rPr>
                <a:t>Queues</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70282" y="3884277"/>
              <a:ext cx="780290" cy="780290"/>
            </a:xfrm>
            <a:prstGeom prst="rect">
              <a:avLst/>
            </a:prstGeom>
          </p:spPr>
        </p:pic>
        <p:sp>
          <p:nvSpPr>
            <p:cNvPr id="22" name="TextBox 21"/>
            <p:cNvSpPr txBox="1"/>
            <p:nvPr/>
          </p:nvSpPr>
          <p:spPr>
            <a:xfrm>
              <a:off x="6254019" y="4591294"/>
              <a:ext cx="4836715" cy="544765"/>
            </a:xfrm>
            <a:prstGeom prst="rect">
              <a:avLst/>
            </a:prstGeom>
            <a:noFill/>
          </p:spPr>
          <p:txBody>
            <a:bodyPr wrap="square" lIns="182880" tIns="146304" rIns="182880" bIns="146304" rtlCol="0">
              <a:spAutoFit/>
            </a:bodyPr>
            <a:lstStyle/>
            <a:p>
              <a:pPr>
                <a:lnSpc>
                  <a:spcPct val="90000"/>
                </a:lnSpc>
                <a:spcAft>
                  <a:spcPts val="600"/>
                </a:spcAft>
              </a:pPr>
              <a:r>
                <a:rPr lang="en-US" b="1" dirty="0">
                  <a:solidFill>
                    <a:schemeClr val="bg1">
                      <a:lumMod val="75000"/>
                    </a:schemeClr>
                  </a:solidFill>
                </a:rPr>
                <a:t>2,000 Messages/second </a:t>
              </a:r>
              <a:r>
                <a:rPr lang="en-US" dirty="0">
                  <a:solidFill>
                    <a:schemeClr val="bg1">
                      <a:lumMod val="75000"/>
                    </a:schemeClr>
                  </a:solidFill>
                </a:rPr>
                <a:t>(1K message size).</a:t>
              </a:r>
            </a:p>
          </p:txBody>
        </p:sp>
        <p:cxnSp>
          <p:nvCxnSpPr>
            <p:cNvPr id="28" name="Straight Connector 27"/>
            <p:cNvCxnSpPr/>
            <p:nvPr/>
          </p:nvCxnSpPr>
          <p:spPr>
            <a:xfrm>
              <a:off x="6451141" y="4591294"/>
              <a:ext cx="3903094"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bwMode="auto">
          <a:xfrm>
            <a:off x="380790" y="1398494"/>
            <a:ext cx="11430001" cy="481404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718310" y="941816"/>
            <a:ext cx="780290" cy="780290"/>
          </a:xfrm>
          <a:prstGeom prst="rect">
            <a:avLst/>
          </a:prstGeom>
        </p:spPr>
      </p:pic>
      <p:sp>
        <p:nvSpPr>
          <p:cNvPr id="45" name="TextBox 44"/>
          <p:cNvSpPr txBox="1"/>
          <p:nvPr/>
        </p:nvSpPr>
        <p:spPr>
          <a:xfrm>
            <a:off x="5529240" y="941815"/>
            <a:ext cx="518907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 Standard Storage Account: 20,000 IOPS</a:t>
            </a:r>
          </a:p>
        </p:txBody>
      </p:sp>
    </p:spTree>
    <p:extLst>
      <p:ext uri="{BB962C8B-B14F-4D97-AF65-F5344CB8AC3E}">
        <p14:creationId xmlns:p14="http://schemas.microsoft.com/office/powerpoint/2010/main" val="2208689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Scalability Targets</a:t>
            </a:r>
          </a:p>
        </p:txBody>
      </p:sp>
    </p:spTree>
    <p:extLst>
      <p:ext uri="{BB962C8B-B14F-4D97-AF65-F5344CB8AC3E}">
        <p14:creationId xmlns:p14="http://schemas.microsoft.com/office/powerpoint/2010/main" val="4210532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and Access Control</a:t>
            </a:r>
          </a:p>
        </p:txBody>
      </p:sp>
    </p:spTree>
    <p:extLst>
      <p:ext uri="{BB962C8B-B14F-4D97-AF65-F5344CB8AC3E}">
        <p14:creationId xmlns:p14="http://schemas.microsoft.com/office/powerpoint/2010/main" val="40802469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security</a:t>
            </a:r>
          </a:p>
        </p:txBody>
      </p:sp>
      <p:sp>
        <p:nvSpPr>
          <p:cNvPr id="4" name="Text Placeholder 3"/>
          <p:cNvSpPr>
            <a:spLocks noGrp="1"/>
          </p:cNvSpPr>
          <p:nvPr>
            <p:ph sz="quarter" idx="10"/>
          </p:nvPr>
        </p:nvSpPr>
        <p:spPr>
          <a:xfrm>
            <a:off x="268289" y="1398397"/>
            <a:ext cx="8879606" cy="3990652"/>
          </a:xfrm>
        </p:spPr>
        <p:txBody>
          <a:bodyPr>
            <a:normAutofit fontScale="70000" lnSpcReduction="20000"/>
          </a:bodyPr>
          <a:lstStyle/>
          <a:p>
            <a:r>
              <a:rPr lang="en-US" dirty="0"/>
              <a:t>A storage account is protected by an access key </a:t>
            </a:r>
          </a:p>
          <a:p>
            <a:endParaRPr lang="en-US" dirty="0"/>
          </a:p>
          <a:p>
            <a:r>
              <a:rPr lang="en-US" dirty="0"/>
              <a:t>The storage account name and access key collectively are used to authenticate to the account</a:t>
            </a:r>
          </a:p>
          <a:p>
            <a:endParaRPr lang="en-US" dirty="0"/>
          </a:p>
          <a:p>
            <a:r>
              <a:rPr lang="en-US" dirty="0"/>
              <a:t>The access key gives you </a:t>
            </a:r>
            <a:r>
              <a:rPr lang="en-US" dirty="0">
                <a:solidFill>
                  <a:srgbClr val="FFFF00"/>
                </a:solidFill>
              </a:rPr>
              <a:t>full access </a:t>
            </a:r>
            <a:r>
              <a:rPr lang="en-US" dirty="0"/>
              <a:t>to the storage account</a:t>
            </a:r>
          </a:p>
          <a:p>
            <a:pPr lvl="1"/>
            <a:r>
              <a:rPr lang="en-US" dirty="0"/>
              <a:t>RBAC is an effective way to limit this.</a:t>
            </a:r>
          </a:p>
          <a:p>
            <a:endParaRPr lang="en-US" dirty="0"/>
          </a:p>
          <a:p>
            <a:r>
              <a:rPr lang="en-US" dirty="0"/>
              <a:t>Rotate access keys regularly</a:t>
            </a:r>
          </a:p>
        </p:txBody>
      </p:sp>
      <p:pic>
        <p:nvPicPr>
          <p:cNvPr id="5" name="Picture 4"/>
          <p:cNvPicPr>
            <a:picLocks noChangeAspect="1"/>
          </p:cNvPicPr>
          <p:nvPr/>
        </p:nvPicPr>
        <p:blipFill>
          <a:blip r:embed="rId3"/>
          <a:stretch>
            <a:fillRect/>
          </a:stretch>
        </p:blipFill>
        <p:spPr>
          <a:xfrm>
            <a:off x="9350594" y="773122"/>
            <a:ext cx="2678925" cy="3942924"/>
          </a:xfrm>
          <a:prstGeom prst="rect">
            <a:avLst/>
          </a:prstGeom>
        </p:spPr>
      </p:pic>
      <p:grpSp>
        <p:nvGrpSpPr>
          <p:cNvPr id="23" name="Group 22"/>
          <p:cNvGrpSpPr/>
          <p:nvPr/>
        </p:nvGrpSpPr>
        <p:grpSpPr>
          <a:xfrm>
            <a:off x="2289579" y="4894012"/>
            <a:ext cx="8400477" cy="1580141"/>
            <a:chOff x="87528" y="4000298"/>
            <a:chExt cx="8400477" cy="1580141"/>
          </a:xfrm>
        </p:grpSpPr>
        <p:grpSp>
          <p:nvGrpSpPr>
            <p:cNvPr id="21" name="Group 20"/>
            <p:cNvGrpSpPr/>
            <p:nvPr/>
          </p:nvGrpSpPr>
          <p:grpSpPr>
            <a:xfrm>
              <a:off x="6183970" y="4375359"/>
              <a:ext cx="2304035" cy="1205080"/>
              <a:chOff x="5226316" y="4099944"/>
              <a:chExt cx="2304035" cy="1205080"/>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8" name="TextBox 7"/>
              <p:cNvSpPr txBox="1"/>
              <p:nvPr/>
            </p:nvSpPr>
            <p:spPr>
              <a:xfrm>
                <a:off x="5226316" y="4760259"/>
                <a:ext cx="2304035"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a:t>
                </a:r>
              </a:p>
            </p:txBody>
          </p:sp>
        </p:grpSp>
        <p:grpSp>
          <p:nvGrpSpPr>
            <p:cNvPr id="20" name="Group 19"/>
            <p:cNvGrpSpPr/>
            <p:nvPr/>
          </p:nvGrpSpPr>
          <p:grpSpPr>
            <a:xfrm>
              <a:off x="3135749" y="4375359"/>
              <a:ext cx="1470476" cy="1205080"/>
              <a:chOff x="2565945" y="4099944"/>
              <a:chExt cx="1470476" cy="1205080"/>
            </a:xfrm>
          </p:grpSpPr>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9" name="TextBox 8"/>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19" name="Group 18"/>
            <p:cNvGrpSpPr/>
            <p:nvPr/>
          </p:nvGrpSpPr>
          <p:grpSpPr>
            <a:xfrm>
              <a:off x="87528" y="4375359"/>
              <a:ext cx="1470476" cy="1205080"/>
              <a:chOff x="239026" y="4099944"/>
              <a:chExt cx="1470476" cy="1205080"/>
            </a:xfrm>
          </p:grpSpPr>
          <p:pic>
            <p:nvPicPr>
              <p:cNvPr id="10" name="Picture 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1" name="TextBox 10"/>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13" name="Straight Arrow Connector 12"/>
            <p:cNvCxnSpPr>
              <a:stCxn id="10" idx="3"/>
              <a:endCxn id="6" idx="1"/>
            </p:cNvCxnSpPr>
            <p:nvPr/>
          </p:nvCxnSpPr>
          <p:spPr>
            <a:xfrm>
              <a:off x="1212911" y="4765504"/>
              <a:ext cx="226793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1"/>
            </p:cNvCxnSpPr>
            <p:nvPr/>
          </p:nvCxnSpPr>
          <p:spPr>
            <a:xfrm>
              <a:off x="4261132" y="4765504"/>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2146" y="4000298"/>
              <a:ext cx="2242682"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grpSp>
    </p:spTree>
    <p:extLst>
      <p:ext uri="{BB962C8B-B14F-4D97-AF65-F5344CB8AC3E}">
        <p14:creationId xmlns:p14="http://schemas.microsoft.com/office/powerpoint/2010/main" val="9014485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Access Signatures (SAS)</a:t>
            </a:r>
          </a:p>
        </p:txBody>
      </p:sp>
      <p:sp>
        <p:nvSpPr>
          <p:cNvPr id="2" name="Text Placeholder 1"/>
          <p:cNvSpPr>
            <a:spLocks noGrp="1"/>
          </p:cNvSpPr>
          <p:nvPr>
            <p:ph sz="quarter" idx="10"/>
          </p:nvPr>
        </p:nvSpPr>
        <p:spPr>
          <a:xfrm>
            <a:off x="268288" y="1398397"/>
            <a:ext cx="11542503" cy="2660477"/>
          </a:xfrm>
        </p:spPr>
        <p:txBody>
          <a:bodyPr>
            <a:normAutofit fontScale="70000" lnSpcReduction="20000"/>
          </a:bodyPr>
          <a:lstStyle/>
          <a:p>
            <a:r>
              <a:rPr lang="en-US" dirty="0"/>
              <a:t>A URI containing information to grant </a:t>
            </a:r>
            <a:r>
              <a:rPr lang="en-US" dirty="0">
                <a:solidFill>
                  <a:srgbClr val="FFFF00"/>
                </a:solidFill>
              </a:rPr>
              <a:t>limited or full access </a:t>
            </a:r>
            <a:r>
              <a:rPr lang="en-US" dirty="0"/>
              <a:t>to objects in your storage account</a:t>
            </a:r>
          </a:p>
          <a:p>
            <a:endParaRPr lang="en-US" dirty="0"/>
          </a:p>
          <a:p>
            <a:r>
              <a:rPr lang="en-US" dirty="0"/>
              <a:t>SAS tokens identify a resource, start time, stop time, and permissions</a:t>
            </a:r>
          </a:p>
          <a:p>
            <a:endParaRPr lang="en-US" dirty="0"/>
          </a:p>
          <a:p>
            <a:r>
              <a:rPr lang="en-US" dirty="0"/>
              <a:t>Access policies can be used for resource containers</a:t>
            </a:r>
          </a:p>
          <a:p>
            <a:pPr lvl="1"/>
            <a:r>
              <a:rPr lang="en-US" dirty="0"/>
              <a:t>Blob container, File Share, Table, Queue</a:t>
            </a:r>
          </a:p>
        </p:txBody>
      </p:sp>
      <p:grpSp>
        <p:nvGrpSpPr>
          <p:cNvPr id="27" name="Group 26"/>
          <p:cNvGrpSpPr/>
          <p:nvPr/>
        </p:nvGrpSpPr>
        <p:grpSpPr>
          <a:xfrm>
            <a:off x="1839620" y="4002800"/>
            <a:ext cx="8400477" cy="2555226"/>
            <a:chOff x="163720" y="4156876"/>
            <a:chExt cx="8400477" cy="2555226"/>
          </a:xfrm>
        </p:grpSpPr>
        <p:grpSp>
          <p:nvGrpSpPr>
            <p:cNvPr id="5" name="Group 4"/>
            <p:cNvGrpSpPr/>
            <p:nvPr/>
          </p:nvGrpSpPr>
          <p:grpSpPr>
            <a:xfrm>
              <a:off x="6260162" y="4546626"/>
              <a:ext cx="2304035" cy="1454379"/>
              <a:chOff x="5226316" y="4099944"/>
              <a:chExt cx="2304035" cy="1454379"/>
            </a:xfrm>
          </p:grpSpPr>
          <p:pic>
            <p:nvPicPr>
              <p:cNvPr id="15" name="Picture 1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988189" y="4099944"/>
                <a:ext cx="780290" cy="780290"/>
              </a:xfrm>
              <a:prstGeom prst="rect">
                <a:avLst/>
              </a:prstGeom>
            </p:spPr>
          </p:pic>
          <p:sp>
            <p:nvSpPr>
              <p:cNvPr id="16" name="TextBox 15"/>
              <p:cNvSpPr txBox="1"/>
              <p:nvPr/>
            </p:nvSpPr>
            <p:spPr>
              <a:xfrm>
                <a:off x="5226316" y="4760259"/>
                <a:ext cx="23040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Storage Account w/CORS</a:t>
                </a:r>
              </a:p>
            </p:txBody>
          </p:sp>
        </p:grpSp>
        <p:grpSp>
          <p:nvGrpSpPr>
            <p:cNvPr id="6" name="Group 5"/>
            <p:cNvGrpSpPr/>
            <p:nvPr/>
          </p:nvGrpSpPr>
          <p:grpSpPr>
            <a:xfrm>
              <a:off x="3211941" y="4546626"/>
              <a:ext cx="1470476" cy="1205080"/>
              <a:chOff x="2565945" y="4099944"/>
              <a:chExt cx="1470476" cy="1205080"/>
            </a:xfrm>
          </p:grpSpPr>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911038" y="4099944"/>
                <a:ext cx="780290" cy="780290"/>
              </a:xfrm>
              <a:prstGeom prst="rect">
                <a:avLst/>
              </a:prstGeom>
            </p:spPr>
          </p:pic>
          <p:sp>
            <p:nvSpPr>
              <p:cNvPr id="14" name="TextBox 13"/>
              <p:cNvSpPr txBox="1"/>
              <p:nvPr/>
            </p:nvSpPr>
            <p:spPr>
              <a:xfrm>
                <a:off x="2565945"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Web App</a:t>
                </a:r>
              </a:p>
            </p:txBody>
          </p:sp>
        </p:grpSp>
        <p:grpSp>
          <p:nvGrpSpPr>
            <p:cNvPr id="7" name="Group 6"/>
            <p:cNvGrpSpPr/>
            <p:nvPr/>
          </p:nvGrpSpPr>
          <p:grpSpPr>
            <a:xfrm>
              <a:off x="163720" y="4546626"/>
              <a:ext cx="1470476" cy="1205080"/>
              <a:chOff x="239026" y="4099944"/>
              <a:chExt cx="1470476" cy="1205080"/>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84119" y="4099944"/>
                <a:ext cx="780290" cy="780290"/>
              </a:xfrm>
              <a:prstGeom prst="rect">
                <a:avLst/>
              </a:prstGeom>
            </p:spPr>
          </p:pic>
          <p:sp>
            <p:nvSpPr>
              <p:cNvPr id="12" name="TextBox 11"/>
              <p:cNvSpPr txBox="1"/>
              <p:nvPr/>
            </p:nvSpPr>
            <p:spPr>
              <a:xfrm>
                <a:off x="239026" y="4760259"/>
                <a:ext cx="1470476"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Client</a:t>
                </a:r>
              </a:p>
            </p:txBody>
          </p:sp>
        </p:grpSp>
        <p:cxnSp>
          <p:nvCxnSpPr>
            <p:cNvPr id="8" name="Straight Arrow Connector 7"/>
            <p:cNvCxnSpPr>
              <a:stCxn id="11" idx="3"/>
              <a:endCxn id="13" idx="1"/>
            </p:cNvCxnSpPr>
            <p:nvPr/>
          </p:nvCxnSpPr>
          <p:spPr>
            <a:xfrm>
              <a:off x="1289103" y="4936771"/>
              <a:ext cx="22679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3"/>
              <a:endCxn id="15" idx="1"/>
            </p:cNvCxnSpPr>
            <p:nvPr/>
          </p:nvCxnSpPr>
          <p:spPr>
            <a:xfrm>
              <a:off x="4337324" y="4936771"/>
              <a:ext cx="26847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07052" y="4156876"/>
              <a:ext cx="234525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Acct Name + Key</a:t>
              </a:r>
            </a:p>
          </p:txBody>
        </p:sp>
        <p:sp>
          <p:nvSpPr>
            <p:cNvPr id="17" name="TextBox 16"/>
            <p:cNvSpPr txBox="1"/>
            <p:nvPr/>
          </p:nvSpPr>
          <p:spPr>
            <a:xfrm>
              <a:off x="994003" y="4156876"/>
              <a:ext cx="2661173" cy="871008"/>
            </a:xfrm>
            <a:prstGeom prst="rect">
              <a:avLst/>
            </a:prstGeom>
            <a:noFill/>
          </p:spPr>
          <p:txBody>
            <a:bodyPr wrap="square" lIns="182880" tIns="146304" rIns="182880" bIns="146304" rtlCol="0">
              <a:spAutoFit/>
            </a:bodyPr>
            <a:lstStyle/>
            <a:p>
              <a:pPr algn="ctr">
                <a:lnSpc>
                  <a:spcPct val="90000"/>
                </a:lnSpc>
                <a:spcAft>
                  <a:spcPts val="600"/>
                </a:spcAft>
              </a:pPr>
              <a:r>
                <a:rPr lang="en-US" b="1" u="sng" dirty="0">
                  <a:gradFill>
                    <a:gsLst>
                      <a:gs pos="2917">
                        <a:schemeClr val="tx1"/>
                      </a:gs>
                      <a:gs pos="30000">
                        <a:schemeClr val="tx1"/>
                      </a:gs>
                    </a:gsLst>
                    <a:lin ang="5400000" scaled="0"/>
                  </a:gradFill>
                </a:rPr>
                <a:t>Authentication</a:t>
              </a:r>
            </a:p>
            <a:p>
              <a:pPr algn="ctr">
                <a:lnSpc>
                  <a:spcPct val="90000"/>
                </a:lnSpc>
                <a:spcAft>
                  <a:spcPts val="600"/>
                </a:spcAft>
              </a:pPr>
              <a:r>
                <a:rPr lang="en-US" dirty="0">
                  <a:gradFill>
                    <a:gsLst>
                      <a:gs pos="2917">
                        <a:schemeClr val="tx1"/>
                      </a:gs>
                      <a:gs pos="30000">
                        <a:schemeClr val="tx1"/>
                      </a:gs>
                    </a:gsLst>
                    <a:lin ang="5400000" scaled="0"/>
                  </a:gradFill>
                </a:rPr>
                <a:t>Username + Password</a:t>
              </a:r>
            </a:p>
          </p:txBody>
        </p:sp>
        <p:cxnSp>
          <p:nvCxnSpPr>
            <p:cNvPr id="18" name="Straight Arrow Connector 17"/>
            <p:cNvCxnSpPr/>
            <p:nvPr/>
          </p:nvCxnSpPr>
          <p:spPr>
            <a:xfrm>
              <a:off x="1289103" y="5206941"/>
              <a:ext cx="2267931"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30341" y="5103104"/>
              <a:ext cx="1385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i="1" dirty="0">
                  <a:gradFill>
                    <a:gsLst>
                      <a:gs pos="2917">
                        <a:schemeClr val="tx1"/>
                      </a:gs>
                      <a:gs pos="30000">
                        <a:schemeClr val="tx1"/>
                      </a:gs>
                    </a:gsLst>
                    <a:lin ang="5400000" scaled="0"/>
                  </a:gradFill>
                </a:rPr>
                <a:t>SAS Token</a:t>
              </a:r>
            </a:p>
          </p:txBody>
        </p:sp>
        <p:cxnSp>
          <p:nvCxnSpPr>
            <p:cNvPr id="21" name="Elbow Connector 20"/>
            <p:cNvCxnSpPr>
              <a:stCxn id="12" idx="2"/>
              <a:endCxn id="16" idx="2"/>
            </p:cNvCxnSpPr>
            <p:nvPr/>
          </p:nvCxnSpPr>
          <p:spPr>
            <a:xfrm rot="16200000" flipH="1">
              <a:off x="4030920" y="2619744"/>
              <a:ext cx="249299" cy="6513222"/>
            </a:xfrm>
            <a:prstGeom prst="bentConnector3">
              <a:avLst>
                <a:gd name="adj1" fmla="val 19169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9482" y="6167337"/>
              <a:ext cx="3135394"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Read/Write using SAS</a:t>
              </a:r>
            </a:p>
          </p:txBody>
        </p:sp>
      </p:grpSp>
    </p:spTree>
    <p:extLst>
      <p:ext uri="{BB962C8B-B14F-4D97-AF65-F5344CB8AC3E}">
        <p14:creationId xmlns:p14="http://schemas.microsoft.com/office/powerpoint/2010/main" val="4251298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Lifecycle</a:t>
            </a:r>
          </a:p>
        </p:txBody>
      </p:sp>
      <p:graphicFrame>
        <p:nvGraphicFramePr>
          <p:cNvPr id="4" name="Content Placeholder 3"/>
          <p:cNvGraphicFramePr>
            <a:graphicFrameLocks noGrp="1"/>
          </p:cNvGraphicFramePr>
          <p:nvPr>
            <p:ph sz="quarter" idx="10"/>
            <p:extLst/>
          </p:nvPr>
        </p:nvGraphicFramePr>
        <p:xfrm>
          <a:off x="1592133" y="1430862"/>
          <a:ext cx="10218868" cy="3069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274638" y="4387062"/>
            <a:ext cx="11508537" cy="457200"/>
            <a:chOff x="274638" y="4419336"/>
            <a:chExt cx="11508537" cy="457200"/>
          </a:xfrm>
        </p:grpSpPr>
        <p:sp>
          <p:nvSpPr>
            <p:cNvPr id="7" name="Rectangle 6"/>
            <p:cNvSpPr/>
            <p:nvPr/>
          </p:nvSpPr>
          <p:spPr bwMode="auto">
            <a:xfrm>
              <a:off x="274638"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Replication requirements</a:t>
              </a:r>
            </a:p>
          </p:txBody>
        </p:sp>
        <p:sp>
          <p:nvSpPr>
            <p:cNvPr id="8" name="Rectangle 7"/>
            <p:cNvSpPr/>
            <p:nvPr/>
          </p:nvSpPr>
          <p:spPr bwMode="auto">
            <a:xfrm>
              <a:off x="2317033"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9" name="Rectangle 8"/>
            <p:cNvSpPr/>
            <p:nvPr/>
          </p:nvSpPr>
          <p:spPr bwMode="auto">
            <a:xfrm>
              <a:off x="4822006"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0" name="Rectangle 9"/>
            <p:cNvSpPr/>
            <p:nvPr/>
          </p:nvSpPr>
          <p:spPr bwMode="auto">
            <a:xfrm>
              <a:off x="7450064"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1" name="Rectangle 10"/>
            <p:cNvSpPr/>
            <p:nvPr/>
          </p:nvSpPr>
          <p:spPr bwMode="auto">
            <a:xfrm>
              <a:off x="10045815" y="4419336"/>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grpSp>
      <p:grpSp>
        <p:nvGrpSpPr>
          <p:cNvPr id="28" name="Group 27"/>
          <p:cNvGrpSpPr/>
          <p:nvPr/>
        </p:nvGrpSpPr>
        <p:grpSpPr>
          <a:xfrm>
            <a:off x="274638" y="4880807"/>
            <a:ext cx="11508537" cy="457200"/>
            <a:chOff x="274638" y="4887979"/>
            <a:chExt cx="11508537" cy="457200"/>
          </a:xfrm>
        </p:grpSpPr>
        <p:sp>
          <p:nvSpPr>
            <p:cNvPr id="6" name="Rectangle 5"/>
            <p:cNvSpPr/>
            <p:nvPr/>
          </p:nvSpPr>
          <p:spPr bwMode="auto">
            <a:xfrm>
              <a:off x="274638"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Cost</a:t>
              </a:r>
            </a:p>
          </p:txBody>
        </p:sp>
        <p:sp>
          <p:nvSpPr>
            <p:cNvPr id="12" name="Rectangle 11"/>
            <p:cNvSpPr/>
            <p:nvPr/>
          </p:nvSpPr>
          <p:spPr bwMode="auto">
            <a:xfrm>
              <a:off x="2317033"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3" name="Rectangle 12"/>
            <p:cNvSpPr/>
            <p:nvPr/>
          </p:nvSpPr>
          <p:spPr bwMode="auto">
            <a:xfrm>
              <a:off x="4822006"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4" name="Rectangle 13"/>
            <p:cNvSpPr/>
            <p:nvPr/>
          </p:nvSpPr>
          <p:spPr bwMode="auto">
            <a:xfrm>
              <a:off x="7450064"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5" name="Rectangle 14"/>
            <p:cNvSpPr/>
            <p:nvPr/>
          </p:nvSpPr>
          <p:spPr bwMode="auto">
            <a:xfrm>
              <a:off x="10045815" y="4887979"/>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29" name="Group 28"/>
          <p:cNvGrpSpPr/>
          <p:nvPr/>
        </p:nvGrpSpPr>
        <p:grpSpPr>
          <a:xfrm>
            <a:off x="274638" y="5374552"/>
            <a:ext cx="11508537" cy="457200"/>
            <a:chOff x="274638" y="5356622"/>
            <a:chExt cx="11508537" cy="457200"/>
          </a:xfrm>
        </p:grpSpPr>
        <p:sp>
          <p:nvSpPr>
            <p:cNvPr id="5" name="Rectangle 4"/>
            <p:cNvSpPr/>
            <p:nvPr/>
          </p:nvSpPr>
          <p:spPr bwMode="auto">
            <a:xfrm>
              <a:off x="274638"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Speed of access</a:t>
              </a:r>
            </a:p>
          </p:txBody>
        </p:sp>
        <p:sp>
          <p:nvSpPr>
            <p:cNvPr id="16" name="Rectangle 15"/>
            <p:cNvSpPr/>
            <p:nvPr/>
          </p:nvSpPr>
          <p:spPr bwMode="auto">
            <a:xfrm>
              <a:off x="2317033"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High</a:t>
              </a:r>
            </a:p>
          </p:txBody>
        </p:sp>
        <p:sp>
          <p:nvSpPr>
            <p:cNvPr id="17" name="Rectangle 16"/>
            <p:cNvSpPr/>
            <p:nvPr/>
          </p:nvSpPr>
          <p:spPr bwMode="auto">
            <a:xfrm>
              <a:off x="4822006"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Medium</a:t>
              </a:r>
            </a:p>
          </p:txBody>
        </p:sp>
        <p:sp>
          <p:nvSpPr>
            <p:cNvPr id="18" name="Rectangle 17"/>
            <p:cNvSpPr/>
            <p:nvPr/>
          </p:nvSpPr>
          <p:spPr bwMode="auto">
            <a:xfrm>
              <a:off x="7450064"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sp>
          <p:nvSpPr>
            <p:cNvPr id="19" name="Rectangle 18"/>
            <p:cNvSpPr/>
            <p:nvPr/>
          </p:nvSpPr>
          <p:spPr bwMode="auto">
            <a:xfrm>
              <a:off x="10045815" y="5356622"/>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Low</a:t>
              </a:r>
            </a:p>
          </p:txBody>
        </p:sp>
      </p:grpSp>
      <p:grpSp>
        <p:nvGrpSpPr>
          <p:cNvPr id="31" name="Group 30"/>
          <p:cNvGrpSpPr/>
          <p:nvPr/>
        </p:nvGrpSpPr>
        <p:grpSpPr>
          <a:xfrm>
            <a:off x="274638" y="5868297"/>
            <a:ext cx="11508537" cy="457200"/>
            <a:chOff x="274638" y="5825265"/>
            <a:chExt cx="11508537" cy="457200"/>
          </a:xfrm>
        </p:grpSpPr>
        <p:sp>
          <p:nvSpPr>
            <p:cNvPr id="20" name="Rectangle 19"/>
            <p:cNvSpPr/>
            <p:nvPr/>
          </p:nvSpPr>
          <p:spPr bwMode="auto">
            <a:xfrm>
              <a:off x="274638"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R/W mix</a:t>
              </a:r>
            </a:p>
          </p:txBody>
        </p:sp>
        <p:sp>
          <p:nvSpPr>
            <p:cNvPr id="21" name="Rectangle 20"/>
            <p:cNvSpPr/>
            <p:nvPr/>
          </p:nvSpPr>
          <p:spPr bwMode="auto">
            <a:xfrm>
              <a:off x="2317033"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Heavy R/W</a:t>
              </a:r>
            </a:p>
          </p:txBody>
        </p:sp>
        <p:sp>
          <p:nvSpPr>
            <p:cNvPr id="22" name="Rectangle 21"/>
            <p:cNvSpPr/>
            <p:nvPr/>
          </p:nvSpPr>
          <p:spPr bwMode="auto">
            <a:xfrm>
              <a:off x="4822006"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Balanced (R/W)</a:t>
              </a:r>
            </a:p>
          </p:txBody>
        </p:sp>
        <p:sp>
          <p:nvSpPr>
            <p:cNvPr id="23" name="Rectangle 22"/>
            <p:cNvSpPr/>
            <p:nvPr/>
          </p:nvSpPr>
          <p:spPr bwMode="auto">
            <a:xfrm>
              <a:off x="7450064"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Mostly R</a:t>
              </a:r>
            </a:p>
          </p:txBody>
        </p:sp>
        <p:sp>
          <p:nvSpPr>
            <p:cNvPr id="24" name="Rectangle 23"/>
            <p:cNvSpPr/>
            <p:nvPr/>
          </p:nvSpPr>
          <p:spPr bwMode="auto">
            <a:xfrm>
              <a:off x="10045815" y="5825265"/>
              <a:ext cx="173736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 (on demand)</a:t>
              </a:r>
            </a:p>
          </p:txBody>
        </p:sp>
      </p:grpSp>
      <p:sp>
        <p:nvSpPr>
          <p:cNvPr id="25" name="Rectangle 24"/>
          <p:cNvSpPr/>
          <p:nvPr/>
        </p:nvSpPr>
        <p:spPr bwMode="auto">
          <a:xfrm>
            <a:off x="2269595" y="1355464"/>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774568"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7402626" y="1355463"/>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998377" y="1355462"/>
            <a:ext cx="1795237" cy="5056094"/>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28522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Patterns using Storage</a:t>
            </a:r>
          </a:p>
        </p:txBody>
      </p:sp>
    </p:spTree>
    <p:extLst>
      <p:ext uri="{BB962C8B-B14F-4D97-AF65-F5344CB8AC3E}">
        <p14:creationId xmlns:p14="http://schemas.microsoft.com/office/powerpoint/2010/main" val="3473130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p:txBody>
          <a:bodyPr>
            <a:normAutofit fontScale="90000"/>
          </a:bodyPr>
          <a:lstStyle/>
          <a:p>
            <a:r>
              <a:rPr lang="en-US" dirty="0"/>
              <a:t>Use separate storage accounts for high performance workloads</a:t>
            </a:r>
          </a:p>
        </p:txBody>
      </p:sp>
      <p:grpSp>
        <p:nvGrpSpPr>
          <p:cNvPr id="55" name="Group 54"/>
          <p:cNvGrpSpPr/>
          <p:nvPr/>
        </p:nvGrpSpPr>
        <p:grpSpPr>
          <a:xfrm>
            <a:off x="997990" y="1673674"/>
            <a:ext cx="2745331" cy="2146232"/>
            <a:chOff x="997990" y="1673674"/>
            <a:chExt cx="2745331" cy="2146232"/>
          </a:xfrm>
        </p:grpSpPr>
        <p:pic>
          <p:nvPicPr>
            <p:cNvPr id="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955351"/>
              <a:ext cx="781050" cy="779463"/>
            </a:xfrm>
            <a:prstGeom prst="rect">
              <a:avLst/>
            </a:prstGeom>
          </p:spPr>
        </p:pic>
        <p:pic>
          <p:nvPicPr>
            <p:cNvPr id="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41290" y="2240530"/>
              <a:ext cx="780290" cy="780290"/>
            </a:xfrm>
            <a:prstGeom prst="rect">
              <a:avLst/>
            </a:prstGeom>
          </p:spPr>
        </p:pic>
        <p:pic>
          <p:nvPicPr>
            <p:cNvPr id="7"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240530"/>
              <a:ext cx="780290" cy="780290"/>
            </a:xfrm>
            <a:prstGeom prst="rect">
              <a:avLst/>
            </a:prstGeom>
          </p:spPr>
        </p:pic>
        <p:pic>
          <p:nvPicPr>
            <p:cNvPr id="8"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532437" y="2954938"/>
              <a:ext cx="780290" cy="780290"/>
            </a:xfrm>
            <a:prstGeom prst="rect">
              <a:avLst/>
            </a:prstGeom>
          </p:spPr>
        </p:pic>
        <p:sp>
          <p:nvSpPr>
            <p:cNvPr id="9" name="Rectangle 8"/>
            <p:cNvSpPr/>
            <p:nvPr/>
          </p:nvSpPr>
          <p:spPr bwMode="auto">
            <a:xfrm>
              <a:off x="1410884"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9799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SQL Server Workload</a:t>
              </a:r>
            </a:p>
          </p:txBody>
        </p:sp>
      </p:grpSp>
      <p:grpSp>
        <p:nvGrpSpPr>
          <p:cNvPr id="56" name="Group 55"/>
          <p:cNvGrpSpPr/>
          <p:nvPr/>
        </p:nvGrpSpPr>
        <p:grpSpPr>
          <a:xfrm>
            <a:off x="4667193" y="1673674"/>
            <a:ext cx="2745331" cy="2146232"/>
            <a:chOff x="4667193" y="1673674"/>
            <a:chExt cx="2745331" cy="2146232"/>
          </a:xfrm>
        </p:grpSpPr>
        <p:pic>
          <p:nvPicPr>
            <p:cNvPr id="1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955351"/>
              <a:ext cx="781050" cy="779463"/>
            </a:xfrm>
            <a:prstGeom prst="rect">
              <a:avLst/>
            </a:prstGeom>
          </p:spPr>
        </p:pic>
        <p:pic>
          <p:nvPicPr>
            <p:cNvPr id="14"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53267" y="2240530"/>
              <a:ext cx="780290" cy="780290"/>
            </a:xfrm>
            <a:prstGeom prst="rect">
              <a:avLst/>
            </a:prstGeom>
          </p:spPr>
        </p:pic>
        <p:pic>
          <p:nvPicPr>
            <p:cNvPr id="15"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240530"/>
              <a:ext cx="780290" cy="780290"/>
            </a:xfrm>
            <a:prstGeom prst="rect">
              <a:avLst/>
            </a:prstGeom>
          </p:spPr>
        </p:pic>
        <p:pic>
          <p:nvPicPr>
            <p:cNvPr id="16"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44414" y="2954938"/>
              <a:ext cx="780290" cy="780290"/>
            </a:xfrm>
            <a:prstGeom prst="rect">
              <a:avLst/>
            </a:prstGeom>
          </p:spPr>
        </p:pic>
        <p:sp>
          <p:nvSpPr>
            <p:cNvPr id="17" name="Rectangle 16"/>
            <p:cNvSpPr/>
            <p:nvPr/>
          </p:nvSpPr>
          <p:spPr bwMode="auto">
            <a:xfrm>
              <a:off x="5022861"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667193"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IIS Web Farm</a:t>
              </a:r>
            </a:p>
          </p:txBody>
        </p:sp>
      </p:grpSp>
      <p:grpSp>
        <p:nvGrpSpPr>
          <p:cNvPr id="57" name="Group 56"/>
          <p:cNvGrpSpPr/>
          <p:nvPr/>
        </p:nvGrpSpPr>
        <p:grpSpPr>
          <a:xfrm>
            <a:off x="8221950" y="1673674"/>
            <a:ext cx="2745331" cy="2146232"/>
            <a:chOff x="8221950" y="1673674"/>
            <a:chExt cx="2745331" cy="2146232"/>
          </a:xfrm>
        </p:grpSpPr>
        <p:pic>
          <p:nvPicPr>
            <p:cNvPr id="20"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955351"/>
              <a:ext cx="781050" cy="779463"/>
            </a:xfrm>
            <a:prstGeom prst="rect">
              <a:avLst/>
            </a:prstGeom>
          </p:spPr>
        </p:pic>
        <p:pic>
          <p:nvPicPr>
            <p:cNvPr id="21"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65244" y="2240530"/>
              <a:ext cx="780290" cy="780290"/>
            </a:xfrm>
            <a:prstGeom prst="rect">
              <a:avLst/>
            </a:prstGeom>
          </p:spPr>
        </p:pic>
        <p:pic>
          <p:nvPicPr>
            <p:cNvPr id="22"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240530"/>
              <a:ext cx="780290" cy="780290"/>
            </a:xfrm>
            <a:prstGeom prst="rect">
              <a:avLst/>
            </a:prstGeom>
          </p:spPr>
        </p:pic>
        <p:pic>
          <p:nvPicPr>
            <p:cNvPr id="23" name="Content Placeholder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756391" y="2954938"/>
              <a:ext cx="780290" cy="780290"/>
            </a:xfrm>
            <a:prstGeom prst="rect">
              <a:avLst/>
            </a:prstGeom>
          </p:spPr>
        </p:pic>
        <p:sp>
          <p:nvSpPr>
            <p:cNvPr id="24" name="Rectangle 23"/>
            <p:cNvSpPr/>
            <p:nvPr/>
          </p:nvSpPr>
          <p:spPr bwMode="auto">
            <a:xfrm>
              <a:off x="8634838" y="2172993"/>
              <a:ext cx="1919549" cy="164691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p:cNvSpPr txBox="1"/>
            <p:nvPr/>
          </p:nvSpPr>
          <p:spPr>
            <a:xfrm>
              <a:off x="8221950" y="1673674"/>
              <a:ext cx="27453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SAP on Azure</a:t>
              </a:r>
            </a:p>
          </p:txBody>
        </p:sp>
      </p:grpSp>
      <p:grpSp>
        <p:nvGrpSpPr>
          <p:cNvPr id="29" name="Group 28"/>
          <p:cNvGrpSpPr/>
          <p:nvPr/>
        </p:nvGrpSpPr>
        <p:grpSpPr>
          <a:xfrm>
            <a:off x="1325832" y="4319225"/>
            <a:ext cx="2089649" cy="1559978"/>
            <a:chOff x="1340251" y="4687361"/>
            <a:chExt cx="2089649" cy="1559978"/>
          </a:xfrm>
        </p:grpSpPr>
        <p:sp>
          <p:nvSpPr>
            <p:cNvPr id="26" name="Rectangle 25"/>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28" name="TextBox 27"/>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0" name="Group 29"/>
          <p:cNvGrpSpPr/>
          <p:nvPr/>
        </p:nvGrpSpPr>
        <p:grpSpPr>
          <a:xfrm>
            <a:off x="4971444" y="4319225"/>
            <a:ext cx="2089649" cy="1559978"/>
            <a:chOff x="1340251" y="4687361"/>
            <a:chExt cx="2089649" cy="1559978"/>
          </a:xfrm>
        </p:grpSpPr>
        <p:sp>
          <p:nvSpPr>
            <p:cNvPr id="31" name="Rectangle 30"/>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3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3" name="TextBox 32"/>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grpSp>
        <p:nvGrpSpPr>
          <p:cNvPr id="34" name="Group 33"/>
          <p:cNvGrpSpPr/>
          <p:nvPr/>
        </p:nvGrpSpPr>
        <p:grpSpPr>
          <a:xfrm>
            <a:off x="8549786" y="4319225"/>
            <a:ext cx="2089649" cy="1559978"/>
            <a:chOff x="1340251" y="4687361"/>
            <a:chExt cx="2089649" cy="1559978"/>
          </a:xfrm>
        </p:grpSpPr>
        <p:sp>
          <p:nvSpPr>
            <p:cNvPr id="35" name="Rectangle 34"/>
            <p:cNvSpPr/>
            <p:nvPr/>
          </p:nvSpPr>
          <p:spPr bwMode="auto">
            <a:xfrm>
              <a:off x="1340251" y="5050051"/>
              <a:ext cx="2060812" cy="119728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35"/>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578369" y="4687361"/>
              <a:ext cx="780290" cy="780290"/>
            </a:xfrm>
            <a:prstGeom prst="rect">
              <a:avLst/>
            </a:prstGeom>
          </p:spPr>
        </p:pic>
        <p:sp>
          <p:nvSpPr>
            <p:cNvPr id="37" name="TextBox 36"/>
            <p:cNvSpPr txBox="1"/>
            <p:nvPr/>
          </p:nvSpPr>
          <p:spPr>
            <a:xfrm>
              <a:off x="1340251" y="5320932"/>
              <a:ext cx="208964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3</a:t>
              </a:r>
            </a:p>
            <a:p>
              <a:pPr algn="ctr">
                <a:lnSpc>
                  <a:spcPct val="90000"/>
                </a:lnSpc>
                <a:spcAft>
                  <a:spcPts val="600"/>
                </a:spcAft>
              </a:pPr>
              <a:r>
                <a:rPr lang="en-US" sz="2000" dirty="0">
                  <a:gradFill>
                    <a:gsLst>
                      <a:gs pos="2917">
                        <a:schemeClr val="tx1"/>
                      </a:gs>
                      <a:gs pos="30000">
                        <a:schemeClr val="tx1"/>
                      </a:gs>
                    </a:gsLst>
                    <a:lin ang="5400000" scaled="0"/>
                  </a:gradFill>
                </a:rPr>
                <a:t>(20K IOPS)</a:t>
              </a:r>
            </a:p>
          </p:txBody>
        </p:sp>
      </p:grpSp>
      <p:cxnSp>
        <p:nvCxnSpPr>
          <p:cNvPr id="41" name="Elbow Connector 40"/>
          <p:cNvCxnSpPr>
            <a:stCxn id="9" idx="3"/>
            <a:endCxn id="26" idx="3"/>
          </p:cNvCxnSpPr>
          <p:nvPr/>
        </p:nvCxnSpPr>
        <p:spPr>
          <a:xfrm>
            <a:off x="3330433"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3"/>
            <a:endCxn id="31" idx="3"/>
          </p:cNvCxnSpPr>
          <p:nvPr/>
        </p:nvCxnSpPr>
        <p:spPr>
          <a:xfrm>
            <a:off x="6942410" y="2996450"/>
            <a:ext cx="89846" cy="2284109"/>
          </a:xfrm>
          <a:prstGeom prst="bentConnector3">
            <a:avLst>
              <a:gd name="adj1" fmla="val 354435"/>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3"/>
            <a:endCxn id="35" idx="3"/>
          </p:cNvCxnSpPr>
          <p:nvPr/>
        </p:nvCxnSpPr>
        <p:spPr>
          <a:xfrm>
            <a:off x="10554387" y="2996450"/>
            <a:ext cx="56211" cy="2284109"/>
          </a:xfrm>
          <a:prstGeom prst="bentConnector3">
            <a:avLst>
              <a:gd name="adj1" fmla="val 50668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9973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separate storage accounts for logging </a:t>
            </a:r>
          </a:p>
        </p:txBody>
      </p:sp>
      <p:grpSp>
        <p:nvGrpSpPr>
          <p:cNvPr id="18" name="Group 17"/>
          <p:cNvGrpSpPr/>
          <p:nvPr/>
        </p:nvGrpSpPr>
        <p:grpSpPr>
          <a:xfrm>
            <a:off x="7261364" y="3935877"/>
            <a:ext cx="2089649" cy="1873488"/>
            <a:chOff x="7480972" y="2534159"/>
            <a:chExt cx="2089649" cy="1873488"/>
          </a:xfrm>
        </p:grpSpPr>
        <p:sp>
          <p:nvSpPr>
            <p:cNvPr id="19" name="Rectangle 18"/>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pic>
          <p:nvPicPr>
            <p:cNvPr id="22" name="Picture 2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733214" y="3303559"/>
              <a:ext cx="612540" cy="612540"/>
            </a:xfrm>
            <a:prstGeom prst="rect">
              <a:avLst/>
            </a:prstGeom>
          </p:spPr>
        </p:pic>
        <p:sp>
          <p:nvSpPr>
            <p:cNvPr id="23" name="TextBox 22"/>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2</a:t>
              </a:r>
            </a:p>
          </p:txBody>
        </p:sp>
      </p:grpSp>
      <p:grpSp>
        <p:nvGrpSpPr>
          <p:cNvPr id="45" name="Group 44"/>
          <p:cNvGrpSpPr/>
          <p:nvPr/>
        </p:nvGrpSpPr>
        <p:grpSpPr>
          <a:xfrm>
            <a:off x="7261364" y="1080376"/>
            <a:ext cx="2089649" cy="1873488"/>
            <a:chOff x="7480972" y="1526055"/>
            <a:chExt cx="2089649" cy="1873488"/>
          </a:xfrm>
        </p:grpSpPr>
        <p:grpSp>
          <p:nvGrpSpPr>
            <p:cNvPr id="17" name="Group 16"/>
            <p:cNvGrpSpPr/>
            <p:nvPr/>
          </p:nvGrpSpPr>
          <p:grpSpPr>
            <a:xfrm>
              <a:off x="7480972" y="1526055"/>
              <a:ext cx="2089649" cy="1873488"/>
              <a:chOff x="7480972" y="2534159"/>
              <a:chExt cx="2089649" cy="1873488"/>
            </a:xfrm>
          </p:grpSpPr>
          <p:sp>
            <p:nvSpPr>
              <p:cNvPr id="5" name="Rectangle 4"/>
              <p:cNvSpPr/>
              <p:nvPr/>
            </p:nvSpPr>
            <p:spPr bwMode="auto">
              <a:xfrm>
                <a:off x="7480972" y="2896848"/>
                <a:ext cx="2060812" cy="144087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719090" y="2534159"/>
                <a:ext cx="780290" cy="780290"/>
              </a:xfrm>
              <a:prstGeom prst="rect">
                <a:avLst/>
              </a:prstGeom>
            </p:spPr>
          </p:pic>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677997" y="3303559"/>
                <a:ext cx="612540" cy="612540"/>
              </a:xfrm>
              <a:prstGeom prst="rect">
                <a:avLst/>
              </a:prstGeom>
            </p:spPr>
          </p:pic>
          <p:sp>
            <p:nvSpPr>
              <p:cNvPr id="16" name="TextBox 15"/>
              <p:cNvSpPr txBox="1"/>
              <p:nvPr/>
            </p:nvSpPr>
            <p:spPr>
              <a:xfrm>
                <a:off x="7480972" y="3835183"/>
                <a:ext cx="2089649"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Storage Acct 1</a:t>
                </a:r>
              </a:p>
            </p:txBody>
          </p:sp>
        </p:grpSp>
        <p:pic>
          <p:nvPicPr>
            <p:cNvPr id="32" name="Picture 3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733214" y="2304553"/>
              <a:ext cx="601650" cy="601650"/>
            </a:xfrm>
            <a:prstGeom prst="rect">
              <a:avLst/>
            </a:prstGeom>
          </p:spPr>
        </p:pic>
      </p:grpSp>
      <p:grpSp>
        <p:nvGrpSpPr>
          <p:cNvPr id="47" name="Group 46"/>
          <p:cNvGrpSpPr/>
          <p:nvPr/>
        </p:nvGrpSpPr>
        <p:grpSpPr>
          <a:xfrm>
            <a:off x="3700880" y="2540971"/>
            <a:ext cx="2119371" cy="1812187"/>
            <a:chOff x="3060510" y="3552478"/>
            <a:chExt cx="2119371" cy="1812187"/>
          </a:xfrm>
        </p:grpSpPr>
        <p:sp>
          <p:nvSpPr>
            <p:cNvPr id="31" name="TextBox 30"/>
            <p:cNvSpPr txBox="1"/>
            <p:nvPr/>
          </p:nvSpPr>
          <p:spPr>
            <a:xfrm>
              <a:off x="3060510" y="4792201"/>
              <a:ext cx="211937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App Service</a:t>
              </a:r>
            </a:p>
          </p:txBody>
        </p:sp>
        <p:pic>
          <p:nvPicPr>
            <p:cNvPr id="33" name="Picture 3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279303" y="3552478"/>
              <a:ext cx="656570" cy="656570"/>
            </a:xfrm>
            <a:prstGeom prst="rect">
              <a:avLst/>
            </a:prstGeom>
          </p:spPr>
        </p:pic>
        <p:sp>
          <p:nvSpPr>
            <p:cNvPr id="34" name="Rectangle 33"/>
            <p:cNvSpPr/>
            <p:nvPr/>
          </p:nvSpPr>
          <p:spPr bwMode="auto">
            <a:xfrm>
              <a:off x="3179428" y="3835183"/>
              <a:ext cx="1881536" cy="1529482"/>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218516" y="4337721"/>
              <a:ext cx="503794" cy="503794"/>
            </a:xfrm>
            <a:prstGeom prst="rect">
              <a:avLst/>
            </a:prstGeom>
          </p:spPr>
        </p:pic>
        <p:pic>
          <p:nvPicPr>
            <p:cNvPr id="36" name="Picture 3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843749" y="4337721"/>
              <a:ext cx="503794" cy="503794"/>
            </a:xfrm>
            <a:prstGeom prst="rect">
              <a:avLst/>
            </a:prstGeom>
          </p:spPr>
        </p:pic>
        <p:pic>
          <p:nvPicPr>
            <p:cNvPr id="37" name="Picture 3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468982" y="4337721"/>
              <a:ext cx="503794" cy="503794"/>
            </a:xfrm>
            <a:prstGeom prst="rect">
              <a:avLst/>
            </a:prstGeom>
          </p:spPr>
        </p:pic>
      </p:grpSp>
      <p:cxnSp>
        <p:nvCxnSpPr>
          <p:cNvPr id="38" name="Elbow Connector 37"/>
          <p:cNvCxnSpPr>
            <a:stCxn id="5" idx="1"/>
            <a:endCxn id="34" idx="0"/>
          </p:cNvCxnSpPr>
          <p:nvPr/>
        </p:nvCxnSpPr>
        <p:spPr>
          <a:xfrm rot="10800000" flipV="1">
            <a:off x="4760566" y="2163502"/>
            <a:ext cx="2500798" cy="660174"/>
          </a:xfrm>
          <a:prstGeom prst="bentConnector2">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9" idx="1"/>
            <a:endCxn id="31" idx="2"/>
          </p:cNvCxnSpPr>
          <p:nvPr/>
        </p:nvCxnSpPr>
        <p:spPr>
          <a:xfrm rot="10800000">
            <a:off x="4760566" y="4353159"/>
            <a:ext cx="2500798" cy="665845"/>
          </a:xfrm>
          <a:prstGeom prst="bent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74021" y="1585366"/>
            <a:ext cx="303068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App Messaging &amp; Storage</a:t>
            </a:r>
          </a:p>
        </p:txBody>
      </p:sp>
      <p:sp>
        <p:nvSpPr>
          <p:cNvPr id="49" name="TextBox 48"/>
          <p:cNvSpPr txBox="1"/>
          <p:nvPr/>
        </p:nvSpPr>
        <p:spPr>
          <a:xfrm>
            <a:off x="4416924" y="4978368"/>
            <a:ext cx="274488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Logging &amp; Diagnostics</a:t>
            </a:r>
          </a:p>
        </p:txBody>
      </p:sp>
      <p:grpSp>
        <p:nvGrpSpPr>
          <p:cNvPr id="50" name="Group 49"/>
          <p:cNvGrpSpPr/>
          <p:nvPr/>
        </p:nvGrpSpPr>
        <p:grpSpPr>
          <a:xfrm>
            <a:off x="1620065" y="3194882"/>
            <a:ext cx="1470476" cy="1232779"/>
            <a:chOff x="217525" y="3451142"/>
            <a:chExt cx="1470476" cy="1232779"/>
          </a:xfrm>
        </p:grpSpPr>
        <p:pic>
          <p:nvPicPr>
            <p:cNvPr id="51" name="Picture 5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52" name="TextBox 51"/>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53" name="Straight Arrow Connector 52"/>
          <p:cNvCxnSpPr>
            <a:stCxn id="51" idx="3"/>
            <a:endCxn id="34" idx="1"/>
          </p:cNvCxnSpPr>
          <p:nvPr/>
        </p:nvCxnSpPr>
        <p:spPr>
          <a:xfrm>
            <a:off x="2745448" y="3585027"/>
            <a:ext cx="1074350" cy="339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462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queues to improve application scale</a:t>
            </a:r>
          </a:p>
        </p:txBody>
      </p:sp>
      <p:grpSp>
        <p:nvGrpSpPr>
          <p:cNvPr id="3" name="Group 2"/>
          <p:cNvGrpSpPr/>
          <p:nvPr/>
        </p:nvGrpSpPr>
        <p:grpSpPr>
          <a:xfrm>
            <a:off x="594575" y="3482788"/>
            <a:ext cx="1470476" cy="1232779"/>
            <a:chOff x="217525" y="3451142"/>
            <a:chExt cx="1470476" cy="1232779"/>
          </a:xfrm>
        </p:grpSpPr>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2618" y="3451142"/>
              <a:ext cx="780290" cy="780290"/>
            </a:xfrm>
            <a:prstGeom prst="rect">
              <a:avLst/>
            </a:prstGeom>
          </p:spPr>
        </p:pic>
        <p:sp>
          <p:nvSpPr>
            <p:cNvPr id="28" name="TextBox 27"/>
            <p:cNvSpPr txBox="1"/>
            <p:nvPr/>
          </p:nvSpPr>
          <p:spPr>
            <a:xfrm>
              <a:off x="217525" y="4111457"/>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Client</a:t>
              </a:r>
            </a:p>
          </p:txBody>
        </p:sp>
      </p:grpSp>
      <p:cxnSp>
        <p:nvCxnSpPr>
          <p:cNvPr id="39" name="Straight Arrow Connector 38"/>
          <p:cNvCxnSpPr>
            <a:stCxn id="27" idx="3"/>
            <a:endCxn id="81" idx="0"/>
          </p:cNvCxnSpPr>
          <p:nvPr/>
        </p:nvCxnSpPr>
        <p:spPr>
          <a:xfrm>
            <a:off x="1719958" y="3872933"/>
            <a:ext cx="396722" cy="706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256198" y="2772261"/>
            <a:ext cx="1567321" cy="1936719"/>
            <a:chOff x="5256198" y="2785909"/>
            <a:chExt cx="1567321" cy="1936719"/>
          </a:xfrm>
        </p:grpSpPr>
        <p:sp>
          <p:nvSpPr>
            <p:cNvPr id="5" name="Rectangle 4"/>
            <p:cNvSpPr/>
            <p:nvPr/>
          </p:nvSpPr>
          <p:spPr bwMode="auto">
            <a:xfrm>
              <a:off x="5256198" y="3150088"/>
              <a:ext cx="1567321" cy="15725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897820" y="2785909"/>
              <a:ext cx="780290" cy="780290"/>
            </a:xfrm>
            <a:prstGeom prst="rect">
              <a:avLst/>
            </a:prstGeom>
          </p:spPr>
        </p:pic>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58897" y="3500951"/>
              <a:ext cx="780290" cy="780290"/>
            </a:xfrm>
            <a:prstGeom prst="rect">
              <a:avLst/>
            </a:prstGeom>
          </p:spPr>
        </p:pic>
        <p:sp>
          <p:nvSpPr>
            <p:cNvPr id="60" name="TextBox 59"/>
            <p:cNvSpPr txBox="1"/>
            <p:nvPr/>
          </p:nvSpPr>
          <p:spPr>
            <a:xfrm>
              <a:off x="5313804" y="4108811"/>
              <a:ext cx="147047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Queue</a:t>
              </a:r>
            </a:p>
          </p:txBody>
        </p:sp>
      </p:grpSp>
      <p:pic>
        <p:nvPicPr>
          <p:cNvPr id="81" name="Picture 8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rot="16200000">
            <a:off x="2116680" y="3489849"/>
            <a:ext cx="780290" cy="780290"/>
          </a:xfrm>
          <a:prstGeom prst="rect">
            <a:avLst/>
          </a:prstGeom>
        </p:spPr>
      </p:pic>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067412"/>
            <a:ext cx="780290" cy="780290"/>
          </a:xfrm>
          <a:prstGeom prst="rect">
            <a:avLst/>
          </a:prstGeom>
        </p:spPr>
      </p:pic>
      <p:sp>
        <p:nvSpPr>
          <p:cNvPr id="53" name="TextBox 52"/>
          <p:cNvSpPr txBox="1"/>
          <p:nvPr/>
        </p:nvSpPr>
        <p:spPr>
          <a:xfrm>
            <a:off x="3247796" y="4914310"/>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Apps</a:t>
            </a:r>
          </a:p>
        </p:txBody>
      </p:sp>
      <p:pic>
        <p:nvPicPr>
          <p:cNvPr id="84" name="Picture 8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647447" y="3962573"/>
            <a:ext cx="780290" cy="780290"/>
          </a:xfrm>
          <a:prstGeom prst="rect">
            <a:avLst/>
          </a:prstGeom>
        </p:spPr>
      </p:pic>
      <p:sp>
        <p:nvSpPr>
          <p:cNvPr id="107" name="TextBox 106"/>
          <p:cNvSpPr txBox="1"/>
          <p:nvPr/>
        </p:nvSpPr>
        <p:spPr>
          <a:xfrm>
            <a:off x="3011090" y="1328927"/>
            <a:ext cx="607590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Scale-out tiers independently</a:t>
            </a:r>
          </a:p>
        </p:txBody>
      </p:sp>
      <p:sp>
        <p:nvSpPr>
          <p:cNvPr id="117" name="Rectangle 116"/>
          <p:cNvSpPr/>
          <p:nvPr/>
        </p:nvSpPr>
        <p:spPr bwMode="auto">
          <a:xfrm>
            <a:off x="3456934" y="2862547"/>
            <a:ext cx="1127596"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TextBox 79"/>
          <p:cNvSpPr txBox="1"/>
          <p:nvPr/>
        </p:nvSpPr>
        <p:spPr>
          <a:xfrm>
            <a:off x="6814035" y="5023570"/>
            <a:ext cx="3189174"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Web Jobs</a:t>
            </a:r>
          </a:p>
          <a:p>
            <a:pPr algn="ctr">
              <a:lnSpc>
                <a:spcPct val="90000"/>
              </a:lnSpc>
              <a:spcAft>
                <a:spcPts val="600"/>
              </a:spcAft>
            </a:pPr>
            <a:r>
              <a:rPr lang="en-US" sz="2000" dirty="0">
                <a:gradFill>
                  <a:gsLst>
                    <a:gs pos="2917">
                      <a:schemeClr val="tx1"/>
                    </a:gs>
                    <a:gs pos="30000">
                      <a:schemeClr val="tx1"/>
                    </a:gs>
                  </a:gsLst>
                  <a:lin ang="5400000" scaled="0"/>
                </a:gradFill>
              </a:rPr>
              <a:t>(Background Processing)</a:t>
            </a:r>
          </a:p>
        </p:txBody>
      </p:sp>
      <p:sp>
        <p:nvSpPr>
          <p:cNvPr id="121" name="Rectangle 120"/>
          <p:cNvSpPr/>
          <p:nvPr/>
        </p:nvSpPr>
        <p:spPr bwMode="auto">
          <a:xfrm>
            <a:off x="7791294" y="2647665"/>
            <a:ext cx="1241108" cy="2443917"/>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6" name="Group 125"/>
          <p:cNvGrpSpPr/>
          <p:nvPr/>
        </p:nvGrpSpPr>
        <p:grpSpPr>
          <a:xfrm>
            <a:off x="9633968" y="2848899"/>
            <a:ext cx="1570814" cy="2530319"/>
            <a:chOff x="9633968" y="2903491"/>
            <a:chExt cx="1570814" cy="2530319"/>
          </a:xfrm>
        </p:grpSpPr>
        <p:pic>
          <p:nvPicPr>
            <p:cNvPr id="100" name="Picture 99"/>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062840"/>
              <a:ext cx="780290" cy="780290"/>
            </a:xfrm>
            <a:prstGeom prst="rect">
              <a:avLst/>
            </a:prstGeom>
          </p:spPr>
        </p:pic>
        <p:pic>
          <p:nvPicPr>
            <p:cNvPr id="101" name="Picture 10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0029317" y="3948925"/>
              <a:ext cx="780290" cy="780290"/>
            </a:xfrm>
            <a:prstGeom prst="rect">
              <a:avLst/>
            </a:prstGeom>
          </p:spPr>
        </p:pic>
        <p:sp>
          <p:nvSpPr>
            <p:cNvPr id="104" name="TextBox 103"/>
            <p:cNvSpPr txBox="1"/>
            <p:nvPr/>
          </p:nvSpPr>
          <p:spPr>
            <a:xfrm>
              <a:off x="9633968" y="4861346"/>
              <a:ext cx="1570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Databases</a:t>
              </a:r>
            </a:p>
          </p:txBody>
        </p:sp>
        <p:sp>
          <p:nvSpPr>
            <p:cNvPr id="122" name="Rectangle 121"/>
            <p:cNvSpPr/>
            <p:nvPr/>
          </p:nvSpPr>
          <p:spPr bwMode="auto">
            <a:xfrm>
              <a:off x="9798908" y="2903491"/>
              <a:ext cx="1241108" cy="204425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23" name="Straight Arrow Connector 122"/>
          <p:cNvCxnSpPr>
            <a:stCxn id="121" idx="3"/>
            <a:endCxn id="122" idx="1"/>
          </p:cNvCxnSpPr>
          <p:nvPr/>
        </p:nvCxnSpPr>
        <p:spPr>
          <a:xfrm>
            <a:off x="9032402" y="3869624"/>
            <a:ext cx="766506" cy="140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1" idx="2"/>
            <a:endCxn id="117" idx="1"/>
          </p:cNvCxnSpPr>
          <p:nvPr/>
        </p:nvCxnSpPr>
        <p:spPr>
          <a:xfrm>
            <a:off x="2896970" y="3879994"/>
            <a:ext cx="559964" cy="46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7" idx="3"/>
            <a:endCxn id="56" idx="1"/>
          </p:cNvCxnSpPr>
          <p:nvPr/>
        </p:nvCxnSpPr>
        <p:spPr>
          <a:xfrm flipV="1">
            <a:off x="4584530" y="3877448"/>
            <a:ext cx="1074367" cy="722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56" idx="3"/>
            <a:endCxn id="121" idx="1"/>
          </p:cNvCxnSpPr>
          <p:nvPr/>
        </p:nvCxnSpPr>
        <p:spPr>
          <a:xfrm flipV="1">
            <a:off x="6439187" y="3869624"/>
            <a:ext cx="1352107" cy="78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2700884"/>
            <a:ext cx="729111" cy="729111"/>
          </a:xfrm>
          <a:prstGeom prst="rect">
            <a:avLst/>
          </a:prstGeom>
        </p:spPr>
      </p:pic>
      <p:pic>
        <p:nvPicPr>
          <p:cNvPr id="35" name="Picture 34"/>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3486307"/>
            <a:ext cx="729111" cy="729111"/>
          </a:xfrm>
          <a:prstGeom prst="rect">
            <a:avLst/>
          </a:prstGeom>
        </p:spPr>
      </p:pic>
      <p:pic>
        <p:nvPicPr>
          <p:cNvPr id="36" name="Picture 3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044067" y="4271730"/>
            <a:ext cx="729111" cy="729111"/>
          </a:xfrm>
          <a:prstGeom prst="rect">
            <a:avLst/>
          </a:prstGeom>
        </p:spPr>
      </p:pic>
    </p:spTree>
    <p:extLst>
      <p:ext uri="{BB962C8B-B14F-4D97-AF65-F5344CB8AC3E}">
        <p14:creationId xmlns:p14="http://schemas.microsoft.com/office/powerpoint/2010/main" val="2806257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quarter" idx="10"/>
          </p:nvPr>
        </p:nvSpPr>
        <p:spPr/>
        <p:txBody>
          <a:bodyPr/>
          <a:lstStyle/>
          <a:p>
            <a:r>
              <a:rPr lang="en-US" dirty="0"/>
              <a:t>Azure Storage Overview and Architecture</a:t>
            </a:r>
          </a:p>
          <a:p>
            <a:r>
              <a:rPr lang="en-US" dirty="0"/>
              <a:t>Premium Storage</a:t>
            </a:r>
          </a:p>
          <a:p>
            <a:r>
              <a:rPr lang="en-US" dirty="0"/>
              <a:t>Scalability Targets</a:t>
            </a:r>
          </a:p>
          <a:p>
            <a:r>
              <a:rPr lang="en-US" dirty="0"/>
              <a:t>Authentication and Architectural Patterns</a:t>
            </a:r>
          </a:p>
        </p:txBody>
      </p:sp>
    </p:spTree>
    <p:extLst>
      <p:ext uri="{BB962C8B-B14F-4D97-AF65-F5344CB8AC3E}">
        <p14:creationId xmlns:p14="http://schemas.microsoft.com/office/powerpoint/2010/main" val="10404001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4880532"/>
            <a:ext cx="11541862" cy="932563"/>
          </a:xfrm>
        </p:spPr>
        <p:txBody>
          <a:bodyPr/>
          <a:lstStyle/>
          <a:p>
            <a:endParaRPr lang="en-US" sz="5400" dirty="0"/>
          </a:p>
        </p:txBody>
      </p:sp>
    </p:spTree>
    <p:extLst>
      <p:ext uri="{BB962C8B-B14F-4D97-AF65-F5344CB8AC3E}">
        <p14:creationId xmlns:p14="http://schemas.microsoft.com/office/powerpoint/2010/main" val="11995752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8971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Foundational Storage Scenarios</a:t>
            </a:r>
          </a:p>
        </p:txBody>
      </p:sp>
      <p:graphicFrame>
        <p:nvGraphicFramePr>
          <p:cNvPr id="4" name="Content Placeholder 3"/>
          <p:cNvGraphicFramePr>
            <a:graphicFrameLocks noGrp="1"/>
          </p:cNvGraphicFramePr>
          <p:nvPr>
            <p:ph sz="quarter" idx="10"/>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89323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Overview</a:t>
            </a:r>
          </a:p>
        </p:txBody>
      </p:sp>
    </p:spTree>
    <p:extLst>
      <p:ext uri="{BB962C8B-B14F-4D97-AF65-F5344CB8AC3E}">
        <p14:creationId xmlns:p14="http://schemas.microsoft.com/office/powerpoint/2010/main" val="8054458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Storage Accounts</a:t>
            </a:r>
            <a:endParaRPr lang="en-US" dirty="0"/>
          </a:p>
        </p:txBody>
      </p:sp>
      <p:sp>
        <p:nvSpPr>
          <p:cNvPr id="4" name="Content Placeholder 3"/>
          <p:cNvSpPr>
            <a:spLocks noGrp="1"/>
          </p:cNvSpPr>
          <p:nvPr>
            <p:ph sz="quarter" idx="10"/>
          </p:nvPr>
        </p:nvSpPr>
        <p:spPr/>
        <p:txBody>
          <a:bodyPr>
            <a:noAutofit/>
          </a:bodyPr>
          <a:lstStyle/>
          <a:p>
            <a:r>
              <a:rPr lang="en-US" sz="2400" dirty="0"/>
              <a:t>An Azure Subscription can have up to </a:t>
            </a:r>
            <a:r>
              <a:rPr lang="en-US" sz="2400" dirty="0">
                <a:solidFill>
                  <a:srgbClr val="FFFF00"/>
                </a:solidFill>
              </a:rPr>
              <a:t>100 storage accounts</a:t>
            </a:r>
            <a:r>
              <a:rPr lang="en-US" sz="2400" dirty="0"/>
              <a:t>.</a:t>
            </a:r>
          </a:p>
          <a:p>
            <a:pPr lvl="1"/>
            <a:r>
              <a:rPr lang="en-US" sz="2400" dirty="0"/>
              <a:t>Soft limit – contact support if you need more</a:t>
            </a:r>
          </a:p>
          <a:p>
            <a:pPr lvl="1"/>
            <a:endParaRPr lang="en-US" sz="2400" dirty="0"/>
          </a:p>
          <a:p>
            <a:r>
              <a:rPr lang="en-US" sz="2400" dirty="0"/>
              <a:t>Store up to </a:t>
            </a:r>
            <a:r>
              <a:rPr lang="en-US" sz="2400" dirty="0">
                <a:solidFill>
                  <a:srgbClr val="FFFF00"/>
                </a:solidFill>
              </a:rPr>
              <a:t>500TB per storage account</a:t>
            </a:r>
            <a:endParaRPr lang="en-US" sz="2400" dirty="0"/>
          </a:p>
          <a:p>
            <a:endParaRPr lang="en-US" sz="2400" dirty="0"/>
          </a:p>
          <a:p>
            <a:r>
              <a:rPr lang="en-US" sz="2400" dirty="0"/>
              <a:t>A storage account is uniquely addressable.</a:t>
            </a:r>
          </a:p>
          <a:p>
            <a:pPr marL="336145" lvl="1" indent="0">
              <a:buNone/>
            </a:pPr>
            <a:r>
              <a:rPr lang="en-US" sz="2400" dirty="0">
                <a:solidFill>
                  <a:srgbClr val="FFFF00"/>
                </a:solidFill>
              </a:rPr>
              <a:t>https://&lt;account name&gt;.&lt;service name&gt;.core.windows.net</a:t>
            </a:r>
            <a:endParaRPr lang="en-US" sz="2400" dirty="0"/>
          </a:p>
          <a:p>
            <a:endParaRPr lang="en-US" sz="2400" dirty="0"/>
          </a:p>
          <a:p>
            <a:r>
              <a:rPr lang="en-US" sz="2400" dirty="0"/>
              <a:t>Available from anywhere using REST API’s</a:t>
            </a:r>
          </a:p>
          <a:p>
            <a:endParaRPr lang="en-US" sz="2400" dirty="0"/>
          </a:p>
          <a:p>
            <a:r>
              <a:rPr lang="en-US" sz="2400" dirty="0"/>
              <a:t>Open source client libraries available for .NET, Native C++, Java, Android, Node.js, PHP, Python, Ruby, PowerShell, iOS</a:t>
            </a:r>
          </a:p>
        </p:txBody>
      </p:sp>
      <p:grpSp>
        <p:nvGrpSpPr>
          <p:cNvPr id="18" name="Group 17"/>
          <p:cNvGrpSpPr/>
          <p:nvPr/>
        </p:nvGrpSpPr>
        <p:grpSpPr>
          <a:xfrm>
            <a:off x="9082176" y="1134613"/>
            <a:ext cx="3043674" cy="3195225"/>
            <a:chOff x="9082176" y="1134613"/>
            <a:chExt cx="3043674" cy="3195225"/>
          </a:xfrm>
        </p:grpSpPr>
        <p:sp>
          <p:nvSpPr>
            <p:cNvPr id="5" name="TextBox 4"/>
            <p:cNvSpPr txBox="1"/>
            <p:nvPr/>
          </p:nvSpPr>
          <p:spPr>
            <a:xfrm>
              <a:off x="9082176"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grpSp>
          <p:nvGrpSpPr>
            <p:cNvPr id="6" name="Group 5"/>
            <p:cNvGrpSpPr/>
            <p:nvPr/>
          </p:nvGrpSpPr>
          <p:grpSpPr>
            <a:xfrm>
              <a:off x="9168370" y="1134613"/>
              <a:ext cx="2957480" cy="3195225"/>
              <a:chOff x="9168370" y="1134613"/>
              <a:chExt cx="2957480" cy="3195225"/>
            </a:xfrm>
          </p:grpSpPr>
          <p:sp>
            <p:nvSpPr>
              <p:cNvPr id="7" name="Rectangle 6"/>
              <p:cNvSpPr/>
              <p:nvPr/>
            </p:nvSpPr>
            <p:spPr bwMode="auto">
              <a:xfrm>
                <a:off x="9258300" y="1663938"/>
                <a:ext cx="2695161" cy="2656271"/>
              </a:xfrm>
              <a:prstGeom prst="rect">
                <a:avLst/>
              </a:prstGeom>
              <a:noFill/>
              <a:ln w="25400">
                <a:solidFill>
                  <a:srgbClr val="FFFFF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76465" y="1134613"/>
                <a:ext cx="780290" cy="780290"/>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376465" y="1914903"/>
                <a:ext cx="589758" cy="589758"/>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11001" y="1914903"/>
                <a:ext cx="589758" cy="589758"/>
              </a:xfrm>
              <a:prstGeom prst="rect">
                <a:avLst/>
              </a:prstGeom>
            </p:spPr>
          </p:pic>
          <p:pic>
            <p:nvPicPr>
              <p:cNvPr id="11" name="Picture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45537" y="1914903"/>
                <a:ext cx="589758" cy="589758"/>
              </a:xfrm>
              <a:prstGeom prst="rect">
                <a:avLst/>
              </a:prstGeom>
            </p:spPr>
          </p:pic>
          <p:sp>
            <p:nvSpPr>
              <p:cNvPr id="12" name="TextBox 11"/>
              <p:cNvSpPr txBox="1"/>
              <p:nvPr/>
            </p:nvSpPr>
            <p:spPr>
              <a:xfrm>
                <a:off x="10016122"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sp>
            <p:nvSpPr>
              <p:cNvPr id="13" name="TextBox 12"/>
              <p:cNvSpPr txBox="1"/>
              <p:nvPr/>
            </p:nvSpPr>
            <p:spPr>
              <a:xfrm>
                <a:off x="10947514" y="2302320"/>
                <a:ext cx="1178336"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Storage Account</a:t>
                </a:r>
              </a:p>
            </p:txBody>
          </p:sp>
          <p:cxnSp>
            <p:nvCxnSpPr>
              <p:cNvPr id="14" name="Straight Connector 13"/>
              <p:cNvCxnSpPr/>
              <p:nvPr/>
            </p:nvCxnSpPr>
            <p:spPr>
              <a:xfrm>
                <a:off x="9671344"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04013"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36682" y="3040984"/>
                <a:ext cx="0" cy="63500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168370" y="3812773"/>
                <a:ext cx="287128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Max. 100 Storage Accounts</a:t>
                </a:r>
              </a:p>
            </p:txBody>
          </p:sp>
        </p:grpSp>
      </p:grpSp>
    </p:spTree>
    <p:extLst>
      <p:ext uri="{BB962C8B-B14F-4D97-AF65-F5344CB8AC3E}">
        <p14:creationId xmlns:p14="http://schemas.microsoft.com/office/powerpoint/2010/main" val="1565703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Replication</a:t>
            </a:r>
          </a:p>
        </p:txBody>
      </p:sp>
      <p:graphicFrame>
        <p:nvGraphicFramePr>
          <p:cNvPr id="7" name="Content Placeholder 6"/>
          <p:cNvGraphicFramePr>
            <a:graphicFrameLocks noGrp="1"/>
          </p:cNvGraphicFramePr>
          <p:nvPr>
            <p:ph sz="quarter" idx="10"/>
            <p:extLst/>
          </p:nvPr>
        </p:nvGraphicFramePr>
        <p:xfrm>
          <a:off x="268288" y="1398588"/>
          <a:ext cx="11542315" cy="4015240"/>
        </p:xfrm>
        <a:graphic>
          <a:graphicData uri="http://schemas.openxmlformats.org/drawingml/2006/table">
            <a:tbl>
              <a:tblPr firstRow="1" firstCol="1" bandCol="1">
                <a:tableStyleId>{9DCAF9ED-07DC-4A11-8D7F-57B35C25682E}</a:tableStyleId>
              </a:tblPr>
              <a:tblGrid>
                <a:gridCol w="6877278">
                  <a:extLst>
                    <a:ext uri="{9D8B030D-6E8A-4147-A177-3AD203B41FA5}">
                      <a16:colId xmlns:a16="http://schemas.microsoft.com/office/drawing/2014/main" val="3229134219"/>
                    </a:ext>
                  </a:extLst>
                </a:gridCol>
                <a:gridCol w="954757">
                  <a:extLst>
                    <a:ext uri="{9D8B030D-6E8A-4147-A177-3AD203B41FA5}">
                      <a16:colId xmlns:a16="http://schemas.microsoft.com/office/drawing/2014/main" val="923407123"/>
                    </a:ext>
                  </a:extLst>
                </a:gridCol>
                <a:gridCol w="1040685">
                  <a:extLst>
                    <a:ext uri="{9D8B030D-6E8A-4147-A177-3AD203B41FA5}">
                      <a16:colId xmlns:a16="http://schemas.microsoft.com/office/drawing/2014/main" val="291609634"/>
                    </a:ext>
                  </a:extLst>
                </a:gridCol>
                <a:gridCol w="1212541">
                  <a:extLst>
                    <a:ext uri="{9D8B030D-6E8A-4147-A177-3AD203B41FA5}">
                      <a16:colId xmlns:a16="http://schemas.microsoft.com/office/drawing/2014/main" val="2490470475"/>
                    </a:ext>
                  </a:extLst>
                </a:gridCol>
                <a:gridCol w="1457054">
                  <a:extLst>
                    <a:ext uri="{9D8B030D-6E8A-4147-A177-3AD203B41FA5}">
                      <a16:colId xmlns:a16="http://schemas.microsoft.com/office/drawing/2014/main" val="1376772046"/>
                    </a:ext>
                  </a:extLst>
                </a:gridCol>
              </a:tblGrid>
              <a:tr h="402716">
                <a:tc>
                  <a:txBody>
                    <a:bodyPr/>
                    <a:lstStyle/>
                    <a:p>
                      <a:r>
                        <a:rPr lang="en-US" sz="2000"/>
                        <a:t>Replication Strategy</a:t>
                      </a:r>
                    </a:p>
                  </a:txBody>
                  <a:tcPr marL="49772" marR="49772" marT="24075" marB="24075" anchor="ctr"/>
                </a:tc>
                <a:tc>
                  <a:txBody>
                    <a:bodyPr/>
                    <a:lstStyle/>
                    <a:p>
                      <a:pPr algn="ctr"/>
                      <a:r>
                        <a:rPr lang="en-US" sz="2000" dirty="0"/>
                        <a:t>LRS</a:t>
                      </a:r>
                    </a:p>
                  </a:txBody>
                  <a:tcPr marL="49772" marR="49772" marT="24075" marB="24075" anchor="ctr"/>
                </a:tc>
                <a:tc>
                  <a:txBody>
                    <a:bodyPr/>
                    <a:lstStyle/>
                    <a:p>
                      <a:pPr algn="ctr"/>
                      <a:r>
                        <a:rPr lang="en-US" sz="2000" dirty="0"/>
                        <a:t>ZRS*</a:t>
                      </a:r>
                    </a:p>
                  </a:txBody>
                  <a:tcPr marL="49772" marR="49772" marT="24075" marB="24075" anchor="ctr"/>
                </a:tc>
                <a:tc>
                  <a:txBody>
                    <a:bodyPr/>
                    <a:lstStyle/>
                    <a:p>
                      <a:pPr algn="ctr"/>
                      <a:r>
                        <a:rPr lang="en-US" sz="2000" dirty="0"/>
                        <a:t>GRS</a:t>
                      </a:r>
                    </a:p>
                  </a:txBody>
                  <a:tcPr marL="49772" marR="49772" marT="24075" marB="24075" anchor="ctr"/>
                </a:tc>
                <a:tc>
                  <a:txBody>
                    <a:bodyPr/>
                    <a:lstStyle/>
                    <a:p>
                      <a:pPr algn="ctr"/>
                      <a:r>
                        <a:rPr lang="en-US" sz="2000" dirty="0"/>
                        <a:t>RA-GRS</a:t>
                      </a:r>
                    </a:p>
                  </a:txBody>
                  <a:tcPr marL="49772" marR="49772" marT="24075" marB="24075" anchor="ctr"/>
                </a:tc>
                <a:extLst>
                  <a:ext uri="{0D108BD9-81ED-4DB2-BD59-A6C34878D82A}">
                    <a16:rowId xmlns:a16="http://schemas.microsoft.com/office/drawing/2014/main" val="2852815416"/>
                  </a:ext>
                </a:extLst>
              </a:tr>
              <a:tr h="1003810">
                <a:tc>
                  <a:txBody>
                    <a:bodyPr/>
                    <a:lstStyle/>
                    <a:p>
                      <a:r>
                        <a:rPr lang="en-US" sz="2000" dirty="0"/>
                        <a:t>Data is replicated across multiple facilities</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73892302"/>
                  </a:ext>
                </a:extLst>
              </a:tr>
              <a:tr h="1604904">
                <a:tc>
                  <a:txBody>
                    <a:bodyPr/>
                    <a:lstStyle/>
                    <a:p>
                      <a:r>
                        <a:rPr lang="en-US" sz="2000" dirty="0"/>
                        <a:t>Data can be read from the secondary location as well as from the primary location</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a:t>No</a:t>
                      </a:r>
                    </a:p>
                  </a:txBody>
                  <a:tcPr marL="49772" marR="49772" marT="24075" marB="24075" anchor="ctr"/>
                </a:tc>
                <a:tc>
                  <a:txBody>
                    <a:bodyPr/>
                    <a:lstStyle/>
                    <a:p>
                      <a:pPr algn="ctr"/>
                      <a:r>
                        <a:rPr lang="en-US" sz="2000" dirty="0"/>
                        <a:t>No</a:t>
                      </a:r>
                    </a:p>
                  </a:txBody>
                  <a:tcPr marL="49772" marR="49772" marT="24075" marB="24075" anchor="ctr"/>
                </a:tc>
                <a:tc>
                  <a:txBody>
                    <a:bodyPr/>
                    <a:lstStyle/>
                    <a:p>
                      <a:pPr algn="ctr"/>
                      <a:r>
                        <a:rPr lang="en-US" sz="2000" dirty="0"/>
                        <a:t>Yes</a:t>
                      </a:r>
                    </a:p>
                  </a:txBody>
                  <a:tcPr marL="49772" marR="49772" marT="24075" marB="24075" anchor="ctr"/>
                </a:tc>
                <a:extLst>
                  <a:ext uri="{0D108BD9-81ED-4DB2-BD59-A6C34878D82A}">
                    <a16:rowId xmlns:a16="http://schemas.microsoft.com/office/drawing/2014/main" val="288283263"/>
                  </a:ext>
                </a:extLst>
              </a:tr>
              <a:tr h="1003810">
                <a:tc>
                  <a:txBody>
                    <a:bodyPr/>
                    <a:lstStyle/>
                    <a:p>
                      <a:r>
                        <a:rPr lang="en-US" sz="2000" dirty="0"/>
                        <a:t>Number of copies of data maintained on separate nodes</a:t>
                      </a:r>
                    </a:p>
                  </a:txBody>
                  <a:tcPr marL="49772" marR="49772" marT="24075" marB="24075" anchor="ctr"/>
                </a:tc>
                <a:tc>
                  <a:txBody>
                    <a:bodyPr/>
                    <a:lstStyle/>
                    <a:p>
                      <a:pPr algn="ctr"/>
                      <a:r>
                        <a:rPr lang="en-US" sz="2000"/>
                        <a:t>3</a:t>
                      </a:r>
                    </a:p>
                  </a:txBody>
                  <a:tcPr marL="49772" marR="49772" marT="24075" marB="24075" anchor="ctr"/>
                </a:tc>
                <a:tc>
                  <a:txBody>
                    <a:bodyPr/>
                    <a:lstStyle/>
                    <a:p>
                      <a:pPr algn="ctr"/>
                      <a:r>
                        <a:rPr lang="en-US" sz="2000" dirty="0"/>
                        <a:t>3</a:t>
                      </a:r>
                    </a:p>
                  </a:txBody>
                  <a:tcPr marL="49772" marR="49772" marT="24075" marB="24075" anchor="ctr"/>
                </a:tc>
                <a:tc>
                  <a:txBody>
                    <a:bodyPr/>
                    <a:lstStyle/>
                    <a:p>
                      <a:pPr algn="ctr"/>
                      <a:r>
                        <a:rPr lang="en-US" sz="2000" dirty="0"/>
                        <a:t>6</a:t>
                      </a:r>
                    </a:p>
                  </a:txBody>
                  <a:tcPr marL="49772" marR="49772" marT="24075" marB="24075" anchor="ctr"/>
                </a:tc>
                <a:tc>
                  <a:txBody>
                    <a:bodyPr/>
                    <a:lstStyle/>
                    <a:p>
                      <a:pPr algn="ctr"/>
                      <a:r>
                        <a:rPr lang="en-US" sz="2000" dirty="0"/>
                        <a:t>6</a:t>
                      </a:r>
                    </a:p>
                  </a:txBody>
                  <a:tcPr marL="49772" marR="49772" marT="24075" marB="24075" anchor="ctr"/>
                </a:tc>
                <a:extLst>
                  <a:ext uri="{0D108BD9-81ED-4DB2-BD59-A6C34878D82A}">
                    <a16:rowId xmlns:a16="http://schemas.microsoft.com/office/drawing/2014/main" val="3148684945"/>
                  </a:ext>
                </a:extLst>
              </a:tr>
            </a:tbl>
          </a:graphicData>
        </a:graphic>
      </p:graphicFrame>
      <p:sp>
        <p:nvSpPr>
          <p:cNvPr id="6" name="TextBox 5"/>
          <p:cNvSpPr txBox="1"/>
          <p:nvPr/>
        </p:nvSpPr>
        <p:spPr>
          <a:xfrm>
            <a:off x="363849" y="5476506"/>
            <a:ext cx="7225989"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LRS – Locally Redundant</a:t>
            </a:r>
          </a:p>
          <a:p>
            <a:pPr>
              <a:lnSpc>
                <a:spcPct val="90000"/>
              </a:lnSpc>
              <a:spcAft>
                <a:spcPts val="600"/>
              </a:spcAft>
            </a:pPr>
            <a:r>
              <a:rPr lang="en-US" sz="1400" dirty="0">
                <a:gradFill>
                  <a:gsLst>
                    <a:gs pos="2917">
                      <a:schemeClr val="tx1"/>
                    </a:gs>
                    <a:gs pos="30000">
                      <a:schemeClr val="tx1"/>
                    </a:gs>
                  </a:gsLst>
                  <a:lin ang="5400000" scaled="0"/>
                </a:gradFill>
              </a:rPr>
              <a:t>*ZRS - Zone Redundant (only for  Block Blob)</a:t>
            </a:r>
          </a:p>
          <a:p>
            <a:pPr>
              <a:lnSpc>
                <a:spcPct val="90000"/>
              </a:lnSpc>
              <a:spcAft>
                <a:spcPts val="600"/>
              </a:spcAft>
            </a:pPr>
            <a:r>
              <a:rPr lang="en-US" sz="1400" dirty="0">
                <a:gradFill>
                  <a:gsLst>
                    <a:gs pos="2917">
                      <a:schemeClr val="tx1"/>
                    </a:gs>
                    <a:gs pos="30000">
                      <a:schemeClr val="tx1"/>
                    </a:gs>
                  </a:gsLst>
                  <a:lin ang="5400000" scaled="0"/>
                </a:gradFill>
              </a:rPr>
              <a:t>GRS – Globally Redundant</a:t>
            </a:r>
          </a:p>
          <a:p>
            <a:pPr>
              <a:lnSpc>
                <a:spcPct val="90000"/>
              </a:lnSpc>
              <a:spcAft>
                <a:spcPts val="600"/>
              </a:spcAft>
            </a:pPr>
            <a:r>
              <a:rPr lang="en-US" sz="1400" dirty="0">
                <a:gradFill>
                  <a:gsLst>
                    <a:gs pos="2917">
                      <a:schemeClr val="tx1"/>
                    </a:gs>
                    <a:gs pos="30000">
                      <a:schemeClr val="tx1"/>
                    </a:gs>
                  </a:gsLst>
                  <a:lin ang="5400000" scaled="0"/>
                </a:gradFill>
              </a:rPr>
              <a:t>RA-GRS – Read Access Geo Redundant</a:t>
            </a:r>
          </a:p>
        </p:txBody>
      </p:sp>
    </p:spTree>
    <p:extLst>
      <p:ext uri="{BB962C8B-B14F-4D97-AF65-F5344CB8AC3E}">
        <p14:creationId xmlns:p14="http://schemas.microsoft.com/office/powerpoint/2010/main" val="18162459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Storage</a:t>
            </a:r>
          </a:p>
        </p:txBody>
      </p:sp>
    </p:spTree>
    <p:extLst>
      <p:ext uri="{BB962C8B-B14F-4D97-AF65-F5344CB8AC3E}">
        <p14:creationId xmlns:p14="http://schemas.microsoft.com/office/powerpoint/2010/main" val="22166834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High Performance Storage for VM Workloads</a:t>
            </a:r>
          </a:p>
        </p:txBody>
      </p:sp>
      <p:sp>
        <p:nvSpPr>
          <p:cNvPr id="4" name="Content Placeholder 3"/>
          <p:cNvSpPr>
            <a:spLocks noGrp="1"/>
          </p:cNvSpPr>
          <p:nvPr>
            <p:ph sz="quarter" idx="10"/>
          </p:nvPr>
        </p:nvSpPr>
        <p:spPr/>
        <p:txBody>
          <a:bodyPr>
            <a:normAutofit/>
          </a:bodyPr>
          <a:lstStyle/>
          <a:p>
            <a:r>
              <a:rPr lang="en-US" dirty="0"/>
              <a:t>Ideal for I/O intensive workloads </a:t>
            </a:r>
          </a:p>
          <a:p>
            <a:r>
              <a:rPr lang="en-US" dirty="0"/>
              <a:t>Supported with *S-Series VM (DS, GS, FS)</a:t>
            </a:r>
          </a:p>
          <a:p>
            <a:r>
              <a:rPr lang="en-US" dirty="0"/>
              <a:t>DS-Series can support up to 40 data disks </a:t>
            </a:r>
          </a:p>
          <a:p>
            <a:pPr lvl="1"/>
            <a:r>
              <a:rPr lang="en-US" dirty="0"/>
              <a:t>up to 64K IOPS and 960 MB/s</a:t>
            </a:r>
          </a:p>
          <a:p>
            <a:r>
              <a:rPr lang="en-US" dirty="0"/>
              <a:t>GS-Series can support up to 64 data disks </a:t>
            </a:r>
          </a:p>
          <a:p>
            <a:pPr lvl="1"/>
            <a:r>
              <a:rPr lang="en-US" dirty="0"/>
              <a:t>up to 80K IOPS and 2,000 MB/s</a:t>
            </a:r>
          </a:p>
          <a:p>
            <a:endParaRPr lang="en-US" dirty="0"/>
          </a:p>
          <a:p>
            <a:endParaRPr lang="en-US" dirty="0"/>
          </a:p>
          <a:p>
            <a:endParaRPr lang="en-US" dirty="0"/>
          </a:p>
        </p:txBody>
      </p:sp>
    </p:spTree>
    <p:extLst>
      <p:ext uri="{BB962C8B-B14F-4D97-AF65-F5344CB8AC3E}">
        <p14:creationId xmlns:p14="http://schemas.microsoft.com/office/powerpoint/2010/main" val="356845057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0CD80EEA-1669-48E9-84EA-D9F730B923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e6ed2f3-2003-4809-a7f1-bfb3304c94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47</TotalTime>
  <Words>5311</Words>
  <Application>Microsoft Office PowerPoint</Application>
  <PresentationFormat>Widescreen</PresentationFormat>
  <Paragraphs>613</Paragraphs>
  <Slides>36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Segoe UI</vt:lpstr>
      <vt:lpstr>Segoe UI Light</vt:lpstr>
      <vt:lpstr>Wingdings</vt:lpstr>
      <vt:lpstr>Windows Azure</vt:lpstr>
      <vt:lpstr>PowerPoint Presentation</vt:lpstr>
      <vt:lpstr>Agenda</vt:lpstr>
      <vt:lpstr>Storage Lifecycle</vt:lpstr>
      <vt:lpstr>Key Foundational Storage Scenarios</vt:lpstr>
      <vt:lpstr>Azure Storage Overview</vt:lpstr>
      <vt:lpstr>Azure Storage Accounts</vt:lpstr>
      <vt:lpstr>Storage Replication</vt:lpstr>
      <vt:lpstr>Premium Storage</vt:lpstr>
      <vt:lpstr>High Performance Storage for VM Workloads</vt:lpstr>
      <vt:lpstr>Premium storage availability</vt:lpstr>
      <vt:lpstr>Premium compared to Standard Storage</vt:lpstr>
      <vt:lpstr>SQL Server on Premium Storage (Test Results)</vt:lpstr>
      <vt:lpstr>Azure Storage Account Services</vt:lpstr>
      <vt:lpstr>Azure Storage Concepts</vt:lpstr>
      <vt:lpstr>PowerPoint Presentation</vt:lpstr>
      <vt:lpstr>Azure Storage Architecture</vt:lpstr>
      <vt:lpstr>Azure Storage Architecture (3 tiers)</vt:lpstr>
      <vt:lpstr>Azure Storage Partitions</vt:lpstr>
      <vt:lpstr>Blob Storage Container Concepts</vt:lpstr>
      <vt:lpstr>Table Storage Concepts</vt:lpstr>
      <vt:lpstr>Queue Storage Concepts</vt:lpstr>
      <vt:lpstr>Files Storage Concepts</vt:lpstr>
      <vt:lpstr>PowerPoint Presentation</vt:lpstr>
      <vt:lpstr>Scalability Targets</vt:lpstr>
      <vt:lpstr>Scalability Targets</vt:lpstr>
      <vt:lpstr>PowerPoint Presentation</vt:lpstr>
      <vt:lpstr>Authentication and Access Control</vt:lpstr>
      <vt:lpstr>Storage account security</vt:lpstr>
      <vt:lpstr>Shared Access Signatures (SAS)</vt:lpstr>
      <vt:lpstr>Architecture Patterns using Storage</vt:lpstr>
      <vt:lpstr>Use separate storage accounts for high performance workloads</vt:lpstr>
      <vt:lpstr>Use separate storage accounts for logging </vt:lpstr>
      <vt:lpstr>Use queues to improve application scale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10</cp:revision>
  <dcterms:created xsi:type="dcterms:W3CDTF">2016-06-21T14:09:59Z</dcterms:created>
  <dcterms:modified xsi:type="dcterms:W3CDTF">2016-06-21T14:57:17Z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