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5826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B3E50-6943-4CC9-9EE1-66900077A42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0CAF21-CB3B-4437-B3BA-60302F917F12}">
      <dgm:prSet phldrT="[Text]"/>
      <dgm:spPr/>
      <dgm:t>
        <a:bodyPr/>
        <a:lstStyle/>
        <a:p>
          <a:r>
            <a:rPr lang="de-DE" dirty="0" smtClean="0"/>
            <a:t>DialogName.ps1</a:t>
          </a:r>
        </a:p>
        <a:p>
          <a:r>
            <a:rPr lang="de-DE" dirty="0" smtClean="0"/>
            <a:t>DialogName.ps1</a:t>
          </a:r>
        </a:p>
        <a:p>
          <a:r>
            <a:rPr lang="de-DE" dirty="0" smtClean="0"/>
            <a:t>DialogName.ps1</a:t>
          </a:r>
          <a:endParaRPr lang="de-DE" dirty="0"/>
        </a:p>
      </dgm:t>
    </dgm:pt>
    <dgm:pt modelId="{3B5264BC-3D5D-47B4-8641-971C2F085463}" type="parTrans" cxnId="{793CBA0E-094A-414B-8A07-80672BE52B53}">
      <dgm:prSet/>
      <dgm:spPr/>
      <dgm:t>
        <a:bodyPr/>
        <a:lstStyle/>
        <a:p>
          <a:endParaRPr lang="de-DE"/>
        </a:p>
      </dgm:t>
    </dgm:pt>
    <dgm:pt modelId="{A1A6F002-F60C-4191-92EC-8E022627D3FC}" type="sibTrans" cxnId="{793CBA0E-094A-414B-8A07-80672BE52B53}">
      <dgm:prSet/>
      <dgm:spPr/>
      <dgm:t>
        <a:bodyPr/>
        <a:lstStyle/>
        <a:p>
          <a:endParaRPr lang="de-DE"/>
        </a:p>
      </dgm:t>
    </dgm:pt>
    <dgm:pt modelId="{02B63446-176C-4773-B7E3-061C3DA8D2E1}">
      <dgm:prSet phldrT="[Text]"/>
      <dgm:spPr/>
      <dgm:t>
        <a:bodyPr/>
        <a:lstStyle/>
        <a:p>
          <a:r>
            <a:rPr lang="de-DE" dirty="0" smtClean="0"/>
            <a:t>Folder</a:t>
          </a:r>
          <a:endParaRPr lang="de-DE" dirty="0"/>
        </a:p>
      </dgm:t>
    </dgm:pt>
    <dgm:pt modelId="{EB467CC0-0EA4-4B8B-A33E-0975402EE980}" type="parTrans" cxnId="{EB614E87-54AF-497E-8284-4C1DD8E9465F}">
      <dgm:prSet/>
      <dgm:spPr/>
      <dgm:t>
        <a:bodyPr/>
        <a:lstStyle/>
        <a:p>
          <a:endParaRPr lang="de-DE"/>
        </a:p>
      </dgm:t>
    </dgm:pt>
    <dgm:pt modelId="{6DC9274A-89CA-43FF-B461-0D4A176D2FEF}" type="sibTrans" cxnId="{EB614E87-54AF-497E-8284-4C1DD8E9465F}">
      <dgm:prSet/>
      <dgm:spPr/>
      <dgm:t>
        <a:bodyPr/>
        <a:lstStyle/>
        <a:p>
          <a:endParaRPr lang="de-DE"/>
        </a:p>
      </dgm:t>
    </dgm:pt>
    <dgm:pt modelId="{2D7CCBD8-2C94-4D9D-ABA7-8CA8AEB18BCC}">
      <dgm:prSet phldrT="[Text]"/>
      <dgm:spPr/>
      <dgm:t>
        <a:bodyPr/>
        <a:lstStyle/>
        <a:p>
          <a:r>
            <a:rPr lang="de-DE" dirty="0" err="1" smtClean="0"/>
            <a:t>window</a:t>
          </a:r>
          <a:endParaRPr lang="de-DE" dirty="0"/>
        </a:p>
      </dgm:t>
    </dgm:pt>
    <dgm:pt modelId="{B3E26630-BBBA-4288-B8BB-5802765701AC}" type="parTrans" cxnId="{058F70C6-4B6B-4A26-A2C7-4B0A9AB1E554}">
      <dgm:prSet/>
      <dgm:spPr/>
      <dgm:t>
        <a:bodyPr/>
        <a:lstStyle/>
        <a:p>
          <a:endParaRPr lang="de-DE"/>
        </a:p>
      </dgm:t>
    </dgm:pt>
    <dgm:pt modelId="{217FCA5E-EC9E-4AAF-8F2A-8852D1BEDDEB}" type="sibTrans" cxnId="{058F70C6-4B6B-4A26-A2C7-4B0A9AB1E554}">
      <dgm:prSet/>
      <dgm:spPr/>
      <dgm:t>
        <a:bodyPr/>
        <a:lstStyle/>
        <a:p>
          <a:endParaRPr lang="de-DE"/>
        </a:p>
      </dgm:t>
    </dgm:pt>
    <dgm:pt modelId="{3495E597-FC84-4DAE-AF3A-92FAEEA85049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DA03FA3D-A072-4644-A418-4371BC5E7617}" type="parTrans" cxnId="{82EF89DF-0BE7-4788-B887-C16352D420A8}">
      <dgm:prSet/>
      <dgm:spPr/>
      <dgm:t>
        <a:bodyPr/>
        <a:lstStyle/>
        <a:p>
          <a:endParaRPr lang="de-DE"/>
        </a:p>
      </dgm:t>
    </dgm:pt>
    <dgm:pt modelId="{1FCC0A74-3DEB-4FB3-8DDD-8C105B59EE01}" type="sibTrans" cxnId="{82EF89DF-0BE7-4788-B887-C16352D420A8}">
      <dgm:prSet/>
      <dgm:spPr/>
      <dgm:t>
        <a:bodyPr/>
        <a:lstStyle/>
        <a:p>
          <a:endParaRPr lang="de-DE"/>
        </a:p>
      </dgm:t>
    </dgm:pt>
    <dgm:pt modelId="{F2572A93-E8B2-4C93-928B-5315D8F089D5}" type="pres">
      <dgm:prSet presAssocID="{C24B3E50-6943-4CC9-9EE1-66900077A42A}" presName="Name0" presStyleCnt="0">
        <dgm:presLayoutVars>
          <dgm:dir/>
          <dgm:animOne val="branch"/>
          <dgm:animLvl val="lvl"/>
        </dgm:presLayoutVars>
      </dgm:prSet>
      <dgm:spPr/>
    </dgm:pt>
    <dgm:pt modelId="{0E2CF7F8-8D0E-4173-9FFE-6125DCC42F1D}" type="pres">
      <dgm:prSet presAssocID="{010CAF21-CB3B-4437-B3BA-60302F917F12}" presName="chaos" presStyleCnt="0"/>
      <dgm:spPr/>
    </dgm:pt>
    <dgm:pt modelId="{FF5FD4B7-CDDC-4B5A-8601-7886F95A30BA}" type="pres">
      <dgm:prSet presAssocID="{010CAF21-CB3B-4437-B3BA-60302F917F12}" presName="parTx1" presStyleLbl="revTx" presStyleIdx="0" presStyleCnt="3"/>
      <dgm:spPr/>
      <dgm:t>
        <a:bodyPr/>
        <a:lstStyle/>
        <a:p>
          <a:endParaRPr lang="de-DE"/>
        </a:p>
      </dgm:t>
    </dgm:pt>
    <dgm:pt modelId="{A0A547CF-1F3C-4249-800E-13367646B664}" type="pres">
      <dgm:prSet presAssocID="{010CAF21-CB3B-4437-B3BA-60302F917F12}" presName="desTx1" presStyleLbl="revTx" presStyleIdx="1" presStyleCnt="3">
        <dgm:presLayoutVars>
          <dgm:bulletEnabled val="1"/>
        </dgm:presLayoutVars>
      </dgm:prSet>
      <dgm:spPr/>
    </dgm:pt>
    <dgm:pt modelId="{7AABDCAB-3F69-443F-84DB-4A65161A7542}" type="pres">
      <dgm:prSet presAssocID="{010CAF21-CB3B-4437-B3BA-60302F917F12}" presName="c1" presStyleLbl="node1" presStyleIdx="0" presStyleCnt="19"/>
      <dgm:spPr/>
    </dgm:pt>
    <dgm:pt modelId="{CBF7EBDA-B904-4BF3-9FBE-5E1052EE4C6C}" type="pres">
      <dgm:prSet presAssocID="{010CAF21-CB3B-4437-B3BA-60302F917F12}" presName="c2" presStyleLbl="node1" presStyleIdx="1" presStyleCnt="19"/>
      <dgm:spPr/>
    </dgm:pt>
    <dgm:pt modelId="{5D85A147-7846-45FD-B04D-006932FB507D}" type="pres">
      <dgm:prSet presAssocID="{010CAF21-CB3B-4437-B3BA-60302F917F12}" presName="c3" presStyleLbl="node1" presStyleIdx="2" presStyleCnt="19"/>
      <dgm:spPr/>
    </dgm:pt>
    <dgm:pt modelId="{1C68520A-E853-4AD7-B9F8-F1C2819ADCE5}" type="pres">
      <dgm:prSet presAssocID="{010CAF21-CB3B-4437-B3BA-60302F917F12}" presName="c4" presStyleLbl="node1" presStyleIdx="3" presStyleCnt="19"/>
      <dgm:spPr/>
    </dgm:pt>
    <dgm:pt modelId="{08B8FB96-3F97-4B6D-8666-850D90A148C7}" type="pres">
      <dgm:prSet presAssocID="{010CAF21-CB3B-4437-B3BA-60302F917F12}" presName="c5" presStyleLbl="node1" presStyleIdx="4" presStyleCnt="19"/>
      <dgm:spPr/>
    </dgm:pt>
    <dgm:pt modelId="{1E794A3F-921D-4390-B366-E9DD010B1C86}" type="pres">
      <dgm:prSet presAssocID="{010CAF21-CB3B-4437-B3BA-60302F917F12}" presName="c6" presStyleLbl="node1" presStyleIdx="5" presStyleCnt="19"/>
      <dgm:spPr/>
    </dgm:pt>
    <dgm:pt modelId="{28233B81-0EDC-4C78-ABF1-722D3D7B9F1D}" type="pres">
      <dgm:prSet presAssocID="{010CAF21-CB3B-4437-B3BA-60302F917F12}" presName="c7" presStyleLbl="node1" presStyleIdx="6" presStyleCnt="19"/>
      <dgm:spPr/>
    </dgm:pt>
    <dgm:pt modelId="{756EB39B-F8E6-4E72-B91D-1965781C600E}" type="pres">
      <dgm:prSet presAssocID="{010CAF21-CB3B-4437-B3BA-60302F917F12}" presName="c8" presStyleLbl="node1" presStyleIdx="7" presStyleCnt="19"/>
      <dgm:spPr/>
    </dgm:pt>
    <dgm:pt modelId="{EA86A1B7-66A1-4D67-A3A2-68E4155B4696}" type="pres">
      <dgm:prSet presAssocID="{010CAF21-CB3B-4437-B3BA-60302F917F12}" presName="c9" presStyleLbl="node1" presStyleIdx="8" presStyleCnt="19"/>
      <dgm:spPr/>
    </dgm:pt>
    <dgm:pt modelId="{5843CF1E-B01F-4AAB-AF67-BFC7D6A70C10}" type="pres">
      <dgm:prSet presAssocID="{010CAF21-CB3B-4437-B3BA-60302F917F12}" presName="c10" presStyleLbl="node1" presStyleIdx="9" presStyleCnt="19"/>
      <dgm:spPr/>
    </dgm:pt>
    <dgm:pt modelId="{91EC5C29-05E3-4015-930D-516EC7086600}" type="pres">
      <dgm:prSet presAssocID="{010CAF21-CB3B-4437-B3BA-60302F917F12}" presName="c11" presStyleLbl="node1" presStyleIdx="10" presStyleCnt="19"/>
      <dgm:spPr/>
    </dgm:pt>
    <dgm:pt modelId="{5F5BCB05-78B9-48CC-A36E-D5C462B9BB5E}" type="pres">
      <dgm:prSet presAssocID="{010CAF21-CB3B-4437-B3BA-60302F917F12}" presName="c12" presStyleLbl="node1" presStyleIdx="11" presStyleCnt="19"/>
      <dgm:spPr/>
    </dgm:pt>
    <dgm:pt modelId="{3C77899A-B3B6-4C94-A8DB-9CF0465ACFC4}" type="pres">
      <dgm:prSet presAssocID="{010CAF21-CB3B-4437-B3BA-60302F917F12}" presName="c13" presStyleLbl="node1" presStyleIdx="12" presStyleCnt="19"/>
      <dgm:spPr/>
    </dgm:pt>
    <dgm:pt modelId="{013EBF8A-BDED-47FA-BFB0-8B5253CA48F5}" type="pres">
      <dgm:prSet presAssocID="{010CAF21-CB3B-4437-B3BA-60302F917F12}" presName="c14" presStyleLbl="node1" presStyleIdx="13" presStyleCnt="19"/>
      <dgm:spPr/>
    </dgm:pt>
    <dgm:pt modelId="{2DB5CBBE-ABB4-41F4-9874-A787C3D6CF8D}" type="pres">
      <dgm:prSet presAssocID="{010CAF21-CB3B-4437-B3BA-60302F917F12}" presName="c15" presStyleLbl="node1" presStyleIdx="14" presStyleCnt="19"/>
      <dgm:spPr/>
    </dgm:pt>
    <dgm:pt modelId="{A7CA015B-7A7D-4EB0-8B72-3CEC914FCFB1}" type="pres">
      <dgm:prSet presAssocID="{010CAF21-CB3B-4437-B3BA-60302F917F12}" presName="c16" presStyleLbl="node1" presStyleIdx="15" presStyleCnt="19"/>
      <dgm:spPr/>
    </dgm:pt>
    <dgm:pt modelId="{1DC11CA6-108E-4117-95C0-33F6B34D8120}" type="pres">
      <dgm:prSet presAssocID="{010CAF21-CB3B-4437-B3BA-60302F917F12}" presName="c17" presStyleLbl="node1" presStyleIdx="16" presStyleCnt="19"/>
      <dgm:spPr/>
    </dgm:pt>
    <dgm:pt modelId="{8C3D3E5D-75AD-4C17-A81C-DEA4B601408D}" type="pres">
      <dgm:prSet presAssocID="{010CAF21-CB3B-4437-B3BA-60302F917F12}" presName="c18" presStyleLbl="node1" presStyleIdx="17" presStyleCnt="19"/>
      <dgm:spPr/>
    </dgm:pt>
    <dgm:pt modelId="{4B1746BE-07F9-426B-9415-9E27B27D820F}" type="pres">
      <dgm:prSet presAssocID="{A1A6F002-F60C-4191-92EC-8E022627D3FC}" presName="chevronComposite1" presStyleCnt="0"/>
      <dgm:spPr/>
    </dgm:pt>
    <dgm:pt modelId="{5C7B6F3E-31D1-4BA3-B6AC-51691F17C38A}" type="pres">
      <dgm:prSet presAssocID="{A1A6F002-F60C-4191-92EC-8E022627D3FC}" presName="chevron1" presStyleLbl="sibTrans2D1" presStyleIdx="0" presStyleCnt="2"/>
      <dgm:spPr/>
    </dgm:pt>
    <dgm:pt modelId="{E4F74F22-B9EB-42CE-9C99-3CC17386DED1}" type="pres">
      <dgm:prSet presAssocID="{A1A6F002-F60C-4191-92EC-8E022627D3FC}" presName="spChevron1" presStyleCnt="0"/>
      <dgm:spPr/>
    </dgm:pt>
    <dgm:pt modelId="{B15AF5EE-9CBC-4BA3-99CE-BA6BA1D62E1A}" type="pres">
      <dgm:prSet presAssocID="{A1A6F002-F60C-4191-92EC-8E022627D3FC}" presName="overlap" presStyleCnt="0"/>
      <dgm:spPr/>
    </dgm:pt>
    <dgm:pt modelId="{D0F93EC5-CE81-4BC7-B0DF-ADEFEF535FE0}" type="pres">
      <dgm:prSet presAssocID="{A1A6F002-F60C-4191-92EC-8E022627D3FC}" presName="chevronComposite2" presStyleCnt="0"/>
      <dgm:spPr/>
    </dgm:pt>
    <dgm:pt modelId="{6665EB58-94DC-46C8-AB6A-6B9B540DD60F}" type="pres">
      <dgm:prSet presAssocID="{A1A6F002-F60C-4191-92EC-8E022627D3FC}" presName="chevron2" presStyleLbl="sibTrans2D1" presStyleIdx="1" presStyleCnt="2"/>
      <dgm:spPr/>
    </dgm:pt>
    <dgm:pt modelId="{970B1445-1A8E-481B-837D-0F9B75B500B6}" type="pres">
      <dgm:prSet presAssocID="{A1A6F002-F60C-4191-92EC-8E022627D3FC}" presName="spChevron2" presStyleCnt="0"/>
      <dgm:spPr/>
    </dgm:pt>
    <dgm:pt modelId="{565F6BB4-9993-4535-9CC1-3609231FA2B9}" type="pres">
      <dgm:prSet presAssocID="{2D7CCBD8-2C94-4D9D-ABA7-8CA8AEB18BCC}" presName="last" presStyleCnt="0"/>
      <dgm:spPr/>
    </dgm:pt>
    <dgm:pt modelId="{40D34BD0-634F-44C4-A4BE-7FC2EADC3DA4}" type="pres">
      <dgm:prSet presAssocID="{2D7CCBD8-2C94-4D9D-ABA7-8CA8AEB18BCC}" presName="circleTx" presStyleLbl="node1" presStyleIdx="18" presStyleCnt="19"/>
      <dgm:spPr/>
      <dgm:t>
        <a:bodyPr/>
        <a:lstStyle/>
        <a:p>
          <a:endParaRPr lang="de-DE"/>
        </a:p>
      </dgm:t>
    </dgm:pt>
    <dgm:pt modelId="{C49DD904-A933-458B-A6C6-2CEDB8FDBCDA}" type="pres">
      <dgm:prSet presAssocID="{2D7CCBD8-2C94-4D9D-ABA7-8CA8AEB18BCC}" presName="desTxN" presStyleLbl="revTx" presStyleIdx="2" presStyleCnt="3">
        <dgm:presLayoutVars>
          <dgm:bulletEnabled val="1"/>
        </dgm:presLayoutVars>
      </dgm:prSet>
      <dgm:spPr/>
    </dgm:pt>
    <dgm:pt modelId="{54B33679-980F-4405-8D09-9BE5A8714EE0}" type="pres">
      <dgm:prSet presAssocID="{2D7CCBD8-2C94-4D9D-ABA7-8CA8AEB18BCC}" presName="spN" presStyleCnt="0"/>
      <dgm:spPr/>
    </dgm:pt>
  </dgm:ptLst>
  <dgm:cxnLst>
    <dgm:cxn modelId="{369FAB32-81EF-4431-83EA-500F79D52704}" type="presOf" srcId="{2D7CCBD8-2C94-4D9D-ABA7-8CA8AEB18BCC}" destId="{40D34BD0-634F-44C4-A4BE-7FC2EADC3DA4}" srcOrd="0" destOrd="0" presId="urn:microsoft.com/office/officeart/2009/3/layout/RandomtoResultProcess"/>
    <dgm:cxn modelId="{EB614E87-54AF-497E-8284-4C1DD8E9465F}" srcId="{010CAF21-CB3B-4437-B3BA-60302F917F12}" destId="{02B63446-176C-4773-B7E3-061C3DA8D2E1}" srcOrd="0" destOrd="0" parTransId="{EB467CC0-0EA4-4B8B-A33E-0975402EE980}" sibTransId="{6DC9274A-89CA-43FF-B461-0D4A176D2FEF}"/>
    <dgm:cxn modelId="{793CBA0E-094A-414B-8A07-80672BE52B53}" srcId="{C24B3E50-6943-4CC9-9EE1-66900077A42A}" destId="{010CAF21-CB3B-4437-B3BA-60302F917F12}" srcOrd="0" destOrd="0" parTransId="{3B5264BC-3D5D-47B4-8641-971C2F085463}" sibTransId="{A1A6F002-F60C-4191-92EC-8E022627D3FC}"/>
    <dgm:cxn modelId="{46E41157-9D2C-4901-9234-8E9754663F28}" type="presOf" srcId="{010CAF21-CB3B-4437-B3BA-60302F917F12}" destId="{FF5FD4B7-CDDC-4B5A-8601-7886F95A30BA}" srcOrd="0" destOrd="0" presId="urn:microsoft.com/office/officeart/2009/3/layout/RandomtoResultProcess"/>
    <dgm:cxn modelId="{82EF89DF-0BE7-4788-B887-C16352D420A8}" srcId="{2D7CCBD8-2C94-4D9D-ABA7-8CA8AEB18BCC}" destId="{3495E597-FC84-4DAE-AF3A-92FAEEA85049}" srcOrd="0" destOrd="0" parTransId="{DA03FA3D-A072-4644-A418-4371BC5E7617}" sibTransId="{1FCC0A74-3DEB-4FB3-8DDD-8C105B59EE01}"/>
    <dgm:cxn modelId="{B465FF3F-295C-4405-A2DA-1AC30000FD5D}" type="presOf" srcId="{02B63446-176C-4773-B7E3-061C3DA8D2E1}" destId="{A0A547CF-1F3C-4249-800E-13367646B664}" srcOrd="0" destOrd="0" presId="urn:microsoft.com/office/officeart/2009/3/layout/RandomtoResultProcess"/>
    <dgm:cxn modelId="{2FC90B52-09FE-46D7-AB10-490092BC111B}" type="presOf" srcId="{C24B3E50-6943-4CC9-9EE1-66900077A42A}" destId="{F2572A93-E8B2-4C93-928B-5315D8F089D5}" srcOrd="0" destOrd="0" presId="urn:microsoft.com/office/officeart/2009/3/layout/RandomtoResultProcess"/>
    <dgm:cxn modelId="{058F70C6-4B6B-4A26-A2C7-4B0A9AB1E554}" srcId="{C24B3E50-6943-4CC9-9EE1-66900077A42A}" destId="{2D7CCBD8-2C94-4D9D-ABA7-8CA8AEB18BCC}" srcOrd="1" destOrd="0" parTransId="{B3E26630-BBBA-4288-B8BB-5802765701AC}" sibTransId="{217FCA5E-EC9E-4AAF-8F2A-8852D1BEDDEB}"/>
    <dgm:cxn modelId="{B14468F1-3995-4B77-8A7A-6DAFA0B9D517}" type="presOf" srcId="{3495E597-FC84-4DAE-AF3A-92FAEEA85049}" destId="{C49DD904-A933-458B-A6C6-2CEDB8FDBCDA}" srcOrd="0" destOrd="0" presId="urn:microsoft.com/office/officeart/2009/3/layout/RandomtoResultProcess"/>
    <dgm:cxn modelId="{78933D4E-9702-4940-B0AC-5D327C3F4F2D}" type="presParOf" srcId="{F2572A93-E8B2-4C93-928B-5315D8F089D5}" destId="{0E2CF7F8-8D0E-4173-9FFE-6125DCC42F1D}" srcOrd="0" destOrd="0" presId="urn:microsoft.com/office/officeart/2009/3/layout/RandomtoResultProcess"/>
    <dgm:cxn modelId="{4244D0F8-5828-4539-9063-CB415C70F0B7}" type="presParOf" srcId="{0E2CF7F8-8D0E-4173-9FFE-6125DCC42F1D}" destId="{FF5FD4B7-CDDC-4B5A-8601-7886F95A30BA}" srcOrd="0" destOrd="0" presId="urn:microsoft.com/office/officeart/2009/3/layout/RandomtoResultProcess"/>
    <dgm:cxn modelId="{A6F66778-733C-443C-B173-D0013D3EAC53}" type="presParOf" srcId="{0E2CF7F8-8D0E-4173-9FFE-6125DCC42F1D}" destId="{A0A547CF-1F3C-4249-800E-13367646B664}" srcOrd="1" destOrd="0" presId="urn:microsoft.com/office/officeart/2009/3/layout/RandomtoResultProcess"/>
    <dgm:cxn modelId="{E9B00CFA-764D-45AF-9A0E-E65A0FD67819}" type="presParOf" srcId="{0E2CF7F8-8D0E-4173-9FFE-6125DCC42F1D}" destId="{7AABDCAB-3F69-443F-84DB-4A65161A7542}" srcOrd="2" destOrd="0" presId="urn:microsoft.com/office/officeart/2009/3/layout/RandomtoResultProcess"/>
    <dgm:cxn modelId="{00AD98BF-FFE6-480C-9C6C-1677EF0C81AD}" type="presParOf" srcId="{0E2CF7F8-8D0E-4173-9FFE-6125DCC42F1D}" destId="{CBF7EBDA-B904-4BF3-9FBE-5E1052EE4C6C}" srcOrd="3" destOrd="0" presId="urn:microsoft.com/office/officeart/2009/3/layout/RandomtoResultProcess"/>
    <dgm:cxn modelId="{62EEA26A-E002-4FA7-A4A5-4805FB9BF63F}" type="presParOf" srcId="{0E2CF7F8-8D0E-4173-9FFE-6125DCC42F1D}" destId="{5D85A147-7846-45FD-B04D-006932FB507D}" srcOrd="4" destOrd="0" presId="urn:microsoft.com/office/officeart/2009/3/layout/RandomtoResultProcess"/>
    <dgm:cxn modelId="{9815A85D-67FC-46E9-95EB-3843AF98F5EA}" type="presParOf" srcId="{0E2CF7F8-8D0E-4173-9FFE-6125DCC42F1D}" destId="{1C68520A-E853-4AD7-B9F8-F1C2819ADCE5}" srcOrd="5" destOrd="0" presId="urn:microsoft.com/office/officeart/2009/3/layout/RandomtoResultProcess"/>
    <dgm:cxn modelId="{2D423F91-6BFC-4D2A-8A1D-D1913223FD83}" type="presParOf" srcId="{0E2CF7F8-8D0E-4173-9FFE-6125DCC42F1D}" destId="{08B8FB96-3F97-4B6D-8666-850D90A148C7}" srcOrd="6" destOrd="0" presId="urn:microsoft.com/office/officeart/2009/3/layout/RandomtoResultProcess"/>
    <dgm:cxn modelId="{EFEB0336-8453-4292-BF89-559CB6C07269}" type="presParOf" srcId="{0E2CF7F8-8D0E-4173-9FFE-6125DCC42F1D}" destId="{1E794A3F-921D-4390-B366-E9DD010B1C86}" srcOrd="7" destOrd="0" presId="urn:microsoft.com/office/officeart/2009/3/layout/RandomtoResultProcess"/>
    <dgm:cxn modelId="{6D5434C2-540C-4D0B-A101-E52D28259E8D}" type="presParOf" srcId="{0E2CF7F8-8D0E-4173-9FFE-6125DCC42F1D}" destId="{28233B81-0EDC-4C78-ABF1-722D3D7B9F1D}" srcOrd="8" destOrd="0" presId="urn:microsoft.com/office/officeart/2009/3/layout/RandomtoResultProcess"/>
    <dgm:cxn modelId="{F2707A21-EB0A-4A71-8FB2-34230DBAB797}" type="presParOf" srcId="{0E2CF7F8-8D0E-4173-9FFE-6125DCC42F1D}" destId="{756EB39B-F8E6-4E72-B91D-1965781C600E}" srcOrd="9" destOrd="0" presId="urn:microsoft.com/office/officeart/2009/3/layout/RandomtoResultProcess"/>
    <dgm:cxn modelId="{33CF68DA-2069-4B30-964F-FAAD7A117828}" type="presParOf" srcId="{0E2CF7F8-8D0E-4173-9FFE-6125DCC42F1D}" destId="{EA86A1B7-66A1-4D67-A3A2-68E4155B4696}" srcOrd="10" destOrd="0" presId="urn:microsoft.com/office/officeart/2009/3/layout/RandomtoResultProcess"/>
    <dgm:cxn modelId="{162FD9CC-D089-4487-A251-D8CA4C40F757}" type="presParOf" srcId="{0E2CF7F8-8D0E-4173-9FFE-6125DCC42F1D}" destId="{5843CF1E-B01F-4AAB-AF67-BFC7D6A70C10}" srcOrd="11" destOrd="0" presId="urn:microsoft.com/office/officeart/2009/3/layout/RandomtoResultProcess"/>
    <dgm:cxn modelId="{226554CC-C853-491D-805C-1CC303741C9C}" type="presParOf" srcId="{0E2CF7F8-8D0E-4173-9FFE-6125DCC42F1D}" destId="{91EC5C29-05E3-4015-930D-516EC7086600}" srcOrd="12" destOrd="0" presId="urn:microsoft.com/office/officeart/2009/3/layout/RandomtoResultProcess"/>
    <dgm:cxn modelId="{BB361CBC-0984-4501-9838-105B10999A02}" type="presParOf" srcId="{0E2CF7F8-8D0E-4173-9FFE-6125DCC42F1D}" destId="{5F5BCB05-78B9-48CC-A36E-D5C462B9BB5E}" srcOrd="13" destOrd="0" presId="urn:microsoft.com/office/officeart/2009/3/layout/RandomtoResultProcess"/>
    <dgm:cxn modelId="{79FC079A-CFAD-4DB8-AF83-6BC47644D1A4}" type="presParOf" srcId="{0E2CF7F8-8D0E-4173-9FFE-6125DCC42F1D}" destId="{3C77899A-B3B6-4C94-A8DB-9CF0465ACFC4}" srcOrd="14" destOrd="0" presId="urn:microsoft.com/office/officeart/2009/3/layout/RandomtoResultProcess"/>
    <dgm:cxn modelId="{BCC6A1E8-50C1-4DB0-A7B8-BE76D6CDFFD0}" type="presParOf" srcId="{0E2CF7F8-8D0E-4173-9FFE-6125DCC42F1D}" destId="{013EBF8A-BDED-47FA-BFB0-8B5253CA48F5}" srcOrd="15" destOrd="0" presId="urn:microsoft.com/office/officeart/2009/3/layout/RandomtoResultProcess"/>
    <dgm:cxn modelId="{57142516-C8AF-48D9-92F7-3B9A580B4D23}" type="presParOf" srcId="{0E2CF7F8-8D0E-4173-9FFE-6125DCC42F1D}" destId="{2DB5CBBE-ABB4-41F4-9874-A787C3D6CF8D}" srcOrd="16" destOrd="0" presId="urn:microsoft.com/office/officeart/2009/3/layout/RandomtoResultProcess"/>
    <dgm:cxn modelId="{EFA37AF3-0BAF-4472-B7D9-109498A988CC}" type="presParOf" srcId="{0E2CF7F8-8D0E-4173-9FFE-6125DCC42F1D}" destId="{A7CA015B-7A7D-4EB0-8B72-3CEC914FCFB1}" srcOrd="17" destOrd="0" presId="urn:microsoft.com/office/officeart/2009/3/layout/RandomtoResultProcess"/>
    <dgm:cxn modelId="{BECF216A-0338-441A-956C-5388211683E3}" type="presParOf" srcId="{0E2CF7F8-8D0E-4173-9FFE-6125DCC42F1D}" destId="{1DC11CA6-108E-4117-95C0-33F6B34D8120}" srcOrd="18" destOrd="0" presId="urn:microsoft.com/office/officeart/2009/3/layout/RandomtoResultProcess"/>
    <dgm:cxn modelId="{376EE9E7-7870-4ED4-A135-DE5FC64641D9}" type="presParOf" srcId="{0E2CF7F8-8D0E-4173-9FFE-6125DCC42F1D}" destId="{8C3D3E5D-75AD-4C17-A81C-DEA4B601408D}" srcOrd="19" destOrd="0" presId="urn:microsoft.com/office/officeart/2009/3/layout/RandomtoResultProcess"/>
    <dgm:cxn modelId="{BC6FC865-9DA0-440F-B1B1-98EF5A2B213F}" type="presParOf" srcId="{F2572A93-E8B2-4C93-928B-5315D8F089D5}" destId="{4B1746BE-07F9-426B-9415-9E27B27D820F}" srcOrd="1" destOrd="0" presId="urn:microsoft.com/office/officeart/2009/3/layout/RandomtoResultProcess"/>
    <dgm:cxn modelId="{C328E4F9-F49D-425A-9A0D-465BB78E8B7D}" type="presParOf" srcId="{4B1746BE-07F9-426B-9415-9E27B27D820F}" destId="{5C7B6F3E-31D1-4BA3-B6AC-51691F17C38A}" srcOrd="0" destOrd="0" presId="urn:microsoft.com/office/officeart/2009/3/layout/RandomtoResultProcess"/>
    <dgm:cxn modelId="{9E7FB2E8-016E-4DA1-9150-8A398187C275}" type="presParOf" srcId="{4B1746BE-07F9-426B-9415-9E27B27D820F}" destId="{E4F74F22-B9EB-42CE-9C99-3CC17386DED1}" srcOrd="1" destOrd="0" presId="urn:microsoft.com/office/officeart/2009/3/layout/RandomtoResultProcess"/>
    <dgm:cxn modelId="{E675FE6F-A12E-4426-ABDB-3A40FBD26115}" type="presParOf" srcId="{F2572A93-E8B2-4C93-928B-5315D8F089D5}" destId="{B15AF5EE-9CBC-4BA3-99CE-BA6BA1D62E1A}" srcOrd="2" destOrd="0" presId="urn:microsoft.com/office/officeart/2009/3/layout/RandomtoResultProcess"/>
    <dgm:cxn modelId="{A2387688-8252-41CD-BA62-6FA6E8FBEC14}" type="presParOf" srcId="{F2572A93-E8B2-4C93-928B-5315D8F089D5}" destId="{D0F93EC5-CE81-4BC7-B0DF-ADEFEF535FE0}" srcOrd="3" destOrd="0" presId="urn:microsoft.com/office/officeart/2009/3/layout/RandomtoResultProcess"/>
    <dgm:cxn modelId="{3C6F056E-1610-42E5-8565-C1CA74312255}" type="presParOf" srcId="{D0F93EC5-CE81-4BC7-B0DF-ADEFEF535FE0}" destId="{6665EB58-94DC-46C8-AB6A-6B9B540DD60F}" srcOrd="0" destOrd="0" presId="urn:microsoft.com/office/officeart/2009/3/layout/RandomtoResultProcess"/>
    <dgm:cxn modelId="{383EBFEE-448C-4E74-89FB-F6632D80DBD4}" type="presParOf" srcId="{D0F93EC5-CE81-4BC7-B0DF-ADEFEF535FE0}" destId="{970B1445-1A8E-481B-837D-0F9B75B500B6}" srcOrd="1" destOrd="0" presId="urn:microsoft.com/office/officeart/2009/3/layout/RandomtoResultProcess"/>
    <dgm:cxn modelId="{B4EBD65B-1CA8-4A5A-8421-AB5C82844115}" type="presParOf" srcId="{F2572A93-E8B2-4C93-928B-5315D8F089D5}" destId="{565F6BB4-9993-4535-9CC1-3609231FA2B9}" srcOrd="4" destOrd="0" presId="urn:microsoft.com/office/officeart/2009/3/layout/RandomtoResultProcess"/>
    <dgm:cxn modelId="{48B861A9-C8D1-4B95-BA93-17F760D6312D}" type="presParOf" srcId="{565F6BB4-9993-4535-9CC1-3609231FA2B9}" destId="{40D34BD0-634F-44C4-A4BE-7FC2EADC3DA4}" srcOrd="0" destOrd="0" presId="urn:microsoft.com/office/officeart/2009/3/layout/RandomtoResultProcess"/>
    <dgm:cxn modelId="{5A8B71F0-29B0-45D1-98CD-3E7B24D76FF1}" type="presParOf" srcId="{565F6BB4-9993-4535-9CC1-3609231FA2B9}" destId="{C49DD904-A933-458B-A6C6-2CEDB8FDBCDA}" srcOrd="1" destOrd="0" presId="urn:microsoft.com/office/officeart/2009/3/layout/RandomtoResultProcess"/>
    <dgm:cxn modelId="{58AB1537-65FB-44CA-918E-2A93ED2F3868}" type="presParOf" srcId="{565F6BB4-9993-4535-9CC1-3609231FA2B9}" destId="{54B33679-980F-4405-8D09-9BE5A8714EE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B9068-139D-473B-94CA-6881649477D6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D4F3315-0FFC-46F0-980E-616AB42CF200}">
      <dgm:prSet phldrT="[Text]"/>
      <dgm:spPr/>
      <dgm:t>
        <a:bodyPr/>
        <a:lstStyle/>
        <a:p>
          <a:r>
            <a:rPr lang="de-DE" dirty="0" smtClean="0"/>
            <a:t>Dialog</a:t>
          </a:r>
          <a:endParaRPr lang="de-DE" dirty="0"/>
        </a:p>
      </dgm:t>
    </dgm:pt>
    <dgm:pt modelId="{9858C374-EB43-4AE8-AB98-59C2C6AE1C7C}" type="parTrans" cxnId="{0018A4F3-8F13-4F30-A91D-F4FF22B4AFDB}">
      <dgm:prSet/>
      <dgm:spPr/>
      <dgm:t>
        <a:bodyPr/>
        <a:lstStyle/>
        <a:p>
          <a:endParaRPr lang="de-DE"/>
        </a:p>
      </dgm:t>
    </dgm:pt>
    <dgm:pt modelId="{CDFB251B-060E-4975-AA3E-C5310E55D8BA}" type="sibTrans" cxnId="{0018A4F3-8F13-4F30-A91D-F4FF22B4AFDB}">
      <dgm:prSet/>
      <dgm:spPr/>
      <dgm:t>
        <a:bodyPr/>
        <a:lstStyle/>
        <a:p>
          <a:pPr algn="ctr"/>
          <a:r>
            <a:rPr lang="de-DE" dirty="0" smtClean="0"/>
            <a:t>Folder</a:t>
          </a:r>
          <a:endParaRPr lang="de-DE" dirty="0"/>
        </a:p>
      </dgm:t>
    </dgm:pt>
    <dgm:pt modelId="{D059E8CA-467E-4683-99FC-2ECC42B1AA72}">
      <dgm:prSet phldrT="[Text]"/>
      <dgm:spPr/>
      <dgm:t>
        <a:bodyPr/>
        <a:lstStyle/>
        <a:p>
          <a:r>
            <a:rPr lang="de-DE" dirty="0" err="1" smtClean="0"/>
            <a:t>DialogName.xaml</a:t>
          </a:r>
          <a:endParaRPr lang="de-DE" dirty="0"/>
        </a:p>
      </dgm:t>
    </dgm:pt>
    <dgm:pt modelId="{3C166071-D22B-4698-BD7D-16E9B5F1C24B}" type="parTrans" cxnId="{E68883C2-32C1-480C-AF1E-5FF2E2BEE232}">
      <dgm:prSet/>
      <dgm:spPr/>
      <dgm:t>
        <a:bodyPr/>
        <a:lstStyle/>
        <a:p>
          <a:endParaRPr lang="de-DE"/>
        </a:p>
      </dgm:t>
    </dgm:pt>
    <dgm:pt modelId="{82558EC3-8590-4B7F-8297-A7A205B7931B}" type="sibTrans" cxnId="{E68883C2-32C1-480C-AF1E-5FF2E2BEE232}">
      <dgm:prSet/>
      <dgm:spPr/>
      <dgm:t>
        <a:bodyPr/>
        <a:lstStyle/>
        <a:p>
          <a:pPr algn="ctr"/>
          <a:r>
            <a:rPr lang="de-DE" dirty="0" smtClean="0"/>
            <a:t>GUI</a:t>
          </a:r>
          <a:endParaRPr lang="de-DE" dirty="0"/>
        </a:p>
      </dgm:t>
    </dgm:pt>
    <dgm:pt modelId="{8D3D6BE9-0E7E-432A-B993-D9C22E227FC7}">
      <dgm:prSet phldrT="[Text]"/>
      <dgm:spPr/>
      <dgm:t>
        <a:bodyPr/>
        <a:lstStyle/>
        <a:p>
          <a:r>
            <a:rPr lang="de-DE" dirty="0" smtClean="0"/>
            <a:t>DialogName.ps1</a:t>
          </a:r>
          <a:endParaRPr lang="de-DE" dirty="0"/>
        </a:p>
      </dgm:t>
    </dgm:pt>
    <dgm:pt modelId="{5D54EBB4-8B1B-45CE-96B3-53A58F7C4209}" type="parTrans" cxnId="{B384C304-CA9E-460D-9178-1BBD6C1676B5}">
      <dgm:prSet/>
      <dgm:spPr/>
      <dgm:t>
        <a:bodyPr/>
        <a:lstStyle/>
        <a:p>
          <a:endParaRPr lang="de-DE"/>
        </a:p>
      </dgm:t>
    </dgm:pt>
    <dgm:pt modelId="{CF824B92-A500-48DB-826F-774325AAE5F3}" type="sibTrans" cxnId="{B384C304-CA9E-460D-9178-1BBD6C1676B5}">
      <dgm:prSet/>
      <dgm:spPr/>
      <dgm:t>
        <a:bodyPr/>
        <a:lstStyle/>
        <a:p>
          <a:pPr algn="ctr"/>
          <a:r>
            <a:rPr lang="de-DE" dirty="0" err="1" smtClean="0"/>
            <a:t>CodeBehind</a:t>
          </a:r>
          <a:endParaRPr lang="de-DE" dirty="0"/>
        </a:p>
      </dgm:t>
    </dgm:pt>
    <dgm:pt modelId="{47C2CFE2-9658-44BE-A657-95F2C4D512D3}">
      <dgm:prSet phldrT="[Text]"/>
      <dgm:spPr/>
      <dgm:t>
        <a:bodyPr/>
        <a:lstStyle/>
        <a:p>
          <a:r>
            <a:rPr lang="de-DE" dirty="0" smtClean="0"/>
            <a:t>DialogName.psm1</a:t>
          </a:r>
          <a:endParaRPr lang="de-DE" dirty="0"/>
        </a:p>
      </dgm:t>
    </dgm:pt>
    <dgm:pt modelId="{3E57E978-A16B-419E-8F25-0041BCC98C23}" type="parTrans" cxnId="{E1C98624-583D-4958-9659-D590B30B722D}">
      <dgm:prSet/>
      <dgm:spPr/>
      <dgm:t>
        <a:bodyPr/>
        <a:lstStyle/>
        <a:p>
          <a:endParaRPr lang="de-DE"/>
        </a:p>
      </dgm:t>
    </dgm:pt>
    <dgm:pt modelId="{8780F940-1547-4174-A5A2-C40E8B2AE1B9}" type="sibTrans" cxnId="{E1C98624-583D-4958-9659-D590B30B722D}">
      <dgm:prSet/>
      <dgm:spPr/>
      <dgm:t>
        <a:bodyPr/>
        <a:lstStyle/>
        <a:p>
          <a:pPr algn="ctr"/>
          <a:r>
            <a:rPr lang="de-DE" dirty="0" err="1" smtClean="0"/>
            <a:t>Functions</a:t>
          </a:r>
          <a:endParaRPr lang="de-DE" dirty="0"/>
        </a:p>
      </dgm:t>
    </dgm:pt>
    <dgm:pt modelId="{5580F3D4-069C-4968-B1D2-B103CFFD28A4}" type="pres">
      <dgm:prSet presAssocID="{230B9068-139D-473B-94CA-6881649477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AA3508-9ABB-41B3-B4A9-84D608F980B8}" type="pres">
      <dgm:prSet presAssocID="{0D4F3315-0FFC-46F0-980E-616AB42CF200}" presName="hierRoot1" presStyleCnt="0">
        <dgm:presLayoutVars>
          <dgm:hierBranch val="init"/>
        </dgm:presLayoutVars>
      </dgm:prSet>
      <dgm:spPr/>
    </dgm:pt>
    <dgm:pt modelId="{2CDC1620-C2E5-4B2F-BA07-24943D85030B}" type="pres">
      <dgm:prSet presAssocID="{0D4F3315-0FFC-46F0-980E-616AB42CF200}" presName="rootComposite1" presStyleCnt="0"/>
      <dgm:spPr/>
    </dgm:pt>
    <dgm:pt modelId="{F4CF3AD8-05FE-4C3B-8A65-BC967518F4CD}" type="pres">
      <dgm:prSet presAssocID="{0D4F3315-0FFC-46F0-980E-616AB42CF200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DC834C12-415F-4FDB-9957-106B048B56CC}" type="pres">
      <dgm:prSet presAssocID="{0D4F3315-0FFC-46F0-980E-616AB42CF200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828076F-B28D-4698-8F3A-4AE0092B3728}" type="pres">
      <dgm:prSet presAssocID="{0D4F3315-0FFC-46F0-980E-616AB42CF200}" presName="rootConnector1" presStyleLbl="node1" presStyleIdx="0" presStyleCnt="3"/>
      <dgm:spPr/>
    </dgm:pt>
    <dgm:pt modelId="{F3754B01-39CF-4E43-B155-0608A5A8B19B}" type="pres">
      <dgm:prSet presAssocID="{0D4F3315-0FFC-46F0-980E-616AB42CF200}" presName="hierChild2" presStyleCnt="0"/>
      <dgm:spPr/>
    </dgm:pt>
    <dgm:pt modelId="{7EB8A356-8D97-45FE-B330-23544026D698}" type="pres">
      <dgm:prSet presAssocID="{3C166071-D22B-4698-BD7D-16E9B5F1C24B}" presName="Name37" presStyleLbl="parChTrans1D2" presStyleIdx="0" presStyleCnt="3"/>
      <dgm:spPr/>
    </dgm:pt>
    <dgm:pt modelId="{E2D0B0A1-359F-44B0-9240-B87F5DFF6000}" type="pres">
      <dgm:prSet presAssocID="{D059E8CA-467E-4683-99FC-2ECC42B1AA72}" presName="hierRoot2" presStyleCnt="0">
        <dgm:presLayoutVars>
          <dgm:hierBranch val="init"/>
        </dgm:presLayoutVars>
      </dgm:prSet>
      <dgm:spPr/>
    </dgm:pt>
    <dgm:pt modelId="{8A526D3D-6B55-4959-B6F6-3ABACB77B173}" type="pres">
      <dgm:prSet presAssocID="{D059E8CA-467E-4683-99FC-2ECC42B1AA72}" presName="rootComposite" presStyleCnt="0"/>
      <dgm:spPr/>
    </dgm:pt>
    <dgm:pt modelId="{ABEB22BB-6474-4CC8-9704-6BF701F114F4}" type="pres">
      <dgm:prSet presAssocID="{D059E8CA-467E-4683-99FC-2ECC42B1AA72}" presName="rootText" presStyleLbl="node1" presStyleIdx="0" presStyleCnt="3">
        <dgm:presLayoutVars>
          <dgm:chMax/>
          <dgm:chPref val="3"/>
        </dgm:presLayoutVars>
      </dgm:prSet>
      <dgm:spPr/>
    </dgm:pt>
    <dgm:pt modelId="{38F94DEC-1D37-4B8D-93A9-417EEC816E13}" type="pres">
      <dgm:prSet presAssocID="{D059E8CA-467E-4683-99FC-2ECC42B1AA72}" presName="titleText2" presStyleLbl="fgAcc1" presStyleIdx="0" presStyleCnt="3">
        <dgm:presLayoutVars>
          <dgm:chMax val="0"/>
          <dgm:chPref val="0"/>
        </dgm:presLayoutVars>
      </dgm:prSet>
      <dgm:spPr/>
    </dgm:pt>
    <dgm:pt modelId="{C617B58C-CAC9-4B2C-B47E-0DA886C040AA}" type="pres">
      <dgm:prSet presAssocID="{D059E8CA-467E-4683-99FC-2ECC42B1AA72}" presName="rootConnector" presStyleLbl="node2" presStyleIdx="0" presStyleCnt="0"/>
      <dgm:spPr/>
    </dgm:pt>
    <dgm:pt modelId="{6513D2CF-0986-4634-BDFD-36212952A0DB}" type="pres">
      <dgm:prSet presAssocID="{D059E8CA-467E-4683-99FC-2ECC42B1AA72}" presName="hierChild4" presStyleCnt="0"/>
      <dgm:spPr/>
    </dgm:pt>
    <dgm:pt modelId="{974B9173-27F9-4EE6-83AE-BACC6EBBDD01}" type="pres">
      <dgm:prSet presAssocID="{D059E8CA-467E-4683-99FC-2ECC42B1AA72}" presName="hierChild5" presStyleCnt="0"/>
      <dgm:spPr/>
    </dgm:pt>
    <dgm:pt modelId="{14FCBEB1-356D-4EA6-AE00-7B4D481CD047}" type="pres">
      <dgm:prSet presAssocID="{5D54EBB4-8B1B-45CE-96B3-53A58F7C4209}" presName="Name37" presStyleLbl="parChTrans1D2" presStyleIdx="1" presStyleCnt="3"/>
      <dgm:spPr/>
    </dgm:pt>
    <dgm:pt modelId="{A1A0CEB5-65DA-425D-BDBE-6D6BA928B368}" type="pres">
      <dgm:prSet presAssocID="{8D3D6BE9-0E7E-432A-B993-D9C22E227FC7}" presName="hierRoot2" presStyleCnt="0">
        <dgm:presLayoutVars>
          <dgm:hierBranch val="init"/>
        </dgm:presLayoutVars>
      </dgm:prSet>
      <dgm:spPr/>
    </dgm:pt>
    <dgm:pt modelId="{E56CF362-6B9A-4ED7-9C8E-0DF5C2621BDD}" type="pres">
      <dgm:prSet presAssocID="{8D3D6BE9-0E7E-432A-B993-D9C22E227FC7}" presName="rootComposite" presStyleCnt="0"/>
      <dgm:spPr/>
    </dgm:pt>
    <dgm:pt modelId="{4128D018-5131-4A66-A60B-3B7BF96EABE9}" type="pres">
      <dgm:prSet presAssocID="{8D3D6BE9-0E7E-432A-B993-D9C22E227FC7}" presName="rootText" presStyleLbl="node1" presStyleIdx="1" presStyleCnt="3">
        <dgm:presLayoutVars>
          <dgm:chMax/>
          <dgm:chPref val="3"/>
        </dgm:presLayoutVars>
      </dgm:prSet>
      <dgm:spPr/>
    </dgm:pt>
    <dgm:pt modelId="{F02CE3D7-B556-42E4-9B1E-C942A285CDA2}" type="pres">
      <dgm:prSet presAssocID="{8D3D6BE9-0E7E-432A-B993-D9C22E227FC7}" presName="titleText2" presStyleLbl="fgAcc1" presStyleIdx="1" presStyleCnt="3">
        <dgm:presLayoutVars>
          <dgm:chMax val="0"/>
          <dgm:chPref val="0"/>
        </dgm:presLayoutVars>
      </dgm:prSet>
      <dgm:spPr/>
    </dgm:pt>
    <dgm:pt modelId="{16E60A23-FA68-4BD2-BC23-CF2E33965806}" type="pres">
      <dgm:prSet presAssocID="{8D3D6BE9-0E7E-432A-B993-D9C22E227FC7}" presName="rootConnector" presStyleLbl="node2" presStyleIdx="0" presStyleCnt="0"/>
      <dgm:spPr/>
    </dgm:pt>
    <dgm:pt modelId="{254262B2-4294-4C87-9859-64CFC9008EBA}" type="pres">
      <dgm:prSet presAssocID="{8D3D6BE9-0E7E-432A-B993-D9C22E227FC7}" presName="hierChild4" presStyleCnt="0"/>
      <dgm:spPr/>
    </dgm:pt>
    <dgm:pt modelId="{F0F92F25-3B03-4F3F-AC34-3958A80D60B3}" type="pres">
      <dgm:prSet presAssocID="{8D3D6BE9-0E7E-432A-B993-D9C22E227FC7}" presName="hierChild5" presStyleCnt="0"/>
      <dgm:spPr/>
    </dgm:pt>
    <dgm:pt modelId="{60D4A216-F85F-4219-BAD2-F32E8B7BBB5C}" type="pres">
      <dgm:prSet presAssocID="{3E57E978-A16B-419E-8F25-0041BCC98C23}" presName="Name37" presStyleLbl="parChTrans1D2" presStyleIdx="2" presStyleCnt="3"/>
      <dgm:spPr/>
    </dgm:pt>
    <dgm:pt modelId="{BFB46FE0-5282-43B8-947A-9C2F3F17873E}" type="pres">
      <dgm:prSet presAssocID="{47C2CFE2-9658-44BE-A657-95F2C4D512D3}" presName="hierRoot2" presStyleCnt="0">
        <dgm:presLayoutVars>
          <dgm:hierBranch val="init"/>
        </dgm:presLayoutVars>
      </dgm:prSet>
      <dgm:spPr/>
    </dgm:pt>
    <dgm:pt modelId="{692EF351-320A-48A3-9586-59D290A45AF1}" type="pres">
      <dgm:prSet presAssocID="{47C2CFE2-9658-44BE-A657-95F2C4D512D3}" presName="rootComposite" presStyleCnt="0"/>
      <dgm:spPr/>
    </dgm:pt>
    <dgm:pt modelId="{30D23C89-08A4-4BF6-944B-08EFA43D638E}" type="pres">
      <dgm:prSet presAssocID="{47C2CFE2-9658-44BE-A657-95F2C4D512D3}" presName="rootText" presStyleLbl="node1" presStyleIdx="2" presStyleCnt="3">
        <dgm:presLayoutVars>
          <dgm:chMax/>
          <dgm:chPref val="3"/>
        </dgm:presLayoutVars>
      </dgm:prSet>
      <dgm:spPr/>
    </dgm:pt>
    <dgm:pt modelId="{319FADD2-CBAD-4DE4-9224-B2395C7759FF}" type="pres">
      <dgm:prSet presAssocID="{47C2CFE2-9658-44BE-A657-95F2C4D512D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B8E0DA8-8ADD-454A-8178-E666379A118E}" type="pres">
      <dgm:prSet presAssocID="{47C2CFE2-9658-44BE-A657-95F2C4D512D3}" presName="rootConnector" presStyleLbl="node2" presStyleIdx="0" presStyleCnt="0"/>
      <dgm:spPr/>
    </dgm:pt>
    <dgm:pt modelId="{909DFCDF-6FBD-404C-A697-D7F310AB055C}" type="pres">
      <dgm:prSet presAssocID="{47C2CFE2-9658-44BE-A657-95F2C4D512D3}" presName="hierChild4" presStyleCnt="0"/>
      <dgm:spPr/>
    </dgm:pt>
    <dgm:pt modelId="{CAF32CAB-AEFD-4964-A887-1B54CC0213F5}" type="pres">
      <dgm:prSet presAssocID="{47C2CFE2-9658-44BE-A657-95F2C4D512D3}" presName="hierChild5" presStyleCnt="0"/>
      <dgm:spPr/>
    </dgm:pt>
    <dgm:pt modelId="{83972ED9-744A-4EB2-9E64-99461963E075}" type="pres">
      <dgm:prSet presAssocID="{0D4F3315-0FFC-46F0-980E-616AB42CF200}" presName="hierChild3" presStyleCnt="0"/>
      <dgm:spPr/>
    </dgm:pt>
  </dgm:ptLst>
  <dgm:cxnLst>
    <dgm:cxn modelId="{E250B2DD-4897-45CB-8129-769137D0187D}" type="presOf" srcId="{82558EC3-8590-4B7F-8297-A7A205B7931B}" destId="{38F94DEC-1D37-4B8D-93A9-417EEC816E13}" srcOrd="0" destOrd="0" presId="urn:microsoft.com/office/officeart/2008/layout/NameandTitleOrganizationalChart"/>
    <dgm:cxn modelId="{7ABAE360-4CE3-4887-98B3-95EC420D2FFF}" type="presOf" srcId="{230B9068-139D-473B-94CA-6881649477D6}" destId="{5580F3D4-069C-4968-B1D2-B103CFFD28A4}" srcOrd="0" destOrd="0" presId="urn:microsoft.com/office/officeart/2008/layout/NameandTitleOrganizationalChart"/>
    <dgm:cxn modelId="{DD319B09-80A1-4A8B-9360-CB5776B9A97A}" type="presOf" srcId="{47C2CFE2-9658-44BE-A657-95F2C4D512D3}" destId="{30D23C89-08A4-4BF6-944B-08EFA43D638E}" srcOrd="0" destOrd="0" presId="urn:microsoft.com/office/officeart/2008/layout/NameandTitleOrganizationalChart"/>
    <dgm:cxn modelId="{22745583-830F-4670-AA21-A6A6FBE0CF9C}" type="presOf" srcId="{3C166071-D22B-4698-BD7D-16E9B5F1C24B}" destId="{7EB8A356-8D97-45FE-B330-23544026D698}" srcOrd="0" destOrd="0" presId="urn:microsoft.com/office/officeart/2008/layout/NameandTitleOrganizationalChart"/>
    <dgm:cxn modelId="{0018A4F3-8F13-4F30-A91D-F4FF22B4AFDB}" srcId="{230B9068-139D-473B-94CA-6881649477D6}" destId="{0D4F3315-0FFC-46F0-980E-616AB42CF200}" srcOrd="0" destOrd="0" parTransId="{9858C374-EB43-4AE8-AB98-59C2C6AE1C7C}" sibTransId="{CDFB251B-060E-4975-AA3E-C5310E55D8BA}"/>
    <dgm:cxn modelId="{F4B5C4B1-89CC-4FBB-B0A0-8D7388F834A9}" type="presOf" srcId="{CDFB251B-060E-4975-AA3E-C5310E55D8BA}" destId="{DC834C12-415F-4FDB-9957-106B048B56CC}" srcOrd="0" destOrd="0" presId="urn:microsoft.com/office/officeart/2008/layout/NameandTitleOrganizationalChart"/>
    <dgm:cxn modelId="{F61E679D-84BA-4C8B-BAD5-48159D9ADCF3}" type="presOf" srcId="{3E57E978-A16B-419E-8F25-0041BCC98C23}" destId="{60D4A216-F85F-4219-BAD2-F32E8B7BBB5C}" srcOrd="0" destOrd="0" presId="urn:microsoft.com/office/officeart/2008/layout/NameandTitleOrganizationalChart"/>
    <dgm:cxn modelId="{B976A95D-C677-4771-B754-3CB8F07B812F}" type="presOf" srcId="{5D54EBB4-8B1B-45CE-96B3-53A58F7C4209}" destId="{14FCBEB1-356D-4EA6-AE00-7B4D481CD047}" srcOrd="0" destOrd="0" presId="urn:microsoft.com/office/officeart/2008/layout/NameandTitleOrganizationalChart"/>
    <dgm:cxn modelId="{CC3ECCF1-6641-4468-AA86-B4B981424A12}" type="presOf" srcId="{8D3D6BE9-0E7E-432A-B993-D9C22E227FC7}" destId="{16E60A23-FA68-4BD2-BC23-CF2E33965806}" srcOrd="1" destOrd="0" presId="urn:microsoft.com/office/officeart/2008/layout/NameandTitleOrganizationalChart"/>
    <dgm:cxn modelId="{E1C98624-583D-4958-9659-D590B30B722D}" srcId="{0D4F3315-0FFC-46F0-980E-616AB42CF200}" destId="{47C2CFE2-9658-44BE-A657-95F2C4D512D3}" srcOrd="2" destOrd="0" parTransId="{3E57E978-A16B-419E-8F25-0041BCC98C23}" sibTransId="{8780F940-1547-4174-A5A2-C40E8B2AE1B9}"/>
    <dgm:cxn modelId="{1502A918-9FFE-427D-8629-93C1AB8E60E2}" type="presOf" srcId="{8780F940-1547-4174-A5A2-C40E8B2AE1B9}" destId="{319FADD2-CBAD-4DE4-9224-B2395C7759FF}" srcOrd="0" destOrd="0" presId="urn:microsoft.com/office/officeart/2008/layout/NameandTitleOrganizationalChart"/>
    <dgm:cxn modelId="{B384C304-CA9E-460D-9178-1BBD6C1676B5}" srcId="{0D4F3315-0FFC-46F0-980E-616AB42CF200}" destId="{8D3D6BE9-0E7E-432A-B993-D9C22E227FC7}" srcOrd="1" destOrd="0" parTransId="{5D54EBB4-8B1B-45CE-96B3-53A58F7C4209}" sibTransId="{CF824B92-A500-48DB-826F-774325AAE5F3}"/>
    <dgm:cxn modelId="{0267EC74-A5B8-4B8E-9BA1-10BE9A121844}" type="presOf" srcId="{0D4F3315-0FFC-46F0-980E-616AB42CF200}" destId="{F4CF3AD8-05FE-4C3B-8A65-BC967518F4CD}" srcOrd="0" destOrd="0" presId="urn:microsoft.com/office/officeart/2008/layout/NameandTitleOrganizationalChart"/>
    <dgm:cxn modelId="{29433DF4-A8E2-4486-BB28-BD99DF24BF81}" type="presOf" srcId="{D059E8CA-467E-4683-99FC-2ECC42B1AA72}" destId="{ABEB22BB-6474-4CC8-9704-6BF701F114F4}" srcOrd="0" destOrd="0" presId="urn:microsoft.com/office/officeart/2008/layout/NameandTitleOrganizationalChart"/>
    <dgm:cxn modelId="{E68883C2-32C1-480C-AF1E-5FF2E2BEE232}" srcId="{0D4F3315-0FFC-46F0-980E-616AB42CF200}" destId="{D059E8CA-467E-4683-99FC-2ECC42B1AA72}" srcOrd="0" destOrd="0" parTransId="{3C166071-D22B-4698-BD7D-16E9B5F1C24B}" sibTransId="{82558EC3-8590-4B7F-8297-A7A205B7931B}"/>
    <dgm:cxn modelId="{5CB2D609-8107-482E-9F98-AB31B7385FAC}" type="presOf" srcId="{CF824B92-A500-48DB-826F-774325AAE5F3}" destId="{F02CE3D7-B556-42E4-9B1E-C942A285CDA2}" srcOrd="0" destOrd="0" presId="urn:microsoft.com/office/officeart/2008/layout/NameandTitleOrganizationalChart"/>
    <dgm:cxn modelId="{936E0B75-091F-41DB-9A2E-8B9DBC629C72}" type="presOf" srcId="{0D4F3315-0FFC-46F0-980E-616AB42CF200}" destId="{B828076F-B28D-4698-8F3A-4AE0092B3728}" srcOrd="1" destOrd="0" presId="urn:microsoft.com/office/officeart/2008/layout/NameandTitleOrganizationalChart"/>
    <dgm:cxn modelId="{290028C0-A828-4070-8B90-1F8546894D99}" type="presOf" srcId="{8D3D6BE9-0E7E-432A-B993-D9C22E227FC7}" destId="{4128D018-5131-4A66-A60B-3B7BF96EABE9}" srcOrd="0" destOrd="0" presId="urn:microsoft.com/office/officeart/2008/layout/NameandTitleOrganizationalChart"/>
    <dgm:cxn modelId="{B4C0CA8C-B714-4EF5-9272-4311D552EB8A}" type="presOf" srcId="{D059E8CA-467E-4683-99FC-2ECC42B1AA72}" destId="{C617B58C-CAC9-4B2C-B47E-0DA886C040AA}" srcOrd="1" destOrd="0" presId="urn:microsoft.com/office/officeart/2008/layout/NameandTitleOrganizationalChart"/>
    <dgm:cxn modelId="{B5B56D81-EE20-4676-8AD1-5E570C21C658}" type="presOf" srcId="{47C2CFE2-9658-44BE-A657-95F2C4D512D3}" destId="{BB8E0DA8-8ADD-454A-8178-E666379A118E}" srcOrd="1" destOrd="0" presId="urn:microsoft.com/office/officeart/2008/layout/NameandTitleOrganizationalChart"/>
    <dgm:cxn modelId="{82CCC1FC-A251-47C3-8433-332BCDD4CB45}" type="presParOf" srcId="{5580F3D4-069C-4968-B1D2-B103CFFD28A4}" destId="{A2AA3508-9ABB-41B3-B4A9-84D608F980B8}" srcOrd="0" destOrd="0" presId="urn:microsoft.com/office/officeart/2008/layout/NameandTitleOrganizationalChart"/>
    <dgm:cxn modelId="{C86B0B3E-9AFC-4470-B6ED-9AF720AEF3E7}" type="presParOf" srcId="{A2AA3508-9ABB-41B3-B4A9-84D608F980B8}" destId="{2CDC1620-C2E5-4B2F-BA07-24943D85030B}" srcOrd="0" destOrd="0" presId="urn:microsoft.com/office/officeart/2008/layout/NameandTitleOrganizationalChart"/>
    <dgm:cxn modelId="{11959A48-D0CF-468E-A4CC-47974F5EED07}" type="presParOf" srcId="{2CDC1620-C2E5-4B2F-BA07-24943D85030B}" destId="{F4CF3AD8-05FE-4C3B-8A65-BC967518F4CD}" srcOrd="0" destOrd="0" presId="urn:microsoft.com/office/officeart/2008/layout/NameandTitleOrganizationalChart"/>
    <dgm:cxn modelId="{67267737-81E4-42AA-B3BC-07853174AB7D}" type="presParOf" srcId="{2CDC1620-C2E5-4B2F-BA07-24943D85030B}" destId="{DC834C12-415F-4FDB-9957-106B048B56CC}" srcOrd="1" destOrd="0" presId="urn:microsoft.com/office/officeart/2008/layout/NameandTitleOrganizationalChart"/>
    <dgm:cxn modelId="{AE24193D-654D-44C1-A1D0-099C3FC8194B}" type="presParOf" srcId="{2CDC1620-C2E5-4B2F-BA07-24943D85030B}" destId="{B828076F-B28D-4698-8F3A-4AE0092B3728}" srcOrd="2" destOrd="0" presId="urn:microsoft.com/office/officeart/2008/layout/NameandTitleOrganizationalChart"/>
    <dgm:cxn modelId="{30FABE9C-9234-4071-9D93-11F084AFAA82}" type="presParOf" srcId="{A2AA3508-9ABB-41B3-B4A9-84D608F980B8}" destId="{F3754B01-39CF-4E43-B155-0608A5A8B19B}" srcOrd="1" destOrd="0" presId="urn:microsoft.com/office/officeart/2008/layout/NameandTitleOrganizationalChart"/>
    <dgm:cxn modelId="{E61CAB00-2FBF-4E4A-9B94-EF1269E787A9}" type="presParOf" srcId="{F3754B01-39CF-4E43-B155-0608A5A8B19B}" destId="{7EB8A356-8D97-45FE-B330-23544026D698}" srcOrd="0" destOrd="0" presId="urn:microsoft.com/office/officeart/2008/layout/NameandTitleOrganizationalChart"/>
    <dgm:cxn modelId="{4D58B089-1955-419E-8C76-710020DC5D84}" type="presParOf" srcId="{F3754B01-39CF-4E43-B155-0608A5A8B19B}" destId="{E2D0B0A1-359F-44B0-9240-B87F5DFF6000}" srcOrd="1" destOrd="0" presId="urn:microsoft.com/office/officeart/2008/layout/NameandTitleOrganizationalChart"/>
    <dgm:cxn modelId="{EA148480-054C-45ED-B3A7-2A7718CEA529}" type="presParOf" srcId="{E2D0B0A1-359F-44B0-9240-B87F5DFF6000}" destId="{8A526D3D-6B55-4959-B6F6-3ABACB77B173}" srcOrd="0" destOrd="0" presId="urn:microsoft.com/office/officeart/2008/layout/NameandTitleOrganizationalChart"/>
    <dgm:cxn modelId="{D636DFC7-5B8E-4270-8502-951920016B09}" type="presParOf" srcId="{8A526D3D-6B55-4959-B6F6-3ABACB77B173}" destId="{ABEB22BB-6474-4CC8-9704-6BF701F114F4}" srcOrd="0" destOrd="0" presId="urn:microsoft.com/office/officeart/2008/layout/NameandTitleOrganizationalChart"/>
    <dgm:cxn modelId="{A69D6E4B-FF3C-4C2A-A02B-63CB783F23D0}" type="presParOf" srcId="{8A526D3D-6B55-4959-B6F6-3ABACB77B173}" destId="{38F94DEC-1D37-4B8D-93A9-417EEC816E13}" srcOrd="1" destOrd="0" presId="urn:microsoft.com/office/officeart/2008/layout/NameandTitleOrganizationalChart"/>
    <dgm:cxn modelId="{BFDAC13E-96B2-4B66-AFF3-8EE58B27F932}" type="presParOf" srcId="{8A526D3D-6B55-4959-B6F6-3ABACB77B173}" destId="{C617B58C-CAC9-4B2C-B47E-0DA886C040AA}" srcOrd="2" destOrd="0" presId="urn:microsoft.com/office/officeart/2008/layout/NameandTitleOrganizationalChart"/>
    <dgm:cxn modelId="{18FE5B7C-FAF2-42E1-B524-7F1A18DBF278}" type="presParOf" srcId="{E2D0B0A1-359F-44B0-9240-B87F5DFF6000}" destId="{6513D2CF-0986-4634-BDFD-36212952A0DB}" srcOrd="1" destOrd="0" presId="urn:microsoft.com/office/officeart/2008/layout/NameandTitleOrganizationalChart"/>
    <dgm:cxn modelId="{5181E73D-4156-446A-8CC4-BB6E4BA9A2E3}" type="presParOf" srcId="{E2D0B0A1-359F-44B0-9240-B87F5DFF6000}" destId="{974B9173-27F9-4EE6-83AE-BACC6EBBDD01}" srcOrd="2" destOrd="0" presId="urn:microsoft.com/office/officeart/2008/layout/NameandTitleOrganizationalChart"/>
    <dgm:cxn modelId="{B89F480B-174D-417D-8AD5-92C48F27610F}" type="presParOf" srcId="{F3754B01-39CF-4E43-B155-0608A5A8B19B}" destId="{14FCBEB1-356D-4EA6-AE00-7B4D481CD047}" srcOrd="2" destOrd="0" presId="urn:microsoft.com/office/officeart/2008/layout/NameandTitleOrganizationalChart"/>
    <dgm:cxn modelId="{AA8232FB-B068-4EB6-A1C3-93EE7B088072}" type="presParOf" srcId="{F3754B01-39CF-4E43-B155-0608A5A8B19B}" destId="{A1A0CEB5-65DA-425D-BDBE-6D6BA928B368}" srcOrd="3" destOrd="0" presId="urn:microsoft.com/office/officeart/2008/layout/NameandTitleOrganizationalChart"/>
    <dgm:cxn modelId="{52F65507-E13F-4713-9908-27B8D1C916E4}" type="presParOf" srcId="{A1A0CEB5-65DA-425D-BDBE-6D6BA928B368}" destId="{E56CF362-6B9A-4ED7-9C8E-0DF5C2621BDD}" srcOrd="0" destOrd="0" presId="urn:microsoft.com/office/officeart/2008/layout/NameandTitleOrganizationalChart"/>
    <dgm:cxn modelId="{620D03D9-61FC-4773-B767-027080A69BCB}" type="presParOf" srcId="{E56CF362-6B9A-4ED7-9C8E-0DF5C2621BDD}" destId="{4128D018-5131-4A66-A60B-3B7BF96EABE9}" srcOrd="0" destOrd="0" presId="urn:microsoft.com/office/officeart/2008/layout/NameandTitleOrganizationalChart"/>
    <dgm:cxn modelId="{3D22F3E4-7F81-4FED-B4B2-F0C06CB22B2C}" type="presParOf" srcId="{E56CF362-6B9A-4ED7-9C8E-0DF5C2621BDD}" destId="{F02CE3D7-B556-42E4-9B1E-C942A285CDA2}" srcOrd="1" destOrd="0" presId="urn:microsoft.com/office/officeart/2008/layout/NameandTitleOrganizationalChart"/>
    <dgm:cxn modelId="{E8D1DDAC-AC88-42EA-A05B-B491CF82EF43}" type="presParOf" srcId="{E56CF362-6B9A-4ED7-9C8E-0DF5C2621BDD}" destId="{16E60A23-FA68-4BD2-BC23-CF2E33965806}" srcOrd="2" destOrd="0" presId="urn:microsoft.com/office/officeart/2008/layout/NameandTitleOrganizationalChart"/>
    <dgm:cxn modelId="{1D5C14DA-E2B9-43CF-9C6C-4122CCCD23F2}" type="presParOf" srcId="{A1A0CEB5-65DA-425D-BDBE-6D6BA928B368}" destId="{254262B2-4294-4C87-9859-64CFC9008EBA}" srcOrd="1" destOrd="0" presId="urn:microsoft.com/office/officeart/2008/layout/NameandTitleOrganizationalChart"/>
    <dgm:cxn modelId="{5BBE8B4F-D708-46F9-A467-80D95596D66B}" type="presParOf" srcId="{A1A0CEB5-65DA-425D-BDBE-6D6BA928B368}" destId="{F0F92F25-3B03-4F3F-AC34-3958A80D60B3}" srcOrd="2" destOrd="0" presId="urn:microsoft.com/office/officeart/2008/layout/NameandTitleOrganizationalChart"/>
    <dgm:cxn modelId="{3202371D-383E-487D-91C6-E84C724F3A43}" type="presParOf" srcId="{F3754B01-39CF-4E43-B155-0608A5A8B19B}" destId="{60D4A216-F85F-4219-BAD2-F32E8B7BBB5C}" srcOrd="4" destOrd="0" presId="urn:microsoft.com/office/officeart/2008/layout/NameandTitleOrganizationalChart"/>
    <dgm:cxn modelId="{45637988-230A-4DF5-8209-AADB191C50AA}" type="presParOf" srcId="{F3754B01-39CF-4E43-B155-0608A5A8B19B}" destId="{BFB46FE0-5282-43B8-947A-9C2F3F17873E}" srcOrd="5" destOrd="0" presId="urn:microsoft.com/office/officeart/2008/layout/NameandTitleOrganizationalChart"/>
    <dgm:cxn modelId="{5B5518BB-1C15-4F8B-8420-2DEF9F6CEE93}" type="presParOf" srcId="{BFB46FE0-5282-43B8-947A-9C2F3F17873E}" destId="{692EF351-320A-48A3-9586-59D290A45AF1}" srcOrd="0" destOrd="0" presId="urn:microsoft.com/office/officeart/2008/layout/NameandTitleOrganizationalChart"/>
    <dgm:cxn modelId="{D26E084F-4B92-4B1F-AECB-88CF0035FCA2}" type="presParOf" srcId="{692EF351-320A-48A3-9586-59D290A45AF1}" destId="{30D23C89-08A4-4BF6-944B-08EFA43D638E}" srcOrd="0" destOrd="0" presId="urn:microsoft.com/office/officeart/2008/layout/NameandTitleOrganizationalChart"/>
    <dgm:cxn modelId="{992CE7DC-0AD7-4597-B689-EE2DE5E69DCB}" type="presParOf" srcId="{692EF351-320A-48A3-9586-59D290A45AF1}" destId="{319FADD2-CBAD-4DE4-9224-B2395C7759FF}" srcOrd="1" destOrd="0" presId="urn:microsoft.com/office/officeart/2008/layout/NameandTitleOrganizationalChart"/>
    <dgm:cxn modelId="{CE91837E-456A-45F4-9DC5-82DFAAD0C904}" type="presParOf" srcId="{692EF351-320A-48A3-9586-59D290A45AF1}" destId="{BB8E0DA8-8ADD-454A-8178-E666379A118E}" srcOrd="2" destOrd="0" presId="urn:microsoft.com/office/officeart/2008/layout/NameandTitleOrganizationalChart"/>
    <dgm:cxn modelId="{59118C9F-7940-461B-B945-DA3B19BE3B4E}" type="presParOf" srcId="{BFB46FE0-5282-43B8-947A-9C2F3F17873E}" destId="{909DFCDF-6FBD-404C-A697-D7F310AB055C}" srcOrd="1" destOrd="0" presId="urn:microsoft.com/office/officeart/2008/layout/NameandTitleOrganizationalChart"/>
    <dgm:cxn modelId="{A0CD4177-0790-4DF3-8E89-3C8F8BEC481D}" type="presParOf" srcId="{BFB46FE0-5282-43B8-947A-9C2F3F17873E}" destId="{CAF32CAB-AEFD-4964-A887-1B54CC0213F5}" srcOrd="2" destOrd="0" presId="urn:microsoft.com/office/officeart/2008/layout/NameandTitleOrganizationalChart"/>
    <dgm:cxn modelId="{E2CCFE57-ABD2-44B9-A66D-35F3CEC4AEC3}" type="presParOf" srcId="{A2AA3508-9ABB-41B3-B4A9-84D608F980B8}" destId="{83972ED9-744A-4EB2-9E64-99461963E07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FD4B7-CDDC-4B5A-8601-7886F95A30BA}">
      <dsp:nvSpPr>
        <dsp:cNvPr id="0" name=""/>
        <dsp:cNvSpPr/>
      </dsp:nvSpPr>
      <dsp:spPr>
        <a:xfrm>
          <a:off x="794136" y="1116066"/>
          <a:ext cx="3131819" cy="103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DialogName.ps1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DialogName.ps1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DialogName.ps1</a:t>
          </a:r>
          <a:endParaRPr lang="de-DE" sz="1800" kern="1200" dirty="0"/>
        </a:p>
      </dsp:txBody>
      <dsp:txXfrm>
        <a:off x="794136" y="1116066"/>
        <a:ext cx="3131819" cy="1032076"/>
      </dsp:txXfrm>
    </dsp:sp>
    <dsp:sp modelId="{A0A547CF-1F3C-4249-800E-13367646B664}">
      <dsp:nvSpPr>
        <dsp:cNvPr id="0" name=""/>
        <dsp:cNvSpPr/>
      </dsp:nvSpPr>
      <dsp:spPr>
        <a:xfrm>
          <a:off x="794136" y="3292361"/>
          <a:ext cx="3131819" cy="193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Folder</a:t>
          </a:r>
          <a:endParaRPr lang="de-DE" sz="6500" kern="1200" dirty="0"/>
        </a:p>
      </dsp:txBody>
      <dsp:txXfrm>
        <a:off x="794136" y="3292361"/>
        <a:ext cx="3131819" cy="1933608"/>
      </dsp:txXfrm>
    </dsp:sp>
    <dsp:sp modelId="{7AABDCAB-3F69-443F-84DB-4A65161A7542}">
      <dsp:nvSpPr>
        <dsp:cNvPr id="0" name=""/>
        <dsp:cNvSpPr/>
      </dsp:nvSpPr>
      <dsp:spPr>
        <a:xfrm>
          <a:off x="790577" y="802172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EBDA-B904-4BF3-9FBE-5E1052EE4C6C}">
      <dsp:nvSpPr>
        <dsp:cNvPr id="0" name=""/>
        <dsp:cNvSpPr/>
      </dsp:nvSpPr>
      <dsp:spPr>
        <a:xfrm>
          <a:off x="964962" y="453402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5A147-7846-45FD-B04D-006932FB507D}">
      <dsp:nvSpPr>
        <dsp:cNvPr id="0" name=""/>
        <dsp:cNvSpPr/>
      </dsp:nvSpPr>
      <dsp:spPr>
        <a:xfrm>
          <a:off x="1383487" y="523156"/>
          <a:ext cx="391477" cy="39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8520A-E853-4AD7-B9F8-F1C2819ADCE5}">
      <dsp:nvSpPr>
        <dsp:cNvPr id="0" name=""/>
        <dsp:cNvSpPr/>
      </dsp:nvSpPr>
      <dsp:spPr>
        <a:xfrm>
          <a:off x="1732258" y="139508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8FB96-3F97-4B6D-8666-850D90A148C7}">
      <dsp:nvSpPr>
        <dsp:cNvPr id="0" name=""/>
        <dsp:cNvSpPr/>
      </dsp:nvSpPr>
      <dsp:spPr>
        <a:xfrm>
          <a:off x="2185660" y="0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94A3F-921D-4390-B366-E9DD010B1C86}">
      <dsp:nvSpPr>
        <dsp:cNvPr id="0" name=""/>
        <dsp:cNvSpPr/>
      </dsp:nvSpPr>
      <dsp:spPr>
        <a:xfrm>
          <a:off x="2743693" y="244139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33B81-0EDC-4C78-ABF1-722D3D7B9F1D}">
      <dsp:nvSpPr>
        <dsp:cNvPr id="0" name=""/>
        <dsp:cNvSpPr/>
      </dsp:nvSpPr>
      <dsp:spPr>
        <a:xfrm>
          <a:off x="3092464" y="418524"/>
          <a:ext cx="391477" cy="39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EB39B-F8E6-4E72-B91D-1965781C600E}">
      <dsp:nvSpPr>
        <dsp:cNvPr id="0" name=""/>
        <dsp:cNvSpPr/>
      </dsp:nvSpPr>
      <dsp:spPr>
        <a:xfrm>
          <a:off x="3580743" y="802172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6A1B7-66A1-4D67-A3A2-68E4155B4696}">
      <dsp:nvSpPr>
        <dsp:cNvPr id="0" name=""/>
        <dsp:cNvSpPr/>
      </dsp:nvSpPr>
      <dsp:spPr>
        <a:xfrm>
          <a:off x="3790006" y="1185820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CF1E-B01F-4AAB-AF67-BFC7D6A70C10}">
      <dsp:nvSpPr>
        <dsp:cNvPr id="0" name=""/>
        <dsp:cNvSpPr/>
      </dsp:nvSpPr>
      <dsp:spPr>
        <a:xfrm>
          <a:off x="1976397" y="453402"/>
          <a:ext cx="640599" cy="640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C5C29-05E3-4015-930D-516EC7086600}">
      <dsp:nvSpPr>
        <dsp:cNvPr id="0" name=""/>
        <dsp:cNvSpPr/>
      </dsp:nvSpPr>
      <dsp:spPr>
        <a:xfrm>
          <a:off x="616191" y="1778731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BCB05-78B9-48CC-A36E-D5C462B9BB5E}">
      <dsp:nvSpPr>
        <dsp:cNvPr id="0" name=""/>
        <dsp:cNvSpPr/>
      </dsp:nvSpPr>
      <dsp:spPr>
        <a:xfrm>
          <a:off x="825454" y="2092624"/>
          <a:ext cx="391477" cy="39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99A-B3B6-4C94-A8DB-9CF0465ACFC4}">
      <dsp:nvSpPr>
        <dsp:cNvPr id="0" name=""/>
        <dsp:cNvSpPr/>
      </dsp:nvSpPr>
      <dsp:spPr>
        <a:xfrm>
          <a:off x="1348610" y="2371641"/>
          <a:ext cx="569421" cy="569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EBF8A-BDED-47FA-BFB0-8B5253CA48F5}">
      <dsp:nvSpPr>
        <dsp:cNvPr id="0" name=""/>
        <dsp:cNvSpPr/>
      </dsp:nvSpPr>
      <dsp:spPr>
        <a:xfrm>
          <a:off x="2081029" y="2825043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CBBE-ABB4-41F4-9874-A787C3D6CF8D}">
      <dsp:nvSpPr>
        <dsp:cNvPr id="0" name=""/>
        <dsp:cNvSpPr/>
      </dsp:nvSpPr>
      <dsp:spPr>
        <a:xfrm>
          <a:off x="2220537" y="2371641"/>
          <a:ext cx="391477" cy="39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A015B-7A7D-4EB0-8B72-3CEC914FCFB1}">
      <dsp:nvSpPr>
        <dsp:cNvPr id="0" name=""/>
        <dsp:cNvSpPr/>
      </dsp:nvSpPr>
      <dsp:spPr>
        <a:xfrm>
          <a:off x="2569308" y="2859920"/>
          <a:ext cx="249121" cy="24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11CA6-108E-4117-95C0-33F6B34D8120}">
      <dsp:nvSpPr>
        <dsp:cNvPr id="0" name=""/>
        <dsp:cNvSpPr/>
      </dsp:nvSpPr>
      <dsp:spPr>
        <a:xfrm>
          <a:off x="2883201" y="2301887"/>
          <a:ext cx="569421" cy="569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E5D-75AD-4C17-A81C-DEA4B601408D}">
      <dsp:nvSpPr>
        <dsp:cNvPr id="0" name=""/>
        <dsp:cNvSpPr/>
      </dsp:nvSpPr>
      <dsp:spPr>
        <a:xfrm>
          <a:off x="3650497" y="2162378"/>
          <a:ext cx="391477" cy="39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6F3E-31D1-4BA3-B6AC-51691F17C38A}">
      <dsp:nvSpPr>
        <dsp:cNvPr id="0" name=""/>
        <dsp:cNvSpPr/>
      </dsp:nvSpPr>
      <dsp:spPr>
        <a:xfrm>
          <a:off x="4041975" y="522576"/>
          <a:ext cx="1149713" cy="219492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5EB58-94DC-46C8-AB6A-6B9B540DD60F}">
      <dsp:nvSpPr>
        <dsp:cNvPr id="0" name=""/>
        <dsp:cNvSpPr/>
      </dsp:nvSpPr>
      <dsp:spPr>
        <a:xfrm>
          <a:off x="4982649" y="522576"/>
          <a:ext cx="1149713" cy="219492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34BD0-634F-44C4-A4BE-7FC2EADC3DA4}">
      <dsp:nvSpPr>
        <dsp:cNvPr id="0" name=""/>
        <dsp:cNvSpPr/>
      </dsp:nvSpPr>
      <dsp:spPr>
        <a:xfrm>
          <a:off x="6367531" y="366863"/>
          <a:ext cx="2665244" cy="2665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window</a:t>
          </a:r>
          <a:endParaRPr lang="de-DE" sz="1800" kern="1200" dirty="0"/>
        </a:p>
      </dsp:txBody>
      <dsp:txXfrm>
        <a:off x="6757847" y="757179"/>
        <a:ext cx="1884612" cy="1884612"/>
      </dsp:txXfrm>
    </dsp:sp>
    <dsp:sp modelId="{C49DD904-A933-458B-A6C6-2CEDB8FDBCDA}">
      <dsp:nvSpPr>
        <dsp:cNvPr id="0" name=""/>
        <dsp:cNvSpPr/>
      </dsp:nvSpPr>
      <dsp:spPr>
        <a:xfrm>
          <a:off x="6132363" y="3292361"/>
          <a:ext cx="3135581" cy="193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GUI</a:t>
          </a:r>
          <a:endParaRPr lang="de-DE" sz="6500" kern="1200" dirty="0"/>
        </a:p>
      </dsp:txBody>
      <dsp:txXfrm>
        <a:off x="6132363" y="3292361"/>
        <a:ext cx="3135581" cy="1933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A216-F85F-4219-BAD2-F32E8B7BBB5C}">
      <dsp:nvSpPr>
        <dsp:cNvPr id="0" name=""/>
        <dsp:cNvSpPr/>
      </dsp:nvSpPr>
      <dsp:spPr>
        <a:xfrm>
          <a:off x="5709167" y="2609987"/>
          <a:ext cx="4075369" cy="908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728"/>
              </a:lnTo>
              <a:lnTo>
                <a:pt x="4075369" y="541728"/>
              </a:lnTo>
              <a:lnTo>
                <a:pt x="4075369" y="9087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CBEB1-356D-4EA6-AE00-7B4D481CD047}">
      <dsp:nvSpPr>
        <dsp:cNvPr id="0" name=""/>
        <dsp:cNvSpPr/>
      </dsp:nvSpPr>
      <dsp:spPr>
        <a:xfrm>
          <a:off x="5663447" y="2609987"/>
          <a:ext cx="91440" cy="908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87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8A356-8D97-45FE-B330-23544026D698}">
      <dsp:nvSpPr>
        <dsp:cNvPr id="0" name=""/>
        <dsp:cNvSpPr/>
      </dsp:nvSpPr>
      <dsp:spPr>
        <a:xfrm>
          <a:off x="1633797" y="2609987"/>
          <a:ext cx="4075369" cy="908706"/>
        </a:xfrm>
        <a:custGeom>
          <a:avLst/>
          <a:gdLst/>
          <a:ahLst/>
          <a:cxnLst/>
          <a:rect l="0" t="0" r="0" b="0"/>
          <a:pathLst>
            <a:path>
              <a:moveTo>
                <a:pt x="4075369" y="0"/>
              </a:moveTo>
              <a:lnTo>
                <a:pt x="4075369" y="541728"/>
              </a:lnTo>
              <a:lnTo>
                <a:pt x="0" y="541728"/>
              </a:lnTo>
              <a:lnTo>
                <a:pt x="0" y="9087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F3AD8-05FE-4C3B-8A65-BC967518F4CD}">
      <dsp:nvSpPr>
        <dsp:cNvPr id="0" name=""/>
        <dsp:cNvSpPr/>
      </dsp:nvSpPr>
      <dsp:spPr>
        <a:xfrm>
          <a:off x="4190342" y="1037227"/>
          <a:ext cx="3037649" cy="157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22193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Dialog</a:t>
          </a:r>
          <a:endParaRPr lang="de-DE" sz="2600" kern="1200" dirty="0"/>
        </a:p>
      </dsp:txBody>
      <dsp:txXfrm>
        <a:off x="4190342" y="1037227"/>
        <a:ext cx="3037649" cy="1572760"/>
      </dsp:txXfrm>
    </dsp:sp>
    <dsp:sp modelId="{DC834C12-415F-4FDB-9957-106B048B56CC}">
      <dsp:nvSpPr>
        <dsp:cNvPr id="0" name=""/>
        <dsp:cNvSpPr/>
      </dsp:nvSpPr>
      <dsp:spPr>
        <a:xfrm>
          <a:off x="4797872" y="2260485"/>
          <a:ext cx="2733884" cy="5242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21590" rIns="8636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Folder</a:t>
          </a:r>
          <a:endParaRPr lang="de-DE" sz="3400" kern="1200" dirty="0"/>
        </a:p>
      </dsp:txBody>
      <dsp:txXfrm>
        <a:off x="4797872" y="2260485"/>
        <a:ext cx="2733884" cy="524253"/>
      </dsp:txXfrm>
    </dsp:sp>
    <dsp:sp modelId="{ABEB22BB-6474-4CC8-9704-6BF701F114F4}">
      <dsp:nvSpPr>
        <dsp:cNvPr id="0" name=""/>
        <dsp:cNvSpPr/>
      </dsp:nvSpPr>
      <dsp:spPr>
        <a:xfrm>
          <a:off x="114973" y="3518693"/>
          <a:ext cx="3037649" cy="157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22193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DialogName.xaml</a:t>
          </a:r>
          <a:endParaRPr lang="de-DE" sz="2600" kern="1200" dirty="0"/>
        </a:p>
      </dsp:txBody>
      <dsp:txXfrm>
        <a:off x="114973" y="3518693"/>
        <a:ext cx="3037649" cy="1572760"/>
      </dsp:txXfrm>
    </dsp:sp>
    <dsp:sp modelId="{38F94DEC-1D37-4B8D-93A9-417EEC816E13}">
      <dsp:nvSpPr>
        <dsp:cNvPr id="0" name=""/>
        <dsp:cNvSpPr/>
      </dsp:nvSpPr>
      <dsp:spPr>
        <a:xfrm>
          <a:off x="722503" y="4741952"/>
          <a:ext cx="2733884" cy="5242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21590" rIns="8636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GUI</a:t>
          </a:r>
          <a:endParaRPr lang="de-DE" sz="3400" kern="1200" dirty="0"/>
        </a:p>
      </dsp:txBody>
      <dsp:txXfrm>
        <a:off x="722503" y="4741952"/>
        <a:ext cx="2733884" cy="524253"/>
      </dsp:txXfrm>
    </dsp:sp>
    <dsp:sp modelId="{4128D018-5131-4A66-A60B-3B7BF96EABE9}">
      <dsp:nvSpPr>
        <dsp:cNvPr id="0" name=""/>
        <dsp:cNvSpPr/>
      </dsp:nvSpPr>
      <dsp:spPr>
        <a:xfrm>
          <a:off x="4190342" y="3518693"/>
          <a:ext cx="3037649" cy="157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22193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DialogName.ps1</a:t>
          </a:r>
          <a:endParaRPr lang="de-DE" sz="2600" kern="1200" dirty="0"/>
        </a:p>
      </dsp:txBody>
      <dsp:txXfrm>
        <a:off x="4190342" y="3518693"/>
        <a:ext cx="3037649" cy="1572760"/>
      </dsp:txXfrm>
    </dsp:sp>
    <dsp:sp modelId="{F02CE3D7-B556-42E4-9B1E-C942A285CDA2}">
      <dsp:nvSpPr>
        <dsp:cNvPr id="0" name=""/>
        <dsp:cNvSpPr/>
      </dsp:nvSpPr>
      <dsp:spPr>
        <a:xfrm>
          <a:off x="4797872" y="4741952"/>
          <a:ext cx="2733884" cy="5242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 smtClean="0"/>
            <a:t>CodeBehind</a:t>
          </a:r>
          <a:endParaRPr lang="de-DE" sz="3200" kern="1200" dirty="0"/>
        </a:p>
      </dsp:txBody>
      <dsp:txXfrm>
        <a:off x="4797872" y="4741952"/>
        <a:ext cx="2733884" cy="524253"/>
      </dsp:txXfrm>
    </dsp:sp>
    <dsp:sp modelId="{30D23C89-08A4-4BF6-944B-08EFA43D638E}">
      <dsp:nvSpPr>
        <dsp:cNvPr id="0" name=""/>
        <dsp:cNvSpPr/>
      </dsp:nvSpPr>
      <dsp:spPr>
        <a:xfrm>
          <a:off x="8265712" y="3518693"/>
          <a:ext cx="3037649" cy="1572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22193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DialogName.psm1</a:t>
          </a:r>
          <a:endParaRPr lang="de-DE" sz="2600" kern="1200" dirty="0"/>
        </a:p>
      </dsp:txBody>
      <dsp:txXfrm>
        <a:off x="8265712" y="3518693"/>
        <a:ext cx="3037649" cy="1572760"/>
      </dsp:txXfrm>
    </dsp:sp>
    <dsp:sp modelId="{319FADD2-CBAD-4DE4-9224-B2395C7759FF}">
      <dsp:nvSpPr>
        <dsp:cNvPr id="0" name=""/>
        <dsp:cNvSpPr/>
      </dsp:nvSpPr>
      <dsp:spPr>
        <a:xfrm>
          <a:off x="8873242" y="4741952"/>
          <a:ext cx="2733884" cy="5242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21590" rIns="8636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Functions</a:t>
          </a:r>
          <a:endParaRPr lang="de-DE" sz="3400" kern="1200" dirty="0"/>
        </a:p>
      </dsp:txBody>
      <dsp:txXfrm>
        <a:off x="8873242" y="4741952"/>
        <a:ext cx="2733884" cy="52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4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68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0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8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1626230439"/>
              </p:ext>
            </p:extLst>
          </p:nvPr>
        </p:nvGraphicFramePr>
        <p:xfrm>
          <a:off x="1528500" y="1319514"/>
          <a:ext cx="9884137" cy="522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uppieren 31"/>
          <p:cNvGrpSpPr/>
          <p:nvPr/>
        </p:nvGrpSpPr>
        <p:grpSpPr>
          <a:xfrm>
            <a:off x="4717796" y="207738"/>
            <a:ext cx="3404590" cy="2102019"/>
            <a:chOff x="432864" y="3579115"/>
            <a:chExt cx="3404590" cy="2102019"/>
          </a:xfrm>
        </p:grpSpPr>
        <p:sp>
          <p:nvSpPr>
            <p:cNvPr id="33" name="Rechteck 32"/>
            <p:cNvSpPr/>
            <p:nvPr/>
          </p:nvSpPr>
          <p:spPr>
            <a:xfrm>
              <a:off x="432864" y="3579115"/>
              <a:ext cx="3404590" cy="21020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hteck 33"/>
            <p:cNvSpPr/>
            <p:nvPr/>
          </p:nvSpPr>
          <p:spPr>
            <a:xfrm>
              <a:off x="432864" y="3579115"/>
              <a:ext cx="3404590" cy="2102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6500" kern="1200" dirty="0" smtClean="0"/>
                <a:t>PSGUI</a:t>
              </a:r>
              <a:endParaRPr lang="de-DE" sz="6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8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4067979348"/>
              </p:ext>
            </p:extLst>
          </p:nvPr>
        </p:nvGraphicFramePr>
        <p:xfrm>
          <a:off x="0" y="139700"/>
          <a:ext cx="11722100" cy="630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3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das Neves</dc:creator>
  <cp:lastModifiedBy>David das Neves</cp:lastModifiedBy>
  <cp:revision>3</cp:revision>
  <dcterms:created xsi:type="dcterms:W3CDTF">2015-10-12T18:13:12Z</dcterms:created>
  <dcterms:modified xsi:type="dcterms:W3CDTF">2015-10-12T18:39:29Z</dcterms:modified>
</cp:coreProperties>
</file>