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4CD10-DD07-47AA-A958-DF00CAF8B33D}" type="doc">
      <dgm:prSet loTypeId="urn:microsoft.com/office/officeart/2008/layout/AlternatingHexagons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4CF0B30-10AF-430D-9403-CD297EBDC62C}">
      <dgm:prSet phldrT="[Text]"/>
      <dgm:spPr/>
      <dgm:t>
        <a:bodyPr/>
        <a:lstStyle/>
        <a:p>
          <a:r>
            <a:rPr lang="de-DE" dirty="0" smtClean="0"/>
            <a:t>David das Neves</a:t>
          </a:r>
          <a:endParaRPr lang="de-DE" dirty="0"/>
        </a:p>
      </dgm:t>
    </dgm:pt>
    <dgm:pt modelId="{BBB2AF9F-47BB-4288-AE43-485D416AF125}" type="parTrans" cxnId="{CC849D58-6272-4DD2-A36C-3D9CD753DA3F}">
      <dgm:prSet/>
      <dgm:spPr/>
      <dgm:t>
        <a:bodyPr/>
        <a:lstStyle/>
        <a:p>
          <a:endParaRPr lang="de-DE"/>
        </a:p>
      </dgm:t>
    </dgm:pt>
    <dgm:pt modelId="{264A2D2B-9B41-459F-BF8E-97B5D416D952}" type="sibTrans" cxnId="{CC849D58-6272-4DD2-A36C-3D9CD753DA3F}">
      <dgm:prSet/>
      <dgm:spPr/>
      <dgm:t>
        <a:bodyPr/>
        <a:lstStyle/>
        <a:p>
          <a:r>
            <a:rPr lang="de-DE" dirty="0" smtClean="0"/>
            <a:t>Author</a:t>
          </a:r>
          <a:endParaRPr lang="de-DE" dirty="0"/>
        </a:p>
      </dgm:t>
    </dgm:pt>
    <dgm:pt modelId="{E37D240D-1F08-464A-85E6-012C30E03B99}">
      <dgm:prSet phldrT="[Text]" custT="1"/>
      <dgm:spPr/>
      <dgm:t>
        <a:bodyPr/>
        <a:lstStyle/>
        <a:p>
          <a:r>
            <a:rPr lang="de-DE" sz="2300" b="1" dirty="0" smtClean="0"/>
            <a:t>  GUI-Manager</a:t>
          </a:r>
          <a:endParaRPr lang="de-DE" sz="2300" b="1" dirty="0"/>
        </a:p>
      </dgm:t>
    </dgm:pt>
    <dgm:pt modelId="{276638B1-320D-4023-9426-89B3FC3F6C77}" type="parTrans" cxnId="{4A87BCD4-C327-437D-9FC8-99C9BC1CBED8}">
      <dgm:prSet/>
      <dgm:spPr/>
      <dgm:t>
        <a:bodyPr/>
        <a:lstStyle/>
        <a:p>
          <a:endParaRPr lang="de-DE"/>
        </a:p>
      </dgm:t>
    </dgm:pt>
    <dgm:pt modelId="{5EF48053-6F3A-46FD-8374-6B73F971A770}" type="sibTrans" cxnId="{4A87BCD4-C327-437D-9FC8-99C9BC1CBED8}">
      <dgm:prSet/>
      <dgm:spPr/>
      <dgm:t>
        <a:bodyPr/>
        <a:lstStyle/>
        <a:p>
          <a:endParaRPr lang="de-DE"/>
        </a:p>
      </dgm:t>
    </dgm:pt>
    <dgm:pt modelId="{8B953D66-82AF-473B-898C-7774F100218D}">
      <dgm:prSet phldrT="[Text]"/>
      <dgm:spPr/>
      <dgm:t>
        <a:bodyPr/>
        <a:lstStyle/>
        <a:p>
          <a:r>
            <a:rPr lang="de-DE" dirty="0" smtClean="0"/>
            <a:t>Version 0.1</a:t>
          </a:r>
          <a:endParaRPr lang="de-DE" dirty="0"/>
        </a:p>
      </dgm:t>
    </dgm:pt>
    <dgm:pt modelId="{2D9A02CD-84DA-4A47-91E6-7F6EAEDD0F77}" type="parTrans" cxnId="{A92F04B3-7281-473A-A40A-9F8EB3FECD04}">
      <dgm:prSet/>
      <dgm:spPr/>
      <dgm:t>
        <a:bodyPr/>
        <a:lstStyle/>
        <a:p>
          <a:endParaRPr lang="de-DE"/>
        </a:p>
      </dgm:t>
    </dgm:pt>
    <dgm:pt modelId="{E38006D5-153E-40F7-9119-3BE56AE51FFB}" type="sibTrans" cxnId="{A92F04B3-7281-473A-A40A-9F8EB3FECD04}">
      <dgm:prSet/>
      <dgm:spPr/>
      <dgm:t>
        <a:bodyPr/>
        <a:lstStyle/>
        <a:p>
          <a:r>
            <a:rPr lang="de-DE" dirty="0" smtClean="0"/>
            <a:t>©</a:t>
          </a:r>
          <a:r>
            <a:rPr lang="en-US" dirty="0" smtClean="0"/>
            <a:t>2015</a:t>
          </a:r>
          <a:endParaRPr lang="de-DE" dirty="0"/>
        </a:p>
      </dgm:t>
    </dgm:pt>
    <dgm:pt modelId="{BE0311C7-C79D-4C5F-A821-466204389685}">
      <dgm:prSet phldrT="[Text]"/>
      <dgm:spPr/>
      <dgm:t>
        <a:bodyPr/>
        <a:lstStyle/>
        <a:p>
          <a:r>
            <a:rPr lang="de-DE" b="1" dirty="0" smtClean="0"/>
            <a:t>PSGUI</a:t>
          </a:r>
          <a:endParaRPr lang="de-DE" b="1" dirty="0"/>
        </a:p>
      </dgm:t>
    </dgm:pt>
    <dgm:pt modelId="{323EDC1C-25CD-4C0C-B8B7-1D282EF3BC16}" type="parTrans" cxnId="{5C7D0BD2-7096-4237-BB9E-3FA7933337A5}">
      <dgm:prSet/>
      <dgm:spPr/>
      <dgm:t>
        <a:bodyPr/>
        <a:lstStyle/>
        <a:p>
          <a:endParaRPr lang="de-DE"/>
        </a:p>
      </dgm:t>
    </dgm:pt>
    <dgm:pt modelId="{C814EF01-4EE3-4029-A48A-BF9AC332F92E}" type="sibTrans" cxnId="{5C7D0BD2-7096-4237-BB9E-3FA7933337A5}">
      <dgm:prSet/>
      <dgm:spPr/>
      <dgm:t>
        <a:bodyPr/>
        <a:lstStyle/>
        <a:p>
          <a:endParaRPr lang="de-DE"/>
        </a:p>
      </dgm:t>
    </dgm:pt>
    <dgm:pt modelId="{AC34EC83-B220-4DFA-B986-9C6C87C03A69}">
      <dgm:prSet phldrT="[Text]"/>
      <dgm:spPr/>
      <dgm:t>
        <a:bodyPr/>
        <a:lstStyle/>
        <a:p>
          <a:r>
            <a:rPr lang="de-DE" dirty="0" smtClean="0"/>
            <a:t>Date</a:t>
          </a:r>
          <a:endParaRPr lang="de-DE" dirty="0"/>
        </a:p>
      </dgm:t>
    </dgm:pt>
    <dgm:pt modelId="{29D31760-94A8-4C59-8B5B-263BBF52DC71}" type="parTrans" cxnId="{D54A5CB9-588D-4261-BC7C-0AE324B18B8C}">
      <dgm:prSet/>
      <dgm:spPr/>
      <dgm:t>
        <a:bodyPr/>
        <a:lstStyle/>
        <a:p>
          <a:endParaRPr lang="de-DE"/>
        </a:p>
      </dgm:t>
    </dgm:pt>
    <dgm:pt modelId="{A4B5CC31-F195-4C5A-9E56-43E870ABDC8A}" type="sibTrans" cxnId="{D54A5CB9-588D-4261-BC7C-0AE324B18B8C}">
      <dgm:prSet/>
      <dgm:spPr/>
      <dgm:t>
        <a:bodyPr/>
        <a:lstStyle/>
        <a:p>
          <a:r>
            <a:rPr lang="de-DE" dirty="0" smtClean="0"/>
            <a:t>All rights reserved.</a:t>
          </a:r>
          <a:endParaRPr lang="de-DE" dirty="0"/>
        </a:p>
      </dgm:t>
    </dgm:pt>
    <dgm:pt modelId="{4254ADE3-9AF0-4098-A003-F0025653B3B8}">
      <dgm:prSet phldrT="[Text]" custT="1"/>
      <dgm:spPr/>
      <dgm:t>
        <a:bodyPr/>
        <a:lstStyle/>
        <a:p>
          <a:r>
            <a:rPr lang="de-DE" sz="2600" dirty="0" smtClean="0"/>
            <a:t>   08.10.2015</a:t>
          </a:r>
          <a:endParaRPr lang="de-DE" sz="2600" dirty="0"/>
        </a:p>
      </dgm:t>
    </dgm:pt>
    <dgm:pt modelId="{48DAAD90-FF6C-42F3-9E32-C768C5501C19}" type="parTrans" cxnId="{6268C32D-1459-4C61-A770-7913FC36391A}">
      <dgm:prSet/>
      <dgm:spPr/>
      <dgm:t>
        <a:bodyPr/>
        <a:lstStyle/>
        <a:p>
          <a:endParaRPr lang="de-DE"/>
        </a:p>
      </dgm:t>
    </dgm:pt>
    <dgm:pt modelId="{C92199E7-C615-44F1-8203-8112AD27075E}" type="sibTrans" cxnId="{6268C32D-1459-4C61-A770-7913FC36391A}">
      <dgm:prSet/>
      <dgm:spPr/>
      <dgm:t>
        <a:bodyPr/>
        <a:lstStyle/>
        <a:p>
          <a:endParaRPr lang="de-DE"/>
        </a:p>
      </dgm:t>
    </dgm:pt>
    <dgm:pt modelId="{3B3E20DA-8F4A-4937-8A53-B7ACFBE2ABA6}" type="pres">
      <dgm:prSet presAssocID="{6EC4CD10-DD07-47AA-A958-DF00CAF8B33D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05302EDC-A88A-4FC3-B0A3-F9A07E71FF21}" type="pres">
      <dgm:prSet presAssocID="{D4CF0B30-10AF-430D-9403-CD297EBDC62C}" presName="composite" presStyleCnt="0"/>
      <dgm:spPr/>
    </dgm:pt>
    <dgm:pt modelId="{3EC9AA5A-5607-4267-AF52-5D448775654E}" type="pres">
      <dgm:prSet presAssocID="{D4CF0B30-10AF-430D-9403-CD297EBDC62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606AF2-DA30-4A86-B688-23BF555FF9AA}" type="pres">
      <dgm:prSet presAssocID="{D4CF0B30-10AF-430D-9403-CD297EBDC62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D0C929-84C4-46DF-ABA6-3A9284CADBF3}" type="pres">
      <dgm:prSet presAssocID="{D4CF0B30-10AF-430D-9403-CD297EBDC62C}" presName="BalanceSpacing" presStyleCnt="0"/>
      <dgm:spPr/>
    </dgm:pt>
    <dgm:pt modelId="{064E598C-CB9A-4C29-BA43-340FF7C9298E}" type="pres">
      <dgm:prSet presAssocID="{D4CF0B30-10AF-430D-9403-CD297EBDC62C}" presName="BalanceSpacing1" presStyleCnt="0"/>
      <dgm:spPr/>
    </dgm:pt>
    <dgm:pt modelId="{2948B72C-06AE-436C-B8FB-33D71DC19F51}" type="pres">
      <dgm:prSet presAssocID="{264A2D2B-9B41-459F-BF8E-97B5D416D952}" presName="Accent1Text" presStyleLbl="node1" presStyleIdx="1" presStyleCnt="6"/>
      <dgm:spPr/>
      <dgm:t>
        <a:bodyPr/>
        <a:lstStyle/>
        <a:p>
          <a:endParaRPr lang="de-DE"/>
        </a:p>
      </dgm:t>
    </dgm:pt>
    <dgm:pt modelId="{B7556451-BA31-4072-B3A2-4C253F147057}" type="pres">
      <dgm:prSet presAssocID="{264A2D2B-9B41-459F-BF8E-97B5D416D952}" presName="spaceBetweenRectangles" presStyleCnt="0"/>
      <dgm:spPr/>
    </dgm:pt>
    <dgm:pt modelId="{560A3EC0-6714-462F-8BD2-6844718DCF32}" type="pres">
      <dgm:prSet presAssocID="{8B953D66-82AF-473B-898C-7774F100218D}" presName="composite" presStyleCnt="0"/>
      <dgm:spPr/>
    </dgm:pt>
    <dgm:pt modelId="{7DB4CC9D-3B69-4D6D-853B-48192FCE087D}" type="pres">
      <dgm:prSet presAssocID="{8B953D66-82AF-473B-898C-7774F100218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14E879-3122-44C6-9C58-7D561C9E23A8}" type="pres">
      <dgm:prSet presAssocID="{8B953D66-82AF-473B-898C-7774F100218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CDE52E-1F0A-4BFB-8ACA-D25177483D79}" type="pres">
      <dgm:prSet presAssocID="{8B953D66-82AF-473B-898C-7774F100218D}" presName="BalanceSpacing" presStyleCnt="0"/>
      <dgm:spPr/>
    </dgm:pt>
    <dgm:pt modelId="{B03E2B8F-1B3D-44FB-9B30-2CC9B3AFF6A0}" type="pres">
      <dgm:prSet presAssocID="{8B953D66-82AF-473B-898C-7774F100218D}" presName="BalanceSpacing1" presStyleCnt="0"/>
      <dgm:spPr/>
    </dgm:pt>
    <dgm:pt modelId="{17BA0077-7B7A-48ED-A8BE-4BBCDDD56D77}" type="pres">
      <dgm:prSet presAssocID="{E38006D5-153E-40F7-9119-3BE56AE51FFB}" presName="Accent1Text" presStyleLbl="node1" presStyleIdx="3" presStyleCnt="6"/>
      <dgm:spPr/>
      <dgm:t>
        <a:bodyPr/>
        <a:lstStyle/>
        <a:p>
          <a:endParaRPr lang="de-DE"/>
        </a:p>
      </dgm:t>
    </dgm:pt>
    <dgm:pt modelId="{E15ED343-2AD1-4E92-B630-42F506F3E014}" type="pres">
      <dgm:prSet presAssocID="{E38006D5-153E-40F7-9119-3BE56AE51FFB}" presName="spaceBetweenRectangles" presStyleCnt="0"/>
      <dgm:spPr/>
    </dgm:pt>
    <dgm:pt modelId="{9B1F544C-083F-45A2-9704-D6E7767F67EA}" type="pres">
      <dgm:prSet presAssocID="{AC34EC83-B220-4DFA-B986-9C6C87C03A69}" presName="composite" presStyleCnt="0"/>
      <dgm:spPr/>
    </dgm:pt>
    <dgm:pt modelId="{5725B624-795D-4927-89B1-F0A09B9D3D2E}" type="pres">
      <dgm:prSet presAssocID="{AC34EC83-B220-4DFA-B986-9C6C87C03A6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4EB2BF-3E6D-48AC-AB81-59DA36768A13}" type="pres">
      <dgm:prSet presAssocID="{AC34EC83-B220-4DFA-B986-9C6C87C03A6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E151DA-7B6F-4F16-81B4-386CA696E76D}" type="pres">
      <dgm:prSet presAssocID="{AC34EC83-B220-4DFA-B986-9C6C87C03A69}" presName="BalanceSpacing" presStyleCnt="0"/>
      <dgm:spPr/>
    </dgm:pt>
    <dgm:pt modelId="{8C7225C3-3DA4-44EB-A13C-2280FEBD6DF8}" type="pres">
      <dgm:prSet presAssocID="{AC34EC83-B220-4DFA-B986-9C6C87C03A69}" presName="BalanceSpacing1" presStyleCnt="0"/>
      <dgm:spPr/>
    </dgm:pt>
    <dgm:pt modelId="{15FD104F-CDD2-4308-9400-DDE12EEBFFEC}" type="pres">
      <dgm:prSet presAssocID="{A4B5CC31-F195-4C5A-9E56-43E870ABDC8A}" presName="Accent1Text" presStyleLbl="node1" presStyleIdx="5" presStyleCnt="6"/>
      <dgm:spPr/>
      <dgm:t>
        <a:bodyPr/>
        <a:lstStyle/>
        <a:p>
          <a:endParaRPr lang="de-DE"/>
        </a:p>
      </dgm:t>
    </dgm:pt>
  </dgm:ptLst>
  <dgm:cxnLst>
    <dgm:cxn modelId="{3F48083E-9A96-4C40-A18B-332BE9C5DC9E}" type="presOf" srcId="{8B953D66-82AF-473B-898C-7774F100218D}" destId="{7DB4CC9D-3B69-4D6D-853B-48192FCE087D}" srcOrd="0" destOrd="0" presId="urn:microsoft.com/office/officeart/2008/layout/AlternatingHexagons"/>
    <dgm:cxn modelId="{CC849D58-6272-4DD2-A36C-3D9CD753DA3F}" srcId="{6EC4CD10-DD07-47AA-A958-DF00CAF8B33D}" destId="{D4CF0B30-10AF-430D-9403-CD297EBDC62C}" srcOrd="0" destOrd="0" parTransId="{BBB2AF9F-47BB-4288-AE43-485D416AF125}" sibTransId="{264A2D2B-9B41-459F-BF8E-97B5D416D952}"/>
    <dgm:cxn modelId="{39910FAC-FBEF-473C-8495-E719726A6A84}" type="presOf" srcId="{E38006D5-153E-40F7-9119-3BE56AE51FFB}" destId="{17BA0077-7B7A-48ED-A8BE-4BBCDDD56D77}" srcOrd="0" destOrd="0" presId="urn:microsoft.com/office/officeart/2008/layout/AlternatingHexagons"/>
    <dgm:cxn modelId="{29EAD832-8C15-483C-828B-8203AC8E76B4}" type="presOf" srcId="{4254ADE3-9AF0-4098-A003-F0025653B3B8}" destId="{E14EB2BF-3E6D-48AC-AB81-59DA36768A13}" srcOrd="0" destOrd="0" presId="urn:microsoft.com/office/officeart/2008/layout/AlternatingHexagons"/>
    <dgm:cxn modelId="{D54A5CB9-588D-4261-BC7C-0AE324B18B8C}" srcId="{6EC4CD10-DD07-47AA-A958-DF00CAF8B33D}" destId="{AC34EC83-B220-4DFA-B986-9C6C87C03A69}" srcOrd="2" destOrd="0" parTransId="{29D31760-94A8-4C59-8B5B-263BBF52DC71}" sibTransId="{A4B5CC31-F195-4C5A-9E56-43E870ABDC8A}"/>
    <dgm:cxn modelId="{8F3683AD-3489-4746-BC1E-E9D092A76CAB}" type="presOf" srcId="{A4B5CC31-F195-4C5A-9E56-43E870ABDC8A}" destId="{15FD104F-CDD2-4308-9400-DDE12EEBFFEC}" srcOrd="0" destOrd="0" presId="urn:microsoft.com/office/officeart/2008/layout/AlternatingHexagons"/>
    <dgm:cxn modelId="{6268C32D-1459-4C61-A770-7913FC36391A}" srcId="{AC34EC83-B220-4DFA-B986-9C6C87C03A69}" destId="{4254ADE3-9AF0-4098-A003-F0025653B3B8}" srcOrd="0" destOrd="0" parTransId="{48DAAD90-FF6C-42F3-9E32-C768C5501C19}" sibTransId="{C92199E7-C615-44F1-8203-8112AD27075E}"/>
    <dgm:cxn modelId="{6BABC74B-A63D-4D87-B795-421C2AFF13AA}" type="presOf" srcId="{264A2D2B-9B41-459F-BF8E-97B5D416D952}" destId="{2948B72C-06AE-436C-B8FB-33D71DC19F51}" srcOrd="0" destOrd="0" presId="urn:microsoft.com/office/officeart/2008/layout/AlternatingHexagons"/>
    <dgm:cxn modelId="{4FB995FF-CB90-449F-933B-D89AACAE1251}" type="presOf" srcId="{BE0311C7-C79D-4C5F-A821-466204389685}" destId="{E314E879-3122-44C6-9C58-7D561C9E23A8}" srcOrd="0" destOrd="0" presId="urn:microsoft.com/office/officeart/2008/layout/AlternatingHexagons"/>
    <dgm:cxn modelId="{51172BEB-7E28-4264-B02F-CCB456273115}" type="presOf" srcId="{6EC4CD10-DD07-47AA-A958-DF00CAF8B33D}" destId="{3B3E20DA-8F4A-4937-8A53-B7ACFBE2ABA6}" srcOrd="0" destOrd="0" presId="urn:microsoft.com/office/officeart/2008/layout/AlternatingHexagons"/>
    <dgm:cxn modelId="{54D449DC-E468-4E3A-A7A1-07E2211072F3}" type="presOf" srcId="{D4CF0B30-10AF-430D-9403-CD297EBDC62C}" destId="{3EC9AA5A-5607-4267-AF52-5D448775654E}" srcOrd="0" destOrd="0" presId="urn:microsoft.com/office/officeart/2008/layout/AlternatingHexagons"/>
    <dgm:cxn modelId="{A909FD0B-D257-4A6C-92C4-3123A1C9273E}" type="presOf" srcId="{AC34EC83-B220-4DFA-B986-9C6C87C03A69}" destId="{5725B624-795D-4927-89B1-F0A09B9D3D2E}" srcOrd="0" destOrd="0" presId="urn:microsoft.com/office/officeart/2008/layout/AlternatingHexagons"/>
    <dgm:cxn modelId="{5C7D0BD2-7096-4237-BB9E-3FA7933337A5}" srcId="{8B953D66-82AF-473B-898C-7774F100218D}" destId="{BE0311C7-C79D-4C5F-A821-466204389685}" srcOrd="0" destOrd="0" parTransId="{323EDC1C-25CD-4C0C-B8B7-1D282EF3BC16}" sibTransId="{C814EF01-4EE3-4029-A48A-BF9AC332F92E}"/>
    <dgm:cxn modelId="{9D728E85-8C27-4930-B882-EA10C18916B1}" type="presOf" srcId="{E37D240D-1F08-464A-85E6-012C30E03B99}" destId="{F6606AF2-DA30-4A86-B688-23BF555FF9AA}" srcOrd="0" destOrd="0" presId="urn:microsoft.com/office/officeart/2008/layout/AlternatingHexagons"/>
    <dgm:cxn modelId="{A92F04B3-7281-473A-A40A-9F8EB3FECD04}" srcId="{6EC4CD10-DD07-47AA-A958-DF00CAF8B33D}" destId="{8B953D66-82AF-473B-898C-7774F100218D}" srcOrd="1" destOrd="0" parTransId="{2D9A02CD-84DA-4A47-91E6-7F6EAEDD0F77}" sibTransId="{E38006D5-153E-40F7-9119-3BE56AE51FFB}"/>
    <dgm:cxn modelId="{4A87BCD4-C327-437D-9FC8-99C9BC1CBED8}" srcId="{D4CF0B30-10AF-430D-9403-CD297EBDC62C}" destId="{E37D240D-1F08-464A-85E6-012C30E03B99}" srcOrd="0" destOrd="0" parTransId="{276638B1-320D-4023-9426-89B3FC3F6C77}" sibTransId="{5EF48053-6F3A-46FD-8374-6B73F971A770}"/>
    <dgm:cxn modelId="{1CDE5470-19A1-4FC3-BDAF-A956CD6BAF26}" type="presParOf" srcId="{3B3E20DA-8F4A-4937-8A53-B7ACFBE2ABA6}" destId="{05302EDC-A88A-4FC3-B0A3-F9A07E71FF21}" srcOrd="0" destOrd="0" presId="urn:microsoft.com/office/officeart/2008/layout/AlternatingHexagons"/>
    <dgm:cxn modelId="{6C6B1354-67D2-4AF5-995A-38FB981BC3B4}" type="presParOf" srcId="{05302EDC-A88A-4FC3-B0A3-F9A07E71FF21}" destId="{3EC9AA5A-5607-4267-AF52-5D448775654E}" srcOrd="0" destOrd="0" presId="urn:microsoft.com/office/officeart/2008/layout/AlternatingHexagons"/>
    <dgm:cxn modelId="{28886092-4A5E-4B7F-8BD1-4F07F444B39E}" type="presParOf" srcId="{05302EDC-A88A-4FC3-B0A3-F9A07E71FF21}" destId="{F6606AF2-DA30-4A86-B688-23BF555FF9AA}" srcOrd="1" destOrd="0" presId="urn:microsoft.com/office/officeart/2008/layout/AlternatingHexagons"/>
    <dgm:cxn modelId="{9B62D088-F112-4063-9235-1503DE57B600}" type="presParOf" srcId="{05302EDC-A88A-4FC3-B0A3-F9A07E71FF21}" destId="{4AD0C929-84C4-46DF-ABA6-3A9284CADBF3}" srcOrd="2" destOrd="0" presId="urn:microsoft.com/office/officeart/2008/layout/AlternatingHexagons"/>
    <dgm:cxn modelId="{375BD360-7E80-4111-8D0A-2EB5A5940D30}" type="presParOf" srcId="{05302EDC-A88A-4FC3-B0A3-F9A07E71FF21}" destId="{064E598C-CB9A-4C29-BA43-340FF7C9298E}" srcOrd="3" destOrd="0" presId="urn:microsoft.com/office/officeart/2008/layout/AlternatingHexagons"/>
    <dgm:cxn modelId="{4711F3C8-FE6B-45CD-AB84-749C9DD6B2EA}" type="presParOf" srcId="{05302EDC-A88A-4FC3-B0A3-F9A07E71FF21}" destId="{2948B72C-06AE-436C-B8FB-33D71DC19F51}" srcOrd="4" destOrd="0" presId="urn:microsoft.com/office/officeart/2008/layout/AlternatingHexagons"/>
    <dgm:cxn modelId="{2CAD26F4-B9DD-4D46-A173-AFCECE7305C6}" type="presParOf" srcId="{3B3E20DA-8F4A-4937-8A53-B7ACFBE2ABA6}" destId="{B7556451-BA31-4072-B3A2-4C253F147057}" srcOrd="1" destOrd="0" presId="urn:microsoft.com/office/officeart/2008/layout/AlternatingHexagons"/>
    <dgm:cxn modelId="{E1FE289C-0CED-4AC6-924C-D3F36D6D8983}" type="presParOf" srcId="{3B3E20DA-8F4A-4937-8A53-B7ACFBE2ABA6}" destId="{560A3EC0-6714-462F-8BD2-6844718DCF32}" srcOrd="2" destOrd="0" presId="urn:microsoft.com/office/officeart/2008/layout/AlternatingHexagons"/>
    <dgm:cxn modelId="{28D2D83C-1C32-410D-8213-623BB33AC6C8}" type="presParOf" srcId="{560A3EC0-6714-462F-8BD2-6844718DCF32}" destId="{7DB4CC9D-3B69-4D6D-853B-48192FCE087D}" srcOrd="0" destOrd="0" presId="urn:microsoft.com/office/officeart/2008/layout/AlternatingHexagons"/>
    <dgm:cxn modelId="{8E062366-3A76-4F8C-873F-05662DEF35F6}" type="presParOf" srcId="{560A3EC0-6714-462F-8BD2-6844718DCF32}" destId="{E314E879-3122-44C6-9C58-7D561C9E23A8}" srcOrd="1" destOrd="0" presId="urn:microsoft.com/office/officeart/2008/layout/AlternatingHexagons"/>
    <dgm:cxn modelId="{BB8C277C-015F-4A6A-89F1-3991F0962426}" type="presParOf" srcId="{560A3EC0-6714-462F-8BD2-6844718DCF32}" destId="{17CDE52E-1F0A-4BFB-8ACA-D25177483D79}" srcOrd="2" destOrd="0" presId="urn:microsoft.com/office/officeart/2008/layout/AlternatingHexagons"/>
    <dgm:cxn modelId="{CBC0296C-9093-4ACD-937B-86001EF22254}" type="presParOf" srcId="{560A3EC0-6714-462F-8BD2-6844718DCF32}" destId="{B03E2B8F-1B3D-44FB-9B30-2CC9B3AFF6A0}" srcOrd="3" destOrd="0" presId="urn:microsoft.com/office/officeart/2008/layout/AlternatingHexagons"/>
    <dgm:cxn modelId="{89247263-9711-46B8-98ED-6442F4839A1D}" type="presParOf" srcId="{560A3EC0-6714-462F-8BD2-6844718DCF32}" destId="{17BA0077-7B7A-48ED-A8BE-4BBCDDD56D77}" srcOrd="4" destOrd="0" presId="urn:microsoft.com/office/officeart/2008/layout/AlternatingHexagons"/>
    <dgm:cxn modelId="{36B14D2E-C5FE-4EC3-B680-44BF1EE3A97D}" type="presParOf" srcId="{3B3E20DA-8F4A-4937-8A53-B7ACFBE2ABA6}" destId="{E15ED343-2AD1-4E92-B630-42F506F3E014}" srcOrd="3" destOrd="0" presId="urn:microsoft.com/office/officeart/2008/layout/AlternatingHexagons"/>
    <dgm:cxn modelId="{EED46E3F-1128-455F-BAD5-FAE80923CD85}" type="presParOf" srcId="{3B3E20DA-8F4A-4937-8A53-B7ACFBE2ABA6}" destId="{9B1F544C-083F-45A2-9704-D6E7767F67EA}" srcOrd="4" destOrd="0" presId="urn:microsoft.com/office/officeart/2008/layout/AlternatingHexagons"/>
    <dgm:cxn modelId="{B475BC3D-F09F-467D-B40D-BF6637916FE6}" type="presParOf" srcId="{9B1F544C-083F-45A2-9704-D6E7767F67EA}" destId="{5725B624-795D-4927-89B1-F0A09B9D3D2E}" srcOrd="0" destOrd="0" presId="urn:microsoft.com/office/officeart/2008/layout/AlternatingHexagons"/>
    <dgm:cxn modelId="{7EC71BFA-BCB3-4346-8B05-93731B4A45FA}" type="presParOf" srcId="{9B1F544C-083F-45A2-9704-D6E7767F67EA}" destId="{E14EB2BF-3E6D-48AC-AB81-59DA36768A13}" srcOrd="1" destOrd="0" presId="urn:microsoft.com/office/officeart/2008/layout/AlternatingHexagons"/>
    <dgm:cxn modelId="{C3ABB9AC-90A9-4F00-8FDC-9347EB669889}" type="presParOf" srcId="{9B1F544C-083F-45A2-9704-D6E7767F67EA}" destId="{24E151DA-7B6F-4F16-81B4-386CA696E76D}" srcOrd="2" destOrd="0" presId="urn:microsoft.com/office/officeart/2008/layout/AlternatingHexagons"/>
    <dgm:cxn modelId="{B37CFC95-5922-4F94-B156-7AB7B47F3664}" type="presParOf" srcId="{9B1F544C-083F-45A2-9704-D6E7767F67EA}" destId="{8C7225C3-3DA4-44EB-A13C-2280FEBD6DF8}" srcOrd="3" destOrd="0" presId="urn:microsoft.com/office/officeart/2008/layout/AlternatingHexagons"/>
    <dgm:cxn modelId="{7A4993B7-CE45-473F-AC02-4D1054989F5E}" type="presParOf" srcId="{9B1F544C-083F-45A2-9704-D6E7767F67EA}" destId="{15FD104F-CDD2-4308-9400-DDE12EEBFFE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29F1AC-90B1-4EC6-BF69-9BA93E797E97}" type="doc">
      <dgm:prSet loTypeId="urn:microsoft.com/office/officeart/2005/8/layout/gear1" loCatId="relationship" qsTypeId="urn:microsoft.com/office/officeart/2005/8/quickstyle/3d5" qsCatId="3D" csTypeId="urn:microsoft.com/office/officeart/2005/8/colors/accent1_2" csCatId="accent1" phldr="1"/>
      <dgm:spPr/>
    </dgm:pt>
    <dgm:pt modelId="{5AF85D23-F8FC-48CB-B00D-0F174F9F40AA}">
      <dgm:prSet phldrT="[Text]" custT="1"/>
      <dgm:spPr/>
      <dgm:t>
        <a:bodyPr/>
        <a:lstStyle/>
        <a:p>
          <a:r>
            <a:rPr lang="de-DE" sz="4300" dirty="0" smtClean="0"/>
            <a:t>GUI-Manager</a:t>
          </a:r>
          <a:endParaRPr lang="de-DE" sz="4300" dirty="0"/>
        </a:p>
      </dgm:t>
    </dgm:pt>
    <dgm:pt modelId="{DF861FAC-62FF-47AC-8864-10AD6374C375}" type="parTrans" cxnId="{FEFE1D0C-625F-4BA2-B6A3-35643B57DA81}">
      <dgm:prSet/>
      <dgm:spPr/>
      <dgm:t>
        <a:bodyPr/>
        <a:lstStyle/>
        <a:p>
          <a:endParaRPr lang="de-DE"/>
        </a:p>
      </dgm:t>
    </dgm:pt>
    <dgm:pt modelId="{2CB42E31-C1EA-4D56-ACE6-D0DE759D3DEB}" type="sibTrans" cxnId="{FEFE1D0C-625F-4BA2-B6A3-35643B57DA81}">
      <dgm:prSet/>
      <dgm:spPr/>
      <dgm:t>
        <a:bodyPr/>
        <a:lstStyle/>
        <a:p>
          <a:endParaRPr lang="de-DE"/>
        </a:p>
      </dgm:t>
    </dgm:pt>
    <dgm:pt modelId="{E2911817-706C-4CFD-ACF1-65A5F7F79BEA}">
      <dgm:prSet phldrT="[Text]" custT="1"/>
      <dgm:spPr/>
      <dgm:t>
        <a:bodyPr/>
        <a:lstStyle/>
        <a:p>
          <a:r>
            <a:rPr lang="de-DE" sz="4000" dirty="0" smtClean="0"/>
            <a:t>PSGUI</a:t>
          </a:r>
          <a:endParaRPr lang="de-DE" sz="4000" dirty="0"/>
        </a:p>
      </dgm:t>
    </dgm:pt>
    <dgm:pt modelId="{E869C629-750B-4236-A053-CBD27E907B6D}" type="parTrans" cxnId="{F24078F0-8CA4-4F90-BC20-634556FF06CF}">
      <dgm:prSet/>
      <dgm:spPr/>
      <dgm:t>
        <a:bodyPr/>
        <a:lstStyle/>
        <a:p>
          <a:endParaRPr lang="de-DE"/>
        </a:p>
      </dgm:t>
    </dgm:pt>
    <dgm:pt modelId="{0F9E0E57-2582-4FEA-BF2E-C8351AD7602D}" type="sibTrans" cxnId="{F24078F0-8CA4-4F90-BC20-634556FF06CF}">
      <dgm:prSet/>
      <dgm:spPr/>
      <dgm:t>
        <a:bodyPr/>
        <a:lstStyle/>
        <a:p>
          <a:endParaRPr lang="de-DE"/>
        </a:p>
      </dgm:t>
    </dgm:pt>
    <dgm:pt modelId="{9BE601E4-B22E-43A0-9DE3-535FDD2B65D5}" type="pres">
      <dgm:prSet presAssocID="{9329F1AC-90B1-4EC6-BF69-9BA93E797E9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F33123F-CB0B-4470-AB5D-03C79EEA4804}" type="pres">
      <dgm:prSet presAssocID="{5AF85D23-F8FC-48CB-B00D-0F174F9F40AA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6E857E-3B24-4CB8-A5D3-5E0B1AAEA491}" type="pres">
      <dgm:prSet presAssocID="{5AF85D23-F8FC-48CB-B00D-0F174F9F40AA}" presName="gear1srcNode" presStyleLbl="node1" presStyleIdx="0" presStyleCnt="2"/>
      <dgm:spPr/>
      <dgm:t>
        <a:bodyPr/>
        <a:lstStyle/>
        <a:p>
          <a:endParaRPr lang="de-DE"/>
        </a:p>
      </dgm:t>
    </dgm:pt>
    <dgm:pt modelId="{05A4BD65-01AA-40A4-A390-45A1E2174A45}" type="pres">
      <dgm:prSet presAssocID="{5AF85D23-F8FC-48CB-B00D-0F174F9F40AA}" presName="gear1dstNode" presStyleLbl="node1" presStyleIdx="0" presStyleCnt="2"/>
      <dgm:spPr/>
      <dgm:t>
        <a:bodyPr/>
        <a:lstStyle/>
        <a:p>
          <a:endParaRPr lang="de-DE"/>
        </a:p>
      </dgm:t>
    </dgm:pt>
    <dgm:pt modelId="{5E7C1688-06BF-4BB5-ADE6-2969A5B98ECF}" type="pres">
      <dgm:prSet presAssocID="{E2911817-706C-4CFD-ACF1-65A5F7F79BEA}" presName="gear2" presStyleLbl="node1" presStyleIdx="1" presStyleCnt="2" custLinFactNeighborX="-4950" custLinFactNeighborY="-518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EA6281-6AE7-43C6-8FAF-CD607AD15D49}" type="pres">
      <dgm:prSet presAssocID="{E2911817-706C-4CFD-ACF1-65A5F7F79BEA}" presName="gear2srcNode" presStyleLbl="node1" presStyleIdx="1" presStyleCnt="2"/>
      <dgm:spPr/>
      <dgm:t>
        <a:bodyPr/>
        <a:lstStyle/>
        <a:p>
          <a:endParaRPr lang="de-DE"/>
        </a:p>
      </dgm:t>
    </dgm:pt>
    <dgm:pt modelId="{9079515F-1B74-4610-AA1F-67B7FCD9BE49}" type="pres">
      <dgm:prSet presAssocID="{E2911817-706C-4CFD-ACF1-65A5F7F79BEA}" presName="gear2dstNode" presStyleLbl="node1" presStyleIdx="1" presStyleCnt="2"/>
      <dgm:spPr/>
      <dgm:t>
        <a:bodyPr/>
        <a:lstStyle/>
        <a:p>
          <a:endParaRPr lang="de-DE"/>
        </a:p>
      </dgm:t>
    </dgm:pt>
    <dgm:pt modelId="{45F9218D-6562-4A52-AD63-D8FE94F77418}" type="pres">
      <dgm:prSet presAssocID="{2CB42E31-C1EA-4D56-ACE6-D0DE759D3DEB}" presName="connector1" presStyleLbl="sibTrans2D1" presStyleIdx="0" presStyleCnt="2" custLinFactNeighborX="9910" custLinFactNeighborY="-5090"/>
      <dgm:spPr/>
      <dgm:t>
        <a:bodyPr/>
        <a:lstStyle/>
        <a:p>
          <a:endParaRPr lang="de-DE"/>
        </a:p>
      </dgm:t>
    </dgm:pt>
    <dgm:pt modelId="{CAEA39E6-8095-4C44-AB95-083A5B5BAFD4}" type="pres">
      <dgm:prSet presAssocID="{0F9E0E57-2582-4FEA-BF2E-C8351AD7602D}" presName="connector2" presStyleLbl="sibTrans2D1" presStyleIdx="1" presStyleCnt="2" custLinFactNeighborX="-8663" custLinFactNeighborY="-4424"/>
      <dgm:spPr/>
      <dgm:t>
        <a:bodyPr/>
        <a:lstStyle/>
        <a:p>
          <a:endParaRPr lang="de-DE"/>
        </a:p>
      </dgm:t>
    </dgm:pt>
  </dgm:ptLst>
  <dgm:cxnLst>
    <dgm:cxn modelId="{E8271D9E-953A-4C9E-A22B-D35AA955A517}" type="presOf" srcId="{E2911817-706C-4CFD-ACF1-65A5F7F79BEA}" destId="{5E7C1688-06BF-4BB5-ADE6-2969A5B98ECF}" srcOrd="0" destOrd="0" presId="urn:microsoft.com/office/officeart/2005/8/layout/gear1"/>
    <dgm:cxn modelId="{BB8E5871-B1E2-433A-BAAC-D124C9354ED9}" type="presOf" srcId="{5AF85D23-F8FC-48CB-B00D-0F174F9F40AA}" destId="{05A4BD65-01AA-40A4-A390-45A1E2174A45}" srcOrd="2" destOrd="0" presId="urn:microsoft.com/office/officeart/2005/8/layout/gear1"/>
    <dgm:cxn modelId="{BDAE70CE-7B9E-4818-A2BE-8F4C4B23F498}" type="presOf" srcId="{5AF85D23-F8FC-48CB-B00D-0F174F9F40AA}" destId="{B06E857E-3B24-4CB8-A5D3-5E0B1AAEA491}" srcOrd="1" destOrd="0" presId="urn:microsoft.com/office/officeart/2005/8/layout/gear1"/>
    <dgm:cxn modelId="{F3127E37-9D87-44FD-9FEC-A02D2D0346FF}" type="presOf" srcId="{9329F1AC-90B1-4EC6-BF69-9BA93E797E97}" destId="{9BE601E4-B22E-43A0-9DE3-535FDD2B65D5}" srcOrd="0" destOrd="0" presId="urn:microsoft.com/office/officeart/2005/8/layout/gear1"/>
    <dgm:cxn modelId="{3EE44C94-1E7B-4161-BB5D-359E0394A200}" type="presOf" srcId="{E2911817-706C-4CFD-ACF1-65A5F7F79BEA}" destId="{81EA6281-6AE7-43C6-8FAF-CD607AD15D49}" srcOrd="1" destOrd="0" presId="urn:microsoft.com/office/officeart/2005/8/layout/gear1"/>
    <dgm:cxn modelId="{EA3898E7-73BB-40E5-84F6-82696105639F}" type="presOf" srcId="{5AF85D23-F8FC-48CB-B00D-0F174F9F40AA}" destId="{AF33123F-CB0B-4470-AB5D-03C79EEA4804}" srcOrd="0" destOrd="0" presId="urn:microsoft.com/office/officeart/2005/8/layout/gear1"/>
    <dgm:cxn modelId="{F79E9F60-99BA-40C9-8C40-F9B3454D5DC6}" type="presOf" srcId="{E2911817-706C-4CFD-ACF1-65A5F7F79BEA}" destId="{9079515F-1B74-4610-AA1F-67B7FCD9BE49}" srcOrd="2" destOrd="0" presId="urn:microsoft.com/office/officeart/2005/8/layout/gear1"/>
    <dgm:cxn modelId="{FEFE1D0C-625F-4BA2-B6A3-35643B57DA81}" srcId="{9329F1AC-90B1-4EC6-BF69-9BA93E797E97}" destId="{5AF85D23-F8FC-48CB-B00D-0F174F9F40AA}" srcOrd="0" destOrd="0" parTransId="{DF861FAC-62FF-47AC-8864-10AD6374C375}" sibTransId="{2CB42E31-C1EA-4D56-ACE6-D0DE759D3DEB}"/>
    <dgm:cxn modelId="{6ECC3D0C-931D-4FC0-8820-922DB3AA5CB6}" type="presOf" srcId="{0F9E0E57-2582-4FEA-BF2E-C8351AD7602D}" destId="{CAEA39E6-8095-4C44-AB95-083A5B5BAFD4}" srcOrd="0" destOrd="0" presId="urn:microsoft.com/office/officeart/2005/8/layout/gear1"/>
    <dgm:cxn modelId="{F24078F0-8CA4-4F90-BC20-634556FF06CF}" srcId="{9329F1AC-90B1-4EC6-BF69-9BA93E797E97}" destId="{E2911817-706C-4CFD-ACF1-65A5F7F79BEA}" srcOrd="1" destOrd="0" parTransId="{E869C629-750B-4236-A053-CBD27E907B6D}" sibTransId="{0F9E0E57-2582-4FEA-BF2E-C8351AD7602D}"/>
    <dgm:cxn modelId="{2CA97968-C826-43C8-A42F-4DEEEDCB0C4B}" type="presOf" srcId="{2CB42E31-C1EA-4D56-ACE6-D0DE759D3DEB}" destId="{45F9218D-6562-4A52-AD63-D8FE94F77418}" srcOrd="0" destOrd="0" presId="urn:microsoft.com/office/officeart/2005/8/layout/gear1"/>
    <dgm:cxn modelId="{3F994626-49BB-4ECD-A02D-7E1E09D5C1BE}" type="presParOf" srcId="{9BE601E4-B22E-43A0-9DE3-535FDD2B65D5}" destId="{AF33123F-CB0B-4470-AB5D-03C79EEA4804}" srcOrd="0" destOrd="0" presId="urn:microsoft.com/office/officeart/2005/8/layout/gear1"/>
    <dgm:cxn modelId="{E863A3E7-0C34-4677-BF28-E5A41AA314AC}" type="presParOf" srcId="{9BE601E4-B22E-43A0-9DE3-535FDD2B65D5}" destId="{B06E857E-3B24-4CB8-A5D3-5E0B1AAEA491}" srcOrd="1" destOrd="0" presId="urn:microsoft.com/office/officeart/2005/8/layout/gear1"/>
    <dgm:cxn modelId="{2CAE13F3-FF6B-41FE-A970-14A3D2BF8A75}" type="presParOf" srcId="{9BE601E4-B22E-43A0-9DE3-535FDD2B65D5}" destId="{05A4BD65-01AA-40A4-A390-45A1E2174A45}" srcOrd="2" destOrd="0" presId="urn:microsoft.com/office/officeart/2005/8/layout/gear1"/>
    <dgm:cxn modelId="{B2B37544-EF0D-4F27-9146-DE37D5B3A540}" type="presParOf" srcId="{9BE601E4-B22E-43A0-9DE3-535FDD2B65D5}" destId="{5E7C1688-06BF-4BB5-ADE6-2969A5B98ECF}" srcOrd="3" destOrd="0" presId="urn:microsoft.com/office/officeart/2005/8/layout/gear1"/>
    <dgm:cxn modelId="{B9BA7504-68C9-42BA-8E48-3B317DB16D64}" type="presParOf" srcId="{9BE601E4-B22E-43A0-9DE3-535FDD2B65D5}" destId="{81EA6281-6AE7-43C6-8FAF-CD607AD15D49}" srcOrd="4" destOrd="0" presId="urn:microsoft.com/office/officeart/2005/8/layout/gear1"/>
    <dgm:cxn modelId="{F57CA86A-B876-418D-9957-EE2BEC25150F}" type="presParOf" srcId="{9BE601E4-B22E-43A0-9DE3-535FDD2B65D5}" destId="{9079515F-1B74-4610-AA1F-67B7FCD9BE49}" srcOrd="5" destOrd="0" presId="urn:microsoft.com/office/officeart/2005/8/layout/gear1"/>
    <dgm:cxn modelId="{AC930810-AC47-4177-B326-BC0D87A563A3}" type="presParOf" srcId="{9BE601E4-B22E-43A0-9DE3-535FDD2B65D5}" destId="{45F9218D-6562-4A52-AD63-D8FE94F77418}" srcOrd="6" destOrd="0" presId="urn:microsoft.com/office/officeart/2005/8/layout/gear1"/>
    <dgm:cxn modelId="{54DDAF0B-ADDD-44C9-9857-5301FD210ED9}" type="presParOf" srcId="{9BE601E4-B22E-43A0-9DE3-535FDD2B65D5}" destId="{CAEA39E6-8095-4C44-AB95-083A5B5BAFD4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9AA5A-5607-4267-AF52-5D448775654E}">
      <dsp:nvSpPr>
        <dsp:cNvPr id="0" name=""/>
        <dsp:cNvSpPr/>
      </dsp:nvSpPr>
      <dsp:spPr>
        <a:xfrm rot="5400000">
          <a:off x="4057736" y="136212"/>
          <a:ext cx="2093791" cy="18215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David das Neves</a:t>
          </a:r>
          <a:endParaRPr lang="de-DE" sz="2400" kern="1200" dirty="0"/>
        </a:p>
      </dsp:txBody>
      <dsp:txXfrm rot="-5400000">
        <a:off x="4477698" y="326400"/>
        <a:ext cx="1253867" cy="1441226"/>
      </dsp:txXfrm>
    </dsp:sp>
    <dsp:sp modelId="{F6606AF2-DA30-4A86-B688-23BF555FF9AA}">
      <dsp:nvSpPr>
        <dsp:cNvPr id="0" name=""/>
        <dsp:cNvSpPr/>
      </dsp:nvSpPr>
      <dsp:spPr>
        <a:xfrm>
          <a:off x="6070708" y="418874"/>
          <a:ext cx="2336671" cy="125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b="1" kern="1200" dirty="0" smtClean="0"/>
            <a:t>  GUI-Manager</a:t>
          </a:r>
          <a:endParaRPr lang="de-DE" sz="2300" b="1" kern="1200" dirty="0"/>
        </a:p>
      </dsp:txBody>
      <dsp:txXfrm>
        <a:off x="6070708" y="418874"/>
        <a:ext cx="2336671" cy="1256275"/>
      </dsp:txXfrm>
    </dsp:sp>
    <dsp:sp modelId="{2948B72C-06AE-436C-B8FB-33D71DC19F51}">
      <dsp:nvSpPr>
        <dsp:cNvPr id="0" name=""/>
        <dsp:cNvSpPr/>
      </dsp:nvSpPr>
      <dsp:spPr>
        <a:xfrm rot="5400000">
          <a:off x="2090409" y="136212"/>
          <a:ext cx="2093791" cy="18215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Author</a:t>
          </a:r>
          <a:endParaRPr lang="de-DE" sz="3000" kern="1200" dirty="0"/>
        </a:p>
      </dsp:txBody>
      <dsp:txXfrm rot="-5400000">
        <a:off x="2510371" y="326400"/>
        <a:ext cx="1253867" cy="1441226"/>
      </dsp:txXfrm>
    </dsp:sp>
    <dsp:sp modelId="{7DB4CC9D-3B69-4D6D-853B-48192FCE087D}">
      <dsp:nvSpPr>
        <dsp:cNvPr id="0" name=""/>
        <dsp:cNvSpPr/>
      </dsp:nvSpPr>
      <dsp:spPr>
        <a:xfrm rot="5400000">
          <a:off x="3070304" y="1913422"/>
          <a:ext cx="2093791" cy="18215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Version 0.1</a:t>
          </a:r>
          <a:endParaRPr lang="de-DE" sz="2400" kern="1200" dirty="0"/>
        </a:p>
      </dsp:txBody>
      <dsp:txXfrm rot="-5400000">
        <a:off x="3490266" y="2103610"/>
        <a:ext cx="1253867" cy="1441226"/>
      </dsp:txXfrm>
    </dsp:sp>
    <dsp:sp modelId="{E314E879-3122-44C6-9C58-7D561C9E23A8}">
      <dsp:nvSpPr>
        <dsp:cNvPr id="0" name=""/>
        <dsp:cNvSpPr/>
      </dsp:nvSpPr>
      <dsp:spPr>
        <a:xfrm>
          <a:off x="869728" y="2196084"/>
          <a:ext cx="2261295" cy="125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b="1" kern="1200" dirty="0" smtClean="0"/>
            <a:t>PSGUI</a:t>
          </a:r>
          <a:endParaRPr lang="de-DE" sz="3300" b="1" kern="1200" dirty="0"/>
        </a:p>
      </dsp:txBody>
      <dsp:txXfrm>
        <a:off x="869728" y="2196084"/>
        <a:ext cx="2261295" cy="1256275"/>
      </dsp:txXfrm>
    </dsp:sp>
    <dsp:sp modelId="{17BA0077-7B7A-48ED-A8BE-4BBCDDD56D77}">
      <dsp:nvSpPr>
        <dsp:cNvPr id="0" name=""/>
        <dsp:cNvSpPr/>
      </dsp:nvSpPr>
      <dsp:spPr>
        <a:xfrm rot="5400000">
          <a:off x="5037631" y="1913422"/>
          <a:ext cx="2093791" cy="18215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©</a:t>
          </a:r>
          <a:r>
            <a:rPr lang="en-US" sz="3300" kern="1200" dirty="0" smtClean="0"/>
            <a:t>2015</a:t>
          </a:r>
          <a:endParaRPr lang="de-DE" sz="3300" kern="1200" dirty="0"/>
        </a:p>
      </dsp:txBody>
      <dsp:txXfrm rot="-5400000">
        <a:off x="5457593" y="2103610"/>
        <a:ext cx="1253867" cy="1441226"/>
      </dsp:txXfrm>
    </dsp:sp>
    <dsp:sp modelId="{5725B624-795D-4927-89B1-F0A09B9D3D2E}">
      <dsp:nvSpPr>
        <dsp:cNvPr id="0" name=""/>
        <dsp:cNvSpPr/>
      </dsp:nvSpPr>
      <dsp:spPr>
        <a:xfrm rot="5400000">
          <a:off x="4057736" y="3690633"/>
          <a:ext cx="2093791" cy="18215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Date</a:t>
          </a:r>
          <a:endParaRPr lang="de-DE" sz="2400" kern="1200" dirty="0"/>
        </a:p>
      </dsp:txBody>
      <dsp:txXfrm rot="-5400000">
        <a:off x="4477698" y="3880821"/>
        <a:ext cx="1253867" cy="1441226"/>
      </dsp:txXfrm>
    </dsp:sp>
    <dsp:sp modelId="{E14EB2BF-3E6D-48AC-AB81-59DA36768A13}">
      <dsp:nvSpPr>
        <dsp:cNvPr id="0" name=""/>
        <dsp:cNvSpPr/>
      </dsp:nvSpPr>
      <dsp:spPr>
        <a:xfrm>
          <a:off x="6070708" y="3973295"/>
          <a:ext cx="2336671" cy="125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   08.10.2015</a:t>
          </a:r>
          <a:endParaRPr lang="de-DE" sz="2600" kern="1200" dirty="0"/>
        </a:p>
      </dsp:txBody>
      <dsp:txXfrm>
        <a:off x="6070708" y="3973295"/>
        <a:ext cx="2336671" cy="1256275"/>
      </dsp:txXfrm>
    </dsp:sp>
    <dsp:sp modelId="{15FD104F-CDD2-4308-9400-DDE12EEBFFEC}">
      <dsp:nvSpPr>
        <dsp:cNvPr id="0" name=""/>
        <dsp:cNvSpPr/>
      </dsp:nvSpPr>
      <dsp:spPr>
        <a:xfrm rot="5400000">
          <a:off x="2090409" y="3690633"/>
          <a:ext cx="2093791" cy="18215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All rights reserved.</a:t>
          </a:r>
          <a:endParaRPr lang="de-DE" sz="2200" kern="1200" dirty="0"/>
        </a:p>
      </dsp:txBody>
      <dsp:txXfrm rot="-5400000">
        <a:off x="2510371" y="3880821"/>
        <a:ext cx="1253867" cy="1441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3123F-CB0B-4470-AB5D-03C79EEA4804}">
      <dsp:nvSpPr>
        <dsp:cNvPr id="0" name=""/>
        <dsp:cNvSpPr/>
      </dsp:nvSpPr>
      <dsp:spPr>
        <a:xfrm>
          <a:off x="5693265" y="2742621"/>
          <a:ext cx="4309833" cy="430983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300" kern="1200" dirty="0" smtClean="0"/>
            <a:t>GUI-Manager</a:t>
          </a:r>
          <a:endParaRPr lang="de-DE" sz="4300" kern="1200" dirty="0"/>
        </a:p>
      </dsp:txBody>
      <dsp:txXfrm>
        <a:off x="6559733" y="3752179"/>
        <a:ext cx="2576897" cy="2215343"/>
      </dsp:txXfrm>
    </dsp:sp>
    <dsp:sp modelId="{5E7C1688-06BF-4BB5-ADE6-2969A5B98ECF}">
      <dsp:nvSpPr>
        <dsp:cNvPr id="0" name=""/>
        <dsp:cNvSpPr/>
      </dsp:nvSpPr>
      <dsp:spPr>
        <a:xfrm>
          <a:off x="3030572" y="1561413"/>
          <a:ext cx="3134424" cy="313442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PSGUI</a:t>
          </a:r>
          <a:endParaRPr lang="de-DE" sz="4000" kern="1200" dirty="0"/>
        </a:p>
      </dsp:txBody>
      <dsp:txXfrm>
        <a:off x="3819673" y="2355283"/>
        <a:ext cx="1556222" cy="1546684"/>
      </dsp:txXfrm>
    </dsp:sp>
    <dsp:sp modelId="{45F9218D-6562-4A52-AD63-D8FE94F77418}">
      <dsp:nvSpPr>
        <dsp:cNvPr id="0" name=""/>
        <dsp:cNvSpPr/>
      </dsp:nvSpPr>
      <dsp:spPr>
        <a:xfrm>
          <a:off x="6553124" y="1667542"/>
          <a:ext cx="5301095" cy="5301095"/>
        </a:xfrm>
        <a:prstGeom prst="circularArrow">
          <a:avLst>
            <a:gd name="adj1" fmla="val 4878"/>
            <a:gd name="adj2" fmla="val 312630"/>
            <a:gd name="adj3" fmla="val 3345963"/>
            <a:gd name="adj4" fmla="val 14965050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A39E6-8095-4C44-AB95-083A5B5BAFD4}">
      <dsp:nvSpPr>
        <dsp:cNvPr id="0" name=""/>
        <dsp:cNvSpPr/>
      </dsp:nvSpPr>
      <dsp:spPr>
        <a:xfrm>
          <a:off x="2283400" y="837454"/>
          <a:ext cx="4008145" cy="40081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254759025"/>
              </p:ext>
            </p:extLst>
          </p:nvPr>
        </p:nvGraphicFramePr>
        <p:xfrm>
          <a:off x="1383174" y="642394"/>
          <a:ext cx="9277109" cy="564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666824833"/>
              </p:ext>
            </p:extLst>
          </p:nvPr>
        </p:nvGraphicFramePr>
        <p:xfrm>
          <a:off x="-641753" y="-509287"/>
          <a:ext cx="12170138" cy="783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2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20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Segment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das Neves</dc:creator>
  <cp:lastModifiedBy>David das Neves</cp:lastModifiedBy>
  <cp:revision>9</cp:revision>
  <dcterms:created xsi:type="dcterms:W3CDTF">2015-10-04T18:50:42Z</dcterms:created>
  <dcterms:modified xsi:type="dcterms:W3CDTF">2015-10-08T21:37:04Z</dcterms:modified>
</cp:coreProperties>
</file>