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67D57-5D98-4BF5-A75F-75B57A3539CD}" type="doc">
      <dgm:prSet loTypeId="urn:microsoft.com/office/officeart/2005/8/layout/cycle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EEAF38CC-1828-4EB0-9742-F4A8B690BC4A}">
      <dgm:prSet phldrT="[Text]"/>
      <dgm:spPr/>
      <dgm:t>
        <a:bodyPr/>
        <a:lstStyle/>
        <a:p>
          <a:r>
            <a:rPr lang="de-DE" dirty="0" smtClean="0"/>
            <a:t>2. </a:t>
          </a:r>
          <a:r>
            <a:rPr lang="de-DE" dirty="0" err="1" smtClean="0"/>
            <a:t>Modification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GUI-</a:t>
          </a:r>
          <a:r>
            <a:rPr lang="de-DE" dirty="0" err="1" smtClean="0"/>
            <a:t>objects</a:t>
          </a:r>
          <a:endParaRPr lang="de-DE" dirty="0"/>
        </a:p>
      </dgm:t>
    </dgm:pt>
    <dgm:pt modelId="{E07FAD40-63FB-4FBB-84F5-94161F13DD92}" type="parTrans" cxnId="{5FB7AA03-A168-403B-8726-B32192629053}">
      <dgm:prSet/>
      <dgm:spPr/>
      <dgm:t>
        <a:bodyPr/>
        <a:lstStyle/>
        <a:p>
          <a:endParaRPr lang="de-DE"/>
        </a:p>
      </dgm:t>
    </dgm:pt>
    <dgm:pt modelId="{7AE8792B-FB45-4A53-AB59-467D63C3A4A7}" type="sibTrans" cxnId="{5FB7AA03-A168-403B-8726-B32192629053}">
      <dgm:prSet/>
      <dgm:spPr/>
      <dgm:t>
        <a:bodyPr/>
        <a:lstStyle/>
        <a:p>
          <a:endParaRPr lang="de-DE"/>
        </a:p>
      </dgm:t>
    </dgm:pt>
    <dgm:pt modelId="{A7E7039C-69FC-4EE7-93D1-5E376963A11D}">
      <dgm:prSet phldrT="[Text]"/>
      <dgm:spPr/>
      <dgm:t>
        <a:bodyPr/>
        <a:lstStyle/>
        <a:p>
          <a:r>
            <a:rPr lang="de-DE" dirty="0" smtClean="0"/>
            <a:t>4. Visible GUI </a:t>
          </a:r>
          <a:r>
            <a:rPr lang="de-DE" dirty="0" err="1" smtClean="0"/>
            <a:t>modification</a:t>
          </a:r>
          <a:endParaRPr lang="de-DE" dirty="0"/>
        </a:p>
      </dgm:t>
    </dgm:pt>
    <dgm:pt modelId="{084AC1FE-00BC-4FD6-8175-2373FB9134F7}" type="parTrans" cxnId="{10013C5E-56C5-4803-9CD4-F91D1CA03736}">
      <dgm:prSet/>
      <dgm:spPr/>
      <dgm:t>
        <a:bodyPr/>
        <a:lstStyle/>
        <a:p>
          <a:endParaRPr lang="de-DE"/>
        </a:p>
      </dgm:t>
    </dgm:pt>
    <dgm:pt modelId="{38B471D4-8F81-4631-A6C4-91AE603D2537}" type="sibTrans" cxnId="{10013C5E-56C5-4803-9CD4-F91D1CA03736}">
      <dgm:prSet/>
      <dgm:spPr/>
      <dgm:t>
        <a:bodyPr/>
        <a:lstStyle/>
        <a:p>
          <a:endParaRPr lang="de-DE"/>
        </a:p>
      </dgm:t>
    </dgm:pt>
    <dgm:pt modelId="{C13BA956-BA8D-43B6-8A1D-7ABFE8107A64}">
      <dgm:prSet phldrT="[Text]"/>
      <dgm:spPr/>
      <dgm:t>
        <a:bodyPr/>
        <a:lstStyle/>
        <a:p>
          <a:r>
            <a:rPr lang="de-DE" dirty="0" smtClean="0"/>
            <a:t>1. Code </a:t>
          </a:r>
          <a:r>
            <a:rPr lang="de-DE" dirty="0" err="1" smtClean="0"/>
            <a:t>Execution</a:t>
          </a:r>
          <a:endParaRPr lang="de-DE" dirty="0"/>
        </a:p>
      </dgm:t>
    </dgm:pt>
    <dgm:pt modelId="{CF9CDDCC-8820-454E-8FD1-D18103E23B42}" type="parTrans" cxnId="{F3720C80-CADD-4875-8700-10469426D7B1}">
      <dgm:prSet/>
      <dgm:spPr/>
      <dgm:t>
        <a:bodyPr/>
        <a:lstStyle/>
        <a:p>
          <a:endParaRPr lang="de-DE"/>
        </a:p>
      </dgm:t>
    </dgm:pt>
    <dgm:pt modelId="{B0FD4369-A695-46A5-8581-71675FE15439}" type="sibTrans" cxnId="{F3720C80-CADD-4875-8700-10469426D7B1}">
      <dgm:prSet/>
      <dgm:spPr/>
      <dgm:t>
        <a:bodyPr/>
        <a:lstStyle/>
        <a:p>
          <a:endParaRPr lang="de-DE"/>
        </a:p>
      </dgm:t>
    </dgm:pt>
    <dgm:pt modelId="{623EF56D-2499-46AD-B129-6BE7091E2665}">
      <dgm:prSet phldrT="[Text]"/>
      <dgm:spPr/>
      <dgm:t>
        <a:bodyPr/>
        <a:lstStyle/>
        <a:p>
          <a:r>
            <a:rPr lang="de-DE" dirty="0" smtClean="0"/>
            <a:t>3. </a:t>
          </a:r>
          <a:r>
            <a:rPr lang="de-DE" dirty="0" err="1" smtClean="0"/>
            <a:t>Invoke</a:t>
          </a:r>
          <a:r>
            <a:rPr lang="de-DE" dirty="0" smtClean="0"/>
            <a:t>-Command</a:t>
          </a:r>
          <a:endParaRPr lang="de-DE" dirty="0"/>
        </a:p>
      </dgm:t>
    </dgm:pt>
    <dgm:pt modelId="{2945B2D8-25A1-4B26-89FB-A81505145B4B}" type="parTrans" cxnId="{DDFDA780-38DA-4088-AD6B-82D7A9EE6994}">
      <dgm:prSet/>
      <dgm:spPr/>
      <dgm:t>
        <a:bodyPr/>
        <a:lstStyle/>
        <a:p>
          <a:endParaRPr lang="de-DE"/>
        </a:p>
      </dgm:t>
    </dgm:pt>
    <dgm:pt modelId="{DB8B1281-71F9-4DD5-A84E-278FC0071D25}" type="sibTrans" cxnId="{DDFDA780-38DA-4088-AD6B-82D7A9EE6994}">
      <dgm:prSet/>
      <dgm:spPr/>
      <dgm:t>
        <a:bodyPr/>
        <a:lstStyle/>
        <a:p>
          <a:endParaRPr lang="de-DE"/>
        </a:p>
      </dgm:t>
    </dgm:pt>
    <dgm:pt modelId="{88883A6C-7929-478D-9E07-AE0C8F053230}" type="pres">
      <dgm:prSet presAssocID="{8E567D57-5D98-4BF5-A75F-75B57A3539CD}" presName="cycle" presStyleCnt="0">
        <dgm:presLayoutVars>
          <dgm:dir/>
          <dgm:resizeHandles val="exact"/>
        </dgm:presLayoutVars>
      </dgm:prSet>
      <dgm:spPr/>
    </dgm:pt>
    <dgm:pt modelId="{4701FFF2-B1D3-4097-B44D-A728E8C6099F}" type="pres">
      <dgm:prSet presAssocID="{C13BA956-BA8D-43B6-8A1D-7ABFE8107A64}" presName="node" presStyleLbl="node1" presStyleIdx="0" presStyleCnt="4">
        <dgm:presLayoutVars>
          <dgm:bulletEnabled val="1"/>
        </dgm:presLayoutVars>
      </dgm:prSet>
      <dgm:spPr/>
    </dgm:pt>
    <dgm:pt modelId="{EF8E3FAD-0303-404B-AF93-C94A5602A0CE}" type="pres">
      <dgm:prSet presAssocID="{C13BA956-BA8D-43B6-8A1D-7ABFE8107A64}" presName="spNode" presStyleCnt="0"/>
      <dgm:spPr/>
    </dgm:pt>
    <dgm:pt modelId="{4C4E4188-465D-4AC9-BCE9-38F0F2FEDA63}" type="pres">
      <dgm:prSet presAssocID="{B0FD4369-A695-46A5-8581-71675FE15439}" presName="sibTrans" presStyleLbl="sibTrans1D1" presStyleIdx="0" presStyleCnt="4"/>
      <dgm:spPr/>
    </dgm:pt>
    <dgm:pt modelId="{CFE2CE84-37B1-4723-BC75-1B03E79DDC0F}" type="pres">
      <dgm:prSet presAssocID="{EEAF38CC-1828-4EB0-9742-F4A8B690BC4A}" presName="node" presStyleLbl="node1" presStyleIdx="1" presStyleCnt="4">
        <dgm:presLayoutVars>
          <dgm:bulletEnabled val="1"/>
        </dgm:presLayoutVars>
      </dgm:prSet>
      <dgm:spPr/>
    </dgm:pt>
    <dgm:pt modelId="{1FA4FD0F-B80F-42A2-B7A8-DC5DECCD6FF6}" type="pres">
      <dgm:prSet presAssocID="{EEAF38CC-1828-4EB0-9742-F4A8B690BC4A}" presName="spNode" presStyleCnt="0"/>
      <dgm:spPr/>
    </dgm:pt>
    <dgm:pt modelId="{BEE79CEA-7816-4C61-882E-97C2DC272268}" type="pres">
      <dgm:prSet presAssocID="{7AE8792B-FB45-4A53-AB59-467D63C3A4A7}" presName="sibTrans" presStyleLbl="sibTrans1D1" presStyleIdx="1" presStyleCnt="4"/>
      <dgm:spPr/>
    </dgm:pt>
    <dgm:pt modelId="{0E842F78-11C3-4C58-84CE-D942F1011F54}" type="pres">
      <dgm:prSet presAssocID="{623EF56D-2499-46AD-B129-6BE7091E2665}" presName="node" presStyleLbl="node1" presStyleIdx="2" presStyleCnt="4">
        <dgm:presLayoutVars>
          <dgm:bulletEnabled val="1"/>
        </dgm:presLayoutVars>
      </dgm:prSet>
      <dgm:spPr/>
    </dgm:pt>
    <dgm:pt modelId="{CCC6FA24-C881-4471-BB75-5227A589376B}" type="pres">
      <dgm:prSet presAssocID="{623EF56D-2499-46AD-B129-6BE7091E2665}" presName="spNode" presStyleCnt="0"/>
      <dgm:spPr/>
    </dgm:pt>
    <dgm:pt modelId="{9A38B062-9D99-4FA3-A045-0D8C0F8F43F4}" type="pres">
      <dgm:prSet presAssocID="{DB8B1281-71F9-4DD5-A84E-278FC0071D25}" presName="sibTrans" presStyleLbl="sibTrans1D1" presStyleIdx="2" presStyleCnt="4"/>
      <dgm:spPr/>
    </dgm:pt>
    <dgm:pt modelId="{0BFF8A2D-3059-4F43-8595-DA2D919D1004}" type="pres">
      <dgm:prSet presAssocID="{A7E7039C-69FC-4EE7-93D1-5E376963A11D}" presName="node" presStyleLbl="node1" presStyleIdx="3" presStyleCnt="4">
        <dgm:presLayoutVars>
          <dgm:bulletEnabled val="1"/>
        </dgm:presLayoutVars>
      </dgm:prSet>
      <dgm:spPr/>
    </dgm:pt>
    <dgm:pt modelId="{08C66F24-95A0-4B1B-B5BF-B090E1B6A3C4}" type="pres">
      <dgm:prSet presAssocID="{A7E7039C-69FC-4EE7-93D1-5E376963A11D}" presName="spNode" presStyleCnt="0"/>
      <dgm:spPr/>
    </dgm:pt>
    <dgm:pt modelId="{0D4BCDE1-9F13-4AEA-9DBD-47F595EBF0BD}" type="pres">
      <dgm:prSet presAssocID="{38B471D4-8F81-4631-A6C4-91AE603D2537}" presName="sibTrans" presStyleLbl="sibTrans1D1" presStyleIdx="3" presStyleCnt="4"/>
      <dgm:spPr/>
    </dgm:pt>
  </dgm:ptLst>
  <dgm:cxnLst>
    <dgm:cxn modelId="{EC7FC515-978B-42BF-87A3-C448F3C21D0A}" type="presOf" srcId="{623EF56D-2499-46AD-B129-6BE7091E2665}" destId="{0E842F78-11C3-4C58-84CE-D942F1011F54}" srcOrd="0" destOrd="0" presId="urn:microsoft.com/office/officeart/2005/8/layout/cycle6"/>
    <dgm:cxn modelId="{EFF51ED1-8C02-4FBB-B5E3-9D7E3A3F16E2}" type="presOf" srcId="{7AE8792B-FB45-4A53-AB59-467D63C3A4A7}" destId="{BEE79CEA-7816-4C61-882E-97C2DC272268}" srcOrd="0" destOrd="0" presId="urn:microsoft.com/office/officeart/2005/8/layout/cycle6"/>
    <dgm:cxn modelId="{5FB7AA03-A168-403B-8726-B32192629053}" srcId="{8E567D57-5D98-4BF5-A75F-75B57A3539CD}" destId="{EEAF38CC-1828-4EB0-9742-F4A8B690BC4A}" srcOrd="1" destOrd="0" parTransId="{E07FAD40-63FB-4FBB-84F5-94161F13DD92}" sibTransId="{7AE8792B-FB45-4A53-AB59-467D63C3A4A7}"/>
    <dgm:cxn modelId="{342FF0CE-CD50-497D-B4C4-17B7991AED4D}" type="presOf" srcId="{C13BA956-BA8D-43B6-8A1D-7ABFE8107A64}" destId="{4701FFF2-B1D3-4097-B44D-A728E8C6099F}" srcOrd="0" destOrd="0" presId="urn:microsoft.com/office/officeart/2005/8/layout/cycle6"/>
    <dgm:cxn modelId="{DDFDA780-38DA-4088-AD6B-82D7A9EE6994}" srcId="{8E567D57-5D98-4BF5-A75F-75B57A3539CD}" destId="{623EF56D-2499-46AD-B129-6BE7091E2665}" srcOrd="2" destOrd="0" parTransId="{2945B2D8-25A1-4B26-89FB-A81505145B4B}" sibTransId="{DB8B1281-71F9-4DD5-A84E-278FC0071D25}"/>
    <dgm:cxn modelId="{F3720C80-CADD-4875-8700-10469426D7B1}" srcId="{8E567D57-5D98-4BF5-A75F-75B57A3539CD}" destId="{C13BA956-BA8D-43B6-8A1D-7ABFE8107A64}" srcOrd="0" destOrd="0" parTransId="{CF9CDDCC-8820-454E-8FD1-D18103E23B42}" sibTransId="{B0FD4369-A695-46A5-8581-71675FE15439}"/>
    <dgm:cxn modelId="{924C5A30-106D-4571-BC5F-C80CCE80A55D}" type="presOf" srcId="{8E567D57-5D98-4BF5-A75F-75B57A3539CD}" destId="{88883A6C-7929-478D-9E07-AE0C8F053230}" srcOrd="0" destOrd="0" presId="urn:microsoft.com/office/officeart/2005/8/layout/cycle6"/>
    <dgm:cxn modelId="{4708F9A2-E8A2-4F5C-974A-8AD145DB14BD}" type="presOf" srcId="{EEAF38CC-1828-4EB0-9742-F4A8B690BC4A}" destId="{CFE2CE84-37B1-4723-BC75-1B03E79DDC0F}" srcOrd="0" destOrd="0" presId="urn:microsoft.com/office/officeart/2005/8/layout/cycle6"/>
    <dgm:cxn modelId="{187D2BA7-AFA5-4755-A4DF-7E921A893CE2}" type="presOf" srcId="{B0FD4369-A695-46A5-8581-71675FE15439}" destId="{4C4E4188-465D-4AC9-BCE9-38F0F2FEDA63}" srcOrd="0" destOrd="0" presId="urn:microsoft.com/office/officeart/2005/8/layout/cycle6"/>
    <dgm:cxn modelId="{10013C5E-56C5-4803-9CD4-F91D1CA03736}" srcId="{8E567D57-5D98-4BF5-A75F-75B57A3539CD}" destId="{A7E7039C-69FC-4EE7-93D1-5E376963A11D}" srcOrd="3" destOrd="0" parTransId="{084AC1FE-00BC-4FD6-8175-2373FB9134F7}" sibTransId="{38B471D4-8F81-4631-A6C4-91AE603D2537}"/>
    <dgm:cxn modelId="{22E1ED41-C151-4A1F-B936-1207D4722EF4}" type="presOf" srcId="{A7E7039C-69FC-4EE7-93D1-5E376963A11D}" destId="{0BFF8A2D-3059-4F43-8595-DA2D919D1004}" srcOrd="0" destOrd="0" presId="urn:microsoft.com/office/officeart/2005/8/layout/cycle6"/>
    <dgm:cxn modelId="{1D774C9C-BFFC-433C-A044-322C2C2F90BF}" type="presOf" srcId="{38B471D4-8F81-4631-A6C4-91AE603D2537}" destId="{0D4BCDE1-9F13-4AEA-9DBD-47F595EBF0BD}" srcOrd="0" destOrd="0" presId="urn:microsoft.com/office/officeart/2005/8/layout/cycle6"/>
    <dgm:cxn modelId="{15177BC6-7152-4597-81CF-3E242566725B}" type="presOf" srcId="{DB8B1281-71F9-4DD5-A84E-278FC0071D25}" destId="{9A38B062-9D99-4FA3-A045-0D8C0F8F43F4}" srcOrd="0" destOrd="0" presId="urn:microsoft.com/office/officeart/2005/8/layout/cycle6"/>
    <dgm:cxn modelId="{C5705739-5467-41BD-AE21-8C3BA57DFA16}" type="presParOf" srcId="{88883A6C-7929-478D-9E07-AE0C8F053230}" destId="{4701FFF2-B1D3-4097-B44D-A728E8C6099F}" srcOrd="0" destOrd="0" presId="urn:microsoft.com/office/officeart/2005/8/layout/cycle6"/>
    <dgm:cxn modelId="{DEE53CF7-4F8D-4E1E-B775-A32960621532}" type="presParOf" srcId="{88883A6C-7929-478D-9E07-AE0C8F053230}" destId="{EF8E3FAD-0303-404B-AF93-C94A5602A0CE}" srcOrd="1" destOrd="0" presId="urn:microsoft.com/office/officeart/2005/8/layout/cycle6"/>
    <dgm:cxn modelId="{4FF68F32-FD3C-46E2-8DA6-043B770B4A8D}" type="presParOf" srcId="{88883A6C-7929-478D-9E07-AE0C8F053230}" destId="{4C4E4188-465D-4AC9-BCE9-38F0F2FEDA63}" srcOrd="2" destOrd="0" presId="urn:microsoft.com/office/officeart/2005/8/layout/cycle6"/>
    <dgm:cxn modelId="{16DF2805-FE37-4347-9F89-185694FD9160}" type="presParOf" srcId="{88883A6C-7929-478D-9E07-AE0C8F053230}" destId="{CFE2CE84-37B1-4723-BC75-1B03E79DDC0F}" srcOrd="3" destOrd="0" presId="urn:microsoft.com/office/officeart/2005/8/layout/cycle6"/>
    <dgm:cxn modelId="{02C7098E-B61B-4BBE-90C6-17EB0AB991F4}" type="presParOf" srcId="{88883A6C-7929-478D-9E07-AE0C8F053230}" destId="{1FA4FD0F-B80F-42A2-B7A8-DC5DECCD6FF6}" srcOrd="4" destOrd="0" presId="urn:microsoft.com/office/officeart/2005/8/layout/cycle6"/>
    <dgm:cxn modelId="{DE1D99F4-1D7B-4606-BD05-C9AF8B779F62}" type="presParOf" srcId="{88883A6C-7929-478D-9E07-AE0C8F053230}" destId="{BEE79CEA-7816-4C61-882E-97C2DC272268}" srcOrd="5" destOrd="0" presId="urn:microsoft.com/office/officeart/2005/8/layout/cycle6"/>
    <dgm:cxn modelId="{C70E9F5F-F0B9-4AB0-A0D0-BA1C17E8F58D}" type="presParOf" srcId="{88883A6C-7929-478D-9E07-AE0C8F053230}" destId="{0E842F78-11C3-4C58-84CE-D942F1011F54}" srcOrd="6" destOrd="0" presId="urn:microsoft.com/office/officeart/2005/8/layout/cycle6"/>
    <dgm:cxn modelId="{6FC9DA7E-6221-409B-9317-01479BA1B377}" type="presParOf" srcId="{88883A6C-7929-478D-9E07-AE0C8F053230}" destId="{CCC6FA24-C881-4471-BB75-5227A589376B}" srcOrd="7" destOrd="0" presId="urn:microsoft.com/office/officeart/2005/8/layout/cycle6"/>
    <dgm:cxn modelId="{FEC2E539-4E05-4E8D-9E2D-C55AE10B5093}" type="presParOf" srcId="{88883A6C-7929-478D-9E07-AE0C8F053230}" destId="{9A38B062-9D99-4FA3-A045-0D8C0F8F43F4}" srcOrd="8" destOrd="0" presId="urn:microsoft.com/office/officeart/2005/8/layout/cycle6"/>
    <dgm:cxn modelId="{659CABAC-D30B-420C-914E-C608FD4909F5}" type="presParOf" srcId="{88883A6C-7929-478D-9E07-AE0C8F053230}" destId="{0BFF8A2D-3059-4F43-8595-DA2D919D1004}" srcOrd="9" destOrd="0" presId="urn:microsoft.com/office/officeart/2005/8/layout/cycle6"/>
    <dgm:cxn modelId="{3F0D7F8F-2366-4AF7-BCBC-7AC72BF02BC2}" type="presParOf" srcId="{88883A6C-7929-478D-9E07-AE0C8F053230}" destId="{08C66F24-95A0-4B1B-B5BF-B090E1B6A3C4}" srcOrd="10" destOrd="0" presId="urn:microsoft.com/office/officeart/2005/8/layout/cycle6"/>
    <dgm:cxn modelId="{7EA74933-BB7F-4D25-959F-2C4A708F086C}" type="presParOf" srcId="{88883A6C-7929-478D-9E07-AE0C8F053230}" destId="{0D4BCDE1-9F13-4AEA-9DBD-47F595EBF0BD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1FFF2-B1D3-4097-B44D-A728E8C6099F}">
      <dsp:nvSpPr>
        <dsp:cNvPr id="0" name=""/>
        <dsp:cNvSpPr/>
      </dsp:nvSpPr>
      <dsp:spPr>
        <a:xfrm>
          <a:off x="5023072" y="923"/>
          <a:ext cx="1506075" cy="9789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1. Code </a:t>
          </a:r>
          <a:r>
            <a:rPr lang="de-DE" sz="1500" kern="1200" dirty="0" err="1" smtClean="0"/>
            <a:t>Execution</a:t>
          </a:r>
          <a:endParaRPr lang="de-DE" sz="1500" kern="1200" dirty="0"/>
        </a:p>
      </dsp:txBody>
      <dsp:txXfrm>
        <a:off x="5070860" y="48711"/>
        <a:ext cx="1410499" cy="883373"/>
      </dsp:txXfrm>
    </dsp:sp>
    <dsp:sp modelId="{4C4E4188-465D-4AC9-BCE9-38F0F2FEDA63}">
      <dsp:nvSpPr>
        <dsp:cNvPr id="0" name=""/>
        <dsp:cNvSpPr/>
      </dsp:nvSpPr>
      <dsp:spPr>
        <a:xfrm>
          <a:off x="4159126" y="490398"/>
          <a:ext cx="3233968" cy="3233968"/>
        </a:xfrm>
        <a:custGeom>
          <a:avLst/>
          <a:gdLst/>
          <a:ahLst/>
          <a:cxnLst/>
          <a:rect l="0" t="0" r="0" b="0"/>
          <a:pathLst>
            <a:path>
              <a:moveTo>
                <a:pt x="2380865" y="191809"/>
              </a:moveTo>
              <a:arcTo wR="1616984" hR="1616984" stAng="17891455" swAng="2625222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2CE84-37B1-4723-BC75-1B03E79DDC0F}">
      <dsp:nvSpPr>
        <dsp:cNvPr id="0" name=""/>
        <dsp:cNvSpPr/>
      </dsp:nvSpPr>
      <dsp:spPr>
        <a:xfrm>
          <a:off x="6640056" y="1617907"/>
          <a:ext cx="1506075" cy="978949"/>
        </a:xfrm>
        <a:prstGeom prst="round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2. </a:t>
          </a:r>
          <a:r>
            <a:rPr lang="de-DE" sz="1500" kern="1200" dirty="0" err="1" smtClean="0"/>
            <a:t>Modification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GUI-</a:t>
          </a:r>
          <a:r>
            <a:rPr lang="de-DE" sz="1500" kern="1200" dirty="0" err="1" smtClean="0"/>
            <a:t>objects</a:t>
          </a:r>
          <a:endParaRPr lang="de-DE" sz="1500" kern="1200" dirty="0"/>
        </a:p>
      </dsp:txBody>
      <dsp:txXfrm>
        <a:off x="6687844" y="1665695"/>
        <a:ext cx="1410499" cy="883373"/>
      </dsp:txXfrm>
    </dsp:sp>
    <dsp:sp modelId="{BEE79CEA-7816-4C61-882E-97C2DC272268}">
      <dsp:nvSpPr>
        <dsp:cNvPr id="0" name=""/>
        <dsp:cNvSpPr/>
      </dsp:nvSpPr>
      <dsp:spPr>
        <a:xfrm>
          <a:off x="4159126" y="490398"/>
          <a:ext cx="3233968" cy="3233968"/>
        </a:xfrm>
        <a:custGeom>
          <a:avLst/>
          <a:gdLst/>
          <a:ahLst/>
          <a:cxnLst/>
          <a:rect l="0" t="0" r="0" b="0"/>
          <a:pathLst>
            <a:path>
              <a:moveTo>
                <a:pt x="3154343" y="2118146"/>
              </a:moveTo>
              <a:arcTo wR="1616984" hR="1616984" stAng="1083323" swAng="2625222"/>
            </a:path>
          </a:pathLst>
        </a:custGeom>
        <a:noFill/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42F78-11C3-4C58-84CE-D942F1011F54}">
      <dsp:nvSpPr>
        <dsp:cNvPr id="0" name=""/>
        <dsp:cNvSpPr/>
      </dsp:nvSpPr>
      <dsp:spPr>
        <a:xfrm>
          <a:off x="5023072" y="3234892"/>
          <a:ext cx="1506075" cy="978949"/>
        </a:xfrm>
        <a:prstGeom prst="round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3. </a:t>
          </a:r>
          <a:r>
            <a:rPr lang="de-DE" sz="1500" kern="1200" dirty="0" err="1" smtClean="0"/>
            <a:t>Invoke</a:t>
          </a:r>
          <a:r>
            <a:rPr lang="de-DE" sz="1500" kern="1200" dirty="0" smtClean="0"/>
            <a:t>-Command</a:t>
          </a:r>
          <a:endParaRPr lang="de-DE" sz="1500" kern="1200" dirty="0"/>
        </a:p>
      </dsp:txBody>
      <dsp:txXfrm>
        <a:off x="5070860" y="3282680"/>
        <a:ext cx="1410499" cy="883373"/>
      </dsp:txXfrm>
    </dsp:sp>
    <dsp:sp modelId="{9A38B062-9D99-4FA3-A045-0D8C0F8F43F4}">
      <dsp:nvSpPr>
        <dsp:cNvPr id="0" name=""/>
        <dsp:cNvSpPr/>
      </dsp:nvSpPr>
      <dsp:spPr>
        <a:xfrm>
          <a:off x="4159126" y="490398"/>
          <a:ext cx="3233968" cy="3233968"/>
        </a:xfrm>
        <a:custGeom>
          <a:avLst/>
          <a:gdLst/>
          <a:ahLst/>
          <a:cxnLst/>
          <a:rect l="0" t="0" r="0" b="0"/>
          <a:pathLst>
            <a:path>
              <a:moveTo>
                <a:pt x="853103" y="3042158"/>
              </a:moveTo>
              <a:arcTo wR="1616984" hR="1616984" stAng="7091455" swAng="2625222"/>
            </a:path>
          </a:pathLst>
        </a:custGeom>
        <a:noFill/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F8A2D-3059-4F43-8595-DA2D919D1004}">
      <dsp:nvSpPr>
        <dsp:cNvPr id="0" name=""/>
        <dsp:cNvSpPr/>
      </dsp:nvSpPr>
      <dsp:spPr>
        <a:xfrm>
          <a:off x="3406088" y="1617907"/>
          <a:ext cx="1506075" cy="978949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4. Visible GUI </a:t>
          </a:r>
          <a:r>
            <a:rPr lang="de-DE" sz="1500" kern="1200" dirty="0" err="1" smtClean="0"/>
            <a:t>modification</a:t>
          </a:r>
          <a:endParaRPr lang="de-DE" sz="1500" kern="1200" dirty="0"/>
        </a:p>
      </dsp:txBody>
      <dsp:txXfrm>
        <a:off x="3453876" y="1665695"/>
        <a:ext cx="1410499" cy="883373"/>
      </dsp:txXfrm>
    </dsp:sp>
    <dsp:sp modelId="{0D4BCDE1-9F13-4AEA-9DBD-47F595EBF0BD}">
      <dsp:nvSpPr>
        <dsp:cNvPr id="0" name=""/>
        <dsp:cNvSpPr/>
      </dsp:nvSpPr>
      <dsp:spPr>
        <a:xfrm>
          <a:off x="4159126" y="490398"/>
          <a:ext cx="3233968" cy="3233968"/>
        </a:xfrm>
        <a:custGeom>
          <a:avLst/>
          <a:gdLst/>
          <a:ahLst/>
          <a:cxnLst/>
          <a:rect l="0" t="0" r="0" b="0"/>
          <a:pathLst>
            <a:path>
              <a:moveTo>
                <a:pt x="79624" y="1115822"/>
              </a:moveTo>
              <a:arcTo wR="1616984" hR="1616984" stAng="11883323" swAng="2625222"/>
            </a:path>
          </a:pathLst>
        </a:custGeom>
        <a:noFill/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26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25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6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5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8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8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4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1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4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50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0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158880"/>
              </p:ext>
            </p:extLst>
          </p:nvPr>
        </p:nvGraphicFramePr>
        <p:xfrm>
          <a:off x="-262551" y="1371222"/>
          <a:ext cx="11552221" cy="4214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8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17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das Neves</dc:creator>
  <cp:lastModifiedBy>David das Neves</cp:lastModifiedBy>
  <cp:revision>3</cp:revision>
  <dcterms:created xsi:type="dcterms:W3CDTF">2015-10-21T21:02:22Z</dcterms:created>
  <dcterms:modified xsi:type="dcterms:W3CDTF">2015-10-21T22:26:21Z</dcterms:modified>
</cp:coreProperties>
</file>