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349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16" r:id="rId58"/>
    <p:sldId id="325" r:id="rId59"/>
    <p:sldId id="326" r:id="rId60"/>
    <p:sldId id="327" r:id="rId61"/>
    <p:sldId id="346" r:id="rId62"/>
    <p:sldId id="347" r:id="rId63"/>
    <p:sldId id="328" r:id="rId64"/>
    <p:sldId id="329" r:id="rId65"/>
    <p:sldId id="330" r:id="rId66"/>
    <p:sldId id="331" r:id="rId67"/>
    <p:sldId id="332" r:id="rId68"/>
    <p:sldId id="333" r:id="rId69"/>
    <p:sldId id="315" r:id="rId70"/>
    <p:sldId id="334" r:id="rId71"/>
    <p:sldId id="335" r:id="rId72"/>
    <p:sldId id="338" r:id="rId73"/>
    <p:sldId id="337" r:id="rId74"/>
    <p:sldId id="336" r:id="rId75"/>
    <p:sldId id="339" r:id="rId76"/>
    <p:sldId id="340" r:id="rId77"/>
    <p:sldId id="341" r:id="rId78"/>
    <p:sldId id="342" r:id="rId79"/>
    <p:sldId id="343" r:id="rId80"/>
    <p:sldId id="34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34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126" d="100"/>
          <a:sy n="126" d="100"/>
        </p:scale>
        <p:origin x="39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466" y="473693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5210949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in Schedule Initiatives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Author of </a:t>
            </a:r>
            <a:r>
              <a:rPr lang="en-US" i="1" dirty="0">
                <a:solidFill>
                  <a:srgbClr val="FF0000"/>
                </a:solidFill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</a:rPr>
              <a:t>Learning 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Teaches a few online trainings at O'Reilly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SQL Fundamentals for Data</a:t>
            </a:r>
            <a:endParaRPr lang="en-US" sz="1600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Advanced SQL for Data Analysis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Reactive Python for Data Science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0777" y="477426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popular architecture nowadays is to have cloud services from Amazon, Google, or Heroku host your database for you.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172" y="4642298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Server with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0C071-22F0-489F-A443-1E12EAF2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" y="228443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F18BE-397A-42E4-AFDF-30C01F911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07" y="3184837"/>
            <a:ext cx="1052729" cy="10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Technology professionals can both reap benefits from learning SQL.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Annual Survey.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IT.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Technology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707600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1144</TotalTime>
  <Words>3142</Words>
  <Application>Microsoft Office PowerPoint</Application>
  <PresentationFormat>Widescreen</PresentationFormat>
  <Paragraphs>548</Paragraphs>
  <Slides>80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Consolas</vt:lpstr>
      <vt:lpstr>FreeSans</vt:lpstr>
      <vt:lpstr>Segoe UI</vt:lpstr>
      <vt:lpstr>Segoe UI (Body)</vt:lpstr>
      <vt:lpstr>Segoe UI Light</vt:lpstr>
      <vt:lpstr>Source Sans Pro</vt:lpstr>
      <vt:lpstr>源ノ角ゴシック Normal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187</cp:revision>
  <dcterms:created xsi:type="dcterms:W3CDTF">2016-08-14T20:32:10Z</dcterms:created>
  <dcterms:modified xsi:type="dcterms:W3CDTF">2017-10-18T19:24:50Z</dcterms:modified>
  <cp:version/>
</cp:coreProperties>
</file>