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85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22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2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93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8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3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8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09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2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52E4-C3E0-4B51-885C-DF961109098C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1E8E-8D01-4E4B-AE0E-CDC7C010BF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9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85666" y="618067"/>
            <a:ext cx="2184400" cy="15832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Can 4"/>
          <p:cNvSpPr/>
          <p:nvPr/>
        </p:nvSpPr>
        <p:spPr>
          <a:xfrm>
            <a:off x="8796867" y="846667"/>
            <a:ext cx="1202266" cy="62653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PostgreSQL</a:t>
            </a:r>
            <a:endParaRPr lang="de-DE" sz="1400" dirty="0"/>
          </a:p>
        </p:txBody>
      </p:sp>
      <p:sp>
        <p:nvSpPr>
          <p:cNvPr id="6" name="Cube 5"/>
          <p:cNvSpPr/>
          <p:nvPr/>
        </p:nvSpPr>
        <p:spPr>
          <a:xfrm>
            <a:off x="8788399" y="1684867"/>
            <a:ext cx="1210734" cy="381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corosync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8085666" y="2476500"/>
            <a:ext cx="2184400" cy="15832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an 7"/>
          <p:cNvSpPr/>
          <p:nvPr/>
        </p:nvSpPr>
        <p:spPr>
          <a:xfrm>
            <a:off x="8796867" y="2705100"/>
            <a:ext cx="1202266" cy="62653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PostgreSQL</a:t>
            </a:r>
            <a:endParaRPr lang="de-DE" sz="1400" dirty="0"/>
          </a:p>
        </p:txBody>
      </p:sp>
      <p:sp>
        <p:nvSpPr>
          <p:cNvPr id="9" name="Cube 8"/>
          <p:cNvSpPr/>
          <p:nvPr/>
        </p:nvSpPr>
        <p:spPr>
          <a:xfrm>
            <a:off x="8788399" y="3543300"/>
            <a:ext cx="1210734" cy="381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corosync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8085666" y="4334933"/>
            <a:ext cx="2184400" cy="15832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Can 10"/>
          <p:cNvSpPr/>
          <p:nvPr/>
        </p:nvSpPr>
        <p:spPr>
          <a:xfrm>
            <a:off x="8796867" y="4563533"/>
            <a:ext cx="1202266" cy="62653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PostgreSQL</a:t>
            </a:r>
            <a:endParaRPr lang="de-DE" sz="1400" dirty="0"/>
          </a:p>
        </p:txBody>
      </p:sp>
      <p:sp>
        <p:nvSpPr>
          <p:cNvPr id="12" name="Cube 11"/>
          <p:cNvSpPr/>
          <p:nvPr/>
        </p:nvSpPr>
        <p:spPr>
          <a:xfrm>
            <a:off x="8788399" y="5401733"/>
            <a:ext cx="1210734" cy="381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corosync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6574372" y="1472139"/>
            <a:ext cx="1329267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ILB </a:t>
            </a:r>
            <a:r>
              <a:rPr lang="de-DE" dirty="0" err="1" smtClean="0"/>
              <a:t>writes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6574372" y="3827990"/>
            <a:ext cx="1329267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ILB </a:t>
            </a:r>
            <a:r>
              <a:rPr lang="de-DE" dirty="0" err="1" smtClean="0"/>
              <a:t>reads</a:t>
            </a:r>
            <a:endParaRPr lang="de-DE" dirty="0"/>
          </a:p>
        </p:txBody>
      </p:sp>
      <p:cxnSp>
        <p:nvCxnSpPr>
          <p:cNvPr id="16" name="Straight Arrow Connector 15"/>
          <p:cNvCxnSpPr>
            <a:stCxn id="13" idx="2"/>
            <a:endCxn id="5" idx="2"/>
          </p:cNvCxnSpPr>
          <p:nvPr/>
        </p:nvCxnSpPr>
        <p:spPr>
          <a:xfrm flipV="1">
            <a:off x="7518406" y="1159934"/>
            <a:ext cx="1278461" cy="59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8" idx="2"/>
          </p:cNvCxnSpPr>
          <p:nvPr/>
        </p:nvCxnSpPr>
        <p:spPr>
          <a:xfrm flipV="1">
            <a:off x="7518406" y="3018367"/>
            <a:ext cx="1278461" cy="1089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1" idx="2"/>
          </p:cNvCxnSpPr>
          <p:nvPr/>
        </p:nvCxnSpPr>
        <p:spPr>
          <a:xfrm>
            <a:off x="7518406" y="4107390"/>
            <a:ext cx="1278461" cy="769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4995348" y="2374900"/>
            <a:ext cx="1210734" cy="3810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pg_bouncer</a:t>
            </a:r>
            <a:endParaRPr lang="de-DE" sz="1400" dirty="0"/>
          </a:p>
        </p:txBody>
      </p:sp>
      <p:sp>
        <p:nvSpPr>
          <p:cNvPr id="26" name="Cube 25"/>
          <p:cNvSpPr/>
          <p:nvPr/>
        </p:nvSpPr>
        <p:spPr>
          <a:xfrm>
            <a:off x="4995348" y="3352800"/>
            <a:ext cx="1210734" cy="3810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pg_bouncer</a:t>
            </a:r>
            <a:endParaRPr lang="de-DE" sz="1400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3492515" y="2870199"/>
            <a:ext cx="1329267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ILB </a:t>
            </a:r>
            <a:r>
              <a:rPr lang="de-DE" dirty="0" err="1" smtClean="0"/>
              <a:t>pg_bouncer</a:t>
            </a:r>
            <a:endParaRPr lang="de-DE" dirty="0"/>
          </a:p>
        </p:txBody>
      </p:sp>
      <p:cxnSp>
        <p:nvCxnSpPr>
          <p:cNvPr id="41" name="Straight Arrow Connector 40"/>
          <p:cNvCxnSpPr>
            <a:stCxn id="24" idx="5"/>
            <a:endCxn id="13" idx="0"/>
          </p:cNvCxnSpPr>
          <p:nvPr/>
        </p:nvCxnSpPr>
        <p:spPr>
          <a:xfrm flipV="1">
            <a:off x="6206082" y="1751539"/>
            <a:ext cx="753524" cy="766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5"/>
            <a:endCxn id="14" idx="0"/>
          </p:cNvCxnSpPr>
          <p:nvPr/>
        </p:nvCxnSpPr>
        <p:spPr>
          <a:xfrm>
            <a:off x="6206082" y="2517775"/>
            <a:ext cx="753524" cy="1589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5"/>
            <a:endCxn id="14" idx="0"/>
          </p:cNvCxnSpPr>
          <p:nvPr/>
        </p:nvCxnSpPr>
        <p:spPr>
          <a:xfrm>
            <a:off x="6206082" y="3495675"/>
            <a:ext cx="753524" cy="611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5"/>
            <a:endCxn id="13" idx="0"/>
          </p:cNvCxnSpPr>
          <p:nvPr/>
        </p:nvCxnSpPr>
        <p:spPr>
          <a:xfrm flipV="1">
            <a:off x="6206082" y="1751539"/>
            <a:ext cx="753524" cy="1744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2"/>
            <a:endCxn id="24" idx="2"/>
          </p:cNvCxnSpPr>
          <p:nvPr/>
        </p:nvCxnSpPr>
        <p:spPr>
          <a:xfrm flipV="1">
            <a:off x="4436549" y="2613025"/>
            <a:ext cx="558799" cy="536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  <a:endCxn id="26" idx="2"/>
          </p:cNvCxnSpPr>
          <p:nvPr/>
        </p:nvCxnSpPr>
        <p:spPr>
          <a:xfrm>
            <a:off x="4436549" y="3149599"/>
            <a:ext cx="558799" cy="441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Cube 62"/>
          <p:cNvSpPr/>
          <p:nvPr/>
        </p:nvSpPr>
        <p:spPr>
          <a:xfrm>
            <a:off x="2061647" y="2294465"/>
            <a:ext cx="1210734" cy="3810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Web Tier</a:t>
            </a:r>
            <a:endParaRPr lang="de-DE" sz="1400" dirty="0"/>
          </a:p>
        </p:txBody>
      </p:sp>
      <p:sp>
        <p:nvSpPr>
          <p:cNvPr id="64" name="Cube 63"/>
          <p:cNvSpPr/>
          <p:nvPr/>
        </p:nvSpPr>
        <p:spPr>
          <a:xfrm>
            <a:off x="2061647" y="2805641"/>
            <a:ext cx="1210734" cy="3810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Web Tier</a:t>
            </a:r>
            <a:endParaRPr lang="de-DE" sz="1400" dirty="0"/>
          </a:p>
        </p:txBody>
      </p:sp>
      <p:sp>
        <p:nvSpPr>
          <p:cNvPr id="65" name="Cube 64"/>
          <p:cNvSpPr/>
          <p:nvPr/>
        </p:nvSpPr>
        <p:spPr>
          <a:xfrm>
            <a:off x="2061647" y="3321050"/>
            <a:ext cx="1210734" cy="3810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Web Tier</a:t>
            </a:r>
            <a:endParaRPr lang="de-DE" sz="1400" dirty="0"/>
          </a:p>
        </p:txBody>
      </p:sp>
      <p:cxnSp>
        <p:nvCxnSpPr>
          <p:cNvPr id="66" name="Straight Arrow Connector 65"/>
          <p:cNvCxnSpPr>
            <a:stCxn id="63" idx="5"/>
            <a:endCxn id="27" idx="0"/>
          </p:cNvCxnSpPr>
          <p:nvPr/>
        </p:nvCxnSpPr>
        <p:spPr>
          <a:xfrm>
            <a:off x="3272381" y="2437340"/>
            <a:ext cx="605368" cy="712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5"/>
            <a:endCxn id="27" idx="0"/>
          </p:cNvCxnSpPr>
          <p:nvPr/>
        </p:nvCxnSpPr>
        <p:spPr>
          <a:xfrm>
            <a:off x="3272381" y="2948516"/>
            <a:ext cx="605368" cy="201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5"/>
            <a:endCxn id="27" idx="0"/>
          </p:cNvCxnSpPr>
          <p:nvPr/>
        </p:nvCxnSpPr>
        <p:spPr>
          <a:xfrm flipV="1">
            <a:off x="3272381" y="3149599"/>
            <a:ext cx="605368" cy="31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16200000">
            <a:off x="512246" y="2861734"/>
            <a:ext cx="1329267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NLB</a:t>
            </a:r>
            <a:endParaRPr lang="de-DE" dirty="0"/>
          </a:p>
        </p:txBody>
      </p:sp>
      <p:cxnSp>
        <p:nvCxnSpPr>
          <p:cNvPr id="78" name="Straight Arrow Connector 77"/>
          <p:cNvCxnSpPr>
            <a:stCxn id="75" idx="2"/>
            <a:endCxn id="63" idx="2"/>
          </p:cNvCxnSpPr>
          <p:nvPr/>
        </p:nvCxnSpPr>
        <p:spPr>
          <a:xfrm flipV="1">
            <a:off x="1456280" y="2532590"/>
            <a:ext cx="605367" cy="608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2"/>
            <a:endCxn id="64" idx="2"/>
          </p:cNvCxnSpPr>
          <p:nvPr/>
        </p:nvCxnSpPr>
        <p:spPr>
          <a:xfrm flipV="1">
            <a:off x="1456280" y="3043766"/>
            <a:ext cx="605367" cy="97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2"/>
            <a:endCxn id="65" idx="2"/>
          </p:cNvCxnSpPr>
          <p:nvPr/>
        </p:nvCxnSpPr>
        <p:spPr>
          <a:xfrm>
            <a:off x="1456280" y="3141134"/>
            <a:ext cx="605367" cy="418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1</cp:revision>
  <dcterms:created xsi:type="dcterms:W3CDTF">2014-11-06T14:18:02Z</dcterms:created>
  <dcterms:modified xsi:type="dcterms:W3CDTF">2014-11-06T14:18:24Z</dcterms:modified>
</cp:coreProperties>
</file>