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EBEB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2"/>
    <p:restoredTop sz="96327"/>
  </p:normalViewPr>
  <p:slideViewPr>
    <p:cSldViewPr snapToGrid="0">
      <p:cViewPr varScale="1">
        <p:scale>
          <a:sx n="111" d="100"/>
          <a:sy n="111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397F-7888-343B-8AEC-5AC6E7F3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D95C-96F8-DD4F-9A89-41EB308F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8E0E-C390-1D33-947A-E5E05D50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6007-A5A8-A449-6A1E-3B12F99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258A-3448-7996-50FA-6265B88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F9D-0ABE-4460-3C4E-D8E8FCA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D05B-2547-7503-4B9C-C0160458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7A27-9588-84BF-BCBF-642D7C8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F0B7-D955-FC11-460D-AB4ECA06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C90-68A3-8DAD-8523-BD33F3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BA16D-8A56-EF6E-D780-856697EB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6BBF-BA81-945C-C60E-DDE07DE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1A68-D429-6FC2-D153-D31831CB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C98-C914-AF20-BF5C-8BC6CE62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40F6-AD0F-F8B0-6A86-D3203B8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99E2-C285-E3C9-5407-B68411D0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BE4-49D3-5D47-5831-4BF2AF6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ED9C-D8D3-8283-FC53-033B545B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5E6D-1225-DC7F-4BB4-A7CADFB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EF62-AFB7-70EC-BBE6-B2AF47F0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6E3-68A8-1254-C9D0-52176F7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24F8-CC63-265C-CC91-2E5AFF2B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A464-DA56-E000-F979-C4B96FA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3C6-C0AA-1B86-0B02-EDB75B7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9AFC-9864-B84F-D1B4-097C9563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6F8F-34C7-5769-319A-B2F2F1C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E56-779F-DC02-CD4B-FF65022B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A492-61B0-A21D-8D2F-948ADBBF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27EE-A52E-B675-272A-93C8D9FB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E772-0A12-D192-6062-7B70EC8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529A-13DF-AE2B-AA3F-736D383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62F-FA5E-86B0-4E13-5E74289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B7D7-C55F-8A25-A5EB-499CA568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3B09-57FB-144E-5876-B3171B09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E58EB-AE98-C95A-A09C-90DCB251C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4636-CD2A-916C-9CF0-61B19FF4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2A70D-B1D4-ADD1-1F5E-C32A57DF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54F0-55F8-7DA5-6225-2AEB584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E9F1-2443-6A59-223F-65DDE7F6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6B7-E57C-3B7F-C025-123CE2E3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7DE1-D571-D8D7-269A-C9D3C8AA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E730-AE27-6CF1-EAEB-35751F6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158A-8E29-9660-173E-BF9607A4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1003-BE3C-AC73-1317-5389298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E06B7-E10B-F21D-2F84-8028476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BA0F-AA65-B70D-2079-00B0D07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041-2B03-951C-85A2-50EE3389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CBF-5AE3-4CC8-24A5-B557DA84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2CA9-58F4-18E1-67D6-9CD32980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8531-F087-2772-D5B0-6DDB734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E409-C75F-54F3-7BB9-D545EDE5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2BA2-A010-78E8-1A5A-664C9BF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3E11-AF8A-43AF-A170-0E128FE4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6366-B8B3-D3DD-8501-A6C69B96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C71D-57B7-C113-ED4B-A9876364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8C45-29CE-CD11-B334-07568FE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3597-57E2-8EE3-3418-9B49806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6C4-6AAB-07A8-0895-1AB20DE9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9273-836D-1205-15BC-DB23F8C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C2A-95F5-76FF-AF04-7C35D8D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E705-8AF0-12CE-875B-A8422649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AE05-573A-8D4F-B7C1-DDE7AC324BE1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7959-BE7A-77ED-72F5-0C1C4A0E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3D2B-EF75-4037-178E-41A2B78E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.svg"/><Relationship Id="rId18" Type="http://schemas.openxmlformats.org/officeDocument/2006/relationships/image" Target="../media/image20.png"/><Relationship Id="rId3" Type="http://schemas.openxmlformats.org/officeDocument/2006/relationships/image" Target="../media/image12.svg"/><Relationship Id="rId21" Type="http://schemas.openxmlformats.org/officeDocument/2006/relationships/image" Target="../media/image8.pn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5" Type="http://schemas.openxmlformats.org/officeDocument/2006/relationships/image" Target="../media/image10.svg"/><Relationship Id="rId10" Type="http://schemas.openxmlformats.org/officeDocument/2006/relationships/image" Target="../media/image17.png"/><Relationship Id="rId19" Type="http://schemas.openxmlformats.org/officeDocument/2006/relationships/image" Target="../media/image21.svg"/><Relationship Id="rId4" Type="http://schemas.openxmlformats.org/officeDocument/2006/relationships/image" Target="../media/image13.pn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443B-322C-343F-D9C5-5660CC8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E4DF3-24B9-0A98-A677-EE94DDC106A8}"/>
              </a:ext>
            </a:extLst>
          </p:cNvPr>
          <p:cNvSpPr/>
          <p:nvPr/>
        </p:nvSpPr>
        <p:spPr>
          <a:xfrm>
            <a:off x="6148981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9DEB81-B3F1-72CC-6AD7-DF79DD85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6377" y="1525062"/>
            <a:ext cx="849434" cy="84943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FE1276-DD79-CCB9-974F-CC66DDD511B2}"/>
              </a:ext>
            </a:extLst>
          </p:cNvPr>
          <p:cNvSpPr/>
          <p:nvPr/>
        </p:nvSpPr>
        <p:spPr>
          <a:xfrm>
            <a:off x="3307628" y="1029166"/>
            <a:ext cx="1534266" cy="2386580"/>
          </a:xfrm>
          <a:prstGeom prst="roundRect">
            <a:avLst>
              <a:gd name="adj" fmla="val 0"/>
            </a:avLst>
          </a:prstGeom>
          <a:solidFill>
            <a:srgbClr val="EEEEEE"/>
          </a:solidFill>
          <a:ln w="38100">
            <a:solidFill>
              <a:srgbClr val="EBEBE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484C2-605A-A077-154B-3D69546106DA}"/>
              </a:ext>
            </a:extLst>
          </p:cNvPr>
          <p:cNvSpPr txBox="1"/>
          <p:nvPr/>
        </p:nvSpPr>
        <p:spPr>
          <a:xfrm>
            <a:off x="9139723" y="2380311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34AD5-CA6D-711A-772A-0843A7D0445F}"/>
              </a:ext>
            </a:extLst>
          </p:cNvPr>
          <p:cNvSpPr txBox="1"/>
          <p:nvPr/>
        </p:nvSpPr>
        <p:spPr>
          <a:xfrm>
            <a:off x="9609725" y="452850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F5DAA1-B920-C288-4C95-F48865641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387" y="3759091"/>
            <a:ext cx="751455" cy="7694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0C87C-233F-9931-33D7-E5AEDC437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26" y="6042060"/>
            <a:ext cx="1409700" cy="4826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E47EFC-083B-9BC8-31CE-828D3E15B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8067" y="2092019"/>
            <a:ext cx="737870" cy="737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4B320-F0FD-BEA5-ADBB-DDC1E21A0596}"/>
              </a:ext>
            </a:extLst>
          </p:cNvPr>
          <p:cNvSpPr txBox="1"/>
          <p:nvPr/>
        </p:nvSpPr>
        <p:spPr>
          <a:xfrm>
            <a:off x="3442979" y="2928765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08463C-70DB-D0E8-87FC-23FB33FBB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569" y="2074341"/>
            <a:ext cx="962295" cy="887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0873B-D055-AA21-1F44-34CB2EF4F74C}"/>
              </a:ext>
            </a:extLst>
          </p:cNvPr>
          <p:cNvSpPr txBox="1"/>
          <p:nvPr/>
        </p:nvSpPr>
        <p:spPr>
          <a:xfrm>
            <a:off x="6126583" y="2963903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BAF85-35A6-6BA8-1082-E977A39E2276}"/>
              </a:ext>
            </a:extLst>
          </p:cNvPr>
          <p:cNvSpPr txBox="1"/>
          <p:nvPr/>
        </p:nvSpPr>
        <p:spPr>
          <a:xfrm>
            <a:off x="3520347" y="1061376"/>
            <a:ext cx="1235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  <a:p>
            <a:r>
              <a:rPr lang="en-US" dirty="0"/>
              <a:t>Web App</a:t>
            </a:r>
          </a:p>
          <a:p>
            <a:r>
              <a:rPr lang="en-US" dirty="0"/>
              <a:t>(Static SPA)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C7AE1-7DA0-D962-2684-4BC3A3A04D8B}"/>
              </a:ext>
            </a:extLst>
          </p:cNvPr>
          <p:cNvSpPr txBox="1"/>
          <p:nvPr/>
        </p:nvSpPr>
        <p:spPr>
          <a:xfrm>
            <a:off x="6325224" y="1159267"/>
            <a:ext cx="1043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(Node.js)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24C05-8443-EE57-2DC0-E57644221C76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841894" y="2222456"/>
            <a:ext cx="130708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CF7460-0084-2190-0337-50396B7FBC3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83247" y="2222456"/>
            <a:ext cx="1368501" cy="8284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A537CB-A3C5-0F6A-26A2-0F7744C91405}"/>
              </a:ext>
            </a:extLst>
          </p:cNvPr>
          <p:cNvCxnSpPr>
            <a:cxnSpLocks/>
          </p:cNvCxnSpPr>
          <p:nvPr/>
        </p:nvCxnSpPr>
        <p:spPr>
          <a:xfrm>
            <a:off x="10021094" y="2911204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8D84F80-30DB-07A6-6194-BCCC290F94D8}"/>
              </a:ext>
            </a:extLst>
          </p:cNvPr>
          <p:cNvSpPr/>
          <p:nvPr/>
        </p:nvSpPr>
        <p:spPr>
          <a:xfrm>
            <a:off x="3052438" y="713742"/>
            <a:ext cx="8450450" cy="5079434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BFBFB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2C0EB7-F508-6263-B077-97E2D1B521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337" y="1913030"/>
            <a:ext cx="990600" cy="622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F9254E-F633-52E6-F756-B9DB7DAA3E0D}"/>
              </a:ext>
            </a:extLst>
          </p:cNvPr>
          <p:cNvSpPr txBox="1"/>
          <p:nvPr/>
        </p:nvSpPr>
        <p:spPr>
          <a:xfrm>
            <a:off x="728483" y="2564977"/>
            <a:ext cx="955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  <a:p>
            <a:r>
              <a:rPr lang="en-US" dirty="0"/>
              <a:t>Browser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E54DA6-0722-C471-A9C1-D17EF432B460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1683937" y="2222456"/>
            <a:ext cx="1623691" cy="172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9F3B9F0-F176-EED3-C57A-4A210EC4A0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856" y="4308354"/>
            <a:ext cx="814008" cy="814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D565C-793C-908F-E897-646E6BC77F07}"/>
              </a:ext>
            </a:extLst>
          </p:cNvPr>
          <p:cNvSpPr txBox="1"/>
          <p:nvPr/>
        </p:nvSpPr>
        <p:spPr>
          <a:xfrm>
            <a:off x="6067521" y="5213840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0A0BB-A2CC-B260-9F87-4F858852859A}"/>
              </a:ext>
            </a:extLst>
          </p:cNvPr>
          <p:cNvCxnSpPr>
            <a:cxnSpLocks/>
          </p:cNvCxnSpPr>
          <p:nvPr/>
        </p:nvCxnSpPr>
        <p:spPr>
          <a:xfrm>
            <a:off x="6915944" y="3494581"/>
            <a:ext cx="0" cy="74874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8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92F577F-03AE-D0D1-5A7D-239D38E7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151" y="5854870"/>
            <a:ext cx="595355" cy="5953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FCB9FF4-B102-6AA8-DA56-20784DA0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0" y="5807415"/>
            <a:ext cx="555198" cy="55519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778EFBF-2ADE-5C18-B846-21173869D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034" y="5829041"/>
            <a:ext cx="533572" cy="53357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BC4B43-F156-FAF0-1E40-A50A12FE0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6672" y="762271"/>
            <a:ext cx="737870" cy="73787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E229E85-C519-512D-5802-FC8F93E80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6840" y="678634"/>
            <a:ext cx="905143" cy="90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97B8A-4588-CBFA-A1F0-42CCAC4DF6EB}"/>
              </a:ext>
            </a:extLst>
          </p:cNvPr>
          <p:cNvSpPr txBox="1"/>
          <p:nvPr/>
        </p:nvSpPr>
        <p:spPr>
          <a:xfrm>
            <a:off x="2452278" y="1599017"/>
            <a:ext cx="1534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E6EE-2E32-0ECD-9E38-0A83A65D3E4E}"/>
              </a:ext>
            </a:extLst>
          </p:cNvPr>
          <p:cNvSpPr txBox="1"/>
          <p:nvPr/>
        </p:nvSpPr>
        <p:spPr>
          <a:xfrm>
            <a:off x="4351584" y="1599017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DB0F557-09B0-9A70-9B51-45948E778C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761" y="495387"/>
            <a:ext cx="1088390" cy="1088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D1334E-B69B-6FBF-5A28-59272D8D3DB6}"/>
              </a:ext>
            </a:extLst>
          </p:cNvPr>
          <p:cNvSpPr txBox="1"/>
          <p:nvPr/>
        </p:nvSpPr>
        <p:spPr>
          <a:xfrm>
            <a:off x="374249" y="1692263"/>
            <a:ext cx="182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E20EE3C-A21F-014D-3072-C2AEDC5F8E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639" y="2614992"/>
            <a:ext cx="814008" cy="814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F49552-DBB4-4217-023A-4A873CDB8D7E}"/>
              </a:ext>
            </a:extLst>
          </p:cNvPr>
          <p:cNvSpPr txBox="1"/>
          <p:nvPr/>
        </p:nvSpPr>
        <p:spPr>
          <a:xfrm>
            <a:off x="457093" y="3502546"/>
            <a:ext cx="190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Registry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AF9E1-AFEA-18DC-83EC-D05D96B74F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66840" y="2614992"/>
            <a:ext cx="962295" cy="8875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E3B29D-9259-F339-285F-8D56DF5B7C65}"/>
              </a:ext>
            </a:extLst>
          </p:cNvPr>
          <p:cNvSpPr txBox="1"/>
          <p:nvPr/>
        </p:nvSpPr>
        <p:spPr>
          <a:xfrm>
            <a:off x="2708261" y="3502546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A1AFE-87F8-F352-00CC-7922C5ECA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88173" y="2431446"/>
            <a:ext cx="1181100" cy="1181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4F41A2-2B4A-C0BC-52E8-FA984F72A62C}"/>
              </a:ext>
            </a:extLst>
          </p:cNvPr>
          <p:cNvSpPr txBox="1"/>
          <p:nvPr/>
        </p:nvSpPr>
        <p:spPr>
          <a:xfrm>
            <a:off x="4512054" y="3706311"/>
            <a:ext cx="147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</a:t>
            </a:r>
            <a:r>
              <a:rPr lang="en-US" dirty="0" err="1"/>
              <a:t>OpenAI</a:t>
            </a:r>
            <a:endParaRPr lang="en-US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2020B68-DDAA-70D9-9690-72E6B1F56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5964" y="764047"/>
            <a:ext cx="834970" cy="8349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6ED66A-6E05-B39C-162D-173A83AD8472}"/>
              </a:ext>
            </a:extLst>
          </p:cNvPr>
          <p:cNvSpPr txBox="1"/>
          <p:nvPr/>
        </p:nvSpPr>
        <p:spPr>
          <a:xfrm>
            <a:off x="6160998" y="1631906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 Plan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E9E9509-B08F-AE6D-D03B-AF19F7646A9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673966" y="4459632"/>
            <a:ext cx="2125371" cy="2125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3F526A-E664-34A5-3E2E-D06B50E198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96735" y="437334"/>
            <a:ext cx="1409700" cy="482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78B0DA-3EC7-DE65-290F-87CA587092F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04143" y="2436469"/>
            <a:ext cx="990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Carey Payette</cp:lastModifiedBy>
  <cp:revision>8</cp:revision>
  <dcterms:created xsi:type="dcterms:W3CDTF">2023-12-22T18:15:04Z</dcterms:created>
  <dcterms:modified xsi:type="dcterms:W3CDTF">2024-03-01T14:41:10Z</dcterms:modified>
</cp:coreProperties>
</file>