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5" r:id="rId1"/>
    <p:sldMasterId id="2147483711" r:id="rId2"/>
  </p:sldMasterIdLst>
  <p:notesMasterIdLst>
    <p:notesMasterId r:id="rId87"/>
  </p:notesMasterIdLst>
  <p:sldIdLst>
    <p:sldId id="256" r:id="rId3"/>
    <p:sldId id="2042" r:id="rId4"/>
    <p:sldId id="2049" r:id="rId5"/>
    <p:sldId id="2100" r:id="rId6"/>
    <p:sldId id="2099" r:id="rId7"/>
    <p:sldId id="2098" r:id="rId8"/>
    <p:sldId id="2044" r:id="rId9"/>
    <p:sldId id="2045" r:id="rId10"/>
    <p:sldId id="2047" r:id="rId11"/>
    <p:sldId id="2053" r:id="rId12"/>
    <p:sldId id="2054" r:id="rId13"/>
    <p:sldId id="2055" r:id="rId14"/>
    <p:sldId id="2056" r:id="rId15"/>
    <p:sldId id="2057" r:id="rId16"/>
    <p:sldId id="2058" r:id="rId17"/>
    <p:sldId id="2059" r:id="rId18"/>
    <p:sldId id="2063" r:id="rId19"/>
    <p:sldId id="2066" r:id="rId20"/>
    <p:sldId id="2067" r:id="rId21"/>
    <p:sldId id="2068" r:id="rId22"/>
    <p:sldId id="2069" r:id="rId23"/>
    <p:sldId id="2070" r:id="rId24"/>
    <p:sldId id="2089" r:id="rId25"/>
    <p:sldId id="2071" r:id="rId26"/>
    <p:sldId id="2072" r:id="rId27"/>
    <p:sldId id="2061" r:id="rId28"/>
    <p:sldId id="2073" r:id="rId29"/>
    <p:sldId id="2074" r:id="rId30"/>
    <p:sldId id="2075" r:id="rId31"/>
    <p:sldId id="2126" r:id="rId32"/>
    <p:sldId id="2060" r:id="rId33"/>
    <p:sldId id="2064" r:id="rId34"/>
    <p:sldId id="2076" r:id="rId35"/>
    <p:sldId id="2077" r:id="rId36"/>
    <p:sldId id="2078" r:id="rId37"/>
    <p:sldId id="2127" r:id="rId38"/>
    <p:sldId id="2079" r:id="rId39"/>
    <p:sldId id="2080" r:id="rId40"/>
    <p:sldId id="2082" r:id="rId41"/>
    <p:sldId id="2083" r:id="rId42"/>
    <p:sldId id="2081" r:id="rId43"/>
    <p:sldId id="2084" r:id="rId44"/>
    <p:sldId id="2085" r:id="rId45"/>
    <p:sldId id="2086" r:id="rId46"/>
    <p:sldId id="2087" r:id="rId47"/>
    <p:sldId id="2088" r:id="rId48"/>
    <p:sldId id="2090" r:id="rId49"/>
    <p:sldId id="2091" r:id="rId50"/>
    <p:sldId id="2093" r:id="rId51"/>
    <p:sldId id="2092" r:id="rId52"/>
    <p:sldId id="2129" r:id="rId53"/>
    <p:sldId id="2095" r:id="rId54"/>
    <p:sldId id="2096" r:id="rId55"/>
    <p:sldId id="2097" r:id="rId56"/>
    <p:sldId id="2130" r:id="rId57"/>
    <p:sldId id="2101" r:id="rId58"/>
    <p:sldId id="2102" r:id="rId59"/>
    <p:sldId id="2103" r:id="rId60"/>
    <p:sldId id="2104" r:id="rId61"/>
    <p:sldId id="2105" r:id="rId62"/>
    <p:sldId id="2106" r:id="rId63"/>
    <p:sldId id="2107" r:id="rId64"/>
    <p:sldId id="2108" r:id="rId65"/>
    <p:sldId id="2110" r:id="rId66"/>
    <p:sldId id="2111" r:id="rId67"/>
    <p:sldId id="2109" r:id="rId68"/>
    <p:sldId id="2112" r:id="rId69"/>
    <p:sldId id="2113" r:id="rId70"/>
    <p:sldId id="2114" r:id="rId71"/>
    <p:sldId id="2115" r:id="rId72"/>
    <p:sldId id="2128" r:id="rId73"/>
    <p:sldId id="2116" r:id="rId74"/>
    <p:sldId id="2117" r:id="rId75"/>
    <p:sldId id="2118" r:id="rId76"/>
    <p:sldId id="2119" r:id="rId77"/>
    <p:sldId id="2120" r:id="rId78"/>
    <p:sldId id="2122" r:id="rId79"/>
    <p:sldId id="2131" r:id="rId80"/>
    <p:sldId id="2094" r:id="rId81"/>
    <p:sldId id="2136" r:id="rId82"/>
    <p:sldId id="2123" r:id="rId83"/>
    <p:sldId id="2124" r:id="rId84"/>
    <p:sldId id="2125" r:id="rId85"/>
    <p:sldId id="1952" r:id="rId86"/>
  </p:sldIdLst>
  <p:sldSz cx="12192000" cy="6858000"/>
  <p:notesSz cx="6858000" cy="174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EEF6FD-AE48-4D1C-A12A-1BD9E25F4B9A}">
          <p14:sldIdLst>
            <p14:sldId id="256"/>
            <p14:sldId id="2042"/>
            <p14:sldId id="2049"/>
            <p14:sldId id="2100"/>
            <p14:sldId id="2099"/>
            <p14:sldId id="2098"/>
            <p14:sldId id="2044"/>
            <p14:sldId id="2045"/>
            <p14:sldId id="2047"/>
            <p14:sldId id="2053"/>
            <p14:sldId id="2054"/>
            <p14:sldId id="2055"/>
            <p14:sldId id="2056"/>
            <p14:sldId id="2057"/>
            <p14:sldId id="2058"/>
            <p14:sldId id="2059"/>
            <p14:sldId id="2063"/>
            <p14:sldId id="2066"/>
            <p14:sldId id="2067"/>
            <p14:sldId id="2068"/>
            <p14:sldId id="2069"/>
            <p14:sldId id="2070"/>
            <p14:sldId id="2089"/>
            <p14:sldId id="2071"/>
            <p14:sldId id="2072"/>
            <p14:sldId id="2061"/>
            <p14:sldId id="2073"/>
            <p14:sldId id="2074"/>
            <p14:sldId id="2075"/>
            <p14:sldId id="2126"/>
            <p14:sldId id="2060"/>
            <p14:sldId id="2064"/>
            <p14:sldId id="2076"/>
            <p14:sldId id="2077"/>
            <p14:sldId id="2078"/>
            <p14:sldId id="2127"/>
            <p14:sldId id="2079"/>
            <p14:sldId id="2080"/>
            <p14:sldId id="2082"/>
            <p14:sldId id="2083"/>
            <p14:sldId id="2081"/>
            <p14:sldId id="2084"/>
            <p14:sldId id="2085"/>
            <p14:sldId id="2086"/>
            <p14:sldId id="2087"/>
            <p14:sldId id="2088"/>
            <p14:sldId id="2090"/>
            <p14:sldId id="2091"/>
            <p14:sldId id="2093"/>
            <p14:sldId id="2092"/>
            <p14:sldId id="2129"/>
            <p14:sldId id="2095"/>
            <p14:sldId id="2096"/>
            <p14:sldId id="2097"/>
            <p14:sldId id="2130"/>
            <p14:sldId id="2101"/>
            <p14:sldId id="2102"/>
            <p14:sldId id="2103"/>
            <p14:sldId id="2104"/>
            <p14:sldId id="2105"/>
            <p14:sldId id="2106"/>
            <p14:sldId id="2107"/>
            <p14:sldId id="2108"/>
            <p14:sldId id="2110"/>
            <p14:sldId id="2111"/>
            <p14:sldId id="2109"/>
            <p14:sldId id="2112"/>
            <p14:sldId id="2113"/>
            <p14:sldId id="2114"/>
            <p14:sldId id="2115"/>
            <p14:sldId id="2128"/>
            <p14:sldId id="2116"/>
            <p14:sldId id="2117"/>
            <p14:sldId id="2118"/>
            <p14:sldId id="2119"/>
            <p14:sldId id="2120"/>
            <p14:sldId id="2122"/>
            <p14:sldId id="2131"/>
            <p14:sldId id="2094"/>
            <p14:sldId id="2136"/>
            <p14:sldId id="2123"/>
            <p14:sldId id="2124"/>
            <p14:sldId id="2125"/>
          </p14:sldIdLst>
        </p14:section>
        <p14:section name="End" id="{0A84C3E2-18B8-426D-A19D-32604D14F2D2}">
          <p14:sldIdLst>
            <p14:sldId id="19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3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40" autoAdjust="0"/>
  </p:normalViewPr>
  <p:slideViewPr>
    <p:cSldViewPr snapToGrid="0">
      <p:cViewPr varScale="1">
        <p:scale>
          <a:sx n="80" d="100"/>
          <a:sy n="80" d="100"/>
        </p:scale>
        <p:origin x="17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microsoft.com/office/2018/10/relationships/authors" Target="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2617-7F5D-4216-8006-3FCE126CDB1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47C82-B7C8-4CEE-9EB8-C8B7A4D5C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7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9/21/2021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3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19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25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77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9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5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8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4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55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248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9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47C82-B7C8-4CEE-9EB8-C8B7A4D5C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3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220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87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425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714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368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967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11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738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086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6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2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052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788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924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7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3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9580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38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25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37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22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57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8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00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1552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983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1782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9684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72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2799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78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9451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9346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931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678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8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638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440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191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64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346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6826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9228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0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07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585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9645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306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058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9648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83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2061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30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5753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0798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4946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38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9341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3343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4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3179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317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131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9/21/2021 8:58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5193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20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1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7DE-D009-4CD9-A09B-D0EF983C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24345" cy="9632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09CD-0F40-45E9-A1C3-C94A326B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10515600" cy="4608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1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00" b="0" kern="1200" cap="none" spc="-50" baseline="0">
                <a:ln w="3175">
                  <a:noFill/>
                </a:ln>
                <a:solidFill>
                  <a:srgbClr val="0078D3"/>
                </a:solidFill>
                <a:effectLst/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9836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941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496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8135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9523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44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4819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8" cy="1611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1571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42986"/>
            <a:ext cx="103632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00308"/>
            <a:ext cx="10363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6548" y="6453336"/>
            <a:ext cx="489973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5787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27400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6FC3-8F0A-46D7-AAF5-2B818BA5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3502-9289-4503-89BD-F91141F40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5BDE2-B615-4364-AD1B-54F119FD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0544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3847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16587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491259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60969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CADE-8C2A-4273-8E6F-588B5996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72E0-8DE9-4B45-B20E-4ED2E82A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438BB-4709-4869-9234-BACEFCAD0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06CD0-2BB5-44F8-BFDC-F7E33A26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96ED0-0881-463E-96A0-5835756E8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13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E809-C3FB-4224-BAE8-7E159FEA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3E31-3F95-4850-9574-D4F6B67A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511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003C3-BC58-4EE9-9C25-090501C16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42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61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2EC9-F35D-4497-A2F4-43B6222F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536D2-7DF2-470A-9246-1CA552EBA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3931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26B1-6649-46F2-ACD6-A47A9A2F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323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rgbClr val="007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4" cap="none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08555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44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047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65650-D6EC-4918-BDE5-CEBA194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60A-520C-4ED4-A87E-7A773FE9FA5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E0783-AE57-4918-98A4-96637775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375F5-3B61-475F-9F63-5016D7B2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3499-EBE7-4CB5-BC0F-9AD89AF3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92012-5500-4E63-B00C-134CE927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4345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FABA-A053-4C02-8E6D-0EA21F51A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2965"/>
            <a:ext cx="10515600" cy="464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 descr="A close up of graphics&#10;&#10;Description automatically generated">
            <a:extLst>
              <a:ext uri="{FF2B5EF4-FFF2-40B4-BE49-F238E27FC236}">
                <a16:creationId xmlns:a16="http://schemas.microsoft.com/office/drawing/2014/main" id="{0B5325B3-5C6F-4F94-B4F3-AFCBB1B0FBA4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41" y="41378"/>
            <a:ext cx="1279317" cy="12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691" r:id="rId6"/>
    <p:sldLayoutId id="2147483692" r:id="rId7"/>
    <p:sldLayoutId id="2147483693" r:id="rId8"/>
    <p:sldLayoutId id="2147483694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231768" cy="178043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B3 Segoe UI Regular 10/12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CosmosDB/CosmicWorks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blogs.microsoft.com/cosmosdb/" TargetMode="External"/><Relationship Id="rId5" Type="http://schemas.openxmlformats.org/officeDocument/2006/relationships/hyperlink" Target="https://www.youtube.com/azurecosmosdb" TargetMode="External"/><Relationship Id="rId4" Type="http://schemas.openxmlformats.org/officeDocument/2006/relationships/hyperlink" Target="https://aka.ms/PracticalCosmosDB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4F2-A83A-4CBF-BD34-DB55BA5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084174"/>
            <a:ext cx="11653523" cy="1680460"/>
          </a:xfrm>
        </p:spPr>
        <p:txBody>
          <a:bodyPr/>
          <a:lstStyle/>
          <a:p>
            <a:r>
              <a:rPr lang="en-US" sz="5400" dirty="0"/>
              <a:t>Data modeling and partitioning in Azure Cosmos DB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0E7A21-4401-4772-B272-3E188654A115}"/>
              </a:ext>
            </a:extLst>
          </p:cNvPr>
          <p:cNvSpPr txBox="1">
            <a:spLocks/>
          </p:cNvSpPr>
          <p:nvPr/>
        </p:nvSpPr>
        <p:spPr>
          <a:xfrm>
            <a:off x="269241" y="385535"/>
            <a:ext cx="718731" cy="481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7915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95CE-9685-4A6A-85F3-F67DB5DD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50" y="434898"/>
            <a:ext cx="11011347" cy="584775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get started!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3FBD8-D3D8-40AB-9830-CA8F666D621E}"/>
              </a:ext>
            </a:extLst>
          </p:cNvPr>
          <p:cNvGrpSpPr/>
          <p:nvPr/>
        </p:nvGrpSpPr>
        <p:grpSpPr>
          <a:xfrm>
            <a:off x="3292424" y="1024407"/>
            <a:ext cx="5607150" cy="5779523"/>
            <a:chOff x="3292424" y="1024407"/>
            <a:chExt cx="5607150" cy="5779523"/>
          </a:xfrm>
        </p:grpSpPr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022E269-4FCB-452B-B677-E950DED8E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2424" y="1024407"/>
              <a:ext cx="5607150" cy="5779523"/>
            </a:xfrm>
            <a:prstGeom prst="rect">
              <a:avLst/>
            </a:prstGeom>
          </p:spPr>
        </p:pic>
        <p:pic>
          <p:nvPicPr>
            <p:cNvPr id="16" name="Picture 1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A59993F-44A2-49FB-88FF-BE1797B3E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7123" y="1095954"/>
              <a:ext cx="4879558" cy="2240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1995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95CE-9685-4A6A-85F3-F67DB5DD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the Customer entity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AC324E-B6AB-486C-8DAC-386ED63CEDEB}"/>
              </a:ext>
            </a:extLst>
          </p:cNvPr>
          <p:cNvSpPr/>
          <p:nvPr/>
        </p:nvSpPr>
        <p:spPr bwMode="auto">
          <a:xfrm>
            <a:off x="3674341" y="3505692"/>
            <a:ext cx="2309648" cy="2240857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A85827A-C762-4053-8EF4-4DF4BD76C2E4}"/>
              </a:ext>
            </a:extLst>
          </p:cNvPr>
          <p:cNvSpPr/>
          <p:nvPr/>
        </p:nvSpPr>
        <p:spPr bwMode="auto">
          <a:xfrm>
            <a:off x="6384033" y="3505692"/>
            <a:ext cx="2061331" cy="240234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"city":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"state":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"zipCode":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"country":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3472490-3724-45E3-BE54-0E598B0A55A8}"/>
              </a:ext>
            </a:extLst>
          </p:cNvPr>
          <p:cNvSpPr/>
          <p:nvPr/>
        </p:nvSpPr>
        <p:spPr bwMode="auto">
          <a:xfrm>
            <a:off x="8845407" y="3505689"/>
            <a:ext cx="2061332" cy="1564682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 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61165A-39BD-44C0-9E79-932D9676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58" y="1078416"/>
            <a:ext cx="4879558" cy="22408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D74564-78A7-48C5-9D02-2B2DFFC35070}"/>
              </a:ext>
            </a:extLst>
          </p:cNvPr>
          <p:cNvSpPr/>
          <p:nvPr/>
        </p:nvSpPr>
        <p:spPr bwMode="auto">
          <a:xfrm>
            <a:off x="3674341" y="3862740"/>
            <a:ext cx="2309648" cy="23311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9A105-FB76-44B7-82DA-AAC55A3B2040}"/>
              </a:ext>
            </a:extLst>
          </p:cNvPr>
          <p:cNvSpPr/>
          <p:nvPr/>
        </p:nvSpPr>
        <p:spPr bwMode="auto">
          <a:xfrm>
            <a:off x="6384033" y="4079198"/>
            <a:ext cx="2061331" cy="23311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2E31C-FC16-49B3-8D70-778F7EA1CD2C}"/>
              </a:ext>
            </a:extLst>
          </p:cNvPr>
          <p:cNvSpPr/>
          <p:nvPr/>
        </p:nvSpPr>
        <p:spPr bwMode="auto">
          <a:xfrm>
            <a:off x="8845407" y="4078994"/>
            <a:ext cx="2061331" cy="23311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1C1588-F517-4C45-A8C6-23DE22583F8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983990" y="3979298"/>
            <a:ext cx="400043" cy="216458"/>
          </a:xfrm>
          <a:prstGeom prst="bentConnector3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1C897C-944F-4EB8-BF40-6896874B74F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445364" y="4195552"/>
            <a:ext cx="400043" cy="205"/>
          </a:xfrm>
          <a:prstGeom prst="bentConnector3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D1E8BDD-9820-4515-9B7D-52EC908E6198}"/>
              </a:ext>
            </a:extLst>
          </p:cNvPr>
          <p:cNvSpPr txBox="1">
            <a:spLocks/>
          </p:cNvSpPr>
          <p:nvPr/>
        </p:nvSpPr>
        <p:spPr>
          <a:xfrm>
            <a:off x="283600" y="1720395"/>
            <a:ext cx="3623771" cy="1463927"/>
          </a:xfrm>
          <a:prstGeom prst="rect">
            <a:avLst/>
          </a:prstGeom>
        </p:spPr>
        <p:txBody>
          <a:bodyPr/>
          <a:lstStyle>
            <a:lvl1pPr marL="228440" marR="0" indent="-228440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79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6880" marR="0" indent="-228440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6765" marR="0" indent="-199885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373" marR="0" indent="-180848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221" marR="0" indent="-168157" algn="l" defTabSz="9320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3244" indent="-233023" algn="l" defTabSz="932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9290" indent="-233023" algn="l" defTabSz="932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5335" indent="-233023" algn="l" defTabSz="932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1380" indent="-233023" algn="l" defTabSz="93208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customer</a:t>
            </a:r>
          </a:p>
          <a:p>
            <a:r>
              <a:rPr lang="en-US" dirty="0"/>
              <a:t>Edit a customer</a:t>
            </a:r>
          </a:p>
          <a:p>
            <a:r>
              <a:rPr lang="en-US" dirty="0"/>
              <a:t>Retrieve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0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95CE-9685-4A6A-85F3-F67DB5DD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the Customer entity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AC324E-B6AB-486C-8DAC-386ED63CEDEB}"/>
              </a:ext>
            </a:extLst>
          </p:cNvPr>
          <p:cNvSpPr/>
          <p:nvPr/>
        </p:nvSpPr>
        <p:spPr bwMode="auto">
          <a:xfrm>
            <a:off x="7731051" y="1476229"/>
            <a:ext cx="2286297" cy="4761318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"city":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"state":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"zipCode":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"country":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61165A-39BD-44C0-9E79-932D9676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67" y="2400762"/>
            <a:ext cx="4879558" cy="22408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A220E3-F21E-407F-A26A-737765870C9F}"/>
              </a:ext>
            </a:extLst>
          </p:cNvPr>
          <p:cNvSpPr/>
          <p:nvPr/>
        </p:nvSpPr>
        <p:spPr bwMode="auto">
          <a:xfrm>
            <a:off x="7731050" y="3346247"/>
            <a:ext cx="2286297" cy="1710969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05841-BB00-4041-9373-407359568B3D}"/>
              </a:ext>
            </a:extLst>
          </p:cNvPr>
          <p:cNvSpPr/>
          <p:nvPr/>
        </p:nvSpPr>
        <p:spPr bwMode="auto">
          <a:xfrm>
            <a:off x="7731050" y="5057217"/>
            <a:ext cx="2286297" cy="847173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7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CB426B0-3E6B-4921-9A61-D24FA6B3B5D9}"/>
              </a:ext>
            </a:extLst>
          </p:cNvPr>
          <p:cNvSpPr/>
          <p:nvPr/>
        </p:nvSpPr>
        <p:spPr bwMode="auto">
          <a:xfrm>
            <a:off x="7184795" y="2894163"/>
            <a:ext cx="2098463" cy="2449342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"city":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"state":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"zipCode":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"country":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05A6F-EC68-44F4-8645-8F295C17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embed or to reference?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B880A13F-B563-4B37-8F57-23399D1728F9}"/>
              </a:ext>
            </a:extLst>
          </p:cNvPr>
          <p:cNvSpPr/>
          <p:nvPr/>
        </p:nvSpPr>
        <p:spPr bwMode="auto">
          <a:xfrm>
            <a:off x="4864624" y="1520423"/>
            <a:ext cx="2234366" cy="220643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9BC2036-3682-4597-A724-2797EC8ED8E1}"/>
              </a:ext>
            </a:extLst>
          </p:cNvPr>
          <p:cNvSpPr/>
          <p:nvPr/>
        </p:nvSpPr>
        <p:spPr bwMode="auto">
          <a:xfrm>
            <a:off x="9369060" y="4535251"/>
            <a:ext cx="2098464" cy="157024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 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FEF50A02-B6A1-46BF-9663-C65EACFAE4B6}"/>
              </a:ext>
            </a:extLst>
          </p:cNvPr>
          <p:cNvSpPr/>
          <p:nvPr/>
        </p:nvSpPr>
        <p:spPr bwMode="auto">
          <a:xfrm>
            <a:off x="1113911" y="1520424"/>
            <a:ext cx="2234366" cy="4716255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"city":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"state":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"zipCode":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"country":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73205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DE0D-EA65-457F-8289-31D11E1B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embed or to reference?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CB911-0A81-44F3-BF6D-4877A675B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Embed when:</a:t>
            </a:r>
          </a:p>
          <a:p>
            <a:pPr marL="456880" indent="-456880">
              <a:buFontTx/>
              <a:buChar char="-"/>
            </a:pPr>
            <a:r>
              <a:rPr lang="en-US" dirty="0"/>
              <a:t>1:1 relationship</a:t>
            </a:r>
          </a:p>
          <a:p>
            <a:pPr marL="456880" indent="-456880">
              <a:buFontTx/>
              <a:buChar char="-"/>
            </a:pPr>
            <a:r>
              <a:rPr lang="en-US" dirty="0"/>
              <a:t>1:few relationship</a:t>
            </a:r>
          </a:p>
          <a:p>
            <a:pPr marL="456880" indent="-456880">
              <a:buFontTx/>
              <a:buChar char="-"/>
            </a:pPr>
            <a:r>
              <a:rPr lang="en-US" dirty="0"/>
              <a:t>Related items are queried or updated together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E2D8-D1E0-4AE7-AAA4-E70E9CBFA6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Reference when:</a:t>
            </a:r>
          </a:p>
          <a:p>
            <a:pPr marL="456880" indent="-456880">
              <a:buFontTx/>
              <a:buChar char="-"/>
            </a:pPr>
            <a:r>
              <a:rPr lang="en-US" dirty="0"/>
              <a:t>1:many relationship (especially if unbounded)</a:t>
            </a:r>
          </a:p>
          <a:p>
            <a:pPr marL="456880" indent="-456880">
              <a:buFontTx/>
              <a:buChar char="-"/>
            </a:pPr>
            <a:r>
              <a:rPr lang="en-US" dirty="0" err="1"/>
              <a:t>Many:many</a:t>
            </a:r>
            <a:r>
              <a:rPr lang="en-US" dirty="0"/>
              <a:t> relationship</a:t>
            </a:r>
          </a:p>
          <a:p>
            <a:pPr marL="456880" indent="-456880">
              <a:buFontTx/>
              <a:buChar char="-"/>
            </a:pPr>
            <a:r>
              <a:rPr lang="en-US" dirty="0"/>
              <a:t>Related items are queried or updated independently</a:t>
            </a:r>
          </a:p>
          <a:p>
            <a:pPr marL="456880" indent="-45688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entity: Customer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6CA23B4-D756-4290-93A2-870AF006D79E}"/>
              </a:ext>
            </a:extLst>
          </p:cNvPr>
          <p:cNvSpPr/>
          <p:nvPr/>
        </p:nvSpPr>
        <p:spPr bwMode="auto">
          <a:xfrm>
            <a:off x="4521915" y="1267782"/>
            <a:ext cx="3148170" cy="524834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1132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6CA23B4-D756-4290-93A2-870AF006D79E}"/>
              </a:ext>
            </a:extLst>
          </p:cNvPr>
          <p:cNvSpPr/>
          <p:nvPr/>
        </p:nvSpPr>
        <p:spPr bwMode="auto">
          <a:xfrm>
            <a:off x="7066688" y="1267782"/>
            <a:ext cx="3148170" cy="524834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2883100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6F4F9CD-520B-4D3C-A28E-490AD9D2570D}"/>
              </a:ext>
            </a:extLst>
          </p:cNvPr>
          <p:cNvCxnSpPr>
            <a:cxnSpLocks/>
            <a:stCxn id="4" idx="4"/>
            <a:endCxn id="3" idx="1"/>
          </p:cNvCxnSpPr>
          <p:nvPr/>
        </p:nvCxnSpPr>
        <p:spPr>
          <a:xfrm>
            <a:off x="4054920" y="3429000"/>
            <a:ext cx="3011768" cy="462952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1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C27E7E-8752-4ECA-8F9A-3180C5F6574D}"/>
              </a:ext>
            </a:extLst>
          </p:cNvPr>
          <p:cNvGrpSpPr/>
          <p:nvPr/>
        </p:nvGrpSpPr>
        <p:grpSpPr>
          <a:xfrm>
            <a:off x="761358" y="2536420"/>
            <a:ext cx="10669286" cy="1915739"/>
            <a:chOff x="761358" y="2536420"/>
            <a:chExt cx="10669286" cy="1915739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00864BF3-87AF-4A18-95EC-99EBC3F0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1358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CED9260-9412-4B36-85E2-2C94995B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0808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26E1CE3F-B73C-4E5A-B109-C0A60146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80255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88B47630-55FA-445A-91B1-E39B7FF3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89704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2568D1E9-3E3C-4DEA-9041-C805757FA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99152" y="4077680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C53BD7A9-D3C2-46B5-859D-FEFC0E91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08600" y="4074842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BD9D0AC0-950A-4D11-9A88-9FF37BC13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18049" y="4080346"/>
              <a:ext cx="1012595" cy="371813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EFFD7E21-FEF0-43DD-BE12-0744A5AF65E9}"/>
                </a:ext>
              </a:extLst>
            </p:cNvPr>
            <p:cNvSpPr/>
            <p:nvPr/>
          </p:nvSpPr>
          <p:spPr bwMode="auto">
            <a:xfrm>
              <a:off x="5886588" y="3113179"/>
              <a:ext cx="418827" cy="951880"/>
            </a:xfrm>
            <a:prstGeom prst="up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0BFDFCCD-B8CB-411C-861B-AF2C3466E421}"/>
                </a:ext>
              </a:extLst>
            </p:cNvPr>
            <p:cNvSpPr/>
            <p:nvPr/>
          </p:nvSpPr>
          <p:spPr bwMode="auto">
            <a:xfrm>
              <a:off x="5589703" y="2536420"/>
              <a:ext cx="1012594" cy="1210174"/>
            </a:xfrm>
            <a:prstGeom prst="can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Arrow: Bent-Up 28">
              <a:extLst>
                <a:ext uri="{FF2B5EF4-FFF2-40B4-BE49-F238E27FC236}">
                  <a16:creationId xmlns:a16="http://schemas.microsoft.com/office/drawing/2014/main" id="{34E07EBC-5FBF-4EBE-886D-BC7A3D4EE880}"/>
                </a:ext>
              </a:extLst>
            </p:cNvPr>
            <p:cNvSpPr/>
            <p:nvPr/>
          </p:nvSpPr>
          <p:spPr bwMode="auto">
            <a:xfrm rot="10800000">
              <a:off x="4311543" y="3458563"/>
              <a:ext cx="1837601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Arrow: Bent-Up 29">
              <a:extLst>
                <a:ext uri="{FF2B5EF4-FFF2-40B4-BE49-F238E27FC236}">
                  <a16:creationId xmlns:a16="http://schemas.microsoft.com/office/drawing/2014/main" id="{D5ABF4BB-C609-4367-B9CF-4FFBE243CB7C}"/>
                </a:ext>
              </a:extLst>
            </p:cNvPr>
            <p:cNvSpPr/>
            <p:nvPr/>
          </p:nvSpPr>
          <p:spPr bwMode="auto">
            <a:xfrm rot="10800000">
              <a:off x="2683718" y="3458563"/>
              <a:ext cx="1837601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Arrow: Bent-Up 30">
              <a:extLst>
                <a:ext uri="{FF2B5EF4-FFF2-40B4-BE49-F238E27FC236}">
                  <a16:creationId xmlns:a16="http://schemas.microsoft.com/office/drawing/2014/main" id="{871F7B14-9223-43AA-82B0-3DB7EE43A379}"/>
                </a:ext>
              </a:extLst>
            </p:cNvPr>
            <p:cNvSpPr/>
            <p:nvPr/>
          </p:nvSpPr>
          <p:spPr bwMode="auto">
            <a:xfrm rot="10800000">
              <a:off x="1095982" y="3457730"/>
              <a:ext cx="1837601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Arrow: Bent-Up 32">
              <a:extLst>
                <a:ext uri="{FF2B5EF4-FFF2-40B4-BE49-F238E27FC236}">
                  <a16:creationId xmlns:a16="http://schemas.microsoft.com/office/drawing/2014/main" id="{D30C15E8-5DBF-41D7-B7AC-9C51240B9468}"/>
                </a:ext>
              </a:extLst>
            </p:cNvPr>
            <p:cNvSpPr/>
            <p:nvPr/>
          </p:nvSpPr>
          <p:spPr bwMode="auto">
            <a:xfrm rot="10800000" flipH="1">
              <a:off x="6185025" y="3457729"/>
              <a:ext cx="1720817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Arrow: Bent-Up 33">
              <a:extLst>
                <a:ext uri="{FF2B5EF4-FFF2-40B4-BE49-F238E27FC236}">
                  <a16:creationId xmlns:a16="http://schemas.microsoft.com/office/drawing/2014/main" id="{0EFA08CB-2883-47D9-840B-9F91498EA815}"/>
                </a:ext>
              </a:extLst>
            </p:cNvPr>
            <p:cNvSpPr/>
            <p:nvPr/>
          </p:nvSpPr>
          <p:spPr bwMode="auto">
            <a:xfrm rot="10800000" flipH="1">
              <a:off x="7763171" y="3458653"/>
              <a:ext cx="1720817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A947B3F4-631E-41C7-9F84-240CBEFD982C}"/>
                </a:ext>
              </a:extLst>
            </p:cNvPr>
            <p:cNvSpPr/>
            <p:nvPr/>
          </p:nvSpPr>
          <p:spPr bwMode="auto">
            <a:xfrm rot="10800000" flipH="1">
              <a:off x="9350907" y="3457729"/>
              <a:ext cx="1720817" cy="606496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29E069-8216-4B39-84CB-5D70F215E299}"/>
                </a:ext>
              </a:extLst>
            </p:cNvPr>
            <p:cNvGrpSpPr/>
            <p:nvPr/>
          </p:nvGrpSpPr>
          <p:grpSpPr>
            <a:xfrm>
              <a:off x="5742005" y="2876328"/>
              <a:ext cx="711957" cy="711957"/>
              <a:chOff x="2419350" y="4887768"/>
              <a:chExt cx="883920" cy="8839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67C66AA-656A-44BE-BCC9-E304B6DC31E8}"/>
                  </a:ext>
                </a:extLst>
              </p:cNvPr>
              <p:cNvSpPr/>
              <p:nvPr/>
            </p:nvSpPr>
            <p:spPr bwMode="auto">
              <a:xfrm>
                <a:off x="2419350" y="4887768"/>
                <a:ext cx="883920" cy="8839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1BA5704-9E04-4D73-8BFC-BAA1B2464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567817" y="5008744"/>
                <a:ext cx="624376" cy="6243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05174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CFEB30-56FF-48A4-B882-918940A41ED0}"/>
              </a:ext>
            </a:extLst>
          </p:cNvPr>
          <p:cNvGrpSpPr/>
          <p:nvPr/>
        </p:nvGrpSpPr>
        <p:grpSpPr>
          <a:xfrm>
            <a:off x="853662" y="1618089"/>
            <a:ext cx="10527679" cy="4877532"/>
            <a:chOff x="853662" y="1618089"/>
            <a:chExt cx="10527679" cy="487753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26E1CE3F-B73C-4E5A-B109-C0A60146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3662" y="1618089"/>
              <a:ext cx="2946258" cy="1081830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2041003-5CDC-4D48-9F29-AC89E2C796A8}"/>
                </a:ext>
              </a:extLst>
            </p:cNvPr>
            <p:cNvSpPr/>
            <p:nvPr/>
          </p:nvSpPr>
          <p:spPr bwMode="auto">
            <a:xfrm>
              <a:off x="853662" y="1659313"/>
              <a:ext cx="2946258" cy="3956533"/>
            </a:xfrm>
            <a:prstGeom prst="roundRect">
              <a:avLst>
                <a:gd name="adj" fmla="val 6659"/>
              </a:avLst>
            </a:prstGeom>
            <a:noFill/>
            <a:ln w="7620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0B805668-BAD3-4374-9998-A0184163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44372" y="1618089"/>
              <a:ext cx="2946258" cy="1081830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410A4BD-EC1D-42DF-8ABA-728283E6E9B1}"/>
                </a:ext>
              </a:extLst>
            </p:cNvPr>
            <p:cNvSpPr/>
            <p:nvPr/>
          </p:nvSpPr>
          <p:spPr bwMode="auto">
            <a:xfrm>
              <a:off x="4644372" y="1659313"/>
              <a:ext cx="2946258" cy="3956533"/>
            </a:xfrm>
            <a:prstGeom prst="roundRect">
              <a:avLst>
                <a:gd name="adj" fmla="val 6659"/>
              </a:avLst>
            </a:prstGeom>
            <a:noFill/>
            <a:ln w="7620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1433B87A-88DF-4CCE-AB31-A37349A8C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35083" y="1659312"/>
              <a:ext cx="2946258" cy="1081830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90DE0A6-6FFF-48E7-8BB1-1350D0432094}"/>
                </a:ext>
              </a:extLst>
            </p:cNvPr>
            <p:cNvSpPr/>
            <p:nvPr/>
          </p:nvSpPr>
          <p:spPr bwMode="auto">
            <a:xfrm>
              <a:off x="8435083" y="1700535"/>
              <a:ext cx="2946258" cy="3956533"/>
            </a:xfrm>
            <a:prstGeom prst="roundRect">
              <a:avLst>
                <a:gd name="adj" fmla="val 6659"/>
              </a:avLst>
            </a:prstGeom>
            <a:noFill/>
            <a:ln w="7620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EA62E3F9-30DB-4C7F-BDB3-6B9DD00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4398" y="2926547"/>
              <a:ext cx="609497" cy="609497"/>
            </a:xfrm>
            <a:prstGeom prst="rect">
              <a:avLst/>
            </a:prstGeom>
          </p:spPr>
        </p:pic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3D5DF0D7-A001-4742-BD1B-C5D64C20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17294" y="2926547"/>
              <a:ext cx="609497" cy="609497"/>
            </a:xfrm>
            <a:prstGeom prst="rect">
              <a:avLst/>
            </a:prstGeom>
          </p:spPr>
        </p:pic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5529A3A0-83E0-4F91-8797-1ACC95E5A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4398" y="3689988"/>
              <a:ext cx="609497" cy="609497"/>
            </a:xfrm>
            <a:prstGeom prst="rect">
              <a:avLst/>
            </a:prstGeom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D5179290-6F0D-46DE-8243-ED19BA95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17294" y="3689988"/>
              <a:ext cx="609497" cy="609497"/>
            </a:xfrm>
            <a:prstGeom prst="rect">
              <a:avLst/>
            </a:prstGeom>
          </p:spPr>
        </p:pic>
        <p:pic>
          <p:nvPicPr>
            <p:cNvPr id="48" name="Picture 47" descr="A close up of a logo&#10;&#10;Description automatically generated">
              <a:extLst>
                <a:ext uri="{FF2B5EF4-FFF2-40B4-BE49-F238E27FC236}">
                  <a16:creationId xmlns:a16="http://schemas.microsoft.com/office/drawing/2014/main" id="{1D65F9BD-4AB1-4F43-A958-831168C4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2067" y="4652917"/>
              <a:ext cx="609497" cy="609497"/>
            </a:xfrm>
            <a:prstGeom prst="rect">
              <a:avLst/>
            </a:prstGeom>
          </p:spPr>
        </p:pic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545F8FF8-D017-41B6-B802-90E81AAE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24963" y="4652917"/>
              <a:ext cx="609497" cy="609497"/>
            </a:xfrm>
            <a:prstGeom prst="rect">
              <a:avLst/>
            </a:prstGeom>
          </p:spPr>
        </p:pic>
        <p:pic>
          <p:nvPicPr>
            <p:cNvPr id="50" name="Picture 49" descr="A close up of a logo&#10;&#10;Description automatically generated">
              <a:extLst>
                <a:ext uri="{FF2B5EF4-FFF2-40B4-BE49-F238E27FC236}">
                  <a16:creationId xmlns:a16="http://schemas.microsoft.com/office/drawing/2014/main" id="{B64F98E0-8BFC-4E4D-9C32-631D4ABAB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97858" y="4652917"/>
              <a:ext cx="609497" cy="609497"/>
            </a:xfrm>
            <a:prstGeom prst="rect">
              <a:avLst/>
            </a:prstGeom>
          </p:spPr>
        </p:pic>
        <p:pic>
          <p:nvPicPr>
            <p:cNvPr id="51" name="Picture 50" descr="A close up of a logo&#10;&#10;Description automatically generated">
              <a:extLst>
                <a:ext uri="{FF2B5EF4-FFF2-40B4-BE49-F238E27FC236}">
                  <a16:creationId xmlns:a16="http://schemas.microsoft.com/office/drawing/2014/main" id="{33F8C879-36BC-4ABD-937A-12D31512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18357" y="3066589"/>
              <a:ext cx="609497" cy="609497"/>
            </a:xfrm>
            <a:prstGeom prst="rect">
              <a:avLst/>
            </a:prstGeom>
          </p:spPr>
        </p:pic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CDD9E124-8C2B-41AC-98A9-3ABAECF3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1253" y="3066589"/>
              <a:ext cx="609497" cy="609497"/>
            </a:xfrm>
            <a:prstGeom prst="rect">
              <a:avLst/>
            </a:prstGeom>
          </p:spPr>
        </p:pic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4671CC7A-9E42-4A08-8DDD-0285EA7D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64148" y="3066589"/>
              <a:ext cx="609497" cy="609497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725295C1-824A-45EA-BD2B-7D4D157D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18357" y="3853134"/>
              <a:ext cx="609497" cy="609497"/>
            </a:xfrm>
            <a:prstGeom prst="rect">
              <a:avLst/>
            </a:prstGeom>
          </p:spPr>
        </p:pic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FA3BAAFB-CE1A-43D2-8467-B9886B18F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1253" y="3853134"/>
              <a:ext cx="609497" cy="609497"/>
            </a:xfrm>
            <a:prstGeom prst="rect">
              <a:avLst/>
            </a:prstGeom>
          </p:spPr>
        </p:pic>
        <p:pic>
          <p:nvPicPr>
            <p:cNvPr id="56" name="Picture 55" descr="A close up of a logo&#10;&#10;Description automatically generated">
              <a:extLst>
                <a:ext uri="{FF2B5EF4-FFF2-40B4-BE49-F238E27FC236}">
                  <a16:creationId xmlns:a16="http://schemas.microsoft.com/office/drawing/2014/main" id="{96766791-FCB6-4991-8D1D-4145870A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64148" y="3853134"/>
              <a:ext cx="609497" cy="609497"/>
            </a:xfrm>
            <a:prstGeom prst="rect">
              <a:avLst/>
            </a:prstGeom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46D6CF9B-BE60-439C-8F67-DADEF16E0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18357" y="4639678"/>
              <a:ext cx="609497" cy="609497"/>
            </a:xfrm>
            <a:prstGeom prst="rect">
              <a:avLst/>
            </a:prstGeom>
          </p:spPr>
        </p:pic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D43E53A8-DB0D-4908-A71B-C5365AFC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91253" y="4639678"/>
              <a:ext cx="609497" cy="609497"/>
            </a:xfrm>
            <a:prstGeom prst="rect">
              <a:avLst/>
            </a:prstGeom>
          </p:spPr>
        </p:pic>
        <p:pic>
          <p:nvPicPr>
            <p:cNvPr id="59" name="Picture 58" descr="A close up of a logo&#10;&#10;Description automatically generated">
              <a:extLst>
                <a:ext uri="{FF2B5EF4-FFF2-40B4-BE49-F238E27FC236}">
                  <a16:creationId xmlns:a16="http://schemas.microsoft.com/office/drawing/2014/main" id="{A5CDF762-DB58-4917-8941-2416BF86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64148" y="4639678"/>
              <a:ext cx="609497" cy="609497"/>
            </a:xfrm>
            <a:prstGeom prst="rect">
              <a:avLst/>
            </a:prstGeom>
          </p:spPr>
        </p:pic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F858DDEB-E5F5-4E2E-BE9A-3BC03EC29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1248" y="2903443"/>
              <a:ext cx="609497" cy="609497"/>
            </a:xfrm>
            <a:prstGeom prst="rect">
              <a:avLst/>
            </a:prstGeom>
          </p:spPr>
        </p:pic>
        <p:pic>
          <p:nvPicPr>
            <p:cNvPr id="61" name="Picture 60" descr="A close up of a logo&#10;&#10;Description automatically generated">
              <a:extLst>
                <a:ext uri="{FF2B5EF4-FFF2-40B4-BE49-F238E27FC236}">
                  <a16:creationId xmlns:a16="http://schemas.microsoft.com/office/drawing/2014/main" id="{526B2770-FA1F-49CF-B0BA-6D72F7F9B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94143" y="2903443"/>
              <a:ext cx="609497" cy="609497"/>
            </a:xfrm>
            <a:prstGeom prst="rect">
              <a:avLst/>
            </a:prstGeom>
          </p:spPr>
        </p:pic>
        <p:pic>
          <p:nvPicPr>
            <p:cNvPr id="64" name="Picture 63" descr="A close up of a logo&#10;&#10;Description automatically generated">
              <a:extLst>
                <a:ext uri="{FF2B5EF4-FFF2-40B4-BE49-F238E27FC236}">
                  <a16:creationId xmlns:a16="http://schemas.microsoft.com/office/drawing/2014/main" id="{C3F87356-9007-4699-9F89-7048E04D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30745" y="3896490"/>
              <a:ext cx="609497" cy="609497"/>
            </a:xfrm>
            <a:prstGeom prst="rect">
              <a:avLst/>
            </a:prstGeom>
          </p:spPr>
        </p:pic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A0BBC717-8202-4E00-9924-EB2E9BD6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03640" y="3896490"/>
              <a:ext cx="609497" cy="609497"/>
            </a:xfrm>
            <a:prstGeom prst="rect">
              <a:avLst/>
            </a:prstGeom>
          </p:spPr>
        </p:pic>
        <p:pic>
          <p:nvPicPr>
            <p:cNvPr id="67" name="Picture 66" descr="A close up of a logo&#10;&#10;Description automatically generated">
              <a:extLst>
                <a:ext uri="{FF2B5EF4-FFF2-40B4-BE49-F238E27FC236}">
                  <a16:creationId xmlns:a16="http://schemas.microsoft.com/office/drawing/2014/main" id="{90184937-6CA8-4BDF-A04A-5CBFE9377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03640" y="4831346"/>
              <a:ext cx="609497" cy="609497"/>
            </a:xfrm>
            <a:prstGeom prst="rect">
              <a:avLst/>
            </a:prstGeom>
          </p:spPr>
        </p:pic>
        <p:pic>
          <p:nvPicPr>
            <p:cNvPr id="68" name="Picture 67" descr="A close up of a logo&#10;&#10;Description automatically generated">
              <a:extLst>
                <a:ext uri="{FF2B5EF4-FFF2-40B4-BE49-F238E27FC236}">
                  <a16:creationId xmlns:a16="http://schemas.microsoft.com/office/drawing/2014/main" id="{2E2CB1CD-615A-4222-8A49-F680F45A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76536" y="4831346"/>
              <a:ext cx="609497" cy="609497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E3C2D4-EE68-44FA-A7FE-89C44A51F4C9}"/>
                </a:ext>
              </a:extLst>
            </p:cNvPr>
            <p:cNvSpPr/>
            <p:nvPr/>
          </p:nvSpPr>
          <p:spPr bwMode="auto">
            <a:xfrm>
              <a:off x="986324" y="2805781"/>
              <a:ext cx="1416382" cy="1590047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E2657A9-A3DD-4260-A214-E875FA5F6D79}"/>
                </a:ext>
              </a:extLst>
            </p:cNvPr>
            <p:cNvSpPr/>
            <p:nvPr/>
          </p:nvSpPr>
          <p:spPr bwMode="auto">
            <a:xfrm>
              <a:off x="1512699" y="4549770"/>
              <a:ext cx="2031562" cy="831252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5BACEE4-D8AF-4342-A856-8E22F123FD6B}"/>
                </a:ext>
              </a:extLst>
            </p:cNvPr>
            <p:cNvSpPr/>
            <p:nvPr/>
          </p:nvSpPr>
          <p:spPr bwMode="auto">
            <a:xfrm>
              <a:off x="5047766" y="2961107"/>
              <a:ext cx="2095781" cy="2419917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3E591CD-838C-488C-ADB4-7FD6E448E98B}"/>
                </a:ext>
              </a:extLst>
            </p:cNvPr>
            <p:cNvSpPr/>
            <p:nvPr/>
          </p:nvSpPr>
          <p:spPr bwMode="auto">
            <a:xfrm>
              <a:off x="8585953" y="2801022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19C3BD0-97A0-4717-B34C-CC957D264F7F}"/>
                </a:ext>
              </a:extLst>
            </p:cNvPr>
            <p:cNvSpPr/>
            <p:nvPr/>
          </p:nvSpPr>
          <p:spPr bwMode="auto">
            <a:xfrm>
              <a:off x="9197094" y="3789594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580DBA3-E3D7-4D9F-8258-84D125BD67F5}"/>
                </a:ext>
              </a:extLst>
            </p:cNvPr>
            <p:cNvSpPr/>
            <p:nvPr/>
          </p:nvSpPr>
          <p:spPr bwMode="auto">
            <a:xfrm>
              <a:off x="9867631" y="4715515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3889F5-2DB1-4CBE-AC11-8EDAAEAB2710}"/>
                </a:ext>
              </a:extLst>
            </p:cNvPr>
            <p:cNvSpPr txBox="1"/>
            <p:nvPr/>
          </p:nvSpPr>
          <p:spPr>
            <a:xfrm>
              <a:off x="4644372" y="6065015"/>
              <a:ext cx="2893394" cy="4306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7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logical partitions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3D9F7A-B4E7-4262-A740-42756E2D955A}"/>
                </a:ext>
              </a:extLst>
            </p:cNvPr>
            <p:cNvCxnSpPr>
              <a:stCxn id="4" idx="3"/>
              <a:endCxn id="73" idx="1"/>
            </p:cNvCxnSpPr>
            <p:nvPr/>
          </p:nvCxnSpPr>
          <p:spPr>
            <a:xfrm flipV="1">
              <a:off x="7537766" y="5125026"/>
              <a:ext cx="2329864" cy="1155293"/>
            </a:xfrm>
            <a:prstGeom prst="lin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4C259E6-8EDE-4864-8B32-1AA018EB7D1C}"/>
                </a:ext>
              </a:extLst>
            </p:cNvPr>
            <p:cNvCxnSpPr>
              <a:cxnSpLocks/>
              <a:stCxn id="4" idx="0"/>
              <a:endCxn id="70" idx="2"/>
            </p:cNvCxnSpPr>
            <p:nvPr/>
          </p:nvCxnSpPr>
          <p:spPr>
            <a:xfrm flipV="1">
              <a:off x="6091070" y="5381023"/>
              <a:ext cx="4586" cy="683992"/>
            </a:xfrm>
            <a:prstGeom prst="lin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BA2318B-678A-449D-A98A-49B306D8FE94}"/>
                </a:ext>
              </a:extLst>
            </p:cNvPr>
            <p:cNvCxnSpPr>
              <a:cxnSpLocks/>
              <a:stCxn id="4" idx="1"/>
              <a:endCxn id="69" idx="2"/>
            </p:cNvCxnSpPr>
            <p:nvPr/>
          </p:nvCxnSpPr>
          <p:spPr>
            <a:xfrm flipH="1" flipV="1">
              <a:off x="2528480" y="5381022"/>
              <a:ext cx="2115892" cy="899296"/>
            </a:xfrm>
            <a:prstGeom prst="lin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0695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3EFFA9-DFBA-4104-97C9-5BF34B70CE18}"/>
              </a:ext>
            </a:extLst>
          </p:cNvPr>
          <p:cNvGrpSpPr/>
          <p:nvPr/>
        </p:nvGrpSpPr>
        <p:grpSpPr>
          <a:xfrm>
            <a:off x="591849" y="2032090"/>
            <a:ext cx="11285984" cy="4306772"/>
            <a:chOff x="591849" y="2032090"/>
            <a:chExt cx="11285984" cy="4306772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EA62E3F9-30DB-4C7F-BDB3-6B9DD00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96567" y="2926547"/>
              <a:ext cx="609497" cy="609497"/>
            </a:xfrm>
            <a:prstGeom prst="rect">
              <a:avLst/>
            </a:prstGeom>
          </p:spPr>
        </p:pic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3D5DF0D7-A001-4742-BD1B-C5D64C20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69463" y="2926547"/>
              <a:ext cx="609497" cy="609497"/>
            </a:xfrm>
            <a:prstGeom prst="rect">
              <a:avLst/>
            </a:prstGeom>
          </p:spPr>
        </p:pic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5529A3A0-83E0-4F91-8797-1ACC95E5A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96567" y="3689988"/>
              <a:ext cx="609497" cy="609497"/>
            </a:xfrm>
            <a:prstGeom prst="rect">
              <a:avLst/>
            </a:prstGeom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D5179290-6F0D-46DE-8243-ED19BA95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69463" y="3689988"/>
              <a:ext cx="609497" cy="609497"/>
            </a:xfrm>
            <a:prstGeom prst="rect">
              <a:avLst/>
            </a:prstGeom>
          </p:spPr>
        </p:pic>
        <p:pic>
          <p:nvPicPr>
            <p:cNvPr id="48" name="Picture 47" descr="A close up of a logo&#10;&#10;Description automatically generated">
              <a:extLst>
                <a:ext uri="{FF2B5EF4-FFF2-40B4-BE49-F238E27FC236}">
                  <a16:creationId xmlns:a16="http://schemas.microsoft.com/office/drawing/2014/main" id="{1D65F9BD-4AB1-4F43-A958-831168C4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04236" y="4652917"/>
              <a:ext cx="609497" cy="609497"/>
            </a:xfrm>
            <a:prstGeom prst="rect">
              <a:avLst/>
            </a:prstGeom>
          </p:spPr>
        </p:pic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545F8FF8-D017-41B6-B802-90E81AAE5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77132" y="4652917"/>
              <a:ext cx="609497" cy="609497"/>
            </a:xfrm>
            <a:prstGeom prst="rect">
              <a:avLst/>
            </a:prstGeom>
          </p:spPr>
        </p:pic>
        <p:pic>
          <p:nvPicPr>
            <p:cNvPr id="50" name="Picture 49" descr="A close up of a logo&#10;&#10;Description automatically generated">
              <a:extLst>
                <a:ext uri="{FF2B5EF4-FFF2-40B4-BE49-F238E27FC236}">
                  <a16:creationId xmlns:a16="http://schemas.microsoft.com/office/drawing/2014/main" id="{B64F98E0-8BFC-4E4D-9C32-631D4ABAB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650028" y="4652917"/>
              <a:ext cx="609497" cy="609497"/>
            </a:xfrm>
            <a:prstGeom prst="rect">
              <a:avLst/>
            </a:prstGeom>
          </p:spPr>
        </p:pic>
        <p:pic>
          <p:nvPicPr>
            <p:cNvPr id="51" name="Picture 50" descr="A close up of a logo&#10;&#10;Description automatically generated">
              <a:extLst>
                <a:ext uri="{FF2B5EF4-FFF2-40B4-BE49-F238E27FC236}">
                  <a16:creationId xmlns:a16="http://schemas.microsoft.com/office/drawing/2014/main" id="{33F8C879-36BC-4ABD-937A-12D31512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5461" y="3066589"/>
              <a:ext cx="609497" cy="609497"/>
            </a:xfrm>
            <a:prstGeom prst="rect">
              <a:avLst/>
            </a:prstGeom>
          </p:spPr>
        </p:pic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CDD9E124-8C2B-41AC-98A9-3ABAECF32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68357" y="3066589"/>
              <a:ext cx="609497" cy="609497"/>
            </a:xfrm>
            <a:prstGeom prst="rect">
              <a:avLst/>
            </a:prstGeom>
          </p:spPr>
        </p:pic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4671CC7A-9E42-4A08-8DDD-0285EA7D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41253" y="3066589"/>
              <a:ext cx="609497" cy="609497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725295C1-824A-45EA-BD2B-7D4D157D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5461" y="3853134"/>
              <a:ext cx="609497" cy="609497"/>
            </a:xfrm>
            <a:prstGeom prst="rect">
              <a:avLst/>
            </a:prstGeom>
          </p:spPr>
        </p:pic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FA3BAAFB-CE1A-43D2-8467-B9886B18F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68357" y="3853134"/>
              <a:ext cx="609497" cy="609497"/>
            </a:xfrm>
            <a:prstGeom prst="rect">
              <a:avLst/>
            </a:prstGeom>
          </p:spPr>
        </p:pic>
        <p:pic>
          <p:nvPicPr>
            <p:cNvPr id="56" name="Picture 55" descr="A close up of a logo&#10;&#10;Description automatically generated">
              <a:extLst>
                <a:ext uri="{FF2B5EF4-FFF2-40B4-BE49-F238E27FC236}">
                  <a16:creationId xmlns:a16="http://schemas.microsoft.com/office/drawing/2014/main" id="{96766791-FCB6-4991-8D1D-4145870A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41253" y="3853134"/>
              <a:ext cx="609497" cy="609497"/>
            </a:xfrm>
            <a:prstGeom prst="rect">
              <a:avLst/>
            </a:prstGeom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46D6CF9B-BE60-439C-8F67-DADEF16E0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95461" y="4639678"/>
              <a:ext cx="609497" cy="609497"/>
            </a:xfrm>
            <a:prstGeom prst="rect">
              <a:avLst/>
            </a:prstGeom>
          </p:spPr>
        </p:pic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D43E53A8-DB0D-4908-A71B-C5365AFC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468357" y="4639678"/>
              <a:ext cx="609497" cy="609497"/>
            </a:xfrm>
            <a:prstGeom prst="rect">
              <a:avLst/>
            </a:prstGeom>
          </p:spPr>
        </p:pic>
        <p:pic>
          <p:nvPicPr>
            <p:cNvPr id="59" name="Picture 58" descr="A close up of a logo&#10;&#10;Description automatically generated">
              <a:extLst>
                <a:ext uri="{FF2B5EF4-FFF2-40B4-BE49-F238E27FC236}">
                  <a16:creationId xmlns:a16="http://schemas.microsoft.com/office/drawing/2014/main" id="{A5CDF762-DB58-4917-8941-2416BF86B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41253" y="4639678"/>
              <a:ext cx="609497" cy="609497"/>
            </a:xfrm>
            <a:prstGeom prst="rect">
              <a:avLst/>
            </a:prstGeom>
          </p:spPr>
        </p:pic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F858DDEB-E5F5-4E2E-BE9A-3BC03EC29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66287" y="2903443"/>
              <a:ext cx="609497" cy="609497"/>
            </a:xfrm>
            <a:prstGeom prst="rect">
              <a:avLst/>
            </a:prstGeom>
          </p:spPr>
        </p:pic>
        <p:pic>
          <p:nvPicPr>
            <p:cNvPr id="61" name="Picture 60" descr="A close up of a logo&#10;&#10;Description automatically generated">
              <a:extLst>
                <a:ext uri="{FF2B5EF4-FFF2-40B4-BE49-F238E27FC236}">
                  <a16:creationId xmlns:a16="http://schemas.microsoft.com/office/drawing/2014/main" id="{526B2770-FA1F-49CF-B0BA-6D72F7F9B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39182" y="2903443"/>
              <a:ext cx="609497" cy="609497"/>
            </a:xfrm>
            <a:prstGeom prst="rect">
              <a:avLst/>
            </a:prstGeom>
          </p:spPr>
        </p:pic>
        <p:pic>
          <p:nvPicPr>
            <p:cNvPr id="64" name="Picture 63" descr="A close up of a logo&#10;&#10;Description automatically generated">
              <a:extLst>
                <a:ext uri="{FF2B5EF4-FFF2-40B4-BE49-F238E27FC236}">
                  <a16:creationId xmlns:a16="http://schemas.microsoft.com/office/drawing/2014/main" id="{C3F87356-9007-4699-9F89-7048E04D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75784" y="3896490"/>
              <a:ext cx="609497" cy="609497"/>
            </a:xfrm>
            <a:prstGeom prst="rect">
              <a:avLst/>
            </a:prstGeom>
          </p:spPr>
        </p:pic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A0BBC717-8202-4E00-9924-EB2E9BD6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8679" y="3896490"/>
              <a:ext cx="609497" cy="609497"/>
            </a:xfrm>
            <a:prstGeom prst="rect">
              <a:avLst/>
            </a:prstGeom>
          </p:spPr>
        </p:pic>
        <p:pic>
          <p:nvPicPr>
            <p:cNvPr id="67" name="Picture 66" descr="A close up of a logo&#10;&#10;Description automatically generated">
              <a:extLst>
                <a:ext uri="{FF2B5EF4-FFF2-40B4-BE49-F238E27FC236}">
                  <a16:creationId xmlns:a16="http://schemas.microsoft.com/office/drawing/2014/main" id="{90184937-6CA8-4BDF-A04A-5CBFE9377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8679" y="4831346"/>
              <a:ext cx="609497" cy="609497"/>
            </a:xfrm>
            <a:prstGeom prst="rect">
              <a:avLst/>
            </a:prstGeom>
          </p:spPr>
        </p:pic>
        <p:pic>
          <p:nvPicPr>
            <p:cNvPr id="68" name="Picture 67" descr="A close up of a logo&#10;&#10;Description automatically generated">
              <a:extLst>
                <a:ext uri="{FF2B5EF4-FFF2-40B4-BE49-F238E27FC236}">
                  <a16:creationId xmlns:a16="http://schemas.microsoft.com/office/drawing/2014/main" id="{2E2CB1CD-615A-4222-8A49-F680F45A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21575" y="4831346"/>
              <a:ext cx="609497" cy="609497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E3C2D4-EE68-44FA-A7FE-89C44A51F4C9}"/>
                </a:ext>
              </a:extLst>
            </p:cNvPr>
            <p:cNvSpPr/>
            <p:nvPr/>
          </p:nvSpPr>
          <p:spPr bwMode="auto">
            <a:xfrm>
              <a:off x="3738493" y="2805781"/>
              <a:ext cx="1416382" cy="1590047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E2657A9-A3DD-4260-A214-E875FA5F6D79}"/>
                </a:ext>
              </a:extLst>
            </p:cNvPr>
            <p:cNvSpPr/>
            <p:nvPr/>
          </p:nvSpPr>
          <p:spPr bwMode="auto">
            <a:xfrm>
              <a:off x="4264868" y="4549770"/>
              <a:ext cx="2031562" cy="831252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5BACEE4-D8AF-4342-A856-8E22F123FD6B}"/>
                </a:ext>
              </a:extLst>
            </p:cNvPr>
            <p:cNvSpPr/>
            <p:nvPr/>
          </p:nvSpPr>
          <p:spPr bwMode="auto">
            <a:xfrm>
              <a:off x="6724870" y="2961107"/>
              <a:ext cx="2095781" cy="2419917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3E591CD-838C-488C-ADB4-7FD6E448E98B}"/>
                </a:ext>
              </a:extLst>
            </p:cNvPr>
            <p:cNvSpPr/>
            <p:nvPr/>
          </p:nvSpPr>
          <p:spPr bwMode="auto">
            <a:xfrm>
              <a:off x="9230991" y="2801022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19C3BD0-97A0-4717-B34C-CC957D264F7F}"/>
                </a:ext>
              </a:extLst>
            </p:cNvPr>
            <p:cNvSpPr/>
            <p:nvPr/>
          </p:nvSpPr>
          <p:spPr bwMode="auto">
            <a:xfrm>
              <a:off x="9842132" y="3789594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580DBA3-E3D7-4D9F-8258-84D125BD67F5}"/>
                </a:ext>
              </a:extLst>
            </p:cNvPr>
            <p:cNvSpPr/>
            <p:nvPr/>
          </p:nvSpPr>
          <p:spPr bwMode="auto">
            <a:xfrm>
              <a:off x="10512670" y="4715515"/>
              <a:ext cx="1365163" cy="819023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FA83B14-9B34-49E3-8BE5-81A1E8497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50" y="3789593"/>
              <a:ext cx="2209839" cy="2076487"/>
            </a:xfrm>
            <a:prstGeom prst="rect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2" name="Cylinder 61">
              <a:extLst>
                <a:ext uri="{FF2B5EF4-FFF2-40B4-BE49-F238E27FC236}">
                  <a16:creationId xmlns:a16="http://schemas.microsoft.com/office/drawing/2014/main" id="{2390C761-459D-4E32-B786-F9C54DB19405}"/>
                </a:ext>
              </a:extLst>
            </p:cNvPr>
            <p:cNvSpPr/>
            <p:nvPr/>
          </p:nvSpPr>
          <p:spPr bwMode="auto">
            <a:xfrm>
              <a:off x="1190471" y="2175372"/>
              <a:ext cx="1012594" cy="1210174"/>
            </a:xfrm>
            <a:prstGeom prst="can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E4C6F4A-537D-4E87-A338-4D8A5DA2BDC2}"/>
                </a:ext>
              </a:extLst>
            </p:cNvPr>
            <p:cNvGrpSpPr/>
            <p:nvPr/>
          </p:nvGrpSpPr>
          <p:grpSpPr>
            <a:xfrm>
              <a:off x="1342773" y="2515279"/>
              <a:ext cx="711957" cy="711957"/>
              <a:chOff x="2419350" y="4887768"/>
              <a:chExt cx="883920" cy="88392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A669695-DB73-4E1E-B3AC-430A4BB69700}"/>
                  </a:ext>
                </a:extLst>
              </p:cNvPr>
              <p:cNvSpPr/>
              <p:nvPr/>
            </p:nvSpPr>
            <p:spPr bwMode="auto">
              <a:xfrm>
                <a:off x="2419350" y="4887768"/>
                <a:ext cx="883920" cy="8839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1C12AF8D-BB19-47D8-951D-3D3A433A7F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2567817" y="5008744"/>
                <a:ext cx="624376" cy="624376"/>
              </a:xfrm>
              <a:prstGeom prst="rect">
                <a:avLst/>
              </a:prstGeom>
            </p:spPr>
          </p:pic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F10E9B-FE5C-451E-8A99-F8460B54234D}"/>
                </a:ext>
              </a:extLst>
            </p:cNvPr>
            <p:cNvCxnSpPr>
              <a:stCxn id="6" idx="0"/>
              <a:endCxn id="62" idx="3"/>
            </p:cNvCxnSpPr>
            <p:nvPr/>
          </p:nvCxnSpPr>
          <p:spPr>
            <a:xfrm flipH="1" flipV="1">
              <a:off x="1696769" y="3385546"/>
              <a:ext cx="1" cy="404047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A9CE49-E149-4639-AB5B-382CB85EF83E}"/>
                </a:ext>
              </a:extLst>
            </p:cNvPr>
            <p:cNvSpPr/>
            <p:nvPr/>
          </p:nvSpPr>
          <p:spPr bwMode="auto">
            <a:xfrm>
              <a:off x="591849" y="5249174"/>
              <a:ext cx="2209830" cy="616906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27B2B0-C597-4E8F-BA6F-085F44E71D86}"/>
                </a:ext>
              </a:extLst>
            </p:cNvPr>
            <p:cNvSpPr txBox="1"/>
            <p:nvPr/>
          </p:nvSpPr>
          <p:spPr>
            <a:xfrm>
              <a:off x="4977132" y="2032090"/>
              <a:ext cx="1214057" cy="3690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Andrew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E2E5A5-532A-4447-B5F2-2D6B81824B86}"/>
                </a:ext>
              </a:extLst>
            </p:cNvPr>
            <p:cNvCxnSpPr>
              <a:cxnSpLocks/>
              <a:stCxn id="38" idx="1"/>
              <a:endCxn id="3" idx="0"/>
            </p:cNvCxnSpPr>
            <p:nvPr/>
          </p:nvCxnSpPr>
          <p:spPr>
            <a:xfrm flipH="1">
              <a:off x="4446685" y="2216637"/>
              <a:ext cx="530446" cy="589143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B5F916-428D-421B-84B7-735F952509B1}"/>
                </a:ext>
              </a:extLst>
            </p:cNvPr>
            <p:cNvSpPr txBox="1"/>
            <p:nvPr/>
          </p:nvSpPr>
          <p:spPr>
            <a:xfrm>
              <a:off x="10131970" y="5953719"/>
              <a:ext cx="805572" cy="3690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Theo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9BAFBCB-0113-4241-9103-2FE96A797583}"/>
                </a:ext>
              </a:extLst>
            </p:cNvPr>
            <p:cNvCxnSpPr>
              <a:cxnSpLocks/>
              <a:stCxn id="43" idx="3"/>
              <a:endCxn id="73" idx="2"/>
            </p:cNvCxnSpPr>
            <p:nvPr/>
          </p:nvCxnSpPr>
          <p:spPr>
            <a:xfrm flipV="1">
              <a:off x="10937542" y="5534537"/>
              <a:ext cx="257708" cy="603729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8A294C6-125C-40B3-99F5-795EB28E30CB}"/>
                </a:ext>
              </a:extLst>
            </p:cNvPr>
            <p:cNvSpPr txBox="1"/>
            <p:nvPr/>
          </p:nvSpPr>
          <p:spPr>
            <a:xfrm>
              <a:off x="10485280" y="2032090"/>
              <a:ext cx="1123140" cy="369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Thomas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9C9D5A-22AD-44FC-A83B-322FFE617E8F}"/>
                </a:ext>
              </a:extLst>
            </p:cNvPr>
            <p:cNvCxnSpPr>
              <a:cxnSpLocks/>
              <a:stCxn id="75" idx="1"/>
              <a:endCxn id="71" idx="0"/>
            </p:cNvCxnSpPr>
            <p:nvPr/>
          </p:nvCxnSpPr>
          <p:spPr>
            <a:xfrm flipH="1">
              <a:off x="9913573" y="2216596"/>
              <a:ext cx="571707" cy="584426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45FBE2B-8119-4040-8EC5-3B2DF63CBDF1}"/>
                </a:ext>
              </a:extLst>
            </p:cNvPr>
            <p:cNvSpPr txBox="1"/>
            <p:nvPr/>
          </p:nvSpPr>
          <p:spPr>
            <a:xfrm>
              <a:off x="7826860" y="5951305"/>
              <a:ext cx="738117" cy="3690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Tim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969F4C6-B9F3-473C-A10D-A2036BD8F950}"/>
                </a:ext>
              </a:extLst>
            </p:cNvPr>
            <p:cNvCxnSpPr>
              <a:cxnSpLocks/>
              <a:stCxn id="78" idx="1"/>
              <a:endCxn id="70" idx="2"/>
            </p:cNvCxnSpPr>
            <p:nvPr/>
          </p:nvCxnSpPr>
          <p:spPr>
            <a:xfrm flipH="1" flipV="1">
              <a:off x="7772761" y="5381024"/>
              <a:ext cx="54099" cy="754827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6F78640-233F-4907-9CBD-2593C937FF3F}"/>
                </a:ext>
              </a:extLst>
            </p:cNvPr>
            <p:cNvSpPr txBox="1"/>
            <p:nvPr/>
          </p:nvSpPr>
          <p:spPr>
            <a:xfrm>
              <a:off x="5608805" y="5969770"/>
              <a:ext cx="1375248" cy="3690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Deborah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24296C-53CB-4EC5-A363-E7B9D42C4BA8}"/>
                </a:ext>
              </a:extLst>
            </p:cNvPr>
            <p:cNvCxnSpPr>
              <a:cxnSpLocks/>
              <a:stCxn id="80" idx="1"/>
              <a:endCxn id="69" idx="2"/>
            </p:cNvCxnSpPr>
            <p:nvPr/>
          </p:nvCxnSpPr>
          <p:spPr>
            <a:xfrm flipH="1" flipV="1">
              <a:off x="5280649" y="5381024"/>
              <a:ext cx="328156" cy="773293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281F59-C518-4AE2-AEF3-FFA2CCB5F0DE}"/>
                </a:ext>
              </a:extLst>
            </p:cNvPr>
            <p:cNvSpPr txBox="1"/>
            <p:nvPr/>
          </p:nvSpPr>
          <p:spPr>
            <a:xfrm>
              <a:off x="8863056" y="5953671"/>
              <a:ext cx="740024" cy="3690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27"/>
              <a:r>
                <a:rPr lang="en-US" sz="2398" dirty="0">
                  <a:solidFill>
                    <a:srgbClr val="243A5E">
                      <a:lumMod val="60000"/>
                      <a:lumOff val="40000"/>
                    </a:srgbClr>
                  </a:solidFill>
                  <a:latin typeface="Segoe UI"/>
                </a:rPr>
                <a:t>Mark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5C6928-A07E-4242-BC9D-6EE97778E755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9603080" y="4639677"/>
              <a:ext cx="738305" cy="1498500"/>
            </a:xfrm>
            <a:prstGeom prst="line">
              <a:avLst/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7217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FE76-2C45-4F11-90C5-1DE8458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Session's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24D4-17C1-4325-818E-33C82DDF9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789" y="1436398"/>
            <a:ext cx="11011664" cy="4296858"/>
          </a:xfrm>
        </p:spPr>
        <p:txBody>
          <a:bodyPr>
            <a:normAutofit/>
          </a:bodyPr>
          <a:lstStyle/>
          <a:p>
            <a:r>
              <a:rPr lang="en-US" dirty="0"/>
              <a:t>Understand how Cosmos DB differs from relational databases</a:t>
            </a:r>
          </a:p>
          <a:p>
            <a:endParaRPr lang="en-US" dirty="0"/>
          </a:p>
          <a:p>
            <a:r>
              <a:rPr lang="en-US" dirty="0"/>
              <a:t>Get familiar with NoSQL concepts</a:t>
            </a:r>
          </a:p>
          <a:p>
            <a:endParaRPr lang="en-US" dirty="0"/>
          </a:p>
          <a:p>
            <a:r>
              <a:rPr lang="en-US" dirty="0"/>
              <a:t>Learn NoSQL data modeling techniques and technologies used</a:t>
            </a:r>
          </a:p>
          <a:p>
            <a:endParaRPr lang="en-US" dirty="0"/>
          </a:p>
          <a:p>
            <a:r>
              <a:rPr lang="en-US" dirty="0"/>
              <a:t>Apply them to a real-world scenario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2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6567" y="2926547"/>
            <a:ext cx="609497" cy="609497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9463" y="2926547"/>
            <a:ext cx="609497" cy="609497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6567" y="3689988"/>
            <a:ext cx="609497" cy="609497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9463" y="3689988"/>
            <a:ext cx="609497" cy="609497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4236" y="4652917"/>
            <a:ext cx="609497" cy="609497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7132" y="4652917"/>
            <a:ext cx="609497" cy="609497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0028" y="4652917"/>
            <a:ext cx="609497" cy="609497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5461" y="3066589"/>
            <a:ext cx="609497" cy="609497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8357" y="3066589"/>
            <a:ext cx="609497" cy="609497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1253" y="3066589"/>
            <a:ext cx="609497" cy="609497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5461" y="3853134"/>
            <a:ext cx="609497" cy="609497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8357" y="3853134"/>
            <a:ext cx="609497" cy="609497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1253" y="3853134"/>
            <a:ext cx="609497" cy="609497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95461" y="4639678"/>
            <a:ext cx="609497" cy="609497"/>
          </a:xfrm>
          <a:prstGeom prst="rect">
            <a:avLst/>
          </a:prstGeom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8357" y="4639678"/>
            <a:ext cx="609497" cy="609497"/>
          </a:xfrm>
          <a:prstGeom prst="rect">
            <a:avLst/>
          </a:prstGeom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1253" y="4639678"/>
            <a:ext cx="609497" cy="609497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66287" y="2903443"/>
            <a:ext cx="609497" cy="609497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39182" y="2903443"/>
            <a:ext cx="609497" cy="609497"/>
          </a:xfrm>
          <a:prstGeom prst="rect">
            <a:avLst/>
          </a:prstGeom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75784" y="3896490"/>
            <a:ext cx="609497" cy="609497"/>
          </a:xfrm>
          <a:prstGeom prst="rect">
            <a:avLst/>
          </a:prstGeom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48679" y="3896490"/>
            <a:ext cx="609497" cy="609497"/>
          </a:xfrm>
          <a:prstGeom prst="rect">
            <a:avLst/>
          </a:prstGeom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48679" y="48313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21575" y="4831346"/>
            <a:ext cx="609497" cy="60949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3738493" y="2805781"/>
            <a:ext cx="1416382" cy="159004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4264868" y="4549770"/>
            <a:ext cx="2031562" cy="831252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6724870" y="2961107"/>
            <a:ext cx="2095781" cy="241991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9230991" y="2801022"/>
            <a:ext cx="1365163" cy="819023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9842132" y="3789594"/>
            <a:ext cx="1365163" cy="819023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10512670" y="4715515"/>
            <a:ext cx="1365163" cy="819023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27B2B0-C597-4E8F-BA6F-085F44E71D86}"/>
              </a:ext>
            </a:extLst>
          </p:cNvPr>
          <p:cNvSpPr txBox="1"/>
          <p:nvPr/>
        </p:nvSpPr>
        <p:spPr>
          <a:xfrm>
            <a:off x="544622" y="3625644"/>
            <a:ext cx="217239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Max size: 20 GB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E2E5A5-532A-4447-B5F2-2D6B81824B86}"/>
              </a:ext>
            </a:extLst>
          </p:cNvPr>
          <p:cNvCxnSpPr>
            <a:cxnSpLocks/>
            <a:stCxn id="38" idx="3"/>
            <a:endCxn id="3" idx="1"/>
          </p:cNvCxnSpPr>
          <p:nvPr/>
        </p:nvCxnSpPr>
        <p:spPr>
          <a:xfrm flipV="1">
            <a:off x="2717012" y="3600804"/>
            <a:ext cx="1021482" cy="209387"/>
          </a:xfrm>
          <a:prstGeom prst="line">
            <a:avLst/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F78640-233F-4907-9CBD-2593C937FF3F}"/>
              </a:ext>
            </a:extLst>
          </p:cNvPr>
          <p:cNvSpPr txBox="1"/>
          <p:nvPr/>
        </p:nvSpPr>
        <p:spPr>
          <a:xfrm>
            <a:off x="544622" y="2776560"/>
            <a:ext cx="2113358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Max size: 2 MB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F24296C-53CB-4EC5-A363-E7B9D42C4BA8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2657981" y="2961107"/>
            <a:ext cx="1210621" cy="275139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15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57163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4096907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7220" y="4096907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484875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6394" y="295462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3548" y="45074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0918" y="327574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27848" y="375870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2163" y="30835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5617" y="397464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7953" y="484875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72163" y="456277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06877" y="449218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7675" y="2563292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1022114" y="2421845"/>
            <a:ext cx="1500439" cy="320599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421846"/>
            <a:ext cx="1500439" cy="3205996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416713"/>
            <a:ext cx="1500438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424037"/>
            <a:ext cx="1500438" cy="321606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C25016-E833-487D-9135-F936ED84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0246" y="5765161"/>
            <a:ext cx="657098" cy="6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8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639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781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605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6824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0389" y="2609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0246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3243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2347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8834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5959" y="261030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978420" y="2421846"/>
            <a:ext cx="1500439" cy="320599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421846"/>
            <a:ext cx="1500439" cy="3205996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416713"/>
            <a:ext cx="1500438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424037"/>
            <a:ext cx="1500438" cy="321606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C25016-E833-487D-9135-F936ED84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37572" y="5765161"/>
            <a:ext cx="657098" cy="6570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9C8FC6-4A67-4B6B-9D93-A4FD2BAEB88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725960" y="1411017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985C4B-C7C0-44E0-A048-484EE481D5EF}"/>
              </a:ext>
            </a:extLst>
          </p:cNvPr>
          <p:cNvCxnSpPr>
            <a:cxnSpLocks/>
          </p:cNvCxnSpPr>
          <p:nvPr/>
        </p:nvCxnSpPr>
        <p:spPr>
          <a:xfrm flipH="1" flipV="1">
            <a:off x="6871478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5FCDC8-A7F9-4513-8BB5-B90823F0275B}"/>
              </a:ext>
            </a:extLst>
          </p:cNvPr>
          <p:cNvCxnSpPr>
            <a:cxnSpLocks/>
          </p:cNvCxnSpPr>
          <p:nvPr/>
        </p:nvCxnSpPr>
        <p:spPr>
          <a:xfrm flipH="1" flipV="1">
            <a:off x="5141468" y="1413208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D5661E-A6C3-4766-A256-016545B294D4}"/>
              </a:ext>
            </a:extLst>
          </p:cNvPr>
          <p:cNvCxnSpPr>
            <a:cxnSpLocks/>
          </p:cNvCxnSpPr>
          <p:nvPr/>
        </p:nvCxnSpPr>
        <p:spPr>
          <a:xfrm flipH="1" flipV="1">
            <a:off x="3435047" y="1405883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810882-A1F0-49A8-BF0B-C27CE223BA67}"/>
              </a:ext>
            </a:extLst>
          </p:cNvPr>
          <p:cNvCxnSpPr>
            <a:cxnSpLocks/>
          </p:cNvCxnSpPr>
          <p:nvPr/>
        </p:nvCxnSpPr>
        <p:spPr>
          <a:xfrm flipH="1" flipV="1">
            <a:off x="6646954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195BC-B189-42B9-A2C7-E2E2E3EFB277}"/>
              </a:ext>
            </a:extLst>
          </p:cNvPr>
          <p:cNvCxnSpPr>
            <a:cxnSpLocks/>
          </p:cNvCxnSpPr>
          <p:nvPr/>
        </p:nvCxnSpPr>
        <p:spPr>
          <a:xfrm flipH="1" flipV="1">
            <a:off x="10277710" y="1401805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ADC008-F9C3-4E44-9A9B-75CA387E4787}"/>
              </a:ext>
            </a:extLst>
          </p:cNvPr>
          <p:cNvCxnSpPr>
            <a:cxnSpLocks/>
          </p:cNvCxnSpPr>
          <p:nvPr/>
        </p:nvCxnSpPr>
        <p:spPr>
          <a:xfrm flipH="1" flipV="1">
            <a:off x="8596914" y="1364644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22932E-9AFB-440D-AE45-2D47E56B0905}"/>
              </a:ext>
            </a:extLst>
          </p:cNvPr>
          <p:cNvCxnSpPr>
            <a:cxnSpLocks/>
          </p:cNvCxnSpPr>
          <p:nvPr/>
        </p:nvCxnSpPr>
        <p:spPr>
          <a:xfrm flipH="1" flipV="1">
            <a:off x="6425109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3D2350-1702-45F9-8054-694175E88A52}"/>
              </a:ext>
            </a:extLst>
          </p:cNvPr>
          <p:cNvCxnSpPr>
            <a:cxnSpLocks/>
          </p:cNvCxnSpPr>
          <p:nvPr/>
        </p:nvCxnSpPr>
        <p:spPr>
          <a:xfrm flipH="1" flipV="1">
            <a:off x="7310595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6DCF0E-139B-467E-B198-FA8323E83E47}"/>
              </a:ext>
            </a:extLst>
          </p:cNvPr>
          <p:cNvCxnSpPr>
            <a:cxnSpLocks/>
          </p:cNvCxnSpPr>
          <p:nvPr/>
        </p:nvCxnSpPr>
        <p:spPr>
          <a:xfrm flipH="1" flipV="1">
            <a:off x="7093323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372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639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781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605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6824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0389" y="2609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0246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3243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2347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8834" y="3345063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5959" y="261030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261731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2598695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978420" y="2421846"/>
            <a:ext cx="1500439" cy="320599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421846"/>
            <a:ext cx="1500439" cy="3205996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421234"/>
            <a:ext cx="1500439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416713"/>
            <a:ext cx="1500438" cy="322357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424037"/>
            <a:ext cx="1500438" cy="321606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9C8FC6-4A67-4B6B-9D93-A4FD2BAEB88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725960" y="1411017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985C4B-C7C0-44E0-A048-484EE481D5EF}"/>
              </a:ext>
            </a:extLst>
          </p:cNvPr>
          <p:cNvCxnSpPr>
            <a:cxnSpLocks/>
          </p:cNvCxnSpPr>
          <p:nvPr/>
        </p:nvCxnSpPr>
        <p:spPr>
          <a:xfrm flipH="1" flipV="1">
            <a:off x="6871478" y="1385571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5FCDC8-A7F9-4513-8BB5-B90823F0275B}"/>
              </a:ext>
            </a:extLst>
          </p:cNvPr>
          <p:cNvCxnSpPr>
            <a:cxnSpLocks/>
          </p:cNvCxnSpPr>
          <p:nvPr/>
        </p:nvCxnSpPr>
        <p:spPr>
          <a:xfrm flipH="1" flipV="1">
            <a:off x="5141468" y="1413208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D5661E-A6C3-4766-A256-016545B294D4}"/>
              </a:ext>
            </a:extLst>
          </p:cNvPr>
          <p:cNvCxnSpPr>
            <a:cxnSpLocks/>
          </p:cNvCxnSpPr>
          <p:nvPr/>
        </p:nvCxnSpPr>
        <p:spPr>
          <a:xfrm flipH="1" flipV="1">
            <a:off x="3435047" y="1405883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195BC-B189-42B9-A2C7-E2E2E3EFB277}"/>
              </a:ext>
            </a:extLst>
          </p:cNvPr>
          <p:cNvCxnSpPr>
            <a:cxnSpLocks/>
          </p:cNvCxnSpPr>
          <p:nvPr/>
        </p:nvCxnSpPr>
        <p:spPr>
          <a:xfrm flipH="1" flipV="1">
            <a:off x="10277710" y="1401805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ADC008-F9C3-4E44-9A9B-75CA387E4787}"/>
              </a:ext>
            </a:extLst>
          </p:cNvPr>
          <p:cNvCxnSpPr>
            <a:cxnSpLocks/>
          </p:cNvCxnSpPr>
          <p:nvPr/>
        </p:nvCxnSpPr>
        <p:spPr>
          <a:xfrm flipH="1" flipV="1">
            <a:off x="8596914" y="1364644"/>
            <a:ext cx="2678" cy="1010829"/>
          </a:xfrm>
          <a:prstGeom prst="straightConnector1">
            <a:avLst/>
          </a:prstGeom>
          <a:noFill/>
          <a:ln w="57150">
            <a:solidFill>
              <a:srgbClr val="0078D3"/>
            </a:solidFill>
            <a:prstDash val="solid"/>
            <a:headEnd type="triangl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2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E6D6653-B6E0-4273-817E-FFE020CFDBCB}"/>
              </a:ext>
            </a:extLst>
          </p:cNvPr>
          <p:cNvSpPr/>
          <p:nvPr/>
        </p:nvSpPr>
        <p:spPr bwMode="auto">
          <a:xfrm>
            <a:off x="6015145" y="1784788"/>
            <a:ext cx="1712749" cy="2877953"/>
          </a:xfrm>
          <a:prstGeom prst="roundRect">
            <a:avLst>
              <a:gd name="adj" fmla="val 6659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295B37-5C61-4E5C-8B86-92A3EEF3C672}"/>
              </a:ext>
            </a:extLst>
          </p:cNvPr>
          <p:cNvSpPr/>
          <p:nvPr/>
        </p:nvSpPr>
        <p:spPr bwMode="auto">
          <a:xfrm>
            <a:off x="6111024" y="2836272"/>
            <a:ext cx="1500439" cy="1709078"/>
          </a:xfrm>
          <a:prstGeom prst="roundRect">
            <a:avLst>
              <a:gd name="adj" fmla="val 6628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844978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3362C2-2856-477E-AD3C-02FC14FC6C68}"/>
              </a:ext>
            </a:extLst>
          </p:cNvPr>
          <p:cNvSpPr/>
          <p:nvPr/>
        </p:nvSpPr>
        <p:spPr bwMode="auto">
          <a:xfrm>
            <a:off x="2061372" y="5463747"/>
            <a:ext cx="7929945" cy="5536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3022440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639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781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605" y="3022440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6824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0389" y="3033251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0246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3243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2347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8834" y="376880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3022440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5959" y="30340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304105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3022440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978420" y="2845591"/>
            <a:ext cx="1500439" cy="169976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845590"/>
            <a:ext cx="1500439" cy="1699760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844978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840457"/>
            <a:ext cx="1500438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847782"/>
            <a:ext cx="1500438" cy="1705100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6D0DA6-C005-48D2-80EC-A5D4147D455B}"/>
              </a:ext>
            </a:extLst>
          </p:cNvPr>
          <p:cNvSpPr txBox="1"/>
          <p:nvPr/>
        </p:nvSpPr>
        <p:spPr>
          <a:xfrm>
            <a:off x="1118930" y="2400366"/>
            <a:ext cx="121405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Andrew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83A58-43F7-47E2-85B0-9F26CC277822}"/>
              </a:ext>
            </a:extLst>
          </p:cNvPr>
          <p:cNvSpPr txBox="1"/>
          <p:nvPr/>
        </p:nvSpPr>
        <p:spPr>
          <a:xfrm>
            <a:off x="9875944" y="2428290"/>
            <a:ext cx="805572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Theo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0BD5BD-4457-44C4-8530-1B50C426EC3E}"/>
              </a:ext>
            </a:extLst>
          </p:cNvPr>
          <p:cNvSpPr txBox="1"/>
          <p:nvPr/>
        </p:nvSpPr>
        <p:spPr>
          <a:xfrm>
            <a:off x="6460023" y="2400366"/>
            <a:ext cx="84606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Mark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359058-A492-42AE-A0C0-0274915E8F68}"/>
              </a:ext>
            </a:extLst>
          </p:cNvPr>
          <p:cNvSpPr txBox="1"/>
          <p:nvPr/>
        </p:nvSpPr>
        <p:spPr>
          <a:xfrm>
            <a:off x="4772590" y="2400366"/>
            <a:ext cx="73811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Tim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EC1086-F22C-465F-B393-58BA162C383E}"/>
              </a:ext>
            </a:extLst>
          </p:cNvPr>
          <p:cNvSpPr txBox="1"/>
          <p:nvPr/>
        </p:nvSpPr>
        <p:spPr>
          <a:xfrm>
            <a:off x="2750101" y="2405662"/>
            <a:ext cx="1375248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Deborah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8D60F5-F072-4D0A-9358-0A543DBA15A1}"/>
              </a:ext>
            </a:extLst>
          </p:cNvPr>
          <p:cNvSpPr txBox="1"/>
          <p:nvPr/>
        </p:nvSpPr>
        <p:spPr>
          <a:xfrm>
            <a:off x="8137257" y="2400366"/>
            <a:ext cx="1064067" cy="36901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Thomas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AEC83A-7F0B-4AC8-9B0B-1090C836B689}"/>
              </a:ext>
            </a:extLst>
          </p:cNvPr>
          <p:cNvSpPr txBox="1"/>
          <p:nvPr/>
        </p:nvSpPr>
        <p:spPr>
          <a:xfrm>
            <a:off x="2140761" y="5530193"/>
            <a:ext cx="8232995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c.username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'Mark'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947C5D5-FFC2-490A-98DF-3C39FA90492B}"/>
              </a:ext>
            </a:extLst>
          </p:cNvPr>
          <p:cNvSpPr/>
          <p:nvPr/>
        </p:nvSpPr>
        <p:spPr>
          <a:xfrm rot="10800000" flipH="1">
            <a:off x="5429335" y="5380089"/>
            <a:ext cx="2187006" cy="1161421"/>
          </a:xfrm>
          <a:prstGeom prst="arc">
            <a:avLst>
              <a:gd name="adj1" fmla="val 18453600"/>
              <a:gd name="adj2" fmla="val 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003816-D855-48A3-8F1C-00BAEA8BCE76}"/>
              </a:ext>
            </a:extLst>
          </p:cNvPr>
          <p:cNvCxnSpPr>
            <a:cxnSpLocks/>
          </p:cNvCxnSpPr>
          <p:nvPr/>
        </p:nvCxnSpPr>
        <p:spPr>
          <a:xfrm>
            <a:off x="6921036" y="5954423"/>
            <a:ext cx="1580121" cy="637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9F3793-419D-48FE-8D13-4A4ABF6B9A89}"/>
              </a:ext>
            </a:extLst>
          </p:cNvPr>
          <p:cNvSpPr txBox="1"/>
          <p:nvPr/>
        </p:nvSpPr>
        <p:spPr>
          <a:xfrm>
            <a:off x="4187944" y="6257596"/>
            <a:ext cx="3183946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our partition key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B9E483-7C18-48CB-829A-87730AD3E522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6866121" y="4554056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66" name="Picture 65" descr="A close up of a logo&#10;&#10;Description automatically generated">
            <a:extLst>
              <a:ext uri="{FF2B5EF4-FFF2-40B4-BE49-F238E27FC236}">
                <a16:creationId xmlns:a16="http://schemas.microsoft.com/office/drawing/2014/main" id="{F27B4572-ED3D-4D48-8E43-E58FB83A64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2641" y="1774218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4AD1347-F9B5-4E99-9CBF-13B70963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760" y="5549735"/>
            <a:ext cx="381658" cy="381658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5C21776-9A66-46C5-B829-5F38472D8CAB}"/>
              </a:ext>
            </a:extLst>
          </p:cNvPr>
          <p:cNvSpPr/>
          <p:nvPr/>
        </p:nvSpPr>
        <p:spPr bwMode="auto">
          <a:xfrm>
            <a:off x="2061372" y="5455041"/>
            <a:ext cx="7929945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0B4667-443C-4F5A-910D-226DDCF9865B}"/>
              </a:ext>
            </a:extLst>
          </p:cNvPr>
          <p:cNvCxnSpPr>
            <a:cxnSpLocks/>
          </p:cNvCxnSpPr>
          <p:nvPr/>
        </p:nvCxnSpPr>
        <p:spPr>
          <a:xfrm>
            <a:off x="2573483" y="5455041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855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2" grpId="0" animBg="1"/>
      <p:bldP spid="9" grpId="0" animBg="1"/>
      <p:bldP spid="78" grpId="0"/>
      <p:bldP spid="79" grpId="0" animBg="1"/>
      <p:bldP spid="79" grpId="1" animBg="1"/>
      <p:bldP spid="80" grpId="0"/>
      <p:bldP spid="80" grpId="1"/>
      <p:bldP spid="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F4C0BB3-1792-45DF-BE17-1CA692E3AE08}"/>
              </a:ext>
            </a:extLst>
          </p:cNvPr>
          <p:cNvSpPr/>
          <p:nvPr/>
        </p:nvSpPr>
        <p:spPr bwMode="auto">
          <a:xfrm>
            <a:off x="6015145" y="1762486"/>
            <a:ext cx="1712749" cy="2877953"/>
          </a:xfrm>
          <a:prstGeom prst="roundRect">
            <a:avLst>
              <a:gd name="adj" fmla="val 6659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D075C02-13DC-4637-B010-BE01DC4917D3}"/>
              </a:ext>
            </a:extLst>
          </p:cNvPr>
          <p:cNvSpPr/>
          <p:nvPr/>
        </p:nvSpPr>
        <p:spPr bwMode="auto">
          <a:xfrm>
            <a:off x="875286" y="1773055"/>
            <a:ext cx="1712749" cy="2877953"/>
          </a:xfrm>
          <a:prstGeom prst="roundRect">
            <a:avLst>
              <a:gd name="adj" fmla="val 6659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A4636F7-97C1-4641-B17F-73F7C2A116A2}"/>
              </a:ext>
            </a:extLst>
          </p:cNvPr>
          <p:cNvSpPr/>
          <p:nvPr/>
        </p:nvSpPr>
        <p:spPr bwMode="auto">
          <a:xfrm>
            <a:off x="7727895" y="1762486"/>
            <a:ext cx="3434603" cy="2877953"/>
          </a:xfrm>
          <a:prstGeom prst="roundRect">
            <a:avLst>
              <a:gd name="adj" fmla="val 3793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E9E5B14-8A44-4651-8ECE-F2944A39C9D1}"/>
              </a:ext>
            </a:extLst>
          </p:cNvPr>
          <p:cNvSpPr/>
          <p:nvPr/>
        </p:nvSpPr>
        <p:spPr bwMode="auto">
          <a:xfrm>
            <a:off x="2597317" y="1773055"/>
            <a:ext cx="3420447" cy="2877953"/>
          </a:xfrm>
          <a:prstGeom prst="roundRect">
            <a:avLst>
              <a:gd name="adj" fmla="val 4233"/>
            </a:avLst>
          </a:prstGeom>
          <a:noFill/>
          <a:ln w="7620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33DD748-43F6-4574-A26F-3EF3CA0312A1}"/>
              </a:ext>
            </a:extLst>
          </p:cNvPr>
          <p:cNvSpPr/>
          <p:nvPr/>
        </p:nvSpPr>
        <p:spPr bwMode="auto">
          <a:xfrm>
            <a:off x="7845323" y="2813969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8DCE3CE-4E7C-4FC1-9A45-9CAD3CF9B98C}"/>
              </a:ext>
            </a:extLst>
          </p:cNvPr>
          <p:cNvSpPr/>
          <p:nvPr/>
        </p:nvSpPr>
        <p:spPr bwMode="auto">
          <a:xfrm>
            <a:off x="4397381" y="2813969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A3F58F0-319D-4407-8171-90A8FF8BFA1A}"/>
              </a:ext>
            </a:extLst>
          </p:cNvPr>
          <p:cNvSpPr/>
          <p:nvPr/>
        </p:nvSpPr>
        <p:spPr bwMode="auto">
          <a:xfrm>
            <a:off x="2694911" y="2813970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9BEE8BD-D134-4940-8A9C-A14CCB041C83}"/>
              </a:ext>
            </a:extLst>
          </p:cNvPr>
          <p:cNvSpPr/>
          <p:nvPr/>
        </p:nvSpPr>
        <p:spPr bwMode="auto">
          <a:xfrm>
            <a:off x="970438" y="2813970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A10CB7F-DC7A-49B0-8DDC-8BB9D03B7779}"/>
              </a:ext>
            </a:extLst>
          </p:cNvPr>
          <p:cNvSpPr/>
          <p:nvPr/>
        </p:nvSpPr>
        <p:spPr bwMode="auto">
          <a:xfrm>
            <a:off x="9528511" y="2822676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A295B37-5C61-4E5C-8B86-92A3EEF3C672}"/>
              </a:ext>
            </a:extLst>
          </p:cNvPr>
          <p:cNvSpPr/>
          <p:nvPr/>
        </p:nvSpPr>
        <p:spPr bwMode="auto">
          <a:xfrm>
            <a:off x="6111024" y="2813970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E591CD-838C-488C-ADB4-7FD6E448E98B}"/>
              </a:ext>
            </a:extLst>
          </p:cNvPr>
          <p:cNvSpPr/>
          <p:nvPr/>
        </p:nvSpPr>
        <p:spPr bwMode="auto">
          <a:xfrm>
            <a:off x="6115903" y="2822676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3362C2-2856-477E-AD3C-02FC14FC6C68}"/>
              </a:ext>
            </a:extLst>
          </p:cNvPr>
          <p:cNvSpPr/>
          <p:nvPr/>
        </p:nvSpPr>
        <p:spPr bwMode="auto">
          <a:xfrm>
            <a:off x="1641203" y="5441445"/>
            <a:ext cx="8754056" cy="5536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643D5-522F-4A1A-818D-87175679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partitioning?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EA62E3F9-30DB-4C7F-BDB3-6B9DD00057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9142" y="300013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3D5DF0D7-A001-4742-BD1B-C5D64C2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639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5529A3A0-83E0-4F91-8797-1ACC95E5A19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5179290-6F0D-46DE-8243-ED19BA95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1D65F9BD-4AB1-4F43-A958-831168C42F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4781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45F8FF8-D017-41B6-B802-90E81AAE51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8605" y="300013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B64F98E0-8BFC-4E4D-9C32-631D4ABABE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86571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3F8C879-36BC-4ABD-937A-12D31512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6824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CDD9E124-8C2B-41AC-98A9-3ABAECF326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4671CC7A-9E42-4A08-8DDD-0285EA7D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0389" y="3010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725295C1-824A-45EA-BD2B-7D4D157D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00246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FA3BAAFB-CE1A-43D2-8467-B9886B18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3243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96766791-FCB6-4991-8D1D-4145870A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46D6CF9B-BE60-439C-8F67-DADEF16E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2347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8" name="Picture 57" descr="A close up of a logo&#10;&#10;Description automatically generated">
            <a:extLst>
              <a:ext uri="{FF2B5EF4-FFF2-40B4-BE49-F238E27FC236}">
                <a16:creationId xmlns:a16="http://schemas.microsoft.com/office/drawing/2014/main" id="{D43E53A8-DB0D-4908-A71B-C5365AFC61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8834" y="374650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A5CDF762-DB58-4917-8941-2416BF86B4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2693" y="300013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F858DDEB-E5F5-4E2E-BE9A-3BC03EC2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68859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526B2770-FA1F-49CF-B0BA-6D72F7F9BD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5959" y="301174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C3F87356-9007-4699-9F89-7048E04D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6110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A0BBC717-8202-4E00-9924-EB2E9BD62C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9363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90184937-6CA8-4BDF-A04A-5CBFE9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96068" y="3018754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2CB1CD-615A-4222-8A49-F680F45A49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70892" y="3000138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E3C2D4-EE68-44FA-A7FE-89C44A51F4C9}"/>
              </a:ext>
            </a:extLst>
          </p:cNvPr>
          <p:cNvSpPr/>
          <p:nvPr/>
        </p:nvSpPr>
        <p:spPr bwMode="auto">
          <a:xfrm>
            <a:off x="978420" y="2823289"/>
            <a:ext cx="1500439" cy="1699761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E2657A9-A3DD-4260-A214-E875FA5F6D79}"/>
              </a:ext>
            </a:extLst>
          </p:cNvPr>
          <p:cNvSpPr/>
          <p:nvPr/>
        </p:nvSpPr>
        <p:spPr bwMode="auto">
          <a:xfrm>
            <a:off x="2687506" y="2823288"/>
            <a:ext cx="1500439" cy="1699760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BACEE4-D8AF-4342-A856-8E22F123FD6B}"/>
              </a:ext>
            </a:extLst>
          </p:cNvPr>
          <p:cNvSpPr/>
          <p:nvPr/>
        </p:nvSpPr>
        <p:spPr bwMode="auto">
          <a:xfrm>
            <a:off x="4391429" y="2822676"/>
            <a:ext cx="1500439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19C3BD0-97A0-4717-B34C-CC957D264F7F}"/>
              </a:ext>
            </a:extLst>
          </p:cNvPr>
          <p:cNvSpPr/>
          <p:nvPr/>
        </p:nvSpPr>
        <p:spPr bwMode="auto">
          <a:xfrm>
            <a:off x="7845849" y="2818155"/>
            <a:ext cx="1500438" cy="1709078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580DBA3-E3D7-4D9F-8258-84D125BD67F5}"/>
              </a:ext>
            </a:extLst>
          </p:cNvPr>
          <p:cNvSpPr/>
          <p:nvPr/>
        </p:nvSpPr>
        <p:spPr bwMode="auto">
          <a:xfrm>
            <a:off x="9530170" y="2825480"/>
            <a:ext cx="1500438" cy="1705100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6D0DA6-C005-48D2-80EC-A5D4147D455B}"/>
              </a:ext>
            </a:extLst>
          </p:cNvPr>
          <p:cNvSpPr txBox="1"/>
          <p:nvPr/>
        </p:nvSpPr>
        <p:spPr>
          <a:xfrm>
            <a:off x="1118930" y="2378064"/>
            <a:ext cx="121405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Andrew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83A58-43F7-47E2-85B0-9F26CC277822}"/>
              </a:ext>
            </a:extLst>
          </p:cNvPr>
          <p:cNvSpPr txBox="1"/>
          <p:nvPr/>
        </p:nvSpPr>
        <p:spPr>
          <a:xfrm>
            <a:off x="9875944" y="2405988"/>
            <a:ext cx="805572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Theo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0BD5BD-4457-44C4-8530-1B50C426EC3E}"/>
              </a:ext>
            </a:extLst>
          </p:cNvPr>
          <p:cNvSpPr txBox="1"/>
          <p:nvPr/>
        </p:nvSpPr>
        <p:spPr>
          <a:xfrm>
            <a:off x="6460023" y="2378064"/>
            <a:ext cx="84606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Mark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359058-A492-42AE-A0C0-0274915E8F68}"/>
              </a:ext>
            </a:extLst>
          </p:cNvPr>
          <p:cNvSpPr txBox="1"/>
          <p:nvPr/>
        </p:nvSpPr>
        <p:spPr>
          <a:xfrm>
            <a:off x="4772590" y="2378064"/>
            <a:ext cx="73811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Tim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EC1086-F22C-465F-B393-58BA162C383E}"/>
              </a:ext>
            </a:extLst>
          </p:cNvPr>
          <p:cNvSpPr txBox="1"/>
          <p:nvPr/>
        </p:nvSpPr>
        <p:spPr>
          <a:xfrm>
            <a:off x="2750101" y="2405988"/>
            <a:ext cx="1375248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Deborah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8D60F5-F072-4D0A-9358-0A543DBA15A1}"/>
              </a:ext>
            </a:extLst>
          </p:cNvPr>
          <p:cNvSpPr txBox="1"/>
          <p:nvPr/>
        </p:nvSpPr>
        <p:spPr>
          <a:xfrm>
            <a:off x="8282220" y="2378064"/>
            <a:ext cx="627697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Luis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AEC83A-7F0B-4AC8-9B0B-1090C836B689}"/>
              </a:ext>
            </a:extLst>
          </p:cNvPr>
          <p:cNvSpPr txBox="1"/>
          <p:nvPr/>
        </p:nvSpPr>
        <p:spPr>
          <a:xfrm>
            <a:off x="2162264" y="5507891"/>
            <a:ext cx="8232995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c.favoriteColor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'orange'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947C5D5-FFC2-490A-98DF-3C39FA90492B}"/>
              </a:ext>
            </a:extLst>
          </p:cNvPr>
          <p:cNvSpPr/>
          <p:nvPr/>
        </p:nvSpPr>
        <p:spPr>
          <a:xfrm rot="10800000" flipH="1">
            <a:off x="5429335" y="5357787"/>
            <a:ext cx="2187006" cy="1161421"/>
          </a:xfrm>
          <a:prstGeom prst="arc">
            <a:avLst>
              <a:gd name="adj1" fmla="val 18453600"/>
              <a:gd name="adj2" fmla="val 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003816-D855-48A3-8F1C-00BAEA8BCE76}"/>
              </a:ext>
            </a:extLst>
          </p:cNvPr>
          <p:cNvCxnSpPr>
            <a:cxnSpLocks/>
          </p:cNvCxnSpPr>
          <p:nvPr/>
        </p:nvCxnSpPr>
        <p:spPr>
          <a:xfrm>
            <a:off x="6580191" y="5938497"/>
            <a:ext cx="203067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9F3793-419D-48FE-8D13-4A4ABF6B9A89}"/>
              </a:ext>
            </a:extLst>
          </p:cNvPr>
          <p:cNvSpPr txBox="1"/>
          <p:nvPr/>
        </p:nvSpPr>
        <p:spPr>
          <a:xfrm>
            <a:off x="6259361" y="6273369"/>
            <a:ext cx="1112528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?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B9E483-7C18-48CB-829A-87730AD3E522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6866121" y="4531754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6FDA93-ABB0-4D3B-9B45-A8A89B5E7CCC}"/>
              </a:ext>
            </a:extLst>
          </p:cNvPr>
          <p:cNvCxnSpPr>
            <a:cxnSpLocks/>
          </p:cNvCxnSpPr>
          <p:nvPr/>
        </p:nvCxnSpPr>
        <p:spPr>
          <a:xfrm flipV="1">
            <a:off x="8656359" y="4510358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8D3F7C5-22E4-434F-8368-A7F6515F6052}"/>
              </a:ext>
            </a:extLst>
          </p:cNvPr>
          <p:cNvCxnSpPr>
            <a:cxnSpLocks/>
          </p:cNvCxnSpPr>
          <p:nvPr/>
        </p:nvCxnSpPr>
        <p:spPr>
          <a:xfrm flipV="1">
            <a:off x="5098604" y="4523049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ACB700-972F-4B1B-B7C7-8F08253BE6FA}"/>
              </a:ext>
            </a:extLst>
          </p:cNvPr>
          <p:cNvCxnSpPr>
            <a:cxnSpLocks/>
          </p:cNvCxnSpPr>
          <p:nvPr/>
        </p:nvCxnSpPr>
        <p:spPr>
          <a:xfrm flipV="1">
            <a:off x="3498739" y="4523049"/>
            <a:ext cx="0" cy="931086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508D495-4F39-4FDE-85C1-2C1C6152245F}"/>
              </a:ext>
            </a:extLst>
          </p:cNvPr>
          <p:cNvCxnSpPr>
            <a:cxnSpLocks/>
          </p:cNvCxnSpPr>
          <p:nvPr/>
        </p:nvCxnSpPr>
        <p:spPr>
          <a:xfrm flipH="1" flipV="1">
            <a:off x="1907729" y="4530582"/>
            <a:ext cx="425258" cy="923555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8DF640-D931-4C74-8C1C-9784FEDF13F4}"/>
              </a:ext>
            </a:extLst>
          </p:cNvPr>
          <p:cNvCxnSpPr>
            <a:cxnSpLocks/>
          </p:cNvCxnSpPr>
          <p:nvPr/>
        </p:nvCxnSpPr>
        <p:spPr>
          <a:xfrm flipV="1">
            <a:off x="9770258" y="4538111"/>
            <a:ext cx="349573" cy="977599"/>
          </a:xfrm>
          <a:prstGeom prst="straightConnector1">
            <a:avLst/>
          </a:prstGeom>
          <a:noFill/>
          <a:ln w="1079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9C7978A8-104F-4BBF-BADE-A17FD2CFA1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2641" y="1751916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8A1EBCBB-8858-40D0-9CDF-1D749824A2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2782" y="1762485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FBF040A3-107A-46D4-9CB1-B15082107E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8016" y="1751916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6A0DADA1-878B-470E-9CBD-44E40D89E5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7438" y="1762485"/>
            <a:ext cx="1705252" cy="626148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98" name="Picture 97" descr="A close up of a logo&#10;&#10;Description automatically generated">
            <a:extLst>
              <a:ext uri="{FF2B5EF4-FFF2-40B4-BE49-F238E27FC236}">
                <a16:creationId xmlns:a16="http://schemas.microsoft.com/office/drawing/2014/main" id="{31C1CF59-3341-4412-8D20-04C617D10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933" y="5527433"/>
            <a:ext cx="381658" cy="381658"/>
          </a:xfrm>
          <a:prstGeom prst="rect">
            <a:avLst/>
          </a:prstGeom>
        </p:spPr>
      </p:pic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451E4812-0661-4450-AC8D-C69FB6E9EE61}"/>
              </a:ext>
            </a:extLst>
          </p:cNvPr>
          <p:cNvSpPr/>
          <p:nvPr/>
        </p:nvSpPr>
        <p:spPr bwMode="auto">
          <a:xfrm>
            <a:off x="1641203" y="5432739"/>
            <a:ext cx="8754056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E7D7655-0730-49D8-A2DC-2F9ECA7C019D}"/>
              </a:ext>
            </a:extLst>
          </p:cNvPr>
          <p:cNvCxnSpPr>
            <a:cxnSpLocks/>
          </p:cNvCxnSpPr>
          <p:nvPr/>
        </p:nvCxnSpPr>
        <p:spPr>
          <a:xfrm>
            <a:off x="2169886" y="5432739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128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3" grpId="0" animBg="1"/>
      <p:bldP spid="95" grpId="0" animBg="1"/>
      <p:bldP spid="97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82" grpId="0" animBg="1"/>
      <p:bldP spid="9" grpId="0" animBg="1"/>
      <p:bldP spid="79" grpId="0" animBg="1"/>
      <p:bldP spid="79" grpId="1" animBg="1"/>
      <p:bldP spid="80" grpId="0"/>
      <p:bldP spid="8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a partition key for customers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6CA23B4-D756-4290-93A2-870AF006D79E}"/>
              </a:ext>
            </a:extLst>
          </p:cNvPr>
          <p:cNvSpPr/>
          <p:nvPr/>
        </p:nvSpPr>
        <p:spPr bwMode="auto">
          <a:xfrm>
            <a:off x="7066688" y="1267782"/>
            <a:ext cx="3148170" cy="524834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7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2883100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6F4F9CD-520B-4D3C-A28E-490AD9D2570D}"/>
              </a:ext>
            </a:extLst>
          </p:cNvPr>
          <p:cNvCxnSpPr>
            <a:cxnSpLocks/>
            <a:stCxn id="4" idx="4"/>
            <a:endCxn id="3" idx="1"/>
          </p:cNvCxnSpPr>
          <p:nvPr/>
        </p:nvCxnSpPr>
        <p:spPr>
          <a:xfrm>
            <a:off x="4054920" y="3429000"/>
            <a:ext cx="3011768" cy="462952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71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partition key for customers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2883100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805AE9-5D12-4299-BEA3-2E1858407F5F}"/>
              </a:ext>
            </a:extLst>
          </p:cNvPr>
          <p:cNvSpPr txBox="1">
            <a:spLocks/>
          </p:cNvSpPr>
          <p:nvPr/>
        </p:nvSpPr>
        <p:spPr>
          <a:xfrm>
            <a:off x="6096000" y="2939808"/>
            <a:ext cx="5208370" cy="176811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Retrieve a customer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AA697A-FD0D-494C-A18D-B99C414317C5}"/>
              </a:ext>
            </a:extLst>
          </p:cNvPr>
          <p:cNvSpPr txBox="1">
            <a:spLocks/>
          </p:cNvSpPr>
          <p:nvPr/>
        </p:nvSpPr>
        <p:spPr>
          <a:xfrm>
            <a:off x="9520458" y="3930829"/>
            <a:ext cx="1366387" cy="55363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089">
              <a:buNone/>
            </a:pP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(by id)</a:t>
            </a:r>
          </a:p>
        </p:txBody>
      </p:sp>
    </p:spTree>
    <p:extLst>
      <p:ext uri="{BB962C8B-B14F-4D97-AF65-F5344CB8AC3E}">
        <p14:creationId xmlns:p14="http://schemas.microsoft.com/office/powerpoint/2010/main" val="421564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partition key for customers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2883100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FB4CB7-2290-4EE9-BCCA-90E3034D4967}"/>
              </a:ext>
            </a:extLst>
          </p:cNvPr>
          <p:cNvSpPr txBox="1">
            <a:spLocks/>
          </p:cNvSpPr>
          <p:nvPr/>
        </p:nvSpPr>
        <p:spPr>
          <a:xfrm>
            <a:off x="6096000" y="2939808"/>
            <a:ext cx="5208370" cy="176811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Retrieve a customer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9AFEB2-4C80-4EBC-9BF4-97021E1BD55D}"/>
              </a:ext>
            </a:extLst>
          </p:cNvPr>
          <p:cNvSpPr txBox="1">
            <a:spLocks/>
          </p:cNvSpPr>
          <p:nvPr/>
        </p:nvSpPr>
        <p:spPr>
          <a:xfrm>
            <a:off x="9520458" y="3930829"/>
            <a:ext cx="1366387" cy="55363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089">
              <a:buNone/>
            </a:pP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(by id)</a:t>
            </a:r>
          </a:p>
        </p:txBody>
      </p:sp>
    </p:spTree>
    <p:extLst>
      <p:ext uri="{BB962C8B-B14F-4D97-AF65-F5344CB8AC3E}">
        <p14:creationId xmlns:p14="http://schemas.microsoft.com/office/powerpoint/2010/main" val="247521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F54-09AA-472E-9DCD-F992E81E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a partition key for customers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E362E45-026D-435D-B483-AB028FAD18F3}"/>
              </a:ext>
            </a:extLst>
          </p:cNvPr>
          <p:cNvSpPr/>
          <p:nvPr/>
        </p:nvSpPr>
        <p:spPr bwMode="auto">
          <a:xfrm>
            <a:off x="1413062" y="2810838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7340E9-CE6F-4ECD-8A7D-647F130EABDE}"/>
              </a:ext>
            </a:extLst>
          </p:cNvPr>
          <p:cNvGrpSpPr/>
          <p:nvPr/>
        </p:nvGrpSpPr>
        <p:grpSpPr>
          <a:xfrm>
            <a:off x="3629095" y="2674530"/>
            <a:ext cx="7986445" cy="2192604"/>
            <a:chOff x="3627487" y="2674039"/>
            <a:chExt cx="7991648" cy="21940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984299-1184-428F-A979-2FF9CDDA3543}"/>
                </a:ext>
              </a:extLst>
            </p:cNvPr>
            <p:cNvGrpSpPr/>
            <p:nvPr/>
          </p:nvGrpSpPr>
          <p:grpSpPr>
            <a:xfrm>
              <a:off x="3627487" y="2675730"/>
              <a:ext cx="877838" cy="955209"/>
              <a:chOff x="6103987" y="2578566"/>
              <a:chExt cx="877838" cy="955209"/>
            </a:xfrm>
          </p:grpSpPr>
          <p:pic>
            <p:nvPicPr>
              <p:cNvPr id="6" name="Picture 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81775A0-2520-48E1-B586-6F6F4D17A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130DA12-1089-4AD4-9A44-D736B126B92B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7F7B52-1541-4F4C-9DB6-55E4AD8B10EA}"/>
                </a:ext>
              </a:extLst>
            </p:cNvPr>
            <p:cNvGrpSpPr/>
            <p:nvPr/>
          </p:nvGrpSpPr>
          <p:grpSpPr>
            <a:xfrm>
              <a:off x="5998757" y="2675728"/>
              <a:ext cx="877838" cy="955209"/>
              <a:chOff x="6103987" y="2578566"/>
              <a:chExt cx="877838" cy="955209"/>
            </a:xfrm>
          </p:grpSpPr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67730F5-F95F-4702-BF68-FB2F4A502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8A27101-4FBD-46C3-B423-886A003B06EB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561A90-15B8-450A-AD04-09DF62CD8BE1}"/>
                </a:ext>
              </a:extLst>
            </p:cNvPr>
            <p:cNvGrpSpPr/>
            <p:nvPr/>
          </p:nvGrpSpPr>
          <p:grpSpPr>
            <a:xfrm>
              <a:off x="4813122" y="2675729"/>
              <a:ext cx="877838" cy="955209"/>
              <a:chOff x="6103987" y="2578566"/>
              <a:chExt cx="877838" cy="955209"/>
            </a:xfrm>
          </p:grpSpPr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7FCB79B-49A5-4565-86E4-86F660A83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8FBDC81-AC1C-4C60-B3A7-B20B320B9378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EE5D9A-77AB-4703-AC2A-98FFD81365CB}"/>
                </a:ext>
              </a:extLst>
            </p:cNvPr>
            <p:cNvGrpSpPr/>
            <p:nvPr/>
          </p:nvGrpSpPr>
          <p:grpSpPr>
            <a:xfrm>
              <a:off x="10741297" y="2674039"/>
              <a:ext cx="877838" cy="955209"/>
              <a:chOff x="6103987" y="2578566"/>
              <a:chExt cx="877838" cy="955209"/>
            </a:xfrm>
          </p:grpSpPr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0F50705-8F1E-4B3A-82F4-B62B102B5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24F93FD-AD1E-4B88-869B-036D2D1A8C54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2B01CF7-C900-4232-A94F-5B462F78F1C4}"/>
                </a:ext>
              </a:extLst>
            </p:cNvPr>
            <p:cNvGrpSpPr/>
            <p:nvPr/>
          </p:nvGrpSpPr>
          <p:grpSpPr>
            <a:xfrm>
              <a:off x="9555662" y="2675953"/>
              <a:ext cx="877838" cy="955209"/>
              <a:chOff x="6103987" y="2578566"/>
              <a:chExt cx="877838" cy="955209"/>
            </a:xfrm>
          </p:grpSpPr>
          <p:pic>
            <p:nvPicPr>
              <p:cNvPr id="25" name="Picture 2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753BDB1-1C39-4A04-B69F-1FD8E9C4C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EDB31DF-9064-424A-8E56-7417886357BE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4E1559-B027-4AE8-AB9B-689D59082171}"/>
                </a:ext>
              </a:extLst>
            </p:cNvPr>
            <p:cNvGrpSpPr/>
            <p:nvPr/>
          </p:nvGrpSpPr>
          <p:grpSpPr>
            <a:xfrm>
              <a:off x="8370027" y="2674039"/>
              <a:ext cx="877838" cy="955209"/>
              <a:chOff x="6103987" y="2578566"/>
              <a:chExt cx="877838" cy="955209"/>
            </a:xfrm>
          </p:grpSpPr>
          <p:pic>
            <p:nvPicPr>
              <p:cNvPr id="28" name="Picture 2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FF7B5E8-ED6F-4E15-8629-0A9862890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9FC93ED-C546-4893-8EB1-FD42FE902CC9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8E51B0-C06A-4D1E-A06B-7328E28F9D47}"/>
                </a:ext>
              </a:extLst>
            </p:cNvPr>
            <p:cNvGrpSpPr/>
            <p:nvPr/>
          </p:nvGrpSpPr>
          <p:grpSpPr>
            <a:xfrm>
              <a:off x="7184392" y="2675727"/>
              <a:ext cx="877838" cy="955209"/>
              <a:chOff x="6103987" y="2578566"/>
              <a:chExt cx="877838" cy="955209"/>
            </a:xfrm>
          </p:grpSpPr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04A770F-0B85-4635-8983-38299D33F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8B25565-5622-4F7D-A130-63DFB88A31A3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FDBBCE-7159-40B3-9302-E151FA309C98}"/>
                </a:ext>
              </a:extLst>
            </p:cNvPr>
            <p:cNvGrpSpPr/>
            <p:nvPr/>
          </p:nvGrpSpPr>
          <p:grpSpPr>
            <a:xfrm>
              <a:off x="3627487" y="3912639"/>
              <a:ext cx="877838" cy="955209"/>
              <a:chOff x="6103987" y="2578566"/>
              <a:chExt cx="877838" cy="955209"/>
            </a:xfrm>
          </p:grpSpPr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49DAE91-D358-40CA-8DD1-3A267ED37E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88C92E65-A973-4E68-8B78-C8F6F2187CC5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64DF916-2392-48C3-B3AA-DFA72E553D2B}"/>
                </a:ext>
              </a:extLst>
            </p:cNvPr>
            <p:cNvGrpSpPr/>
            <p:nvPr/>
          </p:nvGrpSpPr>
          <p:grpSpPr>
            <a:xfrm>
              <a:off x="5998757" y="3912637"/>
              <a:ext cx="877838" cy="955209"/>
              <a:chOff x="6103987" y="2578566"/>
              <a:chExt cx="877838" cy="955209"/>
            </a:xfrm>
          </p:grpSpPr>
          <p:pic>
            <p:nvPicPr>
              <p:cNvPr id="37" name="Picture 3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BE9E0AE-F07E-46EC-A22B-6916594A8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7FF0780-A96E-4EEF-B891-A5E2A41CCFBF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530E76-970C-4E7E-A266-6C346776FC03}"/>
                </a:ext>
              </a:extLst>
            </p:cNvPr>
            <p:cNvGrpSpPr/>
            <p:nvPr/>
          </p:nvGrpSpPr>
          <p:grpSpPr>
            <a:xfrm>
              <a:off x="4813122" y="3912638"/>
              <a:ext cx="877838" cy="955209"/>
              <a:chOff x="6103987" y="2578566"/>
              <a:chExt cx="877838" cy="955209"/>
            </a:xfrm>
          </p:grpSpPr>
          <p:pic>
            <p:nvPicPr>
              <p:cNvPr id="40" name="Picture 3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41DB7D2-B9CC-4D19-B141-68E88A7C9A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C524AE4-084E-4B27-91F7-8ED72AE6B50B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D3D12F6-37BC-4E5B-8BC6-8C2839877001}"/>
                </a:ext>
              </a:extLst>
            </p:cNvPr>
            <p:cNvGrpSpPr/>
            <p:nvPr/>
          </p:nvGrpSpPr>
          <p:grpSpPr>
            <a:xfrm>
              <a:off x="10741297" y="3910948"/>
              <a:ext cx="877838" cy="955209"/>
              <a:chOff x="6103987" y="2578566"/>
              <a:chExt cx="877838" cy="955209"/>
            </a:xfrm>
          </p:grpSpPr>
          <p:pic>
            <p:nvPicPr>
              <p:cNvPr id="43" name="Picture 4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88A1BE8-E3EE-470F-B8E5-D7A845554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4F270DB-3C75-4F62-963F-C04E9808268A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E1C2DB4-AE23-4786-8D75-DF3F5A062968}"/>
                </a:ext>
              </a:extLst>
            </p:cNvPr>
            <p:cNvGrpSpPr/>
            <p:nvPr/>
          </p:nvGrpSpPr>
          <p:grpSpPr>
            <a:xfrm>
              <a:off x="9555662" y="3912862"/>
              <a:ext cx="877838" cy="955209"/>
              <a:chOff x="6103987" y="2578566"/>
              <a:chExt cx="877838" cy="955209"/>
            </a:xfrm>
          </p:grpSpPr>
          <p:pic>
            <p:nvPicPr>
              <p:cNvPr id="46" name="Picture 4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EAEA023-F17B-42F0-B432-1C83A0D6C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C206825-AB78-4681-B255-53685C4B54BB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FF2E04-127D-48C9-8CA0-F8F3C28682CC}"/>
                </a:ext>
              </a:extLst>
            </p:cNvPr>
            <p:cNvGrpSpPr/>
            <p:nvPr/>
          </p:nvGrpSpPr>
          <p:grpSpPr>
            <a:xfrm>
              <a:off x="8370027" y="3910948"/>
              <a:ext cx="877838" cy="955209"/>
              <a:chOff x="6103987" y="2578566"/>
              <a:chExt cx="877838" cy="955209"/>
            </a:xfrm>
          </p:grpSpPr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4526CC1-79BB-4988-B98B-9B4082774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07073F7-6205-4B38-833A-8C8C7B9CD4A8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2768347-527B-4916-91ED-BDEC77212755}"/>
                </a:ext>
              </a:extLst>
            </p:cNvPr>
            <p:cNvGrpSpPr/>
            <p:nvPr/>
          </p:nvGrpSpPr>
          <p:grpSpPr>
            <a:xfrm>
              <a:off x="7184392" y="3912636"/>
              <a:ext cx="877838" cy="955209"/>
              <a:chOff x="6103987" y="2578566"/>
              <a:chExt cx="877838" cy="955209"/>
            </a:xfrm>
          </p:grpSpPr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DFEDE50-8BFA-469F-8403-1CD0A9F32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244801" y="2755530"/>
                <a:ext cx="609894" cy="609894"/>
              </a:xfrm>
              <a:prstGeom prst="rect">
                <a:avLst/>
              </a:prstGeom>
              <a:ln>
                <a:solidFill>
                  <a:srgbClr val="0078D3"/>
                </a:solidFill>
              </a:ln>
            </p:spPr>
          </p:pic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B7063F3-7037-43EF-AB77-907E2F77E289}"/>
                  </a:ext>
                </a:extLst>
              </p:cNvPr>
              <p:cNvSpPr/>
              <p:nvPr/>
            </p:nvSpPr>
            <p:spPr bwMode="auto">
              <a:xfrm>
                <a:off x="6103987" y="2578566"/>
                <a:ext cx="877838" cy="955209"/>
              </a:xfrm>
              <a:prstGeom prst="roundRect">
                <a:avLst>
                  <a:gd name="adj" fmla="val 6628"/>
                </a:avLst>
              </a:prstGeom>
              <a:noFill/>
              <a:ln w="57150">
                <a:solidFill>
                  <a:srgbClr val="0078D3"/>
                </a:solidFill>
                <a:prstDash val="sysDash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70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74-5FF9-46EE-85A5-479B8BB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8F2B-E31E-4D82-B792-F2A71ADDB8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106" y="2264843"/>
            <a:ext cx="11011664" cy="49212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198" dirty="0"/>
              <a:t>Microsoft's NoSQL database on Azure</a:t>
            </a:r>
            <a:endParaRPr lang="en-US" sz="3198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A8B210-CA9A-4376-BE03-B607D1F129E6}"/>
              </a:ext>
            </a:extLst>
          </p:cNvPr>
          <p:cNvGrpSpPr/>
          <p:nvPr/>
        </p:nvGrpSpPr>
        <p:grpSpPr>
          <a:xfrm>
            <a:off x="3969" y="5015468"/>
            <a:ext cx="12182714" cy="6267225"/>
            <a:chOff x="0" y="5016500"/>
            <a:chExt cx="12190651" cy="62713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FEBC49-9D1E-4CF3-B8E2-B1C1C3685755}"/>
                </a:ext>
              </a:extLst>
            </p:cNvPr>
            <p:cNvGrpSpPr/>
            <p:nvPr/>
          </p:nvGrpSpPr>
          <p:grpSpPr>
            <a:xfrm>
              <a:off x="1105989" y="5333544"/>
              <a:ext cx="9919090" cy="5954264"/>
              <a:chOff x="621668" y="4852307"/>
              <a:chExt cx="2840157" cy="1396093"/>
            </a:xfrm>
            <a:solidFill>
              <a:schemeClr val="tx1">
                <a:alpha val="71000"/>
              </a:schemeClr>
            </a:solidFill>
          </p:grpSpPr>
          <p:sp>
            <p:nvSpPr>
              <p:cNvPr id="5" name="Freeform 7">
                <a:extLst>
                  <a:ext uri="{FF2B5EF4-FFF2-40B4-BE49-F238E27FC236}">
                    <a16:creationId xmlns:a16="http://schemas.microsoft.com/office/drawing/2014/main" id="{0BCAAFC6-23E0-4EB0-B796-153AAFDFDE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668" y="4852307"/>
                <a:ext cx="1295951" cy="1396093"/>
              </a:xfrm>
              <a:custGeom>
                <a:avLst/>
                <a:gdLst>
                  <a:gd name="T0" fmla="*/ 556 w 954"/>
                  <a:gd name="T1" fmla="*/ 1009 h 1027"/>
                  <a:gd name="T2" fmla="*/ 506 w 954"/>
                  <a:gd name="T3" fmla="*/ 919 h 1027"/>
                  <a:gd name="T4" fmla="*/ 400 w 954"/>
                  <a:gd name="T5" fmla="*/ 627 h 1027"/>
                  <a:gd name="T6" fmla="*/ 429 w 954"/>
                  <a:gd name="T7" fmla="*/ 554 h 1027"/>
                  <a:gd name="T8" fmla="*/ 370 w 954"/>
                  <a:gd name="T9" fmla="*/ 503 h 1027"/>
                  <a:gd name="T10" fmla="*/ 311 w 954"/>
                  <a:gd name="T11" fmla="*/ 488 h 1027"/>
                  <a:gd name="T12" fmla="*/ 247 w 954"/>
                  <a:gd name="T13" fmla="*/ 410 h 1027"/>
                  <a:gd name="T14" fmla="*/ 242 w 954"/>
                  <a:gd name="T15" fmla="*/ 428 h 1027"/>
                  <a:gd name="T16" fmla="*/ 181 w 954"/>
                  <a:gd name="T17" fmla="*/ 348 h 1027"/>
                  <a:gd name="T18" fmla="*/ 202 w 954"/>
                  <a:gd name="T19" fmla="*/ 236 h 1027"/>
                  <a:gd name="T20" fmla="*/ 150 w 954"/>
                  <a:gd name="T21" fmla="*/ 164 h 1027"/>
                  <a:gd name="T22" fmla="*/ 71 w 954"/>
                  <a:gd name="T23" fmla="*/ 196 h 1027"/>
                  <a:gd name="T24" fmla="*/ 75 w 954"/>
                  <a:gd name="T25" fmla="*/ 164 h 1027"/>
                  <a:gd name="T26" fmla="*/ 73 w 954"/>
                  <a:gd name="T27" fmla="*/ 142 h 1027"/>
                  <a:gd name="T28" fmla="*/ 100 w 954"/>
                  <a:gd name="T29" fmla="*/ 112 h 1027"/>
                  <a:gd name="T30" fmla="*/ 213 w 954"/>
                  <a:gd name="T31" fmla="*/ 65 h 1027"/>
                  <a:gd name="T32" fmla="*/ 379 w 954"/>
                  <a:gd name="T33" fmla="*/ 79 h 1027"/>
                  <a:gd name="T34" fmla="*/ 502 w 954"/>
                  <a:gd name="T35" fmla="*/ 48 h 1027"/>
                  <a:gd name="T36" fmla="*/ 553 w 954"/>
                  <a:gd name="T37" fmla="*/ 71 h 1027"/>
                  <a:gd name="T38" fmla="*/ 603 w 954"/>
                  <a:gd name="T39" fmla="*/ 27 h 1027"/>
                  <a:gd name="T40" fmla="*/ 663 w 954"/>
                  <a:gd name="T41" fmla="*/ 0 h 1027"/>
                  <a:gd name="T42" fmla="*/ 819 w 954"/>
                  <a:gd name="T43" fmla="*/ 0 h 1027"/>
                  <a:gd name="T44" fmla="*/ 948 w 954"/>
                  <a:gd name="T45" fmla="*/ 12 h 1027"/>
                  <a:gd name="T46" fmla="*/ 892 w 954"/>
                  <a:gd name="T47" fmla="*/ 73 h 1027"/>
                  <a:gd name="T48" fmla="*/ 870 w 954"/>
                  <a:gd name="T49" fmla="*/ 104 h 1027"/>
                  <a:gd name="T50" fmla="*/ 737 w 954"/>
                  <a:gd name="T51" fmla="*/ 155 h 1027"/>
                  <a:gd name="T52" fmla="*/ 729 w 954"/>
                  <a:gd name="T53" fmla="*/ 80 h 1027"/>
                  <a:gd name="T54" fmla="*/ 640 w 954"/>
                  <a:gd name="T55" fmla="*/ 59 h 1027"/>
                  <a:gd name="T56" fmla="*/ 665 w 954"/>
                  <a:gd name="T57" fmla="*/ 121 h 1027"/>
                  <a:gd name="T58" fmla="*/ 612 w 954"/>
                  <a:gd name="T59" fmla="*/ 129 h 1027"/>
                  <a:gd name="T60" fmla="*/ 589 w 954"/>
                  <a:gd name="T61" fmla="*/ 107 h 1027"/>
                  <a:gd name="T62" fmla="*/ 502 w 954"/>
                  <a:gd name="T63" fmla="*/ 137 h 1027"/>
                  <a:gd name="T64" fmla="*/ 517 w 954"/>
                  <a:gd name="T65" fmla="*/ 180 h 1027"/>
                  <a:gd name="T66" fmla="*/ 599 w 954"/>
                  <a:gd name="T67" fmla="*/ 136 h 1027"/>
                  <a:gd name="T68" fmla="*/ 662 w 954"/>
                  <a:gd name="T69" fmla="*/ 201 h 1027"/>
                  <a:gd name="T70" fmla="*/ 602 w 954"/>
                  <a:gd name="T71" fmla="*/ 223 h 1027"/>
                  <a:gd name="T72" fmla="*/ 606 w 954"/>
                  <a:gd name="T73" fmla="*/ 263 h 1027"/>
                  <a:gd name="T74" fmla="*/ 495 w 954"/>
                  <a:gd name="T75" fmla="*/ 333 h 1027"/>
                  <a:gd name="T76" fmla="*/ 441 w 954"/>
                  <a:gd name="T77" fmla="*/ 410 h 1027"/>
                  <a:gd name="T78" fmla="*/ 343 w 954"/>
                  <a:gd name="T79" fmla="*/ 394 h 1027"/>
                  <a:gd name="T80" fmla="*/ 366 w 954"/>
                  <a:gd name="T81" fmla="*/ 433 h 1027"/>
                  <a:gd name="T82" fmla="*/ 388 w 954"/>
                  <a:gd name="T83" fmla="*/ 473 h 1027"/>
                  <a:gd name="T84" fmla="*/ 436 w 954"/>
                  <a:gd name="T85" fmla="*/ 517 h 1027"/>
                  <a:gd name="T86" fmla="*/ 560 w 954"/>
                  <a:gd name="T87" fmla="*/ 502 h 1027"/>
                  <a:gd name="T88" fmla="*/ 723 w 954"/>
                  <a:gd name="T89" fmla="*/ 619 h 1027"/>
                  <a:gd name="T90" fmla="*/ 708 w 954"/>
                  <a:gd name="T91" fmla="*/ 765 h 1027"/>
                  <a:gd name="T92" fmla="*/ 618 w 954"/>
                  <a:gd name="T93" fmla="*/ 1009 h 1027"/>
                  <a:gd name="T94" fmla="*/ 398 w 954"/>
                  <a:gd name="T95" fmla="*/ 514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4" h="1027">
                    <a:moveTo>
                      <a:pt x="611" y="1027"/>
                    </a:moveTo>
                    <a:cubicBezTo>
                      <a:pt x="610" y="1027"/>
                      <a:pt x="609" y="1027"/>
                      <a:pt x="608" y="1026"/>
                    </a:cubicBezTo>
                    <a:cubicBezTo>
                      <a:pt x="561" y="1012"/>
                      <a:pt x="561" y="1012"/>
                      <a:pt x="561" y="1012"/>
                    </a:cubicBezTo>
                    <a:cubicBezTo>
                      <a:pt x="559" y="1011"/>
                      <a:pt x="557" y="1010"/>
                      <a:pt x="556" y="1009"/>
                    </a:cubicBezTo>
                    <a:cubicBezTo>
                      <a:pt x="528" y="978"/>
                      <a:pt x="528" y="978"/>
                      <a:pt x="528" y="978"/>
                    </a:cubicBezTo>
                    <a:cubicBezTo>
                      <a:pt x="527" y="977"/>
                      <a:pt x="527" y="976"/>
                      <a:pt x="526" y="974"/>
                    </a:cubicBezTo>
                    <a:cubicBezTo>
                      <a:pt x="507" y="922"/>
                      <a:pt x="507" y="922"/>
                      <a:pt x="507" y="922"/>
                    </a:cubicBezTo>
                    <a:cubicBezTo>
                      <a:pt x="507" y="921"/>
                      <a:pt x="507" y="920"/>
                      <a:pt x="506" y="919"/>
                    </a:cubicBezTo>
                    <a:cubicBezTo>
                      <a:pt x="496" y="753"/>
                      <a:pt x="496" y="753"/>
                      <a:pt x="496" y="753"/>
                    </a:cubicBezTo>
                    <a:cubicBezTo>
                      <a:pt x="450" y="720"/>
                      <a:pt x="450" y="720"/>
                      <a:pt x="450" y="720"/>
                    </a:cubicBezTo>
                    <a:cubicBezTo>
                      <a:pt x="449" y="719"/>
                      <a:pt x="448" y="718"/>
                      <a:pt x="448" y="716"/>
                    </a:cubicBezTo>
                    <a:cubicBezTo>
                      <a:pt x="400" y="627"/>
                      <a:pt x="400" y="627"/>
                      <a:pt x="400" y="627"/>
                    </a:cubicBezTo>
                    <a:cubicBezTo>
                      <a:pt x="398" y="624"/>
                      <a:pt x="398" y="620"/>
                      <a:pt x="400" y="617"/>
                    </a:cubicBezTo>
                    <a:cubicBezTo>
                      <a:pt x="431" y="560"/>
                      <a:pt x="431" y="560"/>
                      <a:pt x="431" y="560"/>
                    </a:cubicBezTo>
                    <a:cubicBezTo>
                      <a:pt x="430" y="553"/>
                      <a:pt x="430" y="553"/>
                      <a:pt x="430" y="553"/>
                    </a:cubicBezTo>
                    <a:cubicBezTo>
                      <a:pt x="429" y="554"/>
                      <a:pt x="429" y="554"/>
                      <a:pt x="429" y="554"/>
                    </a:cubicBezTo>
                    <a:cubicBezTo>
                      <a:pt x="426" y="555"/>
                      <a:pt x="424" y="554"/>
                      <a:pt x="421" y="553"/>
                    </a:cubicBezTo>
                    <a:cubicBezTo>
                      <a:pt x="389" y="537"/>
                      <a:pt x="389" y="537"/>
                      <a:pt x="389" y="537"/>
                    </a:cubicBezTo>
                    <a:cubicBezTo>
                      <a:pt x="387" y="536"/>
                      <a:pt x="385" y="534"/>
                      <a:pt x="384" y="532"/>
                    </a:cubicBezTo>
                    <a:cubicBezTo>
                      <a:pt x="370" y="503"/>
                      <a:pt x="370" y="503"/>
                      <a:pt x="370" y="503"/>
                    </a:cubicBezTo>
                    <a:cubicBezTo>
                      <a:pt x="348" y="500"/>
                      <a:pt x="348" y="500"/>
                      <a:pt x="348" y="500"/>
                    </a:cubicBezTo>
                    <a:cubicBezTo>
                      <a:pt x="346" y="500"/>
                      <a:pt x="345" y="499"/>
                      <a:pt x="344" y="498"/>
                    </a:cubicBezTo>
                    <a:cubicBezTo>
                      <a:pt x="323" y="485"/>
                      <a:pt x="323" y="485"/>
                      <a:pt x="323" y="485"/>
                    </a:cubicBezTo>
                    <a:cubicBezTo>
                      <a:pt x="311" y="488"/>
                      <a:pt x="311" y="488"/>
                      <a:pt x="311" y="488"/>
                    </a:cubicBezTo>
                    <a:cubicBezTo>
                      <a:pt x="309" y="489"/>
                      <a:pt x="306" y="488"/>
                      <a:pt x="304" y="487"/>
                    </a:cubicBezTo>
                    <a:cubicBezTo>
                      <a:pt x="254" y="461"/>
                      <a:pt x="254" y="461"/>
                      <a:pt x="254" y="461"/>
                    </a:cubicBezTo>
                    <a:cubicBezTo>
                      <a:pt x="250" y="459"/>
                      <a:pt x="248" y="456"/>
                      <a:pt x="248" y="452"/>
                    </a:cubicBezTo>
                    <a:cubicBezTo>
                      <a:pt x="247" y="410"/>
                      <a:pt x="247" y="410"/>
                      <a:pt x="247" y="410"/>
                    </a:cubicBezTo>
                    <a:cubicBezTo>
                      <a:pt x="230" y="366"/>
                      <a:pt x="230" y="366"/>
                      <a:pt x="230" y="366"/>
                    </a:cubicBezTo>
                    <a:cubicBezTo>
                      <a:pt x="223" y="368"/>
                      <a:pt x="223" y="368"/>
                      <a:pt x="223" y="368"/>
                    </a:cubicBezTo>
                    <a:cubicBezTo>
                      <a:pt x="242" y="424"/>
                      <a:pt x="242" y="424"/>
                      <a:pt x="242" y="424"/>
                    </a:cubicBezTo>
                    <a:cubicBezTo>
                      <a:pt x="242" y="425"/>
                      <a:pt x="242" y="427"/>
                      <a:pt x="242" y="428"/>
                    </a:cubicBezTo>
                    <a:cubicBezTo>
                      <a:pt x="242" y="434"/>
                      <a:pt x="238" y="438"/>
                      <a:pt x="232" y="438"/>
                    </a:cubicBezTo>
                    <a:cubicBezTo>
                      <a:pt x="228" y="439"/>
                      <a:pt x="224" y="436"/>
                      <a:pt x="223" y="432"/>
                    </a:cubicBezTo>
                    <a:cubicBezTo>
                      <a:pt x="204" y="390"/>
                      <a:pt x="204" y="390"/>
                      <a:pt x="204" y="390"/>
                    </a:cubicBezTo>
                    <a:cubicBezTo>
                      <a:pt x="181" y="348"/>
                      <a:pt x="181" y="348"/>
                      <a:pt x="181" y="348"/>
                    </a:cubicBezTo>
                    <a:cubicBezTo>
                      <a:pt x="180" y="347"/>
                      <a:pt x="180" y="346"/>
                      <a:pt x="179" y="344"/>
                    </a:cubicBezTo>
                    <a:cubicBezTo>
                      <a:pt x="172" y="292"/>
                      <a:pt x="172" y="292"/>
                      <a:pt x="172" y="292"/>
                    </a:cubicBezTo>
                    <a:cubicBezTo>
                      <a:pt x="172" y="289"/>
                      <a:pt x="172" y="287"/>
                      <a:pt x="173" y="285"/>
                    </a:cubicBezTo>
                    <a:cubicBezTo>
                      <a:pt x="202" y="236"/>
                      <a:pt x="202" y="236"/>
                      <a:pt x="202" y="236"/>
                    </a:cubicBezTo>
                    <a:cubicBezTo>
                      <a:pt x="216" y="194"/>
                      <a:pt x="216" y="194"/>
                      <a:pt x="216" y="194"/>
                    </a:cubicBezTo>
                    <a:cubicBezTo>
                      <a:pt x="214" y="173"/>
                      <a:pt x="214" y="173"/>
                      <a:pt x="214" y="173"/>
                    </a:cubicBezTo>
                    <a:cubicBezTo>
                      <a:pt x="178" y="159"/>
                      <a:pt x="178" y="159"/>
                      <a:pt x="178" y="159"/>
                    </a:cubicBezTo>
                    <a:cubicBezTo>
                      <a:pt x="150" y="164"/>
                      <a:pt x="150" y="164"/>
                      <a:pt x="150" y="164"/>
                    </a:cubicBezTo>
                    <a:cubicBezTo>
                      <a:pt x="107" y="184"/>
                      <a:pt x="107" y="184"/>
                      <a:pt x="107" y="184"/>
                    </a:cubicBezTo>
                    <a:cubicBezTo>
                      <a:pt x="106" y="184"/>
                      <a:pt x="106" y="184"/>
                      <a:pt x="106" y="184"/>
                    </a:cubicBezTo>
                    <a:cubicBezTo>
                      <a:pt x="74" y="196"/>
                      <a:pt x="74" y="196"/>
                      <a:pt x="74" y="196"/>
                    </a:cubicBezTo>
                    <a:cubicBezTo>
                      <a:pt x="73" y="196"/>
                      <a:pt x="72" y="196"/>
                      <a:pt x="71" y="196"/>
                    </a:cubicBezTo>
                    <a:cubicBezTo>
                      <a:pt x="11" y="198"/>
                      <a:pt x="11" y="198"/>
                      <a:pt x="11" y="198"/>
                    </a:cubicBezTo>
                    <a:cubicBezTo>
                      <a:pt x="6" y="198"/>
                      <a:pt x="1" y="194"/>
                      <a:pt x="0" y="189"/>
                    </a:cubicBezTo>
                    <a:cubicBezTo>
                      <a:pt x="0" y="183"/>
                      <a:pt x="3" y="179"/>
                      <a:pt x="8" y="177"/>
                    </a:cubicBezTo>
                    <a:cubicBezTo>
                      <a:pt x="75" y="164"/>
                      <a:pt x="75" y="164"/>
                      <a:pt x="75" y="164"/>
                    </a:cubicBezTo>
                    <a:cubicBezTo>
                      <a:pt x="78" y="160"/>
                      <a:pt x="78" y="160"/>
                      <a:pt x="78" y="160"/>
                    </a:cubicBezTo>
                    <a:cubicBezTo>
                      <a:pt x="76" y="158"/>
                      <a:pt x="76" y="158"/>
                      <a:pt x="76" y="158"/>
                    </a:cubicBezTo>
                    <a:cubicBezTo>
                      <a:pt x="73" y="156"/>
                      <a:pt x="71" y="154"/>
                      <a:pt x="71" y="151"/>
                    </a:cubicBezTo>
                    <a:cubicBezTo>
                      <a:pt x="70" y="148"/>
                      <a:pt x="71" y="145"/>
                      <a:pt x="73" y="142"/>
                    </a:cubicBezTo>
                    <a:cubicBezTo>
                      <a:pt x="94" y="120"/>
                      <a:pt x="94" y="120"/>
                      <a:pt x="94" y="120"/>
                    </a:cubicBezTo>
                    <a:cubicBezTo>
                      <a:pt x="95" y="119"/>
                      <a:pt x="97" y="118"/>
                      <a:pt x="99" y="117"/>
                    </a:cubicBezTo>
                    <a:cubicBezTo>
                      <a:pt x="101" y="117"/>
                      <a:pt x="101" y="117"/>
                      <a:pt x="101" y="117"/>
                    </a:cubicBezTo>
                    <a:cubicBezTo>
                      <a:pt x="100" y="116"/>
                      <a:pt x="100" y="114"/>
                      <a:pt x="100" y="112"/>
                    </a:cubicBezTo>
                    <a:cubicBezTo>
                      <a:pt x="100" y="109"/>
                      <a:pt x="102" y="106"/>
                      <a:pt x="105" y="104"/>
                    </a:cubicBezTo>
                    <a:cubicBezTo>
                      <a:pt x="137" y="85"/>
                      <a:pt x="137" y="85"/>
                      <a:pt x="137" y="85"/>
                    </a:cubicBezTo>
                    <a:cubicBezTo>
                      <a:pt x="138" y="84"/>
                      <a:pt x="139" y="84"/>
                      <a:pt x="140" y="84"/>
                    </a:cubicBezTo>
                    <a:cubicBezTo>
                      <a:pt x="213" y="65"/>
                      <a:pt x="213" y="65"/>
                      <a:pt x="213" y="65"/>
                    </a:cubicBezTo>
                    <a:cubicBezTo>
                      <a:pt x="215" y="64"/>
                      <a:pt x="216" y="64"/>
                      <a:pt x="217" y="64"/>
                    </a:cubicBezTo>
                    <a:cubicBezTo>
                      <a:pt x="309" y="76"/>
                      <a:pt x="309" y="76"/>
                      <a:pt x="309" y="76"/>
                    </a:cubicBezTo>
                    <a:cubicBezTo>
                      <a:pt x="380" y="82"/>
                      <a:pt x="380" y="82"/>
                      <a:pt x="380" y="82"/>
                    </a:cubicBezTo>
                    <a:cubicBezTo>
                      <a:pt x="379" y="79"/>
                      <a:pt x="379" y="79"/>
                      <a:pt x="379" y="79"/>
                    </a:cubicBezTo>
                    <a:cubicBezTo>
                      <a:pt x="377" y="77"/>
                      <a:pt x="377" y="74"/>
                      <a:pt x="378" y="71"/>
                    </a:cubicBezTo>
                    <a:cubicBezTo>
                      <a:pt x="379" y="69"/>
                      <a:pt x="381" y="66"/>
                      <a:pt x="383" y="65"/>
                    </a:cubicBezTo>
                    <a:cubicBezTo>
                      <a:pt x="393" y="61"/>
                      <a:pt x="423" y="48"/>
                      <a:pt x="436" y="48"/>
                    </a:cubicBezTo>
                    <a:cubicBezTo>
                      <a:pt x="502" y="48"/>
                      <a:pt x="502" y="48"/>
                      <a:pt x="502" y="48"/>
                    </a:cubicBezTo>
                    <a:cubicBezTo>
                      <a:pt x="510" y="48"/>
                      <a:pt x="529" y="53"/>
                      <a:pt x="533" y="54"/>
                    </a:cubicBezTo>
                    <a:cubicBezTo>
                      <a:pt x="536" y="55"/>
                      <a:pt x="538" y="57"/>
                      <a:pt x="539" y="60"/>
                    </a:cubicBezTo>
                    <a:cubicBezTo>
                      <a:pt x="540" y="61"/>
                      <a:pt x="543" y="68"/>
                      <a:pt x="545" y="75"/>
                    </a:cubicBezTo>
                    <a:cubicBezTo>
                      <a:pt x="548" y="74"/>
                      <a:pt x="550" y="72"/>
                      <a:pt x="553" y="71"/>
                    </a:cubicBezTo>
                    <a:cubicBezTo>
                      <a:pt x="580" y="44"/>
                      <a:pt x="580" y="44"/>
                      <a:pt x="580" y="44"/>
                    </a:cubicBezTo>
                    <a:cubicBezTo>
                      <a:pt x="581" y="43"/>
                      <a:pt x="582" y="42"/>
                      <a:pt x="583" y="42"/>
                    </a:cubicBezTo>
                    <a:cubicBezTo>
                      <a:pt x="609" y="31"/>
                      <a:pt x="609" y="31"/>
                      <a:pt x="609" y="31"/>
                    </a:cubicBezTo>
                    <a:cubicBezTo>
                      <a:pt x="603" y="27"/>
                      <a:pt x="603" y="27"/>
                      <a:pt x="603" y="27"/>
                    </a:cubicBezTo>
                    <a:cubicBezTo>
                      <a:pt x="600" y="25"/>
                      <a:pt x="598" y="21"/>
                      <a:pt x="599" y="17"/>
                    </a:cubicBezTo>
                    <a:cubicBezTo>
                      <a:pt x="600" y="13"/>
                      <a:pt x="603" y="9"/>
                      <a:pt x="607" y="9"/>
                    </a:cubicBezTo>
                    <a:cubicBezTo>
                      <a:pt x="662" y="0"/>
                      <a:pt x="662" y="0"/>
                      <a:pt x="662" y="0"/>
                    </a:cubicBezTo>
                    <a:cubicBezTo>
                      <a:pt x="662" y="0"/>
                      <a:pt x="663" y="0"/>
                      <a:pt x="663" y="0"/>
                    </a:cubicBezTo>
                    <a:cubicBezTo>
                      <a:pt x="732" y="0"/>
                      <a:pt x="732" y="0"/>
                      <a:pt x="732" y="0"/>
                    </a:cubicBezTo>
                    <a:cubicBezTo>
                      <a:pt x="737" y="0"/>
                      <a:pt x="741" y="3"/>
                      <a:pt x="742" y="7"/>
                    </a:cubicBezTo>
                    <a:cubicBezTo>
                      <a:pt x="742" y="7"/>
                      <a:pt x="742" y="8"/>
                      <a:pt x="743" y="8"/>
                    </a:cubicBezTo>
                    <a:cubicBezTo>
                      <a:pt x="819" y="0"/>
                      <a:pt x="819" y="0"/>
                      <a:pt x="819" y="0"/>
                    </a:cubicBezTo>
                    <a:cubicBezTo>
                      <a:pt x="820" y="0"/>
                      <a:pt x="820" y="0"/>
                      <a:pt x="820" y="0"/>
                    </a:cubicBezTo>
                    <a:cubicBezTo>
                      <a:pt x="919" y="0"/>
                      <a:pt x="919" y="0"/>
                      <a:pt x="919" y="0"/>
                    </a:cubicBezTo>
                    <a:cubicBezTo>
                      <a:pt x="920" y="0"/>
                      <a:pt x="922" y="0"/>
                      <a:pt x="923" y="1"/>
                    </a:cubicBezTo>
                    <a:cubicBezTo>
                      <a:pt x="948" y="12"/>
                      <a:pt x="948" y="12"/>
                      <a:pt x="948" y="12"/>
                    </a:cubicBezTo>
                    <a:cubicBezTo>
                      <a:pt x="952" y="14"/>
                      <a:pt x="954" y="18"/>
                      <a:pt x="954" y="22"/>
                    </a:cubicBezTo>
                    <a:cubicBezTo>
                      <a:pt x="954" y="27"/>
                      <a:pt x="951" y="30"/>
                      <a:pt x="947" y="32"/>
                    </a:cubicBezTo>
                    <a:cubicBezTo>
                      <a:pt x="934" y="36"/>
                      <a:pt x="918" y="42"/>
                      <a:pt x="914" y="44"/>
                    </a:cubicBezTo>
                    <a:cubicBezTo>
                      <a:pt x="911" y="47"/>
                      <a:pt x="901" y="61"/>
                      <a:pt x="892" y="73"/>
                    </a:cubicBezTo>
                    <a:cubicBezTo>
                      <a:pt x="892" y="82"/>
                      <a:pt x="892" y="82"/>
                      <a:pt x="892" y="82"/>
                    </a:cubicBezTo>
                    <a:cubicBezTo>
                      <a:pt x="892" y="85"/>
                      <a:pt x="891" y="88"/>
                      <a:pt x="888" y="90"/>
                    </a:cubicBezTo>
                    <a:cubicBezTo>
                      <a:pt x="874" y="102"/>
                      <a:pt x="874" y="102"/>
                      <a:pt x="874" y="102"/>
                    </a:cubicBezTo>
                    <a:cubicBezTo>
                      <a:pt x="873" y="103"/>
                      <a:pt x="871" y="103"/>
                      <a:pt x="870" y="104"/>
                    </a:cubicBezTo>
                    <a:cubicBezTo>
                      <a:pt x="797" y="122"/>
                      <a:pt x="797" y="122"/>
                      <a:pt x="797" y="122"/>
                    </a:cubicBezTo>
                    <a:cubicBezTo>
                      <a:pt x="778" y="136"/>
                      <a:pt x="778" y="136"/>
                      <a:pt x="778" y="136"/>
                    </a:cubicBezTo>
                    <a:cubicBezTo>
                      <a:pt x="750" y="156"/>
                      <a:pt x="750" y="156"/>
                      <a:pt x="750" y="156"/>
                    </a:cubicBezTo>
                    <a:cubicBezTo>
                      <a:pt x="746" y="159"/>
                      <a:pt x="740" y="159"/>
                      <a:pt x="737" y="155"/>
                    </a:cubicBezTo>
                    <a:cubicBezTo>
                      <a:pt x="713" y="131"/>
                      <a:pt x="712" y="127"/>
                      <a:pt x="711" y="125"/>
                    </a:cubicBezTo>
                    <a:cubicBezTo>
                      <a:pt x="710" y="122"/>
                      <a:pt x="708" y="117"/>
                      <a:pt x="717" y="92"/>
                    </a:cubicBezTo>
                    <a:cubicBezTo>
                      <a:pt x="717" y="90"/>
                      <a:pt x="719" y="88"/>
                      <a:pt x="720" y="87"/>
                    </a:cubicBezTo>
                    <a:cubicBezTo>
                      <a:pt x="729" y="80"/>
                      <a:pt x="729" y="80"/>
                      <a:pt x="729" y="80"/>
                    </a:cubicBezTo>
                    <a:cubicBezTo>
                      <a:pt x="714" y="61"/>
                      <a:pt x="714" y="61"/>
                      <a:pt x="714" y="61"/>
                    </a:cubicBezTo>
                    <a:cubicBezTo>
                      <a:pt x="683" y="47"/>
                      <a:pt x="683" y="47"/>
                      <a:pt x="683" y="47"/>
                    </a:cubicBezTo>
                    <a:cubicBezTo>
                      <a:pt x="637" y="56"/>
                      <a:pt x="637" y="56"/>
                      <a:pt x="637" y="56"/>
                    </a:cubicBezTo>
                    <a:cubicBezTo>
                      <a:pt x="640" y="59"/>
                      <a:pt x="640" y="59"/>
                      <a:pt x="640" y="59"/>
                    </a:cubicBezTo>
                    <a:cubicBezTo>
                      <a:pt x="666" y="74"/>
                      <a:pt x="666" y="74"/>
                      <a:pt x="666" y="74"/>
                    </a:cubicBezTo>
                    <a:cubicBezTo>
                      <a:pt x="668" y="76"/>
                      <a:pt x="670" y="79"/>
                      <a:pt x="671" y="82"/>
                    </a:cubicBezTo>
                    <a:cubicBezTo>
                      <a:pt x="674" y="110"/>
                      <a:pt x="674" y="110"/>
                      <a:pt x="674" y="110"/>
                    </a:cubicBezTo>
                    <a:cubicBezTo>
                      <a:pt x="674" y="116"/>
                      <a:pt x="670" y="121"/>
                      <a:pt x="665" y="121"/>
                    </a:cubicBezTo>
                    <a:cubicBezTo>
                      <a:pt x="645" y="124"/>
                      <a:pt x="645" y="124"/>
                      <a:pt x="645" y="124"/>
                    </a:cubicBezTo>
                    <a:cubicBezTo>
                      <a:pt x="641" y="128"/>
                      <a:pt x="641" y="128"/>
                      <a:pt x="641" y="128"/>
                    </a:cubicBezTo>
                    <a:cubicBezTo>
                      <a:pt x="639" y="131"/>
                      <a:pt x="636" y="132"/>
                      <a:pt x="632" y="132"/>
                    </a:cubicBezTo>
                    <a:cubicBezTo>
                      <a:pt x="612" y="129"/>
                      <a:pt x="612" y="129"/>
                      <a:pt x="612" y="129"/>
                    </a:cubicBezTo>
                    <a:cubicBezTo>
                      <a:pt x="611" y="129"/>
                      <a:pt x="609" y="128"/>
                      <a:pt x="608" y="128"/>
                    </a:cubicBezTo>
                    <a:cubicBezTo>
                      <a:pt x="603" y="125"/>
                      <a:pt x="603" y="125"/>
                      <a:pt x="603" y="125"/>
                    </a:cubicBezTo>
                    <a:cubicBezTo>
                      <a:pt x="601" y="124"/>
                      <a:pt x="600" y="123"/>
                      <a:pt x="599" y="121"/>
                    </a:cubicBezTo>
                    <a:cubicBezTo>
                      <a:pt x="589" y="107"/>
                      <a:pt x="589" y="107"/>
                      <a:pt x="589" y="107"/>
                    </a:cubicBezTo>
                    <a:cubicBezTo>
                      <a:pt x="558" y="107"/>
                      <a:pt x="558" y="107"/>
                      <a:pt x="558" y="107"/>
                    </a:cubicBezTo>
                    <a:cubicBezTo>
                      <a:pt x="555" y="125"/>
                      <a:pt x="555" y="125"/>
                      <a:pt x="555" y="125"/>
                    </a:cubicBezTo>
                    <a:cubicBezTo>
                      <a:pt x="554" y="130"/>
                      <a:pt x="551" y="133"/>
                      <a:pt x="546" y="134"/>
                    </a:cubicBezTo>
                    <a:cubicBezTo>
                      <a:pt x="502" y="137"/>
                      <a:pt x="502" y="137"/>
                      <a:pt x="502" y="137"/>
                    </a:cubicBezTo>
                    <a:cubicBezTo>
                      <a:pt x="478" y="161"/>
                      <a:pt x="478" y="161"/>
                      <a:pt x="478" y="161"/>
                    </a:cubicBezTo>
                    <a:cubicBezTo>
                      <a:pt x="510" y="172"/>
                      <a:pt x="510" y="172"/>
                      <a:pt x="510" y="172"/>
                    </a:cubicBezTo>
                    <a:cubicBezTo>
                      <a:pt x="513" y="173"/>
                      <a:pt x="515" y="175"/>
                      <a:pt x="516" y="178"/>
                    </a:cubicBezTo>
                    <a:cubicBezTo>
                      <a:pt x="516" y="179"/>
                      <a:pt x="517" y="179"/>
                      <a:pt x="517" y="180"/>
                    </a:cubicBezTo>
                    <a:cubicBezTo>
                      <a:pt x="534" y="177"/>
                      <a:pt x="534" y="177"/>
                      <a:pt x="534" y="177"/>
                    </a:cubicBezTo>
                    <a:cubicBezTo>
                      <a:pt x="545" y="143"/>
                      <a:pt x="545" y="143"/>
                      <a:pt x="545" y="143"/>
                    </a:cubicBezTo>
                    <a:cubicBezTo>
                      <a:pt x="547" y="139"/>
                      <a:pt x="550" y="136"/>
                      <a:pt x="555" y="136"/>
                    </a:cubicBezTo>
                    <a:cubicBezTo>
                      <a:pt x="599" y="136"/>
                      <a:pt x="599" y="136"/>
                      <a:pt x="599" y="136"/>
                    </a:cubicBezTo>
                    <a:cubicBezTo>
                      <a:pt x="602" y="136"/>
                      <a:pt x="605" y="138"/>
                      <a:pt x="607" y="140"/>
                    </a:cubicBezTo>
                    <a:cubicBezTo>
                      <a:pt x="618" y="154"/>
                      <a:pt x="618" y="154"/>
                      <a:pt x="618" y="154"/>
                    </a:cubicBezTo>
                    <a:cubicBezTo>
                      <a:pt x="659" y="193"/>
                      <a:pt x="659" y="193"/>
                      <a:pt x="659" y="193"/>
                    </a:cubicBezTo>
                    <a:cubicBezTo>
                      <a:pt x="661" y="195"/>
                      <a:pt x="662" y="198"/>
                      <a:pt x="662" y="201"/>
                    </a:cubicBezTo>
                    <a:cubicBezTo>
                      <a:pt x="662" y="204"/>
                      <a:pt x="660" y="207"/>
                      <a:pt x="658" y="209"/>
                    </a:cubicBezTo>
                    <a:cubicBezTo>
                      <a:pt x="642" y="221"/>
                      <a:pt x="642" y="221"/>
                      <a:pt x="642" y="221"/>
                    </a:cubicBezTo>
                    <a:cubicBezTo>
                      <a:pt x="640" y="222"/>
                      <a:pt x="638" y="223"/>
                      <a:pt x="636" y="223"/>
                    </a:cubicBezTo>
                    <a:cubicBezTo>
                      <a:pt x="602" y="223"/>
                      <a:pt x="602" y="223"/>
                      <a:pt x="602" y="223"/>
                    </a:cubicBezTo>
                    <a:cubicBezTo>
                      <a:pt x="599" y="225"/>
                      <a:pt x="599" y="225"/>
                      <a:pt x="599" y="225"/>
                    </a:cubicBezTo>
                    <a:cubicBezTo>
                      <a:pt x="608" y="235"/>
                      <a:pt x="608" y="235"/>
                      <a:pt x="608" y="235"/>
                    </a:cubicBezTo>
                    <a:cubicBezTo>
                      <a:pt x="610" y="238"/>
                      <a:pt x="611" y="241"/>
                      <a:pt x="610" y="244"/>
                    </a:cubicBezTo>
                    <a:cubicBezTo>
                      <a:pt x="606" y="263"/>
                      <a:pt x="606" y="263"/>
                      <a:pt x="606" y="263"/>
                    </a:cubicBezTo>
                    <a:cubicBezTo>
                      <a:pt x="605" y="268"/>
                      <a:pt x="601" y="271"/>
                      <a:pt x="596" y="271"/>
                    </a:cubicBezTo>
                    <a:cubicBezTo>
                      <a:pt x="565" y="271"/>
                      <a:pt x="565" y="271"/>
                      <a:pt x="565" y="271"/>
                    </a:cubicBezTo>
                    <a:cubicBezTo>
                      <a:pt x="497" y="314"/>
                      <a:pt x="497" y="314"/>
                      <a:pt x="497" y="314"/>
                    </a:cubicBezTo>
                    <a:cubicBezTo>
                      <a:pt x="495" y="333"/>
                      <a:pt x="495" y="333"/>
                      <a:pt x="495" y="333"/>
                    </a:cubicBezTo>
                    <a:cubicBezTo>
                      <a:pt x="494" y="335"/>
                      <a:pt x="493" y="338"/>
                      <a:pt x="491" y="339"/>
                    </a:cubicBezTo>
                    <a:cubicBezTo>
                      <a:pt x="455" y="369"/>
                      <a:pt x="455" y="369"/>
                      <a:pt x="455" y="369"/>
                    </a:cubicBezTo>
                    <a:cubicBezTo>
                      <a:pt x="451" y="401"/>
                      <a:pt x="451" y="401"/>
                      <a:pt x="451" y="401"/>
                    </a:cubicBezTo>
                    <a:cubicBezTo>
                      <a:pt x="450" y="406"/>
                      <a:pt x="446" y="410"/>
                      <a:pt x="441" y="410"/>
                    </a:cubicBezTo>
                    <a:cubicBezTo>
                      <a:pt x="427" y="412"/>
                      <a:pt x="427" y="412"/>
                      <a:pt x="427" y="412"/>
                    </a:cubicBezTo>
                    <a:cubicBezTo>
                      <a:pt x="422" y="412"/>
                      <a:pt x="418" y="410"/>
                      <a:pt x="416" y="406"/>
                    </a:cubicBezTo>
                    <a:cubicBezTo>
                      <a:pt x="403" y="376"/>
                      <a:pt x="403" y="376"/>
                      <a:pt x="403" y="376"/>
                    </a:cubicBezTo>
                    <a:cubicBezTo>
                      <a:pt x="343" y="394"/>
                      <a:pt x="343" y="394"/>
                      <a:pt x="343" y="394"/>
                    </a:cubicBezTo>
                    <a:cubicBezTo>
                      <a:pt x="331" y="436"/>
                      <a:pt x="331" y="436"/>
                      <a:pt x="331" y="436"/>
                    </a:cubicBezTo>
                    <a:cubicBezTo>
                      <a:pt x="339" y="439"/>
                      <a:pt x="347" y="442"/>
                      <a:pt x="351" y="443"/>
                    </a:cubicBezTo>
                    <a:cubicBezTo>
                      <a:pt x="353" y="441"/>
                      <a:pt x="356" y="438"/>
                      <a:pt x="358" y="436"/>
                    </a:cubicBezTo>
                    <a:cubicBezTo>
                      <a:pt x="360" y="434"/>
                      <a:pt x="363" y="433"/>
                      <a:pt x="366" y="433"/>
                    </a:cubicBezTo>
                    <a:cubicBezTo>
                      <a:pt x="388" y="433"/>
                      <a:pt x="388" y="433"/>
                      <a:pt x="388" y="433"/>
                    </a:cubicBezTo>
                    <a:cubicBezTo>
                      <a:pt x="391" y="433"/>
                      <a:pt x="394" y="434"/>
                      <a:pt x="396" y="437"/>
                    </a:cubicBezTo>
                    <a:cubicBezTo>
                      <a:pt x="398" y="440"/>
                      <a:pt x="398" y="443"/>
                      <a:pt x="397" y="446"/>
                    </a:cubicBezTo>
                    <a:cubicBezTo>
                      <a:pt x="388" y="473"/>
                      <a:pt x="388" y="473"/>
                      <a:pt x="388" y="473"/>
                    </a:cubicBezTo>
                    <a:cubicBezTo>
                      <a:pt x="412" y="480"/>
                      <a:pt x="412" y="480"/>
                      <a:pt x="412" y="480"/>
                    </a:cubicBezTo>
                    <a:cubicBezTo>
                      <a:pt x="416" y="481"/>
                      <a:pt x="419" y="485"/>
                      <a:pt x="419" y="490"/>
                    </a:cubicBezTo>
                    <a:cubicBezTo>
                      <a:pt x="419" y="511"/>
                      <a:pt x="419" y="511"/>
                      <a:pt x="419" y="511"/>
                    </a:cubicBezTo>
                    <a:cubicBezTo>
                      <a:pt x="436" y="517"/>
                      <a:pt x="436" y="517"/>
                      <a:pt x="436" y="517"/>
                    </a:cubicBezTo>
                    <a:cubicBezTo>
                      <a:pt x="462" y="502"/>
                      <a:pt x="462" y="502"/>
                      <a:pt x="462" y="502"/>
                    </a:cubicBezTo>
                    <a:cubicBezTo>
                      <a:pt x="463" y="501"/>
                      <a:pt x="465" y="500"/>
                      <a:pt x="467" y="500"/>
                    </a:cubicBezTo>
                    <a:cubicBezTo>
                      <a:pt x="553" y="500"/>
                      <a:pt x="553" y="500"/>
                      <a:pt x="553" y="500"/>
                    </a:cubicBezTo>
                    <a:cubicBezTo>
                      <a:pt x="556" y="500"/>
                      <a:pt x="558" y="501"/>
                      <a:pt x="560" y="502"/>
                    </a:cubicBezTo>
                    <a:cubicBezTo>
                      <a:pt x="632" y="561"/>
                      <a:pt x="632" y="561"/>
                      <a:pt x="632" y="561"/>
                    </a:cubicBezTo>
                    <a:cubicBezTo>
                      <a:pt x="634" y="563"/>
                      <a:pt x="636" y="566"/>
                      <a:pt x="636" y="569"/>
                    </a:cubicBezTo>
                    <a:cubicBezTo>
                      <a:pt x="636" y="578"/>
                      <a:pt x="635" y="588"/>
                      <a:pt x="634" y="596"/>
                    </a:cubicBezTo>
                    <a:cubicBezTo>
                      <a:pt x="648" y="602"/>
                      <a:pt x="688" y="612"/>
                      <a:pt x="723" y="619"/>
                    </a:cubicBezTo>
                    <a:cubicBezTo>
                      <a:pt x="726" y="620"/>
                      <a:pt x="729" y="622"/>
                      <a:pt x="730" y="625"/>
                    </a:cubicBezTo>
                    <a:cubicBezTo>
                      <a:pt x="745" y="660"/>
                      <a:pt x="745" y="660"/>
                      <a:pt x="745" y="660"/>
                    </a:cubicBezTo>
                    <a:cubicBezTo>
                      <a:pt x="746" y="663"/>
                      <a:pt x="746" y="666"/>
                      <a:pt x="745" y="668"/>
                    </a:cubicBezTo>
                    <a:cubicBezTo>
                      <a:pt x="708" y="765"/>
                      <a:pt x="708" y="765"/>
                      <a:pt x="708" y="765"/>
                    </a:cubicBezTo>
                    <a:cubicBezTo>
                      <a:pt x="708" y="766"/>
                      <a:pt x="707" y="767"/>
                      <a:pt x="707" y="768"/>
                    </a:cubicBezTo>
                    <a:cubicBezTo>
                      <a:pt x="589" y="916"/>
                      <a:pt x="589" y="916"/>
                      <a:pt x="589" y="916"/>
                    </a:cubicBezTo>
                    <a:cubicBezTo>
                      <a:pt x="589" y="980"/>
                      <a:pt x="589" y="980"/>
                      <a:pt x="589" y="980"/>
                    </a:cubicBezTo>
                    <a:cubicBezTo>
                      <a:pt x="618" y="1009"/>
                      <a:pt x="618" y="1009"/>
                      <a:pt x="618" y="1009"/>
                    </a:cubicBezTo>
                    <a:cubicBezTo>
                      <a:pt x="621" y="1013"/>
                      <a:pt x="622" y="1018"/>
                      <a:pt x="619" y="1022"/>
                    </a:cubicBezTo>
                    <a:cubicBezTo>
                      <a:pt x="617" y="1025"/>
                      <a:pt x="614" y="1027"/>
                      <a:pt x="611" y="1027"/>
                    </a:cubicBezTo>
                    <a:moveTo>
                      <a:pt x="389" y="495"/>
                    </a:moveTo>
                    <a:cubicBezTo>
                      <a:pt x="398" y="514"/>
                      <a:pt x="398" y="514"/>
                      <a:pt x="398" y="514"/>
                    </a:cubicBezTo>
                    <a:cubicBezTo>
                      <a:pt x="398" y="497"/>
                      <a:pt x="398" y="497"/>
                      <a:pt x="398" y="497"/>
                    </a:cubicBezTo>
                    <a:cubicBezTo>
                      <a:pt x="389" y="495"/>
                      <a:pt x="389" y="495"/>
                      <a:pt x="389" y="49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80" tIns="45690" rIns="91380" bIns="456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/>
              </a:p>
            </p:txBody>
          </p:sp>
          <p:sp>
            <p:nvSpPr>
              <p:cNvPr id="6" name="Freeform 8">
                <a:extLst>
                  <a:ext uri="{FF2B5EF4-FFF2-40B4-BE49-F238E27FC236}">
                    <a16:creationId xmlns:a16="http://schemas.microsoft.com/office/drawing/2014/main" id="{348DDF8E-2E66-4852-AAE0-88B44DE650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96859" y="4902379"/>
                <a:ext cx="1566923" cy="1125121"/>
              </a:xfrm>
              <a:custGeom>
                <a:avLst/>
                <a:gdLst>
                  <a:gd name="T0" fmla="*/ 235 w 1153"/>
                  <a:gd name="T1" fmla="*/ 777 h 829"/>
                  <a:gd name="T2" fmla="*/ 208 w 1153"/>
                  <a:gd name="T3" fmla="*/ 607 h 829"/>
                  <a:gd name="T4" fmla="*/ 184 w 1153"/>
                  <a:gd name="T5" fmla="*/ 536 h 829"/>
                  <a:gd name="T6" fmla="*/ 111 w 1153"/>
                  <a:gd name="T7" fmla="*/ 535 h 829"/>
                  <a:gd name="T8" fmla="*/ 3 w 1153"/>
                  <a:gd name="T9" fmla="*/ 457 h 829"/>
                  <a:gd name="T10" fmla="*/ 3 w 1153"/>
                  <a:gd name="T11" fmla="*/ 389 h 829"/>
                  <a:gd name="T12" fmla="*/ 146 w 1153"/>
                  <a:gd name="T13" fmla="*/ 282 h 829"/>
                  <a:gd name="T14" fmla="*/ 212 w 1153"/>
                  <a:gd name="T15" fmla="*/ 307 h 829"/>
                  <a:gd name="T16" fmla="*/ 302 w 1153"/>
                  <a:gd name="T17" fmla="*/ 311 h 829"/>
                  <a:gd name="T18" fmla="*/ 340 w 1153"/>
                  <a:gd name="T19" fmla="*/ 299 h 829"/>
                  <a:gd name="T20" fmla="*/ 297 w 1153"/>
                  <a:gd name="T21" fmla="*/ 284 h 829"/>
                  <a:gd name="T22" fmla="*/ 263 w 1153"/>
                  <a:gd name="T23" fmla="*/ 281 h 829"/>
                  <a:gd name="T24" fmla="*/ 218 w 1153"/>
                  <a:gd name="T25" fmla="*/ 227 h 829"/>
                  <a:gd name="T26" fmla="*/ 228 w 1153"/>
                  <a:gd name="T27" fmla="*/ 291 h 829"/>
                  <a:gd name="T28" fmla="*/ 150 w 1153"/>
                  <a:gd name="T29" fmla="*/ 248 h 829"/>
                  <a:gd name="T30" fmla="*/ 78 w 1153"/>
                  <a:gd name="T31" fmla="*/ 290 h 829"/>
                  <a:gd name="T32" fmla="*/ 83 w 1153"/>
                  <a:gd name="T33" fmla="*/ 225 h 829"/>
                  <a:gd name="T34" fmla="*/ 103 w 1153"/>
                  <a:gd name="T35" fmla="*/ 203 h 829"/>
                  <a:gd name="T36" fmla="*/ 110 w 1153"/>
                  <a:gd name="T37" fmla="*/ 162 h 829"/>
                  <a:gd name="T38" fmla="*/ 114 w 1153"/>
                  <a:gd name="T39" fmla="*/ 122 h 829"/>
                  <a:gd name="T40" fmla="*/ 169 w 1153"/>
                  <a:gd name="T41" fmla="*/ 150 h 829"/>
                  <a:gd name="T42" fmla="*/ 280 w 1153"/>
                  <a:gd name="T43" fmla="*/ 120 h 829"/>
                  <a:gd name="T44" fmla="*/ 233 w 1153"/>
                  <a:gd name="T45" fmla="*/ 132 h 829"/>
                  <a:gd name="T46" fmla="*/ 202 w 1153"/>
                  <a:gd name="T47" fmla="*/ 134 h 829"/>
                  <a:gd name="T48" fmla="*/ 169 w 1153"/>
                  <a:gd name="T49" fmla="*/ 99 h 829"/>
                  <a:gd name="T50" fmla="*/ 279 w 1153"/>
                  <a:gd name="T51" fmla="*/ 30 h 829"/>
                  <a:gd name="T52" fmla="*/ 355 w 1153"/>
                  <a:gd name="T53" fmla="*/ 54 h 829"/>
                  <a:gd name="T54" fmla="*/ 359 w 1153"/>
                  <a:gd name="T55" fmla="*/ 60 h 829"/>
                  <a:gd name="T56" fmla="*/ 448 w 1153"/>
                  <a:gd name="T57" fmla="*/ 43 h 829"/>
                  <a:gd name="T58" fmla="*/ 508 w 1153"/>
                  <a:gd name="T59" fmla="*/ 13 h 829"/>
                  <a:gd name="T60" fmla="*/ 681 w 1153"/>
                  <a:gd name="T61" fmla="*/ 0 h 829"/>
                  <a:gd name="T62" fmla="*/ 854 w 1153"/>
                  <a:gd name="T63" fmla="*/ 24 h 829"/>
                  <a:gd name="T64" fmla="*/ 1152 w 1153"/>
                  <a:gd name="T65" fmla="*/ 75 h 829"/>
                  <a:gd name="T66" fmla="*/ 1115 w 1153"/>
                  <a:gd name="T67" fmla="*/ 102 h 829"/>
                  <a:gd name="T68" fmla="*/ 1091 w 1153"/>
                  <a:gd name="T69" fmla="*/ 161 h 829"/>
                  <a:gd name="T70" fmla="*/ 1033 w 1153"/>
                  <a:gd name="T71" fmla="*/ 139 h 829"/>
                  <a:gd name="T72" fmla="*/ 1001 w 1153"/>
                  <a:gd name="T73" fmla="*/ 128 h 829"/>
                  <a:gd name="T74" fmla="*/ 978 w 1153"/>
                  <a:gd name="T75" fmla="*/ 156 h 829"/>
                  <a:gd name="T76" fmla="*/ 995 w 1153"/>
                  <a:gd name="T77" fmla="*/ 214 h 829"/>
                  <a:gd name="T78" fmla="*/ 996 w 1153"/>
                  <a:gd name="T79" fmla="*/ 274 h 829"/>
                  <a:gd name="T80" fmla="*/ 969 w 1153"/>
                  <a:gd name="T81" fmla="*/ 307 h 829"/>
                  <a:gd name="T82" fmla="*/ 913 w 1153"/>
                  <a:gd name="T83" fmla="*/ 269 h 829"/>
                  <a:gd name="T84" fmla="*/ 936 w 1153"/>
                  <a:gd name="T85" fmla="*/ 288 h 829"/>
                  <a:gd name="T86" fmla="*/ 951 w 1153"/>
                  <a:gd name="T87" fmla="*/ 378 h 829"/>
                  <a:gd name="T88" fmla="*/ 865 w 1153"/>
                  <a:gd name="T89" fmla="*/ 416 h 829"/>
                  <a:gd name="T90" fmla="*/ 891 w 1153"/>
                  <a:gd name="T91" fmla="*/ 468 h 829"/>
                  <a:gd name="T92" fmla="*/ 848 w 1153"/>
                  <a:gd name="T93" fmla="*/ 507 h 829"/>
                  <a:gd name="T94" fmla="*/ 849 w 1153"/>
                  <a:gd name="T95" fmla="*/ 552 h 829"/>
                  <a:gd name="T96" fmla="*/ 805 w 1153"/>
                  <a:gd name="T97" fmla="*/ 486 h 829"/>
                  <a:gd name="T98" fmla="*/ 768 w 1153"/>
                  <a:gd name="T99" fmla="*/ 424 h 829"/>
                  <a:gd name="T100" fmla="*/ 708 w 1153"/>
                  <a:gd name="T101" fmla="*/ 441 h 829"/>
                  <a:gd name="T102" fmla="*/ 700 w 1153"/>
                  <a:gd name="T103" fmla="*/ 462 h 829"/>
                  <a:gd name="T104" fmla="*/ 652 w 1153"/>
                  <a:gd name="T105" fmla="*/ 499 h 829"/>
                  <a:gd name="T106" fmla="*/ 602 w 1153"/>
                  <a:gd name="T107" fmla="*/ 408 h 829"/>
                  <a:gd name="T108" fmla="*/ 469 w 1153"/>
                  <a:gd name="T109" fmla="*/ 346 h 829"/>
                  <a:gd name="T110" fmla="*/ 512 w 1153"/>
                  <a:gd name="T111" fmla="*/ 373 h 829"/>
                  <a:gd name="T112" fmla="*/ 510 w 1153"/>
                  <a:gd name="T113" fmla="*/ 442 h 829"/>
                  <a:gd name="T114" fmla="*/ 379 w 1153"/>
                  <a:gd name="T115" fmla="*/ 362 h 829"/>
                  <a:gd name="T116" fmla="*/ 496 w 1153"/>
                  <a:gd name="T117" fmla="*/ 460 h 829"/>
                  <a:gd name="T118" fmla="*/ 480 w 1153"/>
                  <a:gd name="T119" fmla="*/ 539 h 829"/>
                  <a:gd name="T120" fmla="*/ 420 w 1153"/>
                  <a:gd name="T121" fmla="*/ 631 h 829"/>
                  <a:gd name="T122" fmla="*/ 394 w 1153"/>
                  <a:gd name="T123" fmla="*/ 729 h 829"/>
                  <a:gd name="T124" fmla="*/ 1054 w 1153"/>
                  <a:gd name="T125" fmla="*/ 135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" h="829">
                    <a:moveTo>
                      <a:pt x="306" y="829"/>
                    </a:moveTo>
                    <a:cubicBezTo>
                      <a:pt x="266" y="829"/>
                      <a:pt x="266" y="829"/>
                      <a:pt x="266" y="829"/>
                    </a:cubicBezTo>
                    <a:cubicBezTo>
                      <a:pt x="262" y="829"/>
                      <a:pt x="258" y="827"/>
                      <a:pt x="257" y="823"/>
                    </a:cubicBezTo>
                    <a:cubicBezTo>
                      <a:pt x="235" y="777"/>
                      <a:pt x="235" y="777"/>
                      <a:pt x="235" y="777"/>
                    </a:cubicBezTo>
                    <a:cubicBezTo>
                      <a:pt x="234" y="776"/>
                      <a:pt x="234" y="776"/>
                      <a:pt x="234" y="776"/>
                    </a:cubicBezTo>
                    <a:cubicBezTo>
                      <a:pt x="204" y="699"/>
                      <a:pt x="205" y="695"/>
                      <a:pt x="206" y="691"/>
                    </a:cubicBezTo>
                    <a:cubicBezTo>
                      <a:pt x="208" y="687"/>
                      <a:pt x="217" y="661"/>
                      <a:pt x="220" y="651"/>
                    </a:cubicBezTo>
                    <a:cubicBezTo>
                      <a:pt x="208" y="607"/>
                      <a:pt x="208" y="607"/>
                      <a:pt x="208" y="607"/>
                    </a:cubicBezTo>
                    <a:cubicBezTo>
                      <a:pt x="191" y="578"/>
                      <a:pt x="191" y="578"/>
                      <a:pt x="191" y="578"/>
                    </a:cubicBezTo>
                    <a:cubicBezTo>
                      <a:pt x="190" y="576"/>
                      <a:pt x="190" y="574"/>
                      <a:pt x="190" y="573"/>
                    </a:cubicBezTo>
                    <a:cubicBezTo>
                      <a:pt x="190" y="544"/>
                      <a:pt x="190" y="544"/>
                      <a:pt x="190" y="544"/>
                    </a:cubicBezTo>
                    <a:cubicBezTo>
                      <a:pt x="184" y="536"/>
                      <a:pt x="184" y="536"/>
                      <a:pt x="184" y="536"/>
                    </a:cubicBezTo>
                    <a:cubicBezTo>
                      <a:pt x="171" y="536"/>
                      <a:pt x="171" y="536"/>
                      <a:pt x="171" y="536"/>
                    </a:cubicBezTo>
                    <a:cubicBezTo>
                      <a:pt x="168" y="536"/>
                      <a:pt x="165" y="535"/>
                      <a:pt x="163" y="533"/>
                    </a:cubicBezTo>
                    <a:cubicBezTo>
                      <a:pt x="152" y="521"/>
                      <a:pt x="152" y="521"/>
                      <a:pt x="152" y="521"/>
                    </a:cubicBezTo>
                    <a:cubicBezTo>
                      <a:pt x="111" y="535"/>
                      <a:pt x="111" y="535"/>
                      <a:pt x="111" y="535"/>
                    </a:cubicBezTo>
                    <a:cubicBezTo>
                      <a:pt x="110" y="536"/>
                      <a:pt x="109" y="536"/>
                      <a:pt x="107" y="536"/>
                    </a:cubicBezTo>
                    <a:cubicBezTo>
                      <a:pt x="71" y="536"/>
                      <a:pt x="71" y="536"/>
                      <a:pt x="71" y="536"/>
                    </a:cubicBezTo>
                    <a:cubicBezTo>
                      <a:pt x="68" y="536"/>
                      <a:pt x="65" y="535"/>
                      <a:pt x="63" y="532"/>
                    </a:cubicBezTo>
                    <a:cubicBezTo>
                      <a:pt x="3" y="457"/>
                      <a:pt x="3" y="457"/>
                      <a:pt x="3" y="457"/>
                    </a:cubicBezTo>
                    <a:cubicBezTo>
                      <a:pt x="0" y="454"/>
                      <a:pt x="0" y="450"/>
                      <a:pt x="1" y="447"/>
                    </a:cubicBezTo>
                    <a:cubicBezTo>
                      <a:pt x="11" y="424"/>
                      <a:pt x="11" y="424"/>
                      <a:pt x="11" y="424"/>
                    </a:cubicBezTo>
                    <a:cubicBezTo>
                      <a:pt x="1" y="401"/>
                      <a:pt x="1" y="401"/>
                      <a:pt x="1" y="401"/>
                    </a:cubicBezTo>
                    <a:cubicBezTo>
                      <a:pt x="0" y="397"/>
                      <a:pt x="0" y="392"/>
                      <a:pt x="3" y="389"/>
                    </a:cubicBezTo>
                    <a:cubicBezTo>
                      <a:pt x="91" y="297"/>
                      <a:pt x="91" y="297"/>
                      <a:pt x="91" y="297"/>
                    </a:cubicBezTo>
                    <a:cubicBezTo>
                      <a:pt x="93" y="295"/>
                      <a:pt x="96" y="294"/>
                      <a:pt x="99" y="294"/>
                    </a:cubicBezTo>
                    <a:cubicBezTo>
                      <a:pt x="120" y="294"/>
                      <a:pt x="120" y="294"/>
                      <a:pt x="120" y="294"/>
                    </a:cubicBezTo>
                    <a:cubicBezTo>
                      <a:pt x="146" y="282"/>
                      <a:pt x="146" y="282"/>
                      <a:pt x="146" y="282"/>
                    </a:cubicBezTo>
                    <a:cubicBezTo>
                      <a:pt x="147" y="281"/>
                      <a:pt x="149" y="281"/>
                      <a:pt x="150" y="281"/>
                    </a:cubicBezTo>
                    <a:cubicBezTo>
                      <a:pt x="194" y="282"/>
                      <a:pt x="194" y="282"/>
                      <a:pt x="194" y="282"/>
                    </a:cubicBezTo>
                    <a:cubicBezTo>
                      <a:pt x="198" y="282"/>
                      <a:pt x="202" y="285"/>
                      <a:pt x="203" y="288"/>
                    </a:cubicBezTo>
                    <a:cubicBezTo>
                      <a:pt x="212" y="307"/>
                      <a:pt x="212" y="307"/>
                      <a:pt x="212" y="307"/>
                    </a:cubicBezTo>
                    <a:cubicBezTo>
                      <a:pt x="251" y="314"/>
                      <a:pt x="251" y="314"/>
                      <a:pt x="251" y="314"/>
                    </a:cubicBezTo>
                    <a:cubicBezTo>
                      <a:pt x="256" y="315"/>
                      <a:pt x="256" y="315"/>
                      <a:pt x="256" y="315"/>
                    </a:cubicBezTo>
                    <a:cubicBezTo>
                      <a:pt x="258" y="311"/>
                      <a:pt x="262" y="308"/>
                      <a:pt x="267" y="309"/>
                    </a:cubicBezTo>
                    <a:cubicBezTo>
                      <a:pt x="302" y="311"/>
                      <a:pt x="302" y="311"/>
                      <a:pt x="302" y="311"/>
                    </a:cubicBezTo>
                    <a:cubicBezTo>
                      <a:pt x="355" y="317"/>
                      <a:pt x="355" y="317"/>
                      <a:pt x="355" y="317"/>
                    </a:cubicBezTo>
                    <a:cubicBezTo>
                      <a:pt x="359" y="316"/>
                      <a:pt x="359" y="316"/>
                      <a:pt x="359" y="316"/>
                    </a:cubicBezTo>
                    <a:cubicBezTo>
                      <a:pt x="360" y="295"/>
                      <a:pt x="360" y="295"/>
                      <a:pt x="360" y="295"/>
                    </a:cubicBezTo>
                    <a:cubicBezTo>
                      <a:pt x="340" y="299"/>
                      <a:pt x="340" y="299"/>
                      <a:pt x="340" y="299"/>
                    </a:cubicBezTo>
                    <a:cubicBezTo>
                      <a:pt x="336" y="300"/>
                      <a:pt x="333" y="299"/>
                      <a:pt x="330" y="297"/>
                    </a:cubicBezTo>
                    <a:cubicBezTo>
                      <a:pt x="298" y="266"/>
                      <a:pt x="298" y="266"/>
                      <a:pt x="298" y="266"/>
                    </a:cubicBezTo>
                    <a:cubicBezTo>
                      <a:pt x="297" y="266"/>
                      <a:pt x="297" y="266"/>
                      <a:pt x="297" y="266"/>
                    </a:cubicBezTo>
                    <a:cubicBezTo>
                      <a:pt x="297" y="284"/>
                      <a:pt x="297" y="284"/>
                      <a:pt x="297" y="284"/>
                    </a:cubicBezTo>
                    <a:cubicBezTo>
                      <a:pt x="297" y="287"/>
                      <a:pt x="295" y="291"/>
                      <a:pt x="292" y="293"/>
                    </a:cubicBezTo>
                    <a:cubicBezTo>
                      <a:pt x="288" y="294"/>
                      <a:pt x="284" y="294"/>
                      <a:pt x="281" y="292"/>
                    </a:cubicBezTo>
                    <a:cubicBezTo>
                      <a:pt x="267" y="284"/>
                      <a:pt x="267" y="284"/>
                      <a:pt x="267" y="284"/>
                    </a:cubicBezTo>
                    <a:cubicBezTo>
                      <a:pt x="265" y="283"/>
                      <a:pt x="264" y="282"/>
                      <a:pt x="263" y="281"/>
                    </a:cubicBezTo>
                    <a:cubicBezTo>
                      <a:pt x="250" y="262"/>
                      <a:pt x="250" y="262"/>
                      <a:pt x="250" y="262"/>
                    </a:cubicBezTo>
                    <a:cubicBezTo>
                      <a:pt x="250" y="261"/>
                      <a:pt x="250" y="261"/>
                      <a:pt x="250" y="261"/>
                    </a:cubicBezTo>
                    <a:cubicBezTo>
                      <a:pt x="228" y="223"/>
                      <a:pt x="228" y="223"/>
                      <a:pt x="228" y="223"/>
                    </a:cubicBezTo>
                    <a:cubicBezTo>
                      <a:pt x="218" y="227"/>
                      <a:pt x="218" y="227"/>
                      <a:pt x="218" y="227"/>
                    </a:cubicBezTo>
                    <a:cubicBezTo>
                      <a:pt x="247" y="262"/>
                      <a:pt x="247" y="262"/>
                      <a:pt x="247" y="262"/>
                    </a:cubicBezTo>
                    <a:cubicBezTo>
                      <a:pt x="250" y="266"/>
                      <a:pt x="251" y="271"/>
                      <a:pt x="248" y="275"/>
                    </a:cubicBezTo>
                    <a:cubicBezTo>
                      <a:pt x="239" y="287"/>
                      <a:pt x="239" y="287"/>
                      <a:pt x="239" y="287"/>
                    </a:cubicBezTo>
                    <a:cubicBezTo>
                      <a:pt x="236" y="290"/>
                      <a:pt x="232" y="292"/>
                      <a:pt x="228" y="291"/>
                    </a:cubicBezTo>
                    <a:cubicBezTo>
                      <a:pt x="224" y="290"/>
                      <a:pt x="221" y="286"/>
                      <a:pt x="221" y="282"/>
                    </a:cubicBezTo>
                    <a:cubicBezTo>
                      <a:pt x="218" y="267"/>
                      <a:pt x="218" y="267"/>
                      <a:pt x="218" y="267"/>
                    </a:cubicBezTo>
                    <a:cubicBezTo>
                      <a:pt x="193" y="244"/>
                      <a:pt x="193" y="244"/>
                      <a:pt x="193" y="244"/>
                    </a:cubicBezTo>
                    <a:cubicBezTo>
                      <a:pt x="150" y="248"/>
                      <a:pt x="150" y="248"/>
                      <a:pt x="150" y="248"/>
                    </a:cubicBezTo>
                    <a:cubicBezTo>
                      <a:pt x="129" y="279"/>
                      <a:pt x="129" y="279"/>
                      <a:pt x="129" y="279"/>
                    </a:cubicBezTo>
                    <a:cubicBezTo>
                      <a:pt x="128" y="282"/>
                      <a:pt x="125" y="283"/>
                      <a:pt x="123" y="284"/>
                    </a:cubicBezTo>
                    <a:cubicBezTo>
                      <a:pt x="86" y="292"/>
                      <a:pt x="86" y="292"/>
                      <a:pt x="86" y="292"/>
                    </a:cubicBezTo>
                    <a:cubicBezTo>
                      <a:pt x="83" y="293"/>
                      <a:pt x="80" y="292"/>
                      <a:pt x="78" y="290"/>
                    </a:cubicBezTo>
                    <a:cubicBezTo>
                      <a:pt x="75" y="288"/>
                      <a:pt x="74" y="286"/>
                      <a:pt x="74" y="282"/>
                    </a:cubicBezTo>
                    <a:cubicBezTo>
                      <a:pt x="72" y="235"/>
                      <a:pt x="72" y="235"/>
                      <a:pt x="72" y="235"/>
                    </a:cubicBezTo>
                    <a:cubicBezTo>
                      <a:pt x="72" y="233"/>
                      <a:pt x="73" y="230"/>
                      <a:pt x="75" y="228"/>
                    </a:cubicBezTo>
                    <a:cubicBezTo>
                      <a:pt x="77" y="226"/>
                      <a:pt x="80" y="225"/>
                      <a:pt x="83" y="225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8" y="217"/>
                      <a:pt x="118" y="217"/>
                      <a:pt x="118" y="217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105" y="210"/>
                      <a:pt x="103" y="207"/>
                      <a:pt x="103" y="203"/>
                    </a:cubicBezTo>
                    <a:cubicBezTo>
                      <a:pt x="103" y="200"/>
                      <a:pt x="105" y="196"/>
                      <a:pt x="108" y="194"/>
                    </a:cubicBezTo>
                    <a:cubicBezTo>
                      <a:pt x="128" y="181"/>
                      <a:pt x="128" y="181"/>
                      <a:pt x="128" y="181"/>
                    </a:cubicBezTo>
                    <a:cubicBezTo>
                      <a:pt x="115" y="172"/>
                      <a:pt x="115" y="172"/>
                      <a:pt x="115" y="172"/>
                    </a:cubicBezTo>
                    <a:cubicBezTo>
                      <a:pt x="112" y="170"/>
                      <a:pt x="110" y="166"/>
                      <a:pt x="110" y="162"/>
                    </a:cubicBezTo>
                    <a:cubicBezTo>
                      <a:pt x="111" y="154"/>
                      <a:pt x="111" y="154"/>
                      <a:pt x="111" y="154"/>
                    </a:cubicBezTo>
                    <a:cubicBezTo>
                      <a:pt x="106" y="149"/>
                      <a:pt x="106" y="149"/>
                      <a:pt x="106" y="149"/>
                    </a:cubicBezTo>
                    <a:cubicBezTo>
                      <a:pt x="103" y="145"/>
                      <a:pt x="102" y="140"/>
                      <a:pt x="105" y="136"/>
                    </a:cubicBezTo>
                    <a:cubicBezTo>
                      <a:pt x="114" y="122"/>
                      <a:pt x="114" y="122"/>
                      <a:pt x="114" y="122"/>
                    </a:cubicBezTo>
                    <a:cubicBezTo>
                      <a:pt x="115" y="120"/>
                      <a:pt x="118" y="118"/>
                      <a:pt x="122" y="118"/>
                    </a:cubicBezTo>
                    <a:cubicBezTo>
                      <a:pt x="125" y="118"/>
                      <a:pt x="128" y="119"/>
                      <a:pt x="130" y="122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169" y="150"/>
                      <a:pt x="169" y="150"/>
                      <a:pt x="169" y="150"/>
                    </a:cubicBezTo>
                    <a:cubicBezTo>
                      <a:pt x="171" y="148"/>
                      <a:pt x="174" y="147"/>
                      <a:pt x="176" y="147"/>
                    </a:cubicBezTo>
                    <a:cubicBezTo>
                      <a:pt x="199" y="147"/>
                      <a:pt x="199" y="147"/>
                      <a:pt x="199" y="147"/>
                    </a:cubicBezTo>
                    <a:cubicBezTo>
                      <a:pt x="250" y="139"/>
                      <a:pt x="250" y="139"/>
                      <a:pt x="250" y="139"/>
                    </a:cubicBezTo>
                    <a:cubicBezTo>
                      <a:pt x="280" y="120"/>
                      <a:pt x="280" y="120"/>
                      <a:pt x="280" y="120"/>
                    </a:cubicBezTo>
                    <a:cubicBezTo>
                      <a:pt x="261" y="91"/>
                      <a:pt x="261" y="91"/>
                      <a:pt x="261" y="91"/>
                    </a:cubicBezTo>
                    <a:cubicBezTo>
                      <a:pt x="252" y="112"/>
                      <a:pt x="252" y="112"/>
                      <a:pt x="252" y="112"/>
                    </a:cubicBezTo>
                    <a:cubicBezTo>
                      <a:pt x="251" y="113"/>
                      <a:pt x="251" y="114"/>
                      <a:pt x="250" y="115"/>
                    </a:cubicBezTo>
                    <a:cubicBezTo>
                      <a:pt x="233" y="132"/>
                      <a:pt x="233" y="132"/>
                      <a:pt x="233" y="132"/>
                    </a:cubicBezTo>
                    <a:cubicBezTo>
                      <a:pt x="232" y="133"/>
                      <a:pt x="232" y="133"/>
                      <a:pt x="232" y="133"/>
                    </a:cubicBezTo>
                    <a:cubicBezTo>
                      <a:pt x="223" y="140"/>
                      <a:pt x="223" y="140"/>
                      <a:pt x="223" y="140"/>
                    </a:cubicBezTo>
                    <a:cubicBezTo>
                      <a:pt x="220" y="142"/>
                      <a:pt x="215" y="143"/>
                      <a:pt x="212" y="140"/>
                    </a:cubicBezTo>
                    <a:cubicBezTo>
                      <a:pt x="202" y="134"/>
                      <a:pt x="202" y="134"/>
                      <a:pt x="202" y="134"/>
                    </a:cubicBezTo>
                    <a:cubicBezTo>
                      <a:pt x="182" y="137"/>
                      <a:pt x="182" y="137"/>
                      <a:pt x="182" y="137"/>
                    </a:cubicBezTo>
                    <a:cubicBezTo>
                      <a:pt x="177" y="137"/>
                      <a:pt x="172" y="134"/>
                      <a:pt x="171" y="129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5"/>
                      <a:pt x="167" y="101"/>
                      <a:pt x="169" y="99"/>
                    </a:cubicBezTo>
                    <a:cubicBezTo>
                      <a:pt x="221" y="47"/>
                      <a:pt x="221" y="47"/>
                      <a:pt x="221" y="47"/>
                    </a:cubicBezTo>
                    <a:cubicBezTo>
                      <a:pt x="222" y="46"/>
                      <a:pt x="223" y="45"/>
                      <a:pt x="225" y="45"/>
                    </a:cubicBezTo>
                    <a:cubicBezTo>
                      <a:pt x="278" y="30"/>
                      <a:pt x="278" y="30"/>
                      <a:pt x="278" y="30"/>
                    </a:cubicBezTo>
                    <a:cubicBezTo>
                      <a:pt x="278" y="30"/>
                      <a:pt x="279" y="30"/>
                      <a:pt x="279" y="30"/>
                    </a:cubicBezTo>
                    <a:cubicBezTo>
                      <a:pt x="344" y="20"/>
                      <a:pt x="344" y="20"/>
                      <a:pt x="344" y="20"/>
                    </a:cubicBezTo>
                    <a:cubicBezTo>
                      <a:pt x="349" y="19"/>
                      <a:pt x="354" y="22"/>
                      <a:pt x="355" y="27"/>
                    </a:cubicBezTo>
                    <a:cubicBezTo>
                      <a:pt x="359" y="43"/>
                      <a:pt x="359" y="43"/>
                      <a:pt x="359" y="43"/>
                    </a:cubicBezTo>
                    <a:cubicBezTo>
                      <a:pt x="361" y="47"/>
                      <a:pt x="359" y="52"/>
                      <a:pt x="355" y="54"/>
                    </a:cubicBezTo>
                    <a:cubicBezTo>
                      <a:pt x="329" y="72"/>
                      <a:pt x="329" y="72"/>
                      <a:pt x="329" y="72"/>
                    </a:cubicBezTo>
                    <a:cubicBezTo>
                      <a:pt x="331" y="81"/>
                      <a:pt x="331" y="81"/>
                      <a:pt x="331" y="81"/>
                    </a:cubicBezTo>
                    <a:cubicBezTo>
                      <a:pt x="356" y="62"/>
                      <a:pt x="356" y="62"/>
                      <a:pt x="356" y="62"/>
                    </a:cubicBezTo>
                    <a:cubicBezTo>
                      <a:pt x="357" y="61"/>
                      <a:pt x="358" y="61"/>
                      <a:pt x="359" y="60"/>
                    </a:cubicBezTo>
                    <a:cubicBezTo>
                      <a:pt x="389" y="52"/>
                      <a:pt x="389" y="52"/>
                      <a:pt x="389" y="52"/>
                    </a:cubicBezTo>
                    <a:cubicBezTo>
                      <a:pt x="390" y="52"/>
                      <a:pt x="390" y="52"/>
                      <a:pt x="390" y="52"/>
                    </a:cubicBezTo>
                    <a:cubicBezTo>
                      <a:pt x="446" y="43"/>
                      <a:pt x="446" y="43"/>
                      <a:pt x="446" y="43"/>
                    </a:cubicBezTo>
                    <a:cubicBezTo>
                      <a:pt x="447" y="43"/>
                      <a:pt x="448" y="43"/>
                      <a:pt x="448" y="43"/>
                    </a:cubicBezTo>
                    <a:cubicBezTo>
                      <a:pt x="472" y="44"/>
                      <a:pt x="472" y="44"/>
                      <a:pt x="472" y="44"/>
                    </a:cubicBezTo>
                    <a:cubicBezTo>
                      <a:pt x="471" y="41"/>
                      <a:pt x="471" y="36"/>
                      <a:pt x="474" y="33"/>
                    </a:cubicBezTo>
                    <a:cubicBezTo>
                      <a:pt x="493" y="14"/>
                      <a:pt x="493" y="14"/>
                      <a:pt x="493" y="14"/>
                    </a:cubicBezTo>
                    <a:cubicBezTo>
                      <a:pt x="497" y="10"/>
                      <a:pt x="504" y="10"/>
                      <a:pt x="508" y="13"/>
                    </a:cubicBezTo>
                    <a:cubicBezTo>
                      <a:pt x="523" y="28"/>
                      <a:pt x="523" y="28"/>
                      <a:pt x="523" y="28"/>
                    </a:cubicBezTo>
                    <a:cubicBezTo>
                      <a:pt x="580" y="1"/>
                      <a:pt x="580" y="1"/>
                      <a:pt x="580" y="1"/>
                    </a:cubicBezTo>
                    <a:cubicBezTo>
                      <a:pt x="581" y="1"/>
                      <a:pt x="583" y="0"/>
                      <a:pt x="584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87" y="0"/>
                      <a:pt x="691" y="5"/>
                      <a:pt x="691" y="11"/>
                    </a:cubicBezTo>
                    <a:cubicBezTo>
                      <a:pt x="691" y="20"/>
                      <a:pt x="691" y="20"/>
                      <a:pt x="691" y="20"/>
                    </a:cubicBezTo>
                    <a:cubicBezTo>
                      <a:pt x="814" y="33"/>
                      <a:pt x="814" y="33"/>
                      <a:pt x="814" y="33"/>
                    </a:cubicBezTo>
                    <a:cubicBezTo>
                      <a:pt x="854" y="24"/>
                      <a:pt x="854" y="24"/>
                      <a:pt x="854" y="24"/>
                    </a:cubicBezTo>
                    <a:cubicBezTo>
                      <a:pt x="855" y="24"/>
                      <a:pt x="856" y="24"/>
                      <a:pt x="857" y="24"/>
                    </a:cubicBezTo>
                    <a:cubicBezTo>
                      <a:pt x="954" y="35"/>
                      <a:pt x="1100" y="51"/>
                      <a:pt x="1108" y="52"/>
                    </a:cubicBezTo>
                    <a:cubicBezTo>
                      <a:pt x="1110" y="52"/>
                      <a:pt x="1116" y="52"/>
                      <a:pt x="1146" y="64"/>
                    </a:cubicBezTo>
                    <a:cubicBezTo>
                      <a:pt x="1150" y="66"/>
                      <a:pt x="1153" y="71"/>
                      <a:pt x="1152" y="75"/>
                    </a:cubicBezTo>
                    <a:cubicBezTo>
                      <a:pt x="1151" y="80"/>
                      <a:pt x="1147" y="84"/>
                      <a:pt x="1142" y="84"/>
                    </a:cubicBezTo>
                    <a:cubicBezTo>
                      <a:pt x="1109" y="86"/>
                      <a:pt x="1109" y="86"/>
                      <a:pt x="1109" y="86"/>
                    </a:cubicBezTo>
                    <a:cubicBezTo>
                      <a:pt x="1114" y="93"/>
                      <a:pt x="1114" y="93"/>
                      <a:pt x="1114" y="93"/>
                    </a:cubicBezTo>
                    <a:cubicBezTo>
                      <a:pt x="1115" y="96"/>
                      <a:pt x="1116" y="99"/>
                      <a:pt x="1115" y="102"/>
                    </a:cubicBezTo>
                    <a:cubicBezTo>
                      <a:pt x="1114" y="105"/>
                      <a:pt x="1112" y="107"/>
                      <a:pt x="1109" y="108"/>
                    </a:cubicBezTo>
                    <a:cubicBezTo>
                      <a:pt x="1076" y="124"/>
                      <a:pt x="1076" y="124"/>
                      <a:pt x="1076" y="124"/>
                    </a:cubicBezTo>
                    <a:cubicBezTo>
                      <a:pt x="1092" y="149"/>
                      <a:pt x="1092" y="149"/>
                      <a:pt x="1092" y="149"/>
                    </a:cubicBezTo>
                    <a:cubicBezTo>
                      <a:pt x="1094" y="153"/>
                      <a:pt x="1094" y="157"/>
                      <a:pt x="1091" y="161"/>
                    </a:cubicBezTo>
                    <a:cubicBezTo>
                      <a:pt x="1085" y="168"/>
                      <a:pt x="1085" y="168"/>
                      <a:pt x="1085" y="168"/>
                    </a:cubicBezTo>
                    <a:cubicBezTo>
                      <a:pt x="1082" y="172"/>
                      <a:pt x="1076" y="173"/>
                      <a:pt x="1072" y="170"/>
                    </a:cubicBezTo>
                    <a:cubicBezTo>
                      <a:pt x="1038" y="148"/>
                      <a:pt x="1038" y="148"/>
                      <a:pt x="1038" y="148"/>
                    </a:cubicBezTo>
                    <a:cubicBezTo>
                      <a:pt x="1035" y="146"/>
                      <a:pt x="1033" y="143"/>
                      <a:pt x="1033" y="139"/>
                    </a:cubicBezTo>
                    <a:cubicBezTo>
                      <a:pt x="1035" y="113"/>
                      <a:pt x="1035" y="113"/>
                      <a:pt x="1035" y="113"/>
                    </a:cubicBezTo>
                    <a:cubicBezTo>
                      <a:pt x="1010" y="113"/>
                      <a:pt x="1010" y="113"/>
                      <a:pt x="1010" y="113"/>
                    </a:cubicBezTo>
                    <a:cubicBezTo>
                      <a:pt x="1012" y="116"/>
                      <a:pt x="1012" y="120"/>
                      <a:pt x="1010" y="123"/>
                    </a:cubicBezTo>
                    <a:cubicBezTo>
                      <a:pt x="1008" y="126"/>
                      <a:pt x="1005" y="128"/>
                      <a:pt x="1001" y="128"/>
                    </a:cubicBezTo>
                    <a:cubicBezTo>
                      <a:pt x="951" y="128"/>
                      <a:pt x="951" y="128"/>
                      <a:pt x="951" y="128"/>
                    </a:cubicBezTo>
                    <a:cubicBezTo>
                      <a:pt x="940" y="145"/>
                      <a:pt x="940" y="145"/>
                      <a:pt x="940" y="145"/>
                    </a:cubicBezTo>
                    <a:cubicBezTo>
                      <a:pt x="974" y="153"/>
                      <a:pt x="974" y="153"/>
                      <a:pt x="974" y="153"/>
                    </a:cubicBezTo>
                    <a:cubicBezTo>
                      <a:pt x="976" y="154"/>
                      <a:pt x="977" y="154"/>
                      <a:pt x="978" y="156"/>
                    </a:cubicBezTo>
                    <a:cubicBezTo>
                      <a:pt x="1026" y="198"/>
                      <a:pt x="1026" y="198"/>
                      <a:pt x="1026" y="198"/>
                    </a:cubicBezTo>
                    <a:cubicBezTo>
                      <a:pt x="1029" y="201"/>
                      <a:pt x="1030" y="206"/>
                      <a:pt x="1028" y="210"/>
                    </a:cubicBezTo>
                    <a:cubicBezTo>
                      <a:pt x="1027" y="214"/>
                      <a:pt x="1022" y="216"/>
                      <a:pt x="1018" y="216"/>
                    </a:cubicBezTo>
                    <a:cubicBezTo>
                      <a:pt x="995" y="214"/>
                      <a:pt x="995" y="214"/>
                      <a:pt x="995" y="214"/>
                    </a:cubicBezTo>
                    <a:cubicBezTo>
                      <a:pt x="989" y="238"/>
                      <a:pt x="989" y="238"/>
                      <a:pt x="989" y="238"/>
                    </a:cubicBezTo>
                    <a:cubicBezTo>
                      <a:pt x="989" y="238"/>
                      <a:pt x="989" y="239"/>
                      <a:pt x="988" y="239"/>
                    </a:cubicBezTo>
                    <a:cubicBezTo>
                      <a:pt x="978" y="261"/>
                      <a:pt x="978" y="261"/>
                      <a:pt x="978" y="261"/>
                    </a:cubicBezTo>
                    <a:cubicBezTo>
                      <a:pt x="996" y="274"/>
                      <a:pt x="996" y="274"/>
                      <a:pt x="996" y="274"/>
                    </a:cubicBezTo>
                    <a:cubicBezTo>
                      <a:pt x="1000" y="278"/>
                      <a:pt x="1001" y="284"/>
                      <a:pt x="997" y="288"/>
                    </a:cubicBezTo>
                    <a:cubicBezTo>
                      <a:pt x="984" y="306"/>
                      <a:pt x="984" y="306"/>
                      <a:pt x="984" y="306"/>
                    </a:cubicBezTo>
                    <a:cubicBezTo>
                      <a:pt x="982" y="308"/>
                      <a:pt x="980" y="310"/>
                      <a:pt x="977" y="310"/>
                    </a:cubicBezTo>
                    <a:cubicBezTo>
                      <a:pt x="974" y="310"/>
                      <a:pt x="971" y="309"/>
                      <a:pt x="969" y="307"/>
                    </a:cubicBezTo>
                    <a:cubicBezTo>
                      <a:pt x="942" y="281"/>
                      <a:pt x="942" y="281"/>
                      <a:pt x="942" y="281"/>
                    </a:cubicBezTo>
                    <a:cubicBezTo>
                      <a:pt x="942" y="280"/>
                      <a:pt x="942" y="280"/>
                      <a:pt x="942" y="280"/>
                    </a:cubicBezTo>
                    <a:cubicBezTo>
                      <a:pt x="934" y="270"/>
                      <a:pt x="934" y="270"/>
                      <a:pt x="934" y="270"/>
                    </a:cubicBezTo>
                    <a:cubicBezTo>
                      <a:pt x="913" y="269"/>
                      <a:pt x="913" y="269"/>
                      <a:pt x="913" y="269"/>
                    </a:cubicBezTo>
                    <a:cubicBezTo>
                      <a:pt x="911" y="271"/>
                      <a:pt x="911" y="271"/>
                      <a:pt x="911" y="271"/>
                    </a:cubicBezTo>
                    <a:cubicBezTo>
                      <a:pt x="929" y="275"/>
                      <a:pt x="929" y="275"/>
                      <a:pt x="929" y="275"/>
                    </a:cubicBezTo>
                    <a:cubicBezTo>
                      <a:pt x="931" y="276"/>
                      <a:pt x="934" y="277"/>
                      <a:pt x="935" y="280"/>
                    </a:cubicBezTo>
                    <a:cubicBezTo>
                      <a:pt x="936" y="282"/>
                      <a:pt x="937" y="285"/>
                      <a:pt x="936" y="288"/>
                    </a:cubicBezTo>
                    <a:cubicBezTo>
                      <a:pt x="933" y="299"/>
                      <a:pt x="933" y="299"/>
                      <a:pt x="933" y="299"/>
                    </a:cubicBezTo>
                    <a:cubicBezTo>
                      <a:pt x="956" y="327"/>
                      <a:pt x="956" y="327"/>
                      <a:pt x="956" y="327"/>
                    </a:cubicBezTo>
                    <a:cubicBezTo>
                      <a:pt x="958" y="329"/>
                      <a:pt x="959" y="332"/>
                      <a:pt x="958" y="335"/>
                    </a:cubicBezTo>
                    <a:cubicBezTo>
                      <a:pt x="951" y="378"/>
                      <a:pt x="951" y="378"/>
                      <a:pt x="951" y="378"/>
                    </a:cubicBezTo>
                    <a:cubicBezTo>
                      <a:pt x="950" y="381"/>
                      <a:pt x="948" y="384"/>
                      <a:pt x="945" y="385"/>
                    </a:cubicBezTo>
                    <a:cubicBezTo>
                      <a:pt x="887" y="413"/>
                      <a:pt x="887" y="413"/>
                      <a:pt x="887" y="413"/>
                    </a:cubicBezTo>
                    <a:cubicBezTo>
                      <a:pt x="885" y="414"/>
                      <a:pt x="884" y="414"/>
                      <a:pt x="883" y="414"/>
                    </a:cubicBezTo>
                    <a:cubicBezTo>
                      <a:pt x="865" y="416"/>
                      <a:pt x="865" y="416"/>
                      <a:pt x="865" y="416"/>
                    </a:cubicBezTo>
                    <a:cubicBezTo>
                      <a:pt x="865" y="423"/>
                      <a:pt x="865" y="423"/>
                      <a:pt x="865" y="423"/>
                    </a:cubicBezTo>
                    <a:cubicBezTo>
                      <a:pt x="882" y="433"/>
                      <a:pt x="882" y="433"/>
                      <a:pt x="882" y="433"/>
                    </a:cubicBezTo>
                    <a:cubicBezTo>
                      <a:pt x="884" y="435"/>
                      <a:pt x="886" y="437"/>
                      <a:pt x="886" y="440"/>
                    </a:cubicBezTo>
                    <a:cubicBezTo>
                      <a:pt x="887" y="443"/>
                      <a:pt x="891" y="460"/>
                      <a:pt x="891" y="468"/>
                    </a:cubicBezTo>
                    <a:cubicBezTo>
                      <a:pt x="891" y="481"/>
                      <a:pt x="876" y="489"/>
                      <a:pt x="867" y="493"/>
                    </a:cubicBezTo>
                    <a:cubicBezTo>
                      <a:pt x="864" y="494"/>
                      <a:pt x="860" y="494"/>
                      <a:pt x="857" y="492"/>
                    </a:cubicBezTo>
                    <a:cubicBezTo>
                      <a:pt x="843" y="481"/>
                      <a:pt x="843" y="481"/>
                      <a:pt x="843" y="481"/>
                    </a:cubicBezTo>
                    <a:cubicBezTo>
                      <a:pt x="848" y="507"/>
                      <a:pt x="848" y="507"/>
                      <a:pt x="848" y="507"/>
                    </a:cubicBezTo>
                    <a:cubicBezTo>
                      <a:pt x="859" y="537"/>
                      <a:pt x="859" y="537"/>
                      <a:pt x="859" y="537"/>
                    </a:cubicBezTo>
                    <a:cubicBezTo>
                      <a:pt x="859" y="539"/>
                      <a:pt x="860" y="540"/>
                      <a:pt x="860" y="542"/>
                    </a:cubicBezTo>
                    <a:cubicBezTo>
                      <a:pt x="860" y="547"/>
                      <a:pt x="855" y="552"/>
                      <a:pt x="849" y="552"/>
                    </a:cubicBezTo>
                    <a:cubicBezTo>
                      <a:pt x="849" y="552"/>
                      <a:pt x="849" y="552"/>
                      <a:pt x="849" y="552"/>
                    </a:cubicBezTo>
                    <a:cubicBezTo>
                      <a:pt x="847" y="552"/>
                      <a:pt x="844" y="551"/>
                      <a:pt x="842" y="549"/>
                    </a:cubicBezTo>
                    <a:cubicBezTo>
                      <a:pt x="813" y="519"/>
                      <a:pt x="813" y="519"/>
                      <a:pt x="813" y="519"/>
                    </a:cubicBezTo>
                    <a:cubicBezTo>
                      <a:pt x="812" y="518"/>
                      <a:pt x="811" y="516"/>
                      <a:pt x="811" y="514"/>
                    </a:cubicBezTo>
                    <a:cubicBezTo>
                      <a:pt x="805" y="486"/>
                      <a:pt x="805" y="486"/>
                      <a:pt x="805" y="486"/>
                    </a:cubicBezTo>
                    <a:cubicBezTo>
                      <a:pt x="792" y="446"/>
                      <a:pt x="792" y="446"/>
                      <a:pt x="792" y="446"/>
                    </a:cubicBezTo>
                    <a:cubicBezTo>
                      <a:pt x="789" y="446"/>
                      <a:pt x="789" y="446"/>
                      <a:pt x="789" y="446"/>
                    </a:cubicBezTo>
                    <a:cubicBezTo>
                      <a:pt x="785" y="447"/>
                      <a:pt x="780" y="445"/>
                      <a:pt x="778" y="441"/>
                    </a:cubicBezTo>
                    <a:cubicBezTo>
                      <a:pt x="768" y="424"/>
                      <a:pt x="768" y="424"/>
                      <a:pt x="768" y="424"/>
                    </a:cubicBezTo>
                    <a:cubicBezTo>
                      <a:pt x="767" y="423"/>
                      <a:pt x="767" y="423"/>
                      <a:pt x="767" y="423"/>
                    </a:cubicBezTo>
                    <a:cubicBezTo>
                      <a:pt x="758" y="405"/>
                      <a:pt x="758" y="405"/>
                      <a:pt x="758" y="405"/>
                    </a:cubicBezTo>
                    <a:cubicBezTo>
                      <a:pt x="736" y="405"/>
                      <a:pt x="736" y="405"/>
                      <a:pt x="736" y="405"/>
                    </a:cubicBezTo>
                    <a:cubicBezTo>
                      <a:pt x="708" y="441"/>
                      <a:pt x="708" y="441"/>
                      <a:pt x="708" y="441"/>
                    </a:cubicBezTo>
                    <a:cubicBezTo>
                      <a:pt x="708" y="442"/>
                      <a:pt x="707" y="443"/>
                      <a:pt x="705" y="444"/>
                    </a:cubicBezTo>
                    <a:cubicBezTo>
                      <a:pt x="696" y="449"/>
                      <a:pt x="696" y="449"/>
                      <a:pt x="696" y="449"/>
                    </a:cubicBezTo>
                    <a:cubicBezTo>
                      <a:pt x="699" y="453"/>
                      <a:pt x="699" y="453"/>
                      <a:pt x="699" y="453"/>
                    </a:cubicBezTo>
                    <a:cubicBezTo>
                      <a:pt x="700" y="456"/>
                      <a:pt x="701" y="459"/>
                      <a:pt x="700" y="462"/>
                    </a:cubicBezTo>
                    <a:cubicBezTo>
                      <a:pt x="685" y="504"/>
                      <a:pt x="685" y="504"/>
                      <a:pt x="685" y="504"/>
                    </a:cubicBezTo>
                    <a:cubicBezTo>
                      <a:pt x="684" y="507"/>
                      <a:pt x="682" y="509"/>
                      <a:pt x="679" y="510"/>
                    </a:cubicBezTo>
                    <a:cubicBezTo>
                      <a:pt x="676" y="511"/>
                      <a:pt x="673" y="511"/>
                      <a:pt x="670" y="510"/>
                    </a:cubicBezTo>
                    <a:cubicBezTo>
                      <a:pt x="652" y="499"/>
                      <a:pt x="652" y="499"/>
                      <a:pt x="652" y="499"/>
                    </a:cubicBezTo>
                    <a:cubicBezTo>
                      <a:pt x="650" y="498"/>
                      <a:pt x="649" y="496"/>
                      <a:pt x="648" y="493"/>
                    </a:cubicBezTo>
                    <a:cubicBezTo>
                      <a:pt x="635" y="451"/>
                      <a:pt x="635" y="451"/>
                      <a:pt x="635" y="451"/>
                    </a:cubicBezTo>
                    <a:cubicBezTo>
                      <a:pt x="623" y="428"/>
                      <a:pt x="623" y="428"/>
                      <a:pt x="623" y="428"/>
                    </a:cubicBezTo>
                    <a:cubicBezTo>
                      <a:pt x="602" y="408"/>
                      <a:pt x="602" y="408"/>
                      <a:pt x="602" y="408"/>
                    </a:cubicBezTo>
                    <a:cubicBezTo>
                      <a:pt x="602" y="408"/>
                      <a:pt x="601" y="408"/>
                      <a:pt x="601" y="407"/>
                    </a:cubicBezTo>
                    <a:cubicBezTo>
                      <a:pt x="583" y="384"/>
                      <a:pt x="583" y="384"/>
                      <a:pt x="583" y="384"/>
                    </a:cubicBezTo>
                    <a:cubicBezTo>
                      <a:pt x="534" y="359"/>
                      <a:pt x="534" y="359"/>
                      <a:pt x="534" y="359"/>
                    </a:cubicBezTo>
                    <a:cubicBezTo>
                      <a:pt x="469" y="346"/>
                      <a:pt x="469" y="346"/>
                      <a:pt x="469" y="346"/>
                    </a:cubicBezTo>
                    <a:cubicBezTo>
                      <a:pt x="464" y="350"/>
                      <a:pt x="464" y="350"/>
                      <a:pt x="464" y="350"/>
                    </a:cubicBezTo>
                    <a:cubicBezTo>
                      <a:pt x="484" y="372"/>
                      <a:pt x="484" y="372"/>
                      <a:pt x="484" y="372"/>
                    </a:cubicBezTo>
                    <a:cubicBezTo>
                      <a:pt x="508" y="372"/>
                      <a:pt x="508" y="372"/>
                      <a:pt x="508" y="372"/>
                    </a:cubicBezTo>
                    <a:cubicBezTo>
                      <a:pt x="509" y="372"/>
                      <a:pt x="511" y="372"/>
                      <a:pt x="512" y="373"/>
                    </a:cubicBezTo>
                    <a:cubicBezTo>
                      <a:pt x="542" y="386"/>
                      <a:pt x="542" y="386"/>
                      <a:pt x="542" y="386"/>
                    </a:cubicBezTo>
                    <a:cubicBezTo>
                      <a:pt x="545" y="387"/>
                      <a:pt x="547" y="390"/>
                      <a:pt x="547" y="393"/>
                    </a:cubicBezTo>
                    <a:cubicBezTo>
                      <a:pt x="548" y="396"/>
                      <a:pt x="547" y="399"/>
                      <a:pt x="545" y="402"/>
                    </a:cubicBezTo>
                    <a:cubicBezTo>
                      <a:pt x="510" y="442"/>
                      <a:pt x="510" y="442"/>
                      <a:pt x="510" y="442"/>
                    </a:cubicBezTo>
                    <a:cubicBezTo>
                      <a:pt x="508" y="443"/>
                      <a:pt x="507" y="444"/>
                      <a:pt x="505" y="445"/>
                    </a:cubicBezTo>
                    <a:cubicBezTo>
                      <a:pt x="440" y="461"/>
                      <a:pt x="440" y="461"/>
                      <a:pt x="440" y="461"/>
                    </a:cubicBezTo>
                    <a:cubicBezTo>
                      <a:pt x="436" y="462"/>
                      <a:pt x="431" y="460"/>
                      <a:pt x="428" y="456"/>
                    </a:cubicBezTo>
                    <a:cubicBezTo>
                      <a:pt x="379" y="362"/>
                      <a:pt x="379" y="362"/>
                      <a:pt x="379" y="362"/>
                    </a:cubicBezTo>
                    <a:cubicBezTo>
                      <a:pt x="366" y="370"/>
                      <a:pt x="366" y="370"/>
                      <a:pt x="366" y="370"/>
                    </a:cubicBezTo>
                    <a:cubicBezTo>
                      <a:pt x="433" y="476"/>
                      <a:pt x="433" y="476"/>
                      <a:pt x="433" y="476"/>
                    </a:cubicBezTo>
                    <a:cubicBezTo>
                      <a:pt x="487" y="459"/>
                      <a:pt x="487" y="459"/>
                      <a:pt x="487" y="459"/>
                    </a:cubicBezTo>
                    <a:cubicBezTo>
                      <a:pt x="490" y="458"/>
                      <a:pt x="494" y="458"/>
                      <a:pt x="496" y="460"/>
                    </a:cubicBezTo>
                    <a:cubicBezTo>
                      <a:pt x="499" y="462"/>
                      <a:pt x="501" y="465"/>
                      <a:pt x="501" y="468"/>
                    </a:cubicBezTo>
                    <a:cubicBezTo>
                      <a:pt x="501" y="477"/>
                      <a:pt x="501" y="477"/>
                      <a:pt x="501" y="477"/>
                    </a:cubicBezTo>
                    <a:cubicBezTo>
                      <a:pt x="501" y="478"/>
                      <a:pt x="500" y="480"/>
                      <a:pt x="500" y="481"/>
                    </a:cubicBezTo>
                    <a:cubicBezTo>
                      <a:pt x="480" y="539"/>
                      <a:pt x="480" y="539"/>
                      <a:pt x="480" y="539"/>
                    </a:cubicBezTo>
                    <a:cubicBezTo>
                      <a:pt x="479" y="542"/>
                      <a:pt x="477" y="544"/>
                      <a:pt x="475" y="545"/>
                    </a:cubicBezTo>
                    <a:cubicBezTo>
                      <a:pt x="443" y="563"/>
                      <a:pt x="443" y="563"/>
                      <a:pt x="443" y="563"/>
                    </a:cubicBezTo>
                    <a:cubicBezTo>
                      <a:pt x="417" y="610"/>
                      <a:pt x="417" y="610"/>
                      <a:pt x="417" y="610"/>
                    </a:cubicBezTo>
                    <a:cubicBezTo>
                      <a:pt x="420" y="631"/>
                      <a:pt x="420" y="631"/>
                      <a:pt x="420" y="631"/>
                    </a:cubicBezTo>
                    <a:cubicBezTo>
                      <a:pt x="429" y="676"/>
                      <a:pt x="429" y="676"/>
                      <a:pt x="429" y="676"/>
                    </a:cubicBezTo>
                    <a:cubicBezTo>
                      <a:pt x="429" y="680"/>
                      <a:pt x="428" y="683"/>
                      <a:pt x="426" y="686"/>
                    </a:cubicBezTo>
                    <a:cubicBezTo>
                      <a:pt x="389" y="720"/>
                      <a:pt x="389" y="720"/>
                      <a:pt x="389" y="720"/>
                    </a:cubicBezTo>
                    <a:cubicBezTo>
                      <a:pt x="394" y="729"/>
                      <a:pt x="394" y="729"/>
                      <a:pt x="394" y="729"/>
                    </a:cubicBezTo>
                    <a:cubicBezTo>
                      <a:pt x="396" y="733"/>
                      <a:pt x="395" y="738"/>
                      <a:pt x="392" y="741"/>
                    </a:cubicBezTo>
                    <a:cubicBezTo>
                      <a:pt x="313" y="826"/>
                      <a:pt x="313" y="826"/>
                      <a:pt x="313" y="826"/>
                    </a:cubicBezTo>
                    <a:cubicBezTo>
                      <a:pt x="311" y="828"/>
                      <a:pt x="308" y="829"/>
                      <a:pt x="306" y="829"/>
                    </a:cubicBezTo>
                    <a:moveTo>
                      <a:pt x="1054" y="135"/>
                    </a:moveTo>
                    <a:cubicBezTo>
                      <a:pt x="1062" y="139"/>
                      <a:pt x="1062" y="139"/>
                      <a:pt x="1062" y="139"/>
                    </a:cubicBezTo>
                    <a:cubicBezTo>
                      <a:pt x="1055" y="128"/>
                      <a:pt x="1055" y="128"/>
                      <a:pt x="1055" y="128"/>
                    </a:cubicBezTo>
                    <a:cubicBezTo>
                      <a:pt x="1054" y="135"/>
                      <a:pt x="1054" y="135"/>
                      <a:pt x="1054" y="13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80" tIns="45690" rIns="91380" bIns="456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/>
              </a:p>
            </p:txBody>
          </p:sp>
          <p:sp>
            <p:nvSpPr>
              <p:cNvPr id="7" name="Freeform 17">
                <a:extLst>
                  <a:ext uri="{FF2B5EF4-FFF2-40B4-BE49-F238E27FC236}">
                    <a16:creationId xmlns:a16="http://schemas.microsoft.com/office/drawing/2014/main" id="{A3B20C92-807D-42BB-A457-94CB043725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95757" y="5450213"/>
                <a:ext cx="70688" cy="91307"/>
              </a:xfrm>
              <a:custGeom>
                <a:avLst/>
                <a:gdLst>
                  <a:gd name="T0" fmla="*/ 43 w 53"/>
                  <a:gd name="T1" fmla="*/ 66 h 66"/>
                  <a:gd name="T2" fmla="*/ 42 w 53"/>
                  <a:gd name="T3" fmla="*/ 66 h 66"/>
                  <a:gd name="T4" fmla="*/ 9 w 53"/>
                  <a:gd name="T5" fmla="*/ 64 h 66"/>
                  <a:gd name="T6" fmla="*/ 2 w 53"/>
                  <a:gd name="T7" fmla="*/ 60 h 66"/>
                  <a:gd name="T8" fmla="*/ 0 w 53"/>
                  <a:gd name="T9" fmla="*/ 53 h 66"/>
                  <a:gd name="T10" fmla="*/ 4 w 53"/>
                  <a:gd name="T11" fmla="*/ 10 h 66"/>
                  <a:gd name="T12" fmla="*/ 12 w 53"/>
                  <a:gd name="T13" fmla="*/ 1 h 66"/>
                  <a:gd name="T14" fmla="*/ 23 w 53"/>
                  <a:gd name="T15" fmla="*/ 5 h 66"/>
                  <a:gd name="T16" fmla="*/ 51 w 53"/>
                  <a:gd name="T17" fmla="*/ 50 h 66"/>
                  <a:gd name="T18" fmla="*/ 53 w 53"/>
                  <a:gd name="T19" fmla="*/ 56 h 66"/>
                  <a:gd name="T20" fmla="*/ 43 w 53"/>
                  <a:gd name="T21" fmla="*/ 66 h 66"/>
                  <a:gd name="T22" fmla="*/ 21 w 53"/>
                  <a:gd name="T23" fmla="*/ 44 h 66"/>
                  <a:gd name="T24" fmla="*/ 23 w 53"/>
                  <a:gd name="T25" fmla="*/ 44 h 66"/>
                  <a:gd name="T26" fmla="*/ 22 w 53"/>
                  <a:gd name="T27" fmla="*/ 42 h 66"/>
                  <a:gd name="T28" fmla="*/ 21 w 53"/>
                  <a:gd name="T29" fmla="*/ 4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66">
                    <a:moveTo>
                      <a:pt x="43" y="66"/>
                    </a:moveTo>
                    <a:cubicBezTo>
                      <a:pt x="42" y="66"/>
                      <a:pt x="42" y="66"/>
                      <a:pt x="42" y="66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7" y="64"/>
                      <a:pt x="4" y="62"/>
                      <a:pt x="2" y="60"/>
                    </a:cubicBezTo>
                    <a:cubicBezTo>
                      <a:pt x="1" y="58"/>
                      <a:pt x="0" y="55"/>
                      <a:pt x="0" y="53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6"/>
                      <a:pt x="8" y="2"/>
                      <a:pt x="12" y="1"/>
                    </a:cubicBezTo>
                    <a:cubicBezTo>
                      <a:pt x="16" y="0"/>
                      <a:pt x="21" y="2"/>
                      <a:pt x="23" y="5"/>
                    </a:cubicBezTo>
                    <a:cubicBezTo>
                      <a:pt x="51" y="50"/>
                      <a:pt x="51" y="50"/>
                      <a:pt x="51" y="50"/>
                    </a:cubicBezTo>
                    <a:cubicBezTo>
                      <a:pt x="52" y="52"/>
                      <a:pt x="53" y="54"/>
                      <a:pt x="53" y="56"/>
                    </a:cubicBezTo>
                    <a:cubicBezTo>
                      <a:pt x="53" y="62"/>
                      <a:pt x="48" y="66"/>
                      <a:pt x="43" y="66"/>
                    </a:cubicBezTo>
                    <a:close/>
                    <a:moveTo>
                      <a:pt x="21" y="44"/>
                    </a:moveTo>
                    <a:cubicBezTo>
                      <a:pt x="23" y="44"/>
                      <a:pt x="23" y="44"/>
                      <a:pt x="23" y="44"/>
                    </a:cubicBezTo>
                    <a:cubicBezTo>
                      <a:pt x="22" y="42"/>
                      <a:pt x="22" y="42"/>
                      <a:pt x="22" y="42"/>
                    </a:cubicBezTo>
                    <a:lnTo>
                      <a:pt x="21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80" tIns="45690" rIns="91380" bIns="456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 dirty="0"/>
              </a:p>
            </p:txBody>
          </p:sp>
          <p:sp>
            <p:nvSpPr>
              <p:cNvPr id="8" name="Freeform: Shape 113">
                <a:extLst>
                  <a:ext uri="{FF2B5EF4-FFF2-40B4-BE49-F238E27FC236}">
                    <a16:creationId xmlns:a16="http://schemas.microsoft.com/office/drawing/2014/main" id="{338C90B6-51F4-4648-9099-7671217E8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900" y="5144740"/>
                <a:ext cx="2259925" cy="1038862"/>
              </a:xfrm>
              <a:custGeom>
                <a:avLst/>
                <a:gdLst>
                  <a:gd name="connsiteX0" fmla="*/ 1974262 w 2259925"/>
                  <a:gd name="connsiteY0" fmla="*/ 960697 h 1038862"/>
                  <a:gd name="connsiteX1" fmla="*/ 1995469 w 2259925"/>
                  <a:gd name="connsiteY1" fmla="*/ 963415 h 1038862"/>
                  <a:gd name="connsiteX2" fmla="*/ 2006072 w 2259925"/>
                  <a:gd name="connsiteY2" fmla="*/ 972931 h 1038862"/>
                  <a:gd name="connsiteX3" fmla="*/ 2003421 w 2259925"/>
                  <a:gd name="connsiteY3" fmla="*/ 987884 h 1038862"/>
                  <a:gd name="connsiteX4" fmla="*/ 1983540 w 2259925"/>
                  <a:gd name="connsiteY4" fmla="*/ 1008275 h 1038862"/>
                  <a:gd name="connsiteX5" fmla="*/ 1972937 w 2259925"/>
                  <a:gd name="connsiteY5" fmla="*/ 1012353 h 1038862"/>
                  <a:gd name="connsiteX6" fmla="*/ 1968961 w 2259925"/>
                  <a:gd name="connsiteY6" fmla="*/ 1010994 h 1038862"/>
                  <a:gd name="connsiteX7" fmla="*/ 1959683 w 2259925"/>
                  <a:gd name="connsiteY7" fmla="*/ 1000119 h 1038862"/>
                  <a:gd name="connsiteX8" fmla="*/ 1955707 w 2259925"/>
                  <a:gd name="connsiteY8" fmla="*/ 977009 h 1038862"/>
                  <a:gd name="connsiteX9" fmla="*/ 1961008 w 2259925"/>
                  <a:gd name="connsiteY9" fmla="*/ 963415 h 1038862"/>
                  <a:gd name="connsiteX10" fmla="*/ 1974262 w 2259925"/>
                  <a:gd name="connsiteY10" fmla="*/ 960697 h 1038862"/>
                  <a:gd name="connsiteX11" fmla="*/ 2161818 w 2259925"/>
                  <a:gd name="connsiteY11" fmla="*/ 954802 h 1038862"/>
                  <a:gd name="connsiteX12" fmla="*/ 2169886 w 2259925"/>
                  <a:gd name="connsiteY12" fmla="*/ 962937 h 1038862"/>
                  <a:gd name="connsiteX13" fmla="*/ 2173920 w 2259925"/>
                  <a:gd name="connsiteY13" fmla="*/ 979207 h 1038862"/>
                  <a:gd name="connsiteX14" fmla="*/ 2167197 w 2259925"/>
                  <a:gd name="connsiteY14" fmla="*/ 995476 h 1038862"/>
                  <a:gd name="connsiteX15" fmla="*/ 2074419 w 2259925"/>
                  <a:gd name="connsiteY15" fmla="*/ 1037506 h 1038862"/>
                  <a:gd name="connsiteX16" fmla="*/ 2069040 w 2259925"/>
                  <a:gd name="connsiteY16" fmla="*/ 1038862 h 1038862"/>
                  <a:gd name="connsiteX17" fmla="*/ 2056939 w 2259925"/>
                  <a:gd name="connsiteY17" fmla="*/ 1032083 h 1038862"/>
                  <a:gd name="connsiteX18" fmla="*/ 2060973 w 2259925"/>
                  <a:gd name="connsiteY18" fmla="*/ 1013102 h 1038862"/>
                  <a:gd name="connsiteX19" fmla="*/ 2149717 w 2259925"/>
                  <a:gd name="connsiteY19" fmla="*/ 956158 h 1038862"/>
                  <a:gd name="connsiteX20" fmla="*/ 2161818 w 2259925"/>
                  <a:gd name="connsiteY20" fmla="*/ 954802 h 1038862"/>
                  <a:gd name="connsiteX21" fmla="*/ 2226681 w 2259925"/>
                  <a:gd name="connsiteY21" fmla="*/ 892949 h 1038862"/>
                  <a:gd name="connsiteX22" fmla="*/ 2238730 w 2259925"/>
                  <a:gd name="connsiteY22" fmla="*/ 902439 h 1038862"/>
                  <a:gd name="connsiteX23" fmla="*/ 2242747 w 2259925"/>
                  <a:gd name="connsiteY23" fmla="*/ 917353 h 1038862"/>
                  <a:gd name="connsiteX24" fmla="*/ 2254796 w 2259925"/>
                  <a:gd name="connsiteY24" fmla="*/ 926844 h 1038862"/>
                  <a:gd name="connsiteX25" fmla="*/ 2249441 w 2259925"/>
                  <a:gd name="connsiteY25" fmla="*/ 943114 h 1038862"/>
                  <a:gd name="connsiteX26" fmla="*/ 2205260 w 2259925"/>
                  <a:gd name="connsiteY26" fmla="*/ 974298 h 1038862"/>
                  <a:gd name="connsiteX27" fmla="*/ 2197227 w 2259925"/>
                  <a:gd name="connsiteY27" fmla="*/ 977009 h 1038862"/>
                  <a:gd name="connsiteX28" fmla="*/ 2189194 w 2259925"/>
                  <a:gd name="connsiteY28" fmla="*/ 974298 h 1038862"/>
                  <a:gd name="connsiteX29" fmla="*/ 2185178 w 2259925"/>
                  <a:gd name="connsiteY29" fmla="*/ 956672 h 1038862"/>
                  <a:gd name="connsiteX30" fmla="*/ 2213293 w 2259925"/>
                  <a:gd name="connsiteY30" fmla="*/ 899728 h 1038862"/>
                  <a:gd name="connsiteX31" fmla="*/ 2226681 w 2259925"/>
                  <a:gd name="connsiteY31" fmla="*/ 892949 h 1038862"/>
                  <a:gd name="connsiteX32" fmla="*/ 1932483 w 2259925"/>
                  <a:gd name="connsiteY32" fmla="*/ 653021 h 1038862"/>
                  <a:gd name="connsiteX33" fmla="*/ 1984111 w 2259925"/>
                  <a:gd name="connsiteY33" fmla="*/ 657093 h 1038862"/>
                  <a:gd name="connsiteX34" fmla="*/ 1993621 w 2259925"/>
                  <a:gd name="connsiteY34" fmla="*/ 663879 h 1038862"/>
                  <a:gd name="connsiteX35" fmla="*/ 1996338 w 2259925"/>
                  <a:gd name="connsiteY35" fmla="*/ 676095 h 1038862"/>
                  <a:gd name="connsiteX36" fmla="*/ 1992263 w 2259925"/>
                  <a:gd name="connsiteY36" fmla="*/ 685596 h 1038862"/>
                  <a:gd name="connsiteX37" fmla="*/ 2011283 w 2259925"/>
                  <a:gd name="connsiteY37" fmla="*/ 692382 h 1038862"/>
                  <a:gd name="connsiteX38" fmla="*/ 2028946 w 2259925"/>
                  <a:gd name="connsiteY38" fmla="*/ 659807 h 1038862"/>
                  <a:gd name="connsiteX39" fmla="*/ 2039815 w 2259925"/>
                  <a:gd name="connsiteY39" fmla="*/ 653021 h 1038862"/>
                  <a:gd name="connsiteX40" fmla="*/ 2050684 w 2259925"/>
                  <a:gd name="connsiteY40" fmla="*/ 657093 h 1038862"/>
                  <a:gd name="connsiteX41" fmla="*/ 2073780 w 2259925"/>
                  <a:gd name="connsiteY41" fmla="*/ 677452 h 1038862"/>
                  <a:gd name="connsiteX42" fmla="*/ 2079215 w 2259925"/>
                  <a:gd name="connsiteY42" fmla="*/ 684239 h 1038862"/>
                  <a:gd name="connsiteX43" fmla="*/ 2088725 w 2259925"/>
                  <a:gd name="connsiteY43" fmla="*/ 734459 h 1038862"/>
                  <a:gd name="connsiteX44" fmla="*/ 2125408 w 2259925"/>
                  <a:gd name="connsiteY44" fmla="*/ 791465 h 1038862"/>
                  <a:gd name="connsiteX45" fmla="*/ 2126767 w 2259925"/>
                  <a:gd name="connsiteY45" fmla="*/ 806396 h 1038862"/>
                  <a:gd name="connsiteX46" fmla="*/ 2087367 w 2259925"/>
                  <a:gd name="connsiteY46" fmla="*/ 883762 h 1038862"/>
                  <a:gd name="connsiteX47" fmla="*/ 2083291 w 2259925"/>
                  <a:gd name="connsiteY47" fmla="*/ 887834 h 1038862"/>
                  <a:gd name="connsiteX48" fmla="*/ 2034380 w 2259925"/>
                  <a:gd name="connsiteY48" fmla="*/ 929910 h 1038862"/>
                  <a:gd name="connsiteX49" fmla="*/ 2028946 w 2259925"/>
                  <a:gd name="connsiteY49" fmla="*/ 932625 h 1038862"/>
                  <a:gd name="connsiteX50" fmla="*/ 1982752 w 2259925"/>
                  <a:gd name="connsiteY50" fmla="*/ 947555 h 1038862"/>
                  <a:gd name="connsiteX51" fmla="*/ 1978676 w 2259925"/>
                  <a:gd name="connsiteY51" fmla="*/ 947555 h 1038862"/>
                  <a:gd name="connsiteX52" fmla="*/ 1973242 w 2259925"/>
                  <a:gd name="connsiteY52" fmla="*/ 946198 h 1038862"/>
                  <a:gd name="connsiteX53" fmla="*/ 1933841 w 2259925"/>
                  <a:gd name="connsiteY53" fmla="*/ 919052 h 1038862"/>
                  <a:gd name="connsiteX54" fmla="*/ 1917538 w 2259925"/>
                  <a:gd name="connsiteY54" fmla="*/ 891905 h 1038862"/>
                  <a:gd name="connsiteX55" fmla="*/ 1883572 w 2259925"/>
                  <a:gd name="connsiteY55" fmla="*/ 864759 h 1038862"/>
                  <a:gd name="connsiteX56" fmla="*/ 1814282 w 2259925"/>
                  <a:gd name="connsiteY56" fmla="*/ 900050 h 1038862"/>
                  <a:gd name="connsiteX57" fmla="*/ 1808847 w 2259925"/>
                  <a:gd name="connsiteY57" fmla="*/ 901407 h 1038862"/>
                  <a:gd name="connsiteX58" fmla="*/ 1740916 w 2259925"/>
                  <a:gd name="connsiteY58" fmla="*/ 905479 h 1038862"/>
                  <a:gd name="connsiteX59" fmla="*/ 1728688 w 2259925"/>
                  <a:gd name="connsiteY59" fmla="*/ 898692 h 1038862"/>
                  <a:gd name="connsiteX60" fmla="*/ 1727330 w 2259925"/>
                  <a:gd name="connsiteY60" fmla="*/ 885119 h 1038862"/>
                  <a:gd name="connsiteX61" fmla="*/ 1736840 w 2259925"/>
                  <a:gd name="connsiteY61" fmla="*/ 867474 h 1038862"/>
                  <a:gd name="connsiteX62" fmla="*/ 1743633 w 2259925"/>
                  <a:gd name="connsiteY62" fmla="*/ 762962 h 1038862"/>
                  <a:gd name="connsiteX63" fmla="*/ 1754502 w 2259925"/>
                  <a:gd name="connsiteY63" fmla="*/ 750746 h 1038862"/>
                  <a:gd name="connsiteX64" fmla="*/ 1810206 w 2259925"/>
                  <a:gd name="connsiteY64" fmla="*/ 735816 h 1038862"/>
                  <a:gd name="connsiteX65" fmla="*/ 1827868 w 2259925"/>
                  <a:gd name="connsiteY65" fmla="*/ 716814 h 1038862"/>
                  <a:gd name="connsiteX66" fmla="*/ 1829227 w 2259925"/>
                  <a:gd name="connsiteY66" fmla="*/ 715457 h 1038862"/>
                  <a:gd name="connsiteX67" fmla="*/ 1882213 w 2259925"/>
                  <a:gd name="connsiteY67" fmla="*/ 676095 h 1038862"/>
                  <a:gd name="connsiteX68" fmla="*/ 1897158 w 2259925"/>
                  <a:gd name="connsiteY68" fmla="*/ 674738 h 1038862"/>
                  <a:gd name="connsiteX69" fmla="*/ 1909386 w 2259925"/>
                  <a:gd name="connsiteY69" fmla="*/ 681524 h 1038862"/>
                  <a:gd name="connsiteX70" fmla="*/ 1917538 w 2259925"/>
                  <a:gd name="connsiteY70" fmla="*/ 661165 h 1038862"/>
                  <a:gd name="connsiteX71" fmla="*/ 1932483 w 2259925"/>
                  <a:gd name="connsiteY71" fmla="*/ 653021 h 1038862"/>
                  <a:gd name="connsiteX72" fmla="*/ 1240163 w 2259925"/>
                  <a:gd name="connsiteY72" fmla="*/ 639645 h 1038862"/>
                  <a:gd name="connsiteX73" fmla="*/ 1249426 w 2259925"/>
                  <a:gd name="connsiteY73" fmla="*/ 650445 h 1038862"/>
                  <a:gd name="connsiteX74" fmla="*/ 1254719 w 2259925"/>
                  <a:gd name="connsiteY74" fmla="*/ 677444 h 1038862"/>
                  <a:gd name="connsiteX75" fmla="*/ 1253396 w 2259925"/>
                  <a:gd name="connsiteY75" fmla="*/ 684194 h 1038862"/>
                  <a:gd name="connsiteX76" fmla="*/ 1220314 w 2259925"/>
                  <a:gd name="connsiteY76" fmla="*/ 790841 h 1038862"/>
                  <a:gd name="connsiteX77" fmla="*/ 1212374 w 2259925"/>
                  <a:gd name="connsiteY77" fmla="*/ 800290 h 1038862"/>
                  <a:gd name="connsiteX78" fmla="*/ 1207081 w 2259925"/>
                  <a:gd name="connsiteY78" fmla="*/ 800290 h 1038862"/>
                  <a:gd name="connsiteX79" fmla="*/ 1200464 w 2259925"/>
                  <a:gd name="connsiteY79" fmla="*/ 798940 h 1038862"/>
                  <a:gd name="connsiteX80" fmla="*/ 1171352 w 2259925"/>
                  <a:gd name="connsiteY80" fmla="*/ 780041 h 1038862"/>
                  <a:gd name="connsiteX81" fmla="*/ 1167382 w 2259925"/>
                  <a:gd name="connsiteY81" fmla="*/ 762491 h 1038862"/>
                  <a:gd name="connsiteX82" fmla="*/ 1173998 w 2259925"/>
                  <a:gd name="connsiteY82" fmla="*/ 747642 h 1038862"/>
                  <a:gd name="connsiteX83" fmla="*/ 1177968 w 2259925"/>
                  <a:gd name="connsiteY83" fmla="*/ 708493 h 1038862"/>
                  <a:gd name="connsiteX84" fmla="*/ 1180615 w 2259925"/>
                  <a:gd name="connsiteY84" fmla="*/ 703093 h 1038862"/>
                  <a:gd name="connsiteX85" fmla="*/ 1193848 w 2259925"/>
                  <a:gd name="connsiteY85" fmla="*/ 681494 h 1038862"/>
                  <a:gd name="connsiteX86" fmla="*/ 1195171 w 2259925"/>
                  <a:gd name="connsiteY86" fmla="*/ 680144 h 1038862"/>
                  <a:gd name="connsiteX87" fmla="*/ 1225607 w 2259925"/>
                  <a:gd name="connsiteY87" fmla="*/ 643695 h 1038862"/>
                  <a:gd name="connsiteX88" fmla="*/ 1240163 w 2259925"/>
                  <a:gd name="connsiteY88" fmla="*/ 639645 h 1038862"/>
                  <a:gd name="connsiteX89" fmla="*/ 1873160 w 2259925"/>
                  <a:gd name="connsiteY89" fmla="*/ 595523 h 1038862"/>
                  <a:gd name="connsiteX90" fmla="*/ 1892106 w 2259925"/>
                  <a:gd name="connsiteY90" fmla="*/ 598340 h 1038862"/>
                  <a:gd name="connsiteX91" fmla="*/ 1904286 w 2259925"/>
                  <a:gd name="connsiteY91" fmla="*/ 613836 h 1038862"/>
                  <a:gd name="connsiteX92" fmla="*/ 1890753 w 2259925"/>
                  <a:gd name="connsiteY92" fmla="*/ 626514 h 1038862"/>
                  <a:gd name="connsiteX93" fmla="*/ 1889399 w 2259925"/>
                  <a:gd name="connsiteY93" fmla="*/ 626514 h 1038862"/>
                  <a:gd name="connsiteX94" fmla="*/ 1869100 w 2259925"/>
                  <a:gd name="connsiteY94" fmla="*/ 623697 h 1038862"/>
                  <a:gd name="connsiteX95" fmla="*/ 1856920 w 2259925"/>
                  <a:gd name="connsiteY95" fmla="*/ 608201 h 1038862"/>
                  <a:gd name="connsiteX96" fmla="*/ 1873160 w 2259925"/>
                  <a:gd name="connsiteY96" fmla="*/ 595523 h 1038862"/>
                  <a:gd name="connsiteX97" fmla="*/ 1786237 w 2259925"/>
                  <a:gd name="connsiteY97" fmla="*/ 576258 h 1038862"/>
                  <a:gd name="connsiteX98" fmla="*/ 1843331 w 2259925"/>
                  <a:gd name="connsiteY98" fmla="*/ 590064 h 1038862"/>
                  <a:gd name="connsiteX99" fmla="*/ 1854206 w 2259925"/>
                  <a:gd name="connsiteY99" fmla="*/ 606632 h 1038862"/>
                  <a:gd name="connsiteX100" fmla="*/ 1840613 w 2259925"/>
                  <a:gd name="connsiteY100" fmla="*/ 617677 h 1038862"/>
                  <a:gd name="connsiteX101" fmla="*/ 1836534 w 2259925"/>
                  <a:gd name="connsiteY101" fmla="*/ 617677 h 1038862"/>
                  <a:gd name="connsiteX102" fmla="*/ 1779440 w 2259925"/>
                  <a:gd name="connsiteY102" fmla="*/ 603871 h 1038862"/>
                  <a:gd name="connsiteX103" fmla="*/ 1768565 w 2259925"/>
                  <a:gd name="connsiteY103" fmla="*/ 585922 h 1038862"/>
                  <a:gd name="connsiteX104" fmla="*/ 1786237 w 2259925"/>
                  <a:gd name="connsiteY104" fmla="*/ 576258 h 1038862"/>
                  <a:gd name="connsiteX105" fmla="*/ 2161884 w 2259925"/>
                  <a:gd name="connsiteY105" fmla="*/ 536749 h 1038862"/>
                  <a:gd name="connsiteX106" fmla="*/ 2172106 w 2259925"/>
                  <a:gd name="connsiteY106" fmla="*/ 540687 h 1038862"/>
                  <a:gd name="connsiteX107" fmla="*/ 2187353 w 2259925"/>
                  <a:gd name="connsiteY107" fmla="*/ 553017 h 1038862"/>
                  <a:gd name="connsiteX108" fmla="*/ 2190125 w 2259925"/>
                  <a:gd name="connsiteY108" fmla="*/ 570826 h 1038862"/>
                  <a:gd name="connsiteX109" fmla="*/ 2186633 w 2259925"/>
                  <a:gd name="connsiteY109" fmla="*/ 577154 h 1038862"/>
                  <a:gd name="connsiteX110" fmla="*/ 2196384 w 2259925"/>
                  <a:gd name="connsiteY110" fmla="*/ 571875 h 1038862"/>
                  <a:gd name="connsiteX111" fmla="*/ 2207181 w 2259925"/>
                  <a:gd name="connsiteY111" fmla="*/ 574519 h 1038862"/>
                  <a:gd name="connsiteX112" fmla="*/ 2253799 w 2259925"/>
                  <a:gd name="connsiteY112" fmla="*/ 611547 h 1038862"/>
                  <a:gd name="connsiteX113" fmla="*/ 2256542 w 2259925"/>
                  <a:gd name="connsiteY113" fmla="*/ 630061 h 1038862"/>
                  <a:gd name="connsiteX114" fmla="*/ 2245573 w 2259925"/>
                  <a:gd name="connsiteY114" fmla="*/ 635350 h 1038862"/>
                  <a:gd name="connsiteX115" fmla="*/ 2237346 w 2259925"/>
                  <a:gd name="connsiteY115" fmla="*/ 632705 h 1038862"/>
                  <a:gd name="connsiteX116" fmla="*/ 2189357 w 2259925"/>
                  <a:gd name="connsiteY116" fmla="*/ 595678 h 1038862"/>
                  <a:gd name="connsiteX117" fmla="*/ 2184386 w 2259925"/>
                  <a:gd name="connsiteY117" fmla="*/ 586917 h 1038862"/>
                  <a:gd name="connsiteX118" fmla="*/ 2186605 w 2259925"/>
                  <a:gd name="connsiteY118" fmla="*/ 577204 h 1038862"/>
                  <a:gd name="connsiteX119" fmla="*/ 2182848 w 2259925"/>
                  <a:gd name="connsiteY119" fmla="*/ 584012 h 1038862"/>
                  <a:gd name="connsiteX120" fmla="*/ 2181808 w 2259925"/>
                  <a:gd name="connsiteY120" fmla="*/ 585896 h 1038862"/>
                  <a:gd name="connsiteX121" fmla="*/ 2169334 w 2259925"/>
                  <a:gd name="connsiteY121" fmla="*/ 594115 h 1038862"/>
                  <a:gd name="connsiteX122" fmla="*/ 2162404 w 2259925"/>
                  <a:gd name="connsiteY122" fmla="*/ 591375 h 1038862"/>
                  <a:gd name="connsiteX123" fmla="*/ 2156859 w 2259925"/>
                  <a:gd name="connsiteY123" fmla="*/ 572196 h 1038862"/>
                  <a:gd name="connsiteX124" fmla="*/ 2159631 w 2259925"/>
                  <a:gd name="connsiteY124" fmla="*/ 566716 h 1038862"/>
                  <a:gd name="connsiteX125" fmla="*/ 2154087 w 2259925"/>
                  <a:gd name="connsiteY125" fmla="*/ 561236 h 1038862"/>
                  <a:gd name="connsiteX126" fmla="*/ 2152701 w 2259925"/>
                  <a:gd name="connsiteY126" fmla="*/ 542057 h 1038862"/>
                  <a:gd name="connsiteX127" fmla="*/ 2161884 w 2259925"/>
                  <a:gd name="connsiteY127" fmla="*/ 536749 h 1038862"/>
                  <a:gd name="connsiteX128" fmla="*/ 2000032 w 2259925"/>
                  <a:gd name="connsiteY128" fmla="*/ 518887 h 1038862"/>
                  <a:gd name="connsiteX129" fmla="*/ 2013736 w 2259925"/>
                  <a:gd name="connsiteY129" fmla="*/ 522945 h 1038862"/>
                  <a:gd name="connsiteX130" fmla="*/ 2024700 w 2259925"/>
                  <a:gd name="connsiteY130" fmla="*/ 537822 h 1038862"/>
                  <a:gd name="connsiteX131" fmla="*/ 2039774 w 2259925"/>
                  <a:gd name="connsiteY131" fmla="*/ 531059 h 1038862"/>
                  <a:gd name="connsiteX132" fmla="*/ 2052108 w 2259925"/>
                  <a:gd name="connsiteY132" fmla="*/ 531059 h 1038862"/>
                  <a:gd name="connsiteX133" fmla="*/ 2128851 w 2259925"/>
                  <a:gd name="connsiteY133" fmla="*/ 570281 h 1038862"/>
                  <a:gd name="connsiteX134" fmla="*/ 2132962 w 2259925"/>
                  <a:gd name="connsiteY134" fmla="*/ 574339 h 1038862"/>
                  <a:gd name="connsiteX135" fmla="*/ 2175445 w 2259925"/>
                  <a:gd name="connsiteY135" fmla="*/ 628437 h 1038862"/>
                  <a:gd name="connsiteX136" fmla="*/ 2174074 w 2259925"/>
                  <a:gd name="connsiteY136" fmla="*/ 646019 h 1038862"/>
                  <a:gd name="connsiteX137" fmla="*/ 2163111 w 2259925"/>
                  <a:gd name="connsiteY137" fmla="*/ 650076 h 1038862"/>
                  <a:gd name="connsiteX138" fmla="*/ 2156259 w 2259925"/>
                  <a:gd name="connsiteY138" fmla="*/ 647371 h 1038862"/>
                  <a:gd name="connsiteX139" fmla="*/ 2104183 w 2259925"/>
                  <a:gd name="connsiteY139" fmla="*/ 613560 h 1038862"/>
                  <a:gd name="connsiteX140" fmla="*/ 2093220 w 2259925"/>
                  <a:gd name="connsiteY140" fmla="*/ 624380 h 1038862"/>
                  <a:gd name="connsiteX141" fmla="*/ 2076775 w 2259925"/>
                  <a:gd name="connsiteY141" fmla="*/ 627084 h 1038862"/>
                  <a:gd name="connsiteX142" fmla="*/ 2038404 w 2259925"/>
                  <a:gd name="connsiteY142" fmla="*/ 608150 h 1038862"/>
                  <a:gd name="connsiteX143" fmla="*/ 2030181 w 2259925"/>
                  <a:gd name="connsiteY143" fmla="*/ 593273 h 1038862"/>
                  <a:gd name="connsiteX144" fmla="*/ 2031552 w 2259925"/>
                  <a:gd name="connsiteY144" fmla="*/ 589216 h 1038862"/>
                  <a:gd name="connsiteX145" fmla="*/ 1991810 w 2259925"/>
                  <a:gd name="connsiteY145" fmla="*/ 572986 h 1038862"/>
                  <a:gd name="connsiteX146" fmla="*/ 1983587 w 2259925"/>
                  <a:gd name="connsiteY146" fmla="*/ 556756 h 1038862"/>
                  <a:gd name="connsiteX147" fmla="*/ 1989069 w 2259925"/>
                  <a:gd name="connsiteY147" fmla="*/ 529707 h 1038862"/>
                  <a:gd name="connsiteX148" fmla="*/ 2000032 w 2259925"/>
                  <a:gd name="connsiteY148" fmla="*/ 518887 h 1038862"/>
                  <a:gd name="connsiteX149" fmla="*/ 1925562 w 2259925"/>
                  <a:gd name="connsiteY149" fmla="*/ 502808 h 1038862"/>
                  <a:gd name="connsiteX150" fmla="*/ 1947738 w 2259925"/>
                  <a:gd name="connsiteY150" fmla="*/ 502808 h 1038862"/>
                  <a:gd name="connsiteX151" fmla="*/ 1961599 w 2259925"/>
                  <a:gd name="connsiteY151" fmla="*/ 516444 h 1038862"/>
                  <a:gd name="connsiteX152" fmla="*/ 1947738 w 2259925"/>
                  <a:gd name="connsiteY152" fmla="*/ 531444 h 1038862"/>
                  <a:gd name="connsiteX153" fmla="*/ 1935264 w 2259925"/>
                  <a:gd name="connsiteY153" fmla="*/ 531444 h 1038862"/>
                  <a:gd name="connsiteX154" fmla="*/ 1920018 w 2259925"/>
                  <a:gd name="connsiteY154" fmla="*/ 568261 h 1038862"/>
                  <a:gd name="connsiteX155" fmla="*/ 1906157 w 2259925"/>
                  <a:gd name="connsiteY155" fmla="*/ 576443 h 1038862"/>
                  <a:gd name="connsiteX156" fmla="*/ 1900613 w 2259925"/>
                  <a:gd name="connsiteY156" fmla="*/ 575080 h 1038862"/>
                  <a:gd name="connsiteX157" fmla="*/ 1893683 w 2259925"/>
                  <a:gd name="connsiteY157" fmla="*/ 557352 h 1038862"/>
                  <a:gd name="connsiteX158" fmla="*/ 1911701 w 2259925"/>
                  <a:gd name="connsiteY158" fmla="*/ 510989 h 1038862"/>
                  <a:gd name="connsiteX159" fmla="*/ 1925562 w 2259925"/>
                  <a:gd name="connsiteY159" fmla="*/ 502808 h 1038862"/>
                  <a:gd name="connsiteX160" fmla="*/ 1690287 w 2259925"/>
                  <a:gd name="connsiteY160" fmla="*/ 469187 h 1038862"/>
                  <a:gd name="connsiteX161" fmla="*/ 1698783 w 2259925"/>
                  <a:gd name="connsiteY161" fmla="*/ 472973 h 1038862"/>
                  <a:gd name="connsiteX162" fmla="*/ 1757237 w 2259925"/>
                  <a:gd name="connsiteY162" fmla="*/ 534922 h 1038862"/>
                  <a:gd name="connsiteX163" fmla="*/ 1761315 w 2259925"/>
                  <a:gd name="connsiteY163" fmla="*/ 547311 h 1038862"/>
                  <a:gd name="connsiteX164" fmla="*/ 1754518 w 2259925"/>
                  <a:gd name="connsiteY164" fmla="*/ 583104 h 1038862"/>
                  <a:gd name="connsiteX165" fmla="*/ 1743643 w 2259925"/>
                  <a:gd name="connsiteY165" fmla="*/ 594117 h 1038862"/>
                  <a:gd name="connsiteX166" fmla="*/ 1740924 w 2259925"/>
                  <a:gd name="connsiteY166" fmla="*/ 594117 h 1038862"/>
                  <a:gd name="connsiteX167" fmla="*/ 1730049 w 2259925"/>
                  <a:gd name="connsiteY167" fmla="*/ 589987 h 1038862"/>
                  <a:gd name="connsiteX168" fmla="*/ 1713737 w 2259925"/>
                  <a:gd name="connsiteY168" fmla="*/ 572091 h 1038862"/>
                  <a:gd name="connsiteX169" fmla="*/ 1709659 w 2259925"/>
                  <a:gd name="connsiteY169" fmla="*/ 566584 h 1038862"/>
                  <a:gd name="connsiteX170" fmla="*/ 1697424 w 2259925"/>
                  <a:gd name="connsiteY170" fmla="*/ 522532 h 1038862"/>
                  <a:gd name="connsiteX171" fmla="*/ 1677033 w 2259925"/>
                  <a:gd name="connsiteY171" fmla="*/ 490869 h 1038862"/>
                  <a:gd name="connsiteX172" fmla="*/ 1679752 w 2259925"/>
                  <a:gd name="connsiteY172" fmla="*/ 471596 h 1038862"/>
                  <a:gd name="connsiteX173" fmla="*/ 1690287 w 2259925"/>
                  <a:gd name="connsiteY173" fmla="*/ 469187 h 1038862"/>
                  <a:gd name="connsiteX174" fmla="*/ 1876320 w 2259925"/>
                  <a:gd name="connsiteY174" fmla="*/ 438012 h 1038862"/>
                  <a:gd name="connsiteX175" fmla="*/ 1907467 w 2259925"/>
                  <a:gd name="connsiteY175" fmla="*/ 468343 h 1038862"/>
                  <a:gd name="connsiteX176" fmla="*/ 1910175 w 2259925"/>
                  <a:gd name="connsiteY176" fmla="*/ 480751 h 1038862"/>
                  <a:gd name="connsiteX177" fmla="*/ 1884445 w 2259925"/>
                  <a:gd name="connsiteY177" fmla="*/ 557957 h 1038862"/>
                  <a:gd name="connsiteX178" fmla="*/ 1870904 w 2259925"/>
                  <a:gd name="connsiteY178" fmla="*/ 567607 h 1038862"/>
                  <a:gd name="connsiteX179" fmla="*/ 1868195 w 2259925"/>
                  <a:gd name="connsiteY179" fmla="*/ 567607 h 1038862"/>
                  <a:gd name="connsiteX180" fmla="*/ 1815382 w 2259925"/>
                  <a:gd name="connsiteY180" fmla="*/ 552442 h 1038862"/>
                  <a:gd name="connsiteX181" fmla="*/ 1805903 w 2259925"/>
                  <a:gd name="connsiteY181" fmla="*/ 544170 h 1038862"/>
                  <a:gd name="connsiteX182" fmla="*/ 1795069 w 2259925"/>
                  <a:gd name="connsiteY182" fmla="*/ 515218 h 1038862"/>
                  <a:gd name="connsiteX183" fmla="*/ 1795069 w 2259925"/>
                  <a:gd name="connsiteY183" fmla="*/ 504188 h 1038862"/>
                  <a:gd name="connsiteX184" fmla="*/ 1803194 w 2259925"/>
                  <a:gd name="connsiteY184" fmla="*/ 495916 h 1038862"/>
                  <a:gd name="connsiteX185" fmla="*/ 1824861 w 2259925"/>
                  <a:gd name="connsiteY185" fmla="*/ 487644 h 1038862"/>
                  <a:gd name="connsiteX186" fmla="*/ 1843820 w 2259925"/>
                  <a:gd name="connsiteY186" fmla="*/ 465585 h 1038862"/>
                  <a:gd name="connsiteX187" fmla="*/ 1876320 w 2259925"/>
                  <a:gd name="connsiteY187" fmla="*/ 438012 h 1038862"/>
                  <a:gd name="connsiteX188" fmla="*/ 2043368 w 2259925"/>
                  <a:gd name="connsiteY188" fmla="*/ 420340 h 1038862"/>
                  <a:gd name="connsiteX189" fmla="*/ 2058796 w 2259925"/>
                  <a:gd name="connsiteY189" fmla="*/ 433934 h 1038862"/>
                  <a:gd name="connsiteX190" fmla="*/ 2058796 w 2259925"/>
                  <a:gd name="connsiteY190" fmla="*/ 442090 h 1038862"/>
                  <a:gd name="connsiteX191" fmla="*/ 2043368 w 2259925"/>
                  <a:gd name="connsiteY191" fmla="*/ 455684 h 1038862"/>
                  <a:gd name="connsiteX192" fmla="*/ 2029343 w 2259925"/>
                  <a:gd name="connsiteY192" fmla="*/ 442090 h 1038862"/>
                  <a:gd name="connsiteX193" fmla="*/ 2029343 w 2259925"/>
                  <a:gd name="connsiteY193" fmla="*/ 433934 h 1038862"/>
                  <a:gd name="connsiteX194" fmla="*/ 2043368 w 2259925"/>
                  <a:gd name="connsiteY194" fmla="*/ 420340 h 1038862"/>
                  <a:gd name="connsiteX195" fmla="*/ 1953568 w 2259925"/>
                  <a:gd name="connsiteY195" fmla="*/ 411331 h 1038862"/>
                  <a:gd name="connsiteX196" fmla="*/ 1969633 w 2259925"/>
                  <a:gd name="connsiteY196" fmla="*/ 412717 h 1038862"/>
                  <a:gd name="connsiteX197" fmla="*/ 1974988 w 2259925"/>
                  <a:gd name="connsiteY197" fmla="*/ 427963 h 1038862"/>
                  <a:gd name="connsiteX198" fmla="*/ 1962939 w 2259925"/>
                  <a:gd name="connsiteY198" fmla="*/ 469545 h 1038862"/>
                  <a:gd name="connsiteX199" fmla="*/ 1952229 w 2259925"/>
                  <a:gd name="connsiteY199" fmla="*/ 479247 h 1038862"/>
                  <a:gd name="connsiteX200" fmla="*/ 1949551 w 2259925"/>
                  <a:gd name="connsiteY200" fmla="*/ 479247 h 1038862"/>
                  <a:gd name="connsiteX201" fmla="*/ 1938841 w 2259925"/>
                  <a:gd name="connsiteY201" fmla="*/ 475089 h 1038862"/>
                  <a:gd name="connsiteX202" fmla="*/ 1921437 w 2259925"/>
                  <a:gd name="connsiteY202" fmla="*/ 454298 h 1038862"/>
                  <a:gd name="connsiteX203" fmla="*/ 1917420 w 2259925"/>
                  <a:gd name="connsiteY203" fmla="*/ 443210 h 1038862"/>
                  <a:gd name="connsiteX204" fmla="*/ 1924114 w 2259925"/>
                  <a:gd name="connsiteY204" fmla="*/ 432121 h 1038862"/>
                  <a:gd name="connsiteX205" fmla="*/ 1953568 w 2259925"/>
                  <a:gd name="connsiteY205" fmla="*/ 411331 h 1038862"/>
                  <a:gd name="connsiteX206" fmla="*/ 1905534 w 2259925"/>
                  <a:gd name="connsiteY206" fmla="*/ 398157 h 1038862"/>
                  <a:gd name="connsiteX207" fmla="*/ 1916407 w 2259925"/>
                  <a:gd name="connsiteY207" fmla="*/ 400919 h 1038862"/>
                  <a:gd name="connsiteX208" fmla="*/ 1917788 w 2259925"/>
                  <a:gd name="connsiteY208" fmla="*/ 421629 h 1038862"/>
                  <a:gd name="connsiteX209" fmla="*/ 1906742 w 2259925"/>
                  <a:gd name="connsiteY209" fmla="*/ 435435 h 1038862"/>
                  <a:gd name="connsiteX210" fmla="*/ 1895697 w 2259925"/>
                  <a:gd name="connsiteY210" fmla="*/ 440958 h 1038862"/>
                  <a:gd name="connsiteX211" fmla="*/ 1887413 w 2259925"/>
                  <a:gd name="connsiteY211" fmla="*/ 436816 h 1038862"/>
                  <a:gd name="connsiteX212" fmla="*/ 1884652 w 2259925"/>
                  <a:gd name="connsiteY212" fmla="*/ 417487 h 1038862"/>
                  <a:gd name="connsiteX213" fmla="*/ 1895697 w 2259925"/>
                  <a:gd name="connsiteY213" fmla="*/ 403680 h 1038862"/>
                  <a:gd name="connsiteX214" fmla="*/ 1905534 w 2259925"/>
                  <a:gd name="connsiteY214" fmla="*/ 398157 h 1038862"/>
                  <a:gd name="connsiteX215" fmla="*/ 225483 w 2259925"/>
                  <a:gd name="connsiteY215" fmla="*/ 352344 h 1038862"/>
                  <a:gd name="connsiteX216" fmla="*/ 242501 w 2259925"/>
                  <a:gd name="connsiteY216" fmla="*/ 361769 h 1038862"/>
                  <a:gd name="connsiteX217" fmla="*/ 249046 w 2259925"/>
                  <a:gd name="connsiteY217" fmla="*/ 379273 h 1038862"/>
                  <a:gd name="connsiteX218" fmla="*/ 239883 w 2259925"/>
                  <a:gd name="connsiteY218" fmla="*/ 396777 h 1038862"/>
                  <a:gd name="connsiteX219" fmla="*/ 235956 w 2259925"/>
                  <a:gd name="connsiteY219" fmla="*/ 396777 h 1038862"/>
                  <a:gd name="connsiteX220" fmla="*/ 222865 w 2259925"/>
                  <a:gd name="connsiteY220" fmla="*/ 387352 h 1038862"/>
                  <a:gd name="connsiteX221" fmla="*/ 217629 w 2259925"/>
                  <a:gd name="connsiteY221" fmla="*/ 369848 h 1038862"/>
                  <a:gd name="connsiteX222" fmla="*/ 225483 w 2259925"/>
                  <a:gd name="connsiteY222" fmla="*/ 352344 h 1038862"/>
                  <a:gd name="connsiteX223" fmla="*/ 161487 w 2259925"/>
                  <a:gd name="connsiteY223" fmla="*/ 315725 h 1038862"/>
                  <a:gd name="connsiteX224" fmla="*/ 209019 w 2259925"/>
                  <a:gd name="connsiteY224" fmla="*/ 322816 h 1038862"/>
                  <a:gd name="connsiteX225" fmla="*/ 219582 w 2259925"/>
                  <a:gd name="connsiteY225" fmla="*/ 339834 h 1038862"/>
                  <a:gd name="connsiteX226" fmla="*/ 206378 w 2259925"/>
                  <a:gd name="connsiteY226" fmla="*/ 352597 h 1038862"/>
                  <a:gd name="connsiteX227" fmla="*/ 205058 w 2259925"/>
                  <a:gd name="connsiteY227" fmla="*/ 352597 h 1038862"/>
                  <a:gd name="connsiteX228" fmla="*/ 157526 w 2259925"/>
                  <a:gd name="connsiteY228" fmla="*/ 344088 h 1038862"/>
                  <a:gd name="connsiteX229" fmla="*/ 145643 w 2259925"/>
                  <a:gd name="connsiteY229" fmla="*/ 328489 h 1038862"/>
                  <a:gd name="connsiteX230" fmla="*/ 161487 w 2259925"/>
                  <a:gd name="connsiteY230" fmla="*/ 315725 h 1038862"/>
                  <a:gd name="connsiteX231" fmla="*/ 13723 w 2259925"/>
                  <a:gd name="connsiteY231" fmla="*/ 287800 h 1038862"/>
                  <a:gd name="connsiteX232" fmla="*/ 56263 w 2259925"/>
                  <a:gd name="connsiteY232" fmla="*/ 287800 h 1038862"/>
                  <a:gd name="connsiteX233" fmla="*/ 63124 w 2259925"/>
                  <a:gd name="connsiteY233" fmla="*/ 289165 h 1038862"/>
                  <a:gd name="connsiteX234" fmla="*/ 82336 w 2259925"/>
                  <a:gd name="connsiteY234" fmla="*/ 300085 h 1038862"/>
                  <a:gd name="connsiteX235" fmla="*/ 111154 w 2259925"/>
                  <a:gd name="connsiteY235" fmla="*/ 311004 h 1038862"/>
                  <a:gd name="connsiteX236" fmla="*/ 119388 w 2259925"/>
                  <a:gd name="connsiteY236" fmla="*/ 326018 h 1038862"/>
                  <a:gd name="connsiteX237" fmla="*/ 107037 w 2259925"/>
                  <a:gd name="connsiteY237" fmla="*/ 338303 h 1038862"/>
                  <a:gd name="connsiteX238" fmla="*/ 53519 w 2259925"/>
                  <a:gd name="connsiteY238" fmla="*/ 343762 h 1038862"/>
                  <a:gd name="connsiteX239" fmla="*/ 52146 w 2259925"/>
                  <a:gd name="connsiteY239" fmla="*/ 343762 h 1038862"/>
                  <a:gd name="connsiteX240" fmla="*/ 38424 w 2259925"/>
                  <a:gd name="connsiteY240" fmla="*/ 331478 h 1038862"/>
                  <a:gd name="connsiteX241" fmla="*/ 50774 w 2259925"/>
                  <a:gd name="connsiteY241" fmla="*/ 316464 h 1038862"/>
                  <a:gd name="connsiteX242" fmla="*/ 53519 w 2259925"/>
                  <a:gd name="connsiteY242" fmla="*/ 316464 h 1038862"/>
                  <a:gd name="connsiteX243" fmla="*/ 52146 w 2259925"/>
                  <a:gd name="connsiteY243" fmla="*/ 315099 h 1038862"/>
                  <a:gd name="connsiteX244" fmla="*/ 13723 w 2259925"/>
                  <a:gd name="connsiteY244" fmla="*/ 315099 h 1038862"/>
                  <a:gd name="connsiteX245" fmla="*/ 0 w 2259925"/>
                  <a:gd name="connsiteY245" fmla="*/ 301450 h 1038862"/>
                  <a:gd name="connsiteX246" fmla="*/ 13723 w 2259925"/>
                  <a:gd name="connsiteY246" fmla="*/ 287800 h 1038862"/>
                  <a:gd name="connsiteX247" fmla="*/ 2026643 w 2259925"/>
                  <a:gd name="connsiteY247" fmla="*/ 116970 h 1038862"/>
                  <a:gd name="connsiteX248" fmla="*/ 2037770 w 2259925"/>
                  <a:gd name="connsiteY248" fmla="*/ 125232 h 1038862"/>
                  <a:gd name="connsiteX249" fmla="*/ 2054460 w 2259925"/>
                  <a:gd name="connsiteY249" fmla="*/ 155527 h 1038862"/>
                  <a:gd name="connsiteX250" fmla="*/ 2055851 w 2259925"/>
                  <a:gd name="connsiteY250" fmla="*/ 161035 h 1038862"/>
                  <a:gd name="connsiteX251" fmla="*/ 2030816 w 2259925"/>
                  <a:gd name="connsiteY251" fmla="*/ 203724 h 1038862"/>
                  <a:gd name="connsiteX252" fmla="*/ 1975181 w 2259925"/>
                  <a:gd name="connsiteY252" fmla="*/ 223002 h 1038862"/>
                  <a:gd name="connsiteX253" fmla="*/ 1971009 w 2259925"/>
                  <a:gd name="connsiteY253" fmla="*/ 223002 h 1038862"/>
                  <a:gd name="connsiteX254" fmla="*/ 1958491 w 2259925"/>
                  <a:gd name="connsiteY254" fmla="*/ 217494 h 1038862"/>
                  <a:gd name="connsiteX255" fmla="*/ 1959882 w 2259925"/>
                  <a:gd name="connsiteY255" fmla="*/ 200970 h 1038862"/>
                  <a:gd name="connsiteX256" fmla="*/ 1986308 w 2259925"/>
                  <a:gd name="connsiteY256" fmla="*/ 169298 h 1038862"/>
                  <a:gd name="connsiteX257" fmla="*/ 2012734 w 2259925"/>
                  <a:gd name="connsiteY257" fmla="*/ 123855 h 1038862"/>
                  <a:gd name="connsiteX258" fmla="*/ 2026643 w 2259925"/>
                  <a:gd name="connsiteY258" fmla="*/ 116970 h 1038862"/>
                  <a:gd name="connsiteX259" fmla="*/ 1998723 w 2259925"/>
                  <a:gd name="connsiteY259" fmla="*/ 59433 h 1038862"/>
                  <a:gd name="connsiteX260" fmla="*/ 2043182 w 2259925"/>
                  <a:gd name="connsiteY260" fmla="*/ 74502 h 1038862"/>
                  <a:gd name="connsiteX261" fmla="*/ 2052907 w 2259925"/>
                  <a:gd name="connsiteY261" fmla="*/ 86831 h 1038862"/>
                  <a:gd name="connsiteX262" fmla="*/ 2043182 w 2259925"/>
                  <a:gd name="connsiteY262" fmla="*/ 100531 h 1038862"/>
                  <a:gd name="connsiteX263" fmla="*/ 2009838 w 2259925"/>
                  <a:gd name="connsiteY263" fmla="*/ 115600 h 1038862"/>
                  <a:gd name="connsiteX264" fmla="*/ 2004280 w 2259925"/>
                  <a:gd name="connsiteY264" fmla="*/ 116970 h 1038862"/>
                  <a:gd name="connsiteX265" fmla="*/ 1998723 w 2259925"/>
                  <a:gd name="connsiteY265" fmla="*/ 115600 h 1038862"/>
                  <a:gd name="connsiteX266" fmla="*/ 1990387 w 2259925"/>
                  <a:gd name="connsiteY266" fmla="*/ 106010 h 1038862"/>
                  <a:gd name="connsiteX267" fmla="*/ 1980661 w 2259925"/>
                  <a:gd name="connsiteY267" fmla="*/ 77242 h 1038862"/>
                  <a:gd name="connsiteX268" fmla="*/ 1984829 w 2259925"/>
                  <a:gd name="connsiteY268" fmla="*/ 63542 h 1038862"/>
                  <a:gd name="connsiteX269" fmla="*/ 1998723 w 2259925"/>
                  <a:gd name="connsiteY269" fmla="*/ 59433 h 1038862"/>
                  <a:gd name="connsiteX270" fmla="*/ 365788 w 2259925"/>
                  <a:gd name="connsiteY270" fmla="*/ 1938 h 1038862"/>
                  <a:gd name="connsiteX271" fmla="*/ 371303 w 2259925"/>
                  <a:gd name="connsiteY271" fmla="*/ 20020 h 1038862"/>
                  <a:gd name="connsiteX272" fmla="*/ 365788 w 2259925"/>
                  <a:gd name="connsiteY272" fmla="*/ 31147 h 1038862"/>
                  <a:gd name="connsiteX273" fmla="*/ 371303 w 2259925"/>
                  <a:gd name="connsiteY273" fmla="*/ 42274 h 1038862"/>
                  <a:gd name="connsiteX274" fmla="*/ 371303 w 2259925"/>
                  <a:gd name="connsiteY274" fmla="*/ 49228 h 1038862"/>
                  <a:gd name="connsiteX275" fmla="*/ 312019 w 2259925"/>
                  <a:gd name="connsiteY275" fmla="*/ 49228 h 1038862"/>
                  <a:gd name="connsiteX276" fmla="*/ 310641 w 2259925"/>
                  <a:gd name="connsiteY276" fmla="*/ 45056 h 1038862"/>
                  <a:gd name="connsiteX277" fmla="*/ 316155 w 2259925"/>
                  <a:gd name="connsiteY277" fmla="*/ 29756 h 1038862"/>
                  <a:gd name="connsiteX278" fmla="*/ 349244 w 2259925"/>
                  <a:gd name="connsiteY278" fmla="*/ 3329 h 1038862"/>
                  <a:gd name="connsiteX279" fmla="*/ 365788 w 2259925"/>
                  <a:gd name="connsiteY279" fmla="*/ 1938 h 10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2259925" h="1038862">
                    <a:moveTo>
                      <a:pt x="1974262" y="960697"/>
                    </a:moveTo>
                    <a:cubicBezTo>
                      <a:pt x="1976913" y="962056"/>
                      <a:pt x="1987516" y="962056"/>
                      <a:pt x="1995469" y="963415"/>
                    </a:cubicBezTo>
                    <a:cubicBezTo>
                      <a:pt x="2000770" y="963415"/>
                      <a:pt x="2004747" y="967494"/>
                      <a:pt x="2006072" y="972931"/>
                    </a:cubicBezTo>
                    <a:cubicBezTo>
                      <a:pt x="2008723" y="978369"/>
                      <a:pt x="2007397" y="983806"/>
                      <a:pt x="2003421" y="987884"/>
                    </a:cubicBezTo>
                    <a:cubicBezTo>
                      <a:pt x="1983540" y="1008275"/>
                      <a:pt x="1983540" y="1008275"/>
                      <a:pt x="1983540" y="1008275"/>
                    </a:cubicBezTo>
                    <a:cubicBezTo>
                      <a:pt x="1980889" y="1010994"/>
                      <a:pt x="1976913" y="1012353"/>
                      <a:pt x="1972937" y="1012353"/>
                    </a:cubicBezTo>
                    <a:cubicBezTo>
                      <a:pt x="1971612" y="1012353"/>
                      <a:pt x="1970286" y="1012353"/>
                      <a:pt x="1968961" y="1010994"/>
                    </a:cubicBezTo>
                    <a:cubicBezTo>
                      <a:pt x="1964985" y="1009634"/>
                      <a:pt x="1961008" y="1005556"/>
                      <a:pt x="1959683" y="1000119"/>
                    </a:cubicBezTo>
                    <a:cubicBezTo>
                      <a:pt x="1955707" y="977009"/>
                      <a:pt x="1955707" y="977009"/>
                      <a:pt x="1955707" y="977009"/>
                    </a:cubicBezTo>
                    <a:cubicBezTo>
                      <a:pt x="1955707" y="971572"/>
                      <a:pt x="1957032" y="966134"/>
                      <a:pt x="1961008" y="963415"/>
                    </a:cubicBezTo>
                    <a:cubicBezTo>
                      <a:pt x="1964985" y="960697"/>
                      <a:pt x="1970286" y="959337"/>
                      <a:pt x="1974262" y="960697"/>
                    </a:cubicBezTo>
                    <a:close/>
                    <a:moveTo>
                      <a:pt x="2161818" y="954802"/>
                    </a:moveTo>
                    <a:cubicBezTo>
                      <a:pt x="2165852" y="956158"/>
                      <a:pt x="2168541" y="958869"/>
                      <a:pt x="2169886" y="962937"/>
                    </a:cubicBezTo>
                    <a:cubicBezTo>
                      <a:pt x="2173920" y="979207"/>
                      <a:pt x="2173920" y="979207"/>
                      <a:pt x="2173920" y="979207"/>
                    </a:cubicBezTo>
                    <a:cubicBezTo>
                      <a:pt x="2176609" y="984630"/>
                      <a:pt x="2173920" y="992765"/>
                      <a:pt x="2167197" y="995476"/>
                    </a:cubicBezTo>
                    <a:cubicBezTo>
                      <a:pt x="2074419" y="1037506"/>
                      <a:pt x="2074419" y="1037506"/>
                      <a:pt x="2074419" y="1037506"/>
                    </a:cubicBezTo>
                    <a:cubicBezTo>
                      <a:pt x="2073074" y="1038862"/>
                      <a:pt x="2070385" y="1038862"/>
                      <a:pt x="2069040" y="1038862"/>
                    </a:cubicBezTo>
                    <a:cubicBezTo>
                      <a:pt x="2063662" y="1038862"/>
                      <a:pt x="2059628" y="1036151"/>
                      <a:pt x="2056939" y="1032083"/>
                    </a:cubicBezTo>
                    <a:cubicBezTo>
                      <a:pt x="2052905" y="1025304"/>
                      <a:pt x="2055594" y="1017169"/>
                      <a:pt x="2060973" y="1013102"/>
                    </a:cubicBezTo>
                    <a:cubicBezTo>
                      <a:pt x="2149717" y="956158"/>
                      <a:pt x="2149717" y="956158"/>
                      <a:pt x="2149717" y="956158"/>
                    </a:cubicBezTo>
                    <a:cubicBezTo>
                      <a:pt x="2152406" y="953446"/>
                      <a:pt x="2157785" y="953446"/>
                      <a:pt x="2161818" y="954802"/>
                    </a:cubicBezTo>
                    <a:close/>
                    <a:moveTo>
                      <a:pt x="2226681" y="892949"/>
                    </a:moveTo>
                    <a:cubicBezTo>
                      <a:pt x="2232036" y="892949"/>
                      <a:pt x="2237392" y="897016"/>
                      <a:pt x="2238730" y="902439"/>
                    </a:cubicBezTo>
                    <a:cubicBezTo>
                      <a:pt x="2242747" y="917353"/>
                      <a:pt x="2242747" y="917353"/>
                      <a:pt x="2242747" y="917353"/>
                    </a:cubicBezTo>
                    <a:cubicBezTo>
                      <a:pt x="2248102" y="917353"/>
                      <a:pt x="2252119" y="921421"/>
                      <a:pt x="2254796" y="926844"/>
                    </a:cubicBezTo>
                    <a:cubicBezTo>
                      <a:pt x="2256135" y="932267"/>
                      <a:pt x="2254796" y="939046"/>
                      <a:pt x="2249441" y="943114"/>
                    </a:cubicBezTo>
                    <a:cubicBezTo>
                      <a:pt x="2205260" y="974298"/>
                      <a:pt x="2205260" y="974298"/>
                      <a:pt x="2205260" y="974298"/>
                    </a:cubicBezTo>
                    <a:cubicBezTo>
                      <a:pt x="2202582" y="975653"/>
                      <a:pt x="2199905" y="977009"/>
                      <a:pt x="2197227" y="977009"/>
                    </a:cubicBezTo>
                    <a:cubicBezTo>
                      <a:pt x="2194549" y="977009"/>
                      <a:pt x="2190533" y="975653"/>
                      <a:pt x="2189194" y="974298"/>
                    </a:cubicBezTo>
                    <a:cubicBezTo>
                      <a:pt x="2183839" y="970230"/>
                      <a:pt x="2182500" y="963451"/>
                      <a:pt x="2185178" y="956672"/>
                    </a:cubicBezTo>
                    <a:cubicBezTo>
                      <a:pt x="2213293" y="899728"/>
                      <a:pt x="2213293" y="899728"/>
                      <a:pt x="2213293" y="899728"/>
                    </a:cubicBezTo>
                    <a:cubicBezTo>
                      <a:pt x="2214632" y="894304"/>
                      <a:pt x="2221326" y="891593"/>
                      <a:pt x="2226681" y="892949"/>
                    </a:cubicBezTo>
                    <a:close/>
                    <a:moveTo>
                      <a:pt x="1932483" y="653021"/>
                    </a:moveTo>
                    <a:cubicBezTo>
                      <a:pt x="1984111" y="657093"/>
                      <a:pt x="1984111" y="657093"/>
                      <a:pt x="1984111" y="657093"/>
                    </a:cubicBezTo>
                    <a:cubicBezTo>
                      <a:pt x="1988187" y="658450"/>
                      <a:pt x="1992263" y="659807"/>
                      <a:pt x="1993621" y="663879"/>
                    </a:cubicBezTo>
                    <a:cubicBezTo>
                      <a:pt x="1996338" y="667951"/>
                      <a:pt x="1997697" y="672023"/>
                      <a:pt x="1996338" y="676095"/>
                    </a:cubicBezTo>
                    <a:cubicBezTo>
                      <a:pt x="1992263" y="685596"/>
                      <a:pt x="1992263" y="685596"/>
                      <a:pt x="1992263" y="685596"/>
                    </a:cubicBezTo>
                    <a:cubicBezTo>
                      <a:pt x="2011283" y="692382"/>
                      <a:pt x="2011283" y="692382"/>
                      <a:pt x="2011283" y="692382"/>
                    </a:cubicBezTo>
                    <a:cubicBezTo>
                      <a:pt x="2028946" y="659807"/>
                      <a:pt x="2028946" y="659807"/>
                      <a:pt x="2028946" y="659807"/>
                    </a:cubicBezTo>
                    <a:cubicBezTo>
                      <a:pt x="2031663" y="655735"/>
                      <a:pt x="2035739" y="654378"/>
                      <a:pt x="2039815" y="653021"/>
                    </a:cubicBezTo>
                    <a:cubicBezTo>
                      <a:pt x="2043890" y="653021"/>
                      <a:pt x="2047966" y="653021"/>
                      <a:pt x="2050684" y="657093"/>
                    </a:cubicBezTo>
                    <a:cubicBezTo>
                      <a:pt x="2073780" y="677452"/>
                      <a:pt x="2073780" y="677452"/>
                      <a:pt x="2073780" y="677452"/>
                    </a:cubicBezTo>
                    <a:cubicBezTo>
                      <a:pt x="2076498" y="678809"/>
                      <a:pt x="2077856" y="681524"/>
                      <a:pt x="2079215" y="684239"/>
                    </a:cubicBezTo>
                    <a:cubicBezTo>
                      <a:pt x="2088725" y="734459"/>
                      <a:pt x="2088725" y="734459"/>
                      <a:pt x="2088725" y="734459"/>
                    </a:cubicBezTo>
                    <a:cubicBezTo>
                      <a:pt x="2125408" y="791465"/>
                      <a:pt x="2125408" y="791465"/>
                      <a:pt x="2125408" y="791465"/>
                    </a:cubicBezTo>
                    <a:cubicBezTo>
                      <a:pt x="2128126" y="795537"/>
                      <a:pt x="2129484" y="800966"/>
                      <a:pt x="2126767" y="806396"/>
                    </a:cubicBezTo>
                    <a:cubicBezTo>
                      <a:pt x="2087367" y="883762"/>
                      <a:pt x="2087367" y="883762"/>
                      <a:pt x="2087367" y="883762"/>
                    </a:cubicBezTo>
                    <a:cubicBezTo>
                      <a:pt x="2086008" y="885119"/>
                      <a:pt x="2084649" y="886476"/>
                      <a:pt x="2083291" y="887834"/>
                    </a:cubicBezTo>
                    <a:cubicBezTo>
                      <a:pt x="2034380" y="929910"/>
                      <a:pt x="2034380" y="929910"/>
                      <a:pt x="2034380" y="929910"/>
                    </a:cubicBezTo>
                    <a:cubicBezTo>
                      <a:pt x="2033021" y="931268"/>
                      <a:pt x="2031663" y="931268"/>
                      <a:pt x="2028946" y="932625"/>
                    </a:cubicBezTo>
                    <a:cubicBezTo>
                      <a:pt x="1982752" y="947555"/>
                      <a:pt x="1982752" y="947555"/>
                      <a:pt x="1982752" y="947555"/>
                    </a:cubicBezTo>
                    <a:cubicBezTo>
                      <a:pt x="1981394" y="947555"/>
                      <a:pt x="1980035" y="947555"/>
                      <a:pt x="1978676" y="947555"/>
                    </a:cubicBezTo>
                    <a:cubicBezTo>
                      <a:pt x="1977318" y="947555"/>
                      <a:pt x="1974600" y="947555"/>
                      <a:pt x="1973242" y="946198"/>
                    </a:cubicBezTo>
                    <a:cubicBezTo>
                      <a:pt x="1946069" y="935340"/>
                      <a:pt x="1935200" y="928553"/>
                      <a:pt x="1933841" y="919052"/>
                    </a:cubicBezTo>
                    <a:cubicBezTo>
                      <a:pt x="1931124" y="914980"/>
                      <a:pt x="1924331" y="902764"/>
                      <a:pt x="1917538" y="891905"/>
                    </a:cubicBezTo>
                    <a:cubicBezTo>
                      <a:pt x="1883572" y="864759"/>
                      <a:pt x="1883572" y="864759"/>
                      <a:pt x="1883572" y="864759"/>
                    </a:cubicBezTo>
                    <a:cubicBezTo>
                      <a:pt x="1814282" y="900050"/>
                      <a:pt x="1814282" y="900050"/>
                      <a:pt x="1814282" y="900050"/>
                    </a:cubicBezTo>
                    <a:cubicBezTo>
                      <a:pt x="1812923" y="901407"/>
                      <a:pt x="1811565" y="901407"/>
                      <a:pt x="1808847" y="901407"/>
                    </a:cubicBezTo>
                    <a:cubicBezTo>
                      <a:pt x="1740916" y="905479"/>
                      <a:pt x="1740916" y="905479"/>
                      <a:pt x="1740916" y="905479"/>
                    </a:cubicBezTo>
                    <a:cubicBezTo>
                      <a:pt x="1735481" y="905479"/>
                      <a:pt x="1731405" y="902764"/>
                      <a:pt x="1728688" y="898692"/>
                    </a:cubicBezTo>
                    <a:cubicBezTo>
                      <a:pt x="1725971" y="894621"/>
                      <a:pt x="1725971" y="889191"/>
                      <a:pt x="1727330" y="885119"/>
                    </a:cubicBezTo>
                    <a:cubicBezTo>
                      <a:pt x="1736840" y="867474"/>
                      <a:pt x="1736840" y="867474"/>
                      <a:pt x="1736840" y="867474"/>
                    </a:cubicBezTo>
                    <a:cubicBezTo>
                      <a:pt x="1743633" y="762962"/>
                      <a:pt x="1743633" y="762962"/>
                      <a:pt x="1743633" y="762962"/>
                    </a:cubicBezTo>
                    <a:cubicBezTo>
                      <a:pt x="1743633" y="756176"/>
                      <a:pt x="1747709" y="752104"/>
                      <a:pt x="1754502" y="750746"/>
                    </a:cubicBezTo>
                    <a:cubicBezTo>
                      <a:pt x="1810206" y="735816"/>
                      <a:pt x="1810206" y="735816"/>
                      <a:pt x="1810206" y="735816"/>
                    </a:cubicBezTo>
                    <a:cubicBezTo>
                      <a:pt x="1827868" y="716814"/>
                      <a:pt x="1827868" y="716814"/>
                      <a:pt x="1827868" y="716814"/>
                    </a:cubicBezTo>
                    <a:cubicBezTo>
                      <a:pt x="1827868" y="716814"/>
                      <a:pt x="1827868" y="715457"/>
                      <a:pt x="1829227" y="715457"/>
                    </a:cubicBezTo>
                    <a:cubicBezTo>
                      <a:pt x="1882213" y="676095"/>
                      <a:pt x="1882213" y="676095"/>
                      <a:pt x="1882213" y="676095"/>
                    </a:cubicBezTo>
                    <a:cubicBezTo>
                      <a:pt x="1886289" y="672023"/>
                      <a:pt x="1891724" y="672023"/>
                      <a:pt x="1897158" y="674738"/>
                    </a:cubicBezTo>
                    <a:cubicBezTo>
                      <a:pt x="1909386" y="681524"/>
                      <a:pt x="1909386" y="681524"/>
                      <a:pt x="1909386" y="681524"/>
                    </a:cubicBezTo>
                    <a:cubicBezTo>
                      <a:pt x="1917538" y="661165"/>
                      <a:pt x="1917538" y="661165"/>
                      <a:pt x="1917538" y="661165"/>
                    </a:cubicBezTo>
                    <a:cubicBezTo>
                      <a:pt x="1920255" y="655735"/>
                      <a:pt x="1925689" y="653021"/>
                      <a:pt x="1932483" y="653021"/>
                    </a:cubicBezTo>
                    <a:close/>
                    <a:moveTo>
                      <a:pt x="1240163" y="639645"/>
                    </a:moveTo>
                    <a:cubicBezTo>
                      <a:pt x="1245456" y="640995"/>
                      <a:pt x="1248103" y="645045"/>
                      <a:pt x="1249426" y="650445"/>
                    </a:cubicBezTo>
                    <a:cubicBezTo>
                      <a:pt x="1254719" y="677444"/>
                      <a:pt x="1254719" y="677444"/>
                      <a:pt x="1254719" y="677444"/>
                    </a:cubicBezTo>
                    <a:cubicBezTo>
                      <a:pt x="1254719" y="680144"/>
                      <a:pt x="1254719" y="681494"/>
                      <a:pt x="1253396" y="684194"/>
                    </a:cubicBezTo>
                    <a:cubicBezTo>
                      <a:pt x="1220314" y="790841"/>
                      <a:pt x="1220314" y="790841"/>
                      <a:pt x="1220314" y="790841"/>
                    </a:cubicBezTo>
                    <a:cubicBezTo>
                      <a:pt x="1218990" y="794890"/>
                      <a:pt x="1216344" y="798940"/>
                      <a:pt x="1212374" y="800290"/>
                    </a:cubicBezTo>
                    <a:cubicBezTo>
                      <a:pt x="1209727" y="800290"/>
                      <a:pt x="1208404" y="800290"/>
                      <a:pt x="1207081" y="800290"/>
                    </a:cubicBezTo>
                    <a:cubicBezTo>
                      <a:pt x="1204434" y="800290"/>
                      <a:pt x="1201788" y="800290"/>
                      <a:pt x="1200464" y="798940"/>
                    </a:cubicBezTo>
                    <a:cubicBezTo>
                      <a:pt x="1171352" y="780041"/>
                      <a:pt x="1171352" y="780041"/>
                      <a:pt x="1171352" y="780041"/>
                    </a:cubicBezTo>
                    <a:cubicBezTo>
                      <a:pt x="1166059" y="777341"/>
                      <a:pt x="1163412" y="769241"/>
                      <a:pt x="1167382" y="762491"/>
                    </a:cubicBezTo>
                    <a:cubicBezTo>
                      <a:pt x="1173998" y="747642"/>
                      <a:pt x="1173998" y="747642"/>
                      <a:pt x="1173998" y="747642"/>
                    </a:cubicBezTo>
                    <a:cubicBezTo>
                      <a:pt x="1177968" y="708493"/>
                      <a:pt x="1177968" y="708493"/>
                      <a:pt x="1177968" y="708493"/>
                    </a:cubicBezTo>
                    <a:cubicBezTo>
                      <a:pt x="1177968" y="707143"/>
                      <a:pt x="1179292" y="704443"/>
                      <a:pt x="1180615" y="703093"/>
                    </a:cubicBezTo>
                    <a:cubicBezTo>
                      <a:pt x="1193848" y="681494"/>
                      <a:pt x="1193848" y="681494"/>
                      <a:pt x="1193848" y="681494"/>
                    </a:cubicBezTo>
                    <a:cubicBezTo>
                      <a:pt x="1195171" y="680144"/>
                      <a:pt x="1195171" y="680144"/>
                      <a:pt x="1195171" y="680144"/>
                    </a:cubicBezTo>
                    <a:cubicBezTo>
                      <a:pt x="1225607" y="643695"/>
                      <a:pt x="1225607" y="643695"/>
                      <a:pt x="1225607" y="643695"/>
                    </a:cubicBezTo>
                    <a:cubicBezTo>
                      <a:pt x="1229577" y="639645"/>
                      <a:pt x="1234870" y="638295"/>
                      <a:pt x="1240163" y="639645"/>
                    </a:cubicBezTo>
                    <a:close/>
                    <a:moveTo>
                      <a:pt x="1873160" y="595523"/>
                    </a:moveTo>
                    <a:cubicBezTo>
                      <a:pt x="1892106" y="598340"/>
                      <a:pt x="1892106" y="598340"/>
                      <a:pt x="1892106" y="598340"/>
                    </a:cubicBezTo>
                    <a:cubicBezTo>
                      <a:pt x="1900226" y="598340"/>
                      <a:pt x="1905639" y="606793"/>
                      <a:pt x="1904286" y="613836"/>
                    </a:cubicBezTo>
                    <a:cubicBezTo>
                      <a:pt x="1904286" y="620879"/>
                      <a:pt x="1897519" y="626514"/>
                      <a:pt x="1890753" y="626514"/>
                    </a:cubicBezTo>
                    <a:cubicBezTo>
                      <a:pt x="1890753" y="626514"/>
                      <a:pt x="1889399" y="626514"/>
                      <a:pt x="1889399" y="626514"/>
                    </a:cubicBezTo>
                    <a:cubicBezTo>
                      <a:pt x="1869100" y="623697"/>
                      <a:pt x="1869100" y="623697"/>
                      <a:pt x="1869100" y="623697"/>
                    </a:cubicBezTo>
                    <a:cubicBezTo>
                      <a:pt x="1860980" y="622288"/>
                      <a:pt x="1855567" y="615245"/>
                      <a:pt x="1856920" y="608201"/>
                    </a:cubicBezTo>
                    <a:cubicBezTo>
                      <a:pt x="1858273" y="599749"/>
                      <a:pt x="1865040" y="594114"/>
                      <a:pt x="1873160" y="595523"/>
                    </a:cubicBezTo>
                    <a:close/>
                    <a:moveTo>
                      <a:pt x="1786237" y="576258"/>
                    </a:moveTo>
                    <a:cubicBezTo>
                      <a:pt x="1843331" y="590064"/>
                      <a:pt x="1843331" y="590064"/>
                      <a:pt x="1843331" y="590064"/>
                    </a:cubicBezTo>
                    <a:cubicBezTo>
                      <a:pt x="1851488" y="591445"/>
                      <a:pt x="1855566" y="599729"/>
                      <a:pt x="1854206" y="606632"/>
                    </a:cubicBezTo>
                    <a:cubicBezTo>
                      <a:pt x="1852847" y="613535"/>
                      <a:pt x="1846050" y="617677"/>
                      <a:pt x="1840613" y="617677"/>
                    </a:cubicBezTo>
                    <a:cubicBezTo>
                      <a:pt x="1839253" y="617677"/>
                      <a:pt x="1837894" y="617677"/>
                      <a:pt x="1836534" y="617677"/>
                    </a:cubicBezTo>
                    <a:cubicBezTo>
                      <a:pt x="1779440" y="603871"/>
                      <a:pt x="1779440" y="603871"/>
                      <a:pt x="1779440" y="603871"/>
                    </a:cubicBezTo>
                    <a:cubicBezTo>
                      <a:pt x="1771284" y="601109"/>
                      <a:pt x="1767206" y="594206"/>
                      <a:pt x="1768565" y="585922"/>
                    </a:cubicBezTo>
                    <a:cubicBezTo>
                      <a:pt x="1771284" y="579019"/>
                      <a:pt x="1778081" y="573496"/>
                      <a:pt x="1786237" y="576258"/>
                    </a:cubicBezTo>
                    <a:close/>
                    <a:moveTo>
                      <a:pt x="2161884" y="536749"/>
                    </a:moveTo>
                    <a:cubicBezTo>
                      <a:pt x="2165522" y="536578"/>
                      <a:pt x="2169334" y="537948"/>
                      <a:pt x="2172106" y="540687"/>
                    </a:cubicBezTo>
                    <a:cubicBezTo>
                      <a:pt x="2187353" y="553017"/>
                      <a:pt x="2187353" y="553017"/>
                      <a:pt x="2187353" y="553017"/>
                    </a:cubicBezTo>
                    <a:cubicBezTo>
                      <a:pt x="2192897" y="557127"/>
                      <a:pt x="2194283" y="563976"/>
                      <a:pt x="2190125" y="570826"/>
                    </a:cubicBezTo>
                    <a:lnTo>
                      <a:pt x="2186633" y="577154"/>
                    </a:lnTo>
                    <a:lnTo>
                      <a:pt x="2196384" y="571875"/>
                    </a:lnTo>
                    <a:cubicBezTo>
                      <a:pt x="2199983" y="571544"/>
                      <a:pt x="2203753" y="572536"/>
                      <a:pt x="2207181" y="574519"/>
                    </a:cubicBezTo>
                    <a:cubicBezTo>
                      <a:pt x="2253799" y="611547"/>
                      <a:pt x="2253799" y="611547"/>
                      <a:pt x="2253799" y="611547"/>
                    </a:cubicBezTo>
                    <a:cubicBezTo>
                      <a:pt x="2260655" y="615514"/>
                      <a:pt x="2262026" y="624771"/>
                      <a:pt x="2256542" y="630061"/>
                    </a:cubicBezTo>
                    <a:cubicBezTo>
                      <a:pt x="2253799" y="634028"/>
                      <a:pt x="2249686" y="635350"/>
                      <a:pt x="2245573" y="635350"/>
                    </a:cubicBezTo>
                    <a:cubicBezTo>
                      <a:pt x="2242830" y="635350"/>
                      <a:pt x="2240088" y="634028"/>
                      <a:pt x="2237346" y="632705"/>
                    </a:cubicBezTo>
                    <a:cubicBezTo>
                      <a:pt x="2189357" y="595678"/>
                      <a:pt x="2189357" y="595678"/>
                      <a:pt x="2189357" y="595678"/>
                    </a:cubicBezTo>
                    <a:cubicBezTo>
                      <a:pt x="2186614" y="593695"/>
                      <a:pt x="2184900" y="590388"/>
                      <a:pt x="2184386" y="586917"/>
                    </a:cubicBezTo>
                    <a:lnTo>
                      <a:pt x="2186605" y="577204"/>
                    </a:lnTo>
                    <a:lnTo>
                      <a:pt x="2182848" y="584012"/>
                    </a:lnTo>
                    <a:cubicBezTo>
                      <a:pt x="2181808" y="585896"/>
                      <a:pt x="2181808" y="585896"/>
                      <a:pt x="2181808" y="585896"/>
                    </a:cubicBezTo>
                    <a:cubicBezTo>
                      <a:pt x="2179036" y="591375"/>
                      <a:pt x="2173492" y="594115"/>
                      <a:pt x="2169334" y="594115"/>
                    </a:cubicBezTo>
                    <a:cubicBezTo>
                      <a:pt x="2166562" y="594115"/>
                      <a:pt x="2163790" y="592745"/>
                      <a:pt x="2162404" y="591375"/>
                    </a:cubicBezTo>
                    <a:cubicBezTo>
                      <a:pt x="2155473" y="588636"/>
                      <a:pt x="2152701" y="579046"/>
                      <a:pt x="2156859" y="572196"/>
                    </a:cubicBezTo>
                    <a:cubicBezTo>
                      <a:pt x="2159631" y="566716"/>
                      <a:pt x="2159631" y="566716"/>
                      <a:pt x="2159631" y="566716"/>
                    </a:cubicBezTo>
                    <a:cubicBezTo>
                      <a:pt x="2154087" y="561236"/>
                      <a:pt x="2154087" y="561236"/>
                      <a:pt x="2154087" y="561236"/>
                    </a:cubicBezTo>
                    <a:cubicBezTo>
                      <a:pt x="2147157" y="555757"/>
                      <a:pt x="2147157" y="547537"/>
                      <a:pt x="2152701" y="542057"/>
                    </a:cubicBezTo>
                    <a:cubicBezTo>
                      <a:pt x="2154780" y="538633"/>
                      <a:pt x="2158245" y="536920"/>
                      <a:pt x="2161884" y="536749"/>
                    </a:cubicBezTo>
                    <a:close/>
                    <a:moveTo>
                      <a:pt x="2000032" y="518887"/>
                    </a:moveTo>
                    <a:cubicBezTo>
                      <a:pt x="2005514" y="517535"/>
                      <a:pt x="2010995" y="518887"/>
                      <a:pt x="2013736" y="522945"/>
                    </a:cubicBezTo>
                    <a:cubicBezTo>
                      <a:pt x="2024700" y="537822"/>
                      <a:pt x="2024700" y="537822"/>
                      <a:pt x="2024700" y="537822"/>
                    </a:cubicBezTo>
                    <a:cubicBezTo>
                      <a:pt x="2039774" y="531059"/>
                      <a:pt x="2039774" y="531059"/>
                      <a:pt x="2039774" y="531059"/>
                    </a:cubicBezTo>
                    <a:cubicBezTo>
                      <a:pt x="2043885" y="529707"/>
                      <a:pt x="2047997" y="529707"/>
                      <a:pt x="2052108" y="531059"/>
                    </a:cubicBezTo>
                    <a:cubicBezTo>
                      <a:pt x="2128851" y="570281"/>
                      <a:pt x="2128851" y="570281"/>
                      <a:pt x="2128851" y="570281"/>
                    </a:cubicBezTo>
                    <a:cubicBezTo>
                      <a:pt x="2130221" y="570281"/>
                      <a:pt x="2131592" y="571634"/>
                      <a:pt x="2132962" y="574339"/>
                    </a:cubicBezTo>
                    <a:cubicBezTo>
                      <a:pt x="2175445" y="628437"/>
                      <a:pt x="2175445" y="628437"/>
                      <a:pt x="2175445" y="628437"/>
                    </a:cubicBezTo>
                    <a:cubicBezTo>
                      <a:pt x="2179556" y="633847"/>
                      <a:pt x="2178185" y="640609"/>
                      <a:pt x="2174074" y="646019"/>
                    </a:cubicBezTo>
                    <a:cubicBezTo>
                      <a:pt x="2171333" y="648724"/>
                      <a:pt x="2167222" y="650076"/>
                      <a:pt x="2163111" y="650076"/>
                    </a:cubicBezTo>
                    <a:cubicBezTo>
                      <a:pt x="2160370" y="650076"/>
                      <a:pt x="2157629" y="650076"/>
                      <a:pt x="2156259" y="647371"/>
                    </a:cubicBezTo>
                    <a:cubicBezTo>
                      <a:pt x="2104183" y="613560"/>
                      <a:pt x="2104183" y="613560"/>
                      <a:pt x="2104183" y="613560"/>
                    </a:cubicBezTo>
                    <a:cubicBezTo>
                      <a:pt x="2093220" y="624380"/>
                      <a:pt x="2093220" y="624380"/>
                      <a:pt x="2093220" y="624380"/>
                    </a:cubicBezTo>
                    <a:cubicBezTo>
                      <a:pt x="2089109" y="628437"/>
                      <a:pt x="2082257" y="629789"/>
                      <a:pt x="2076775" y="627084"/>
                    </a:cubicBezTo>
                    <a:cubicBezTo>
                      <a:pt x="2038404" y="608150"/>
                      <a:pt x="2038404" y="608150"/>
                      <a:pt x="2038404" y="608150"/>
                    </a:cubicBezTo>
                    <a:cubicBezTo>
                      <a:pt x="2032922" y="605445"/>
                      <a:pt x="2028811" y="598683"/>
                      <a:pt x="2030181" y="593273"/>
                    </a:cubicBezTo>
                    <a:cubicBezTo>
                      <a:pt x="2031552" y="589216"/>
                      <a:pt x="2031552" y="589216"/>
                      <a:pt x="2031552" y="589216"/>
                    </a:cubicBezTo>
                    <a:cubicBezTo>
                      <a:pt x="1991810" y="572986"/>
                      <a:pt x="1991810" y="572986"/>
                      <a:pt x="1991810" y="572986"/>
                    </a:cubicBezTo>
                    <a:cubicBezTo>
                      <a:pt x="1984958" y="570281"/>
                      <a:pt x="1982217" y="563518"/>
                      <a:pt x="1983587" y="556756"/>
                    </a:cubicBezTo>
                    <a:cubicBezTo>
                      <a:pt x="1989069" y="529707"/>
                      <a:pt x="1989069" y="529707"/>
                      <a:pt x="1989069" y="529707"/>
                    </a:cubicBezTo>
                    <a:cubicBezTo>
                      <a:pt x="1990439" y="524297"/>
                      <a:pt x="1994551" y="520240"/>
                      <a:pt x="2000032" y="518887"/>
                    </a:cubicBezTo>
                    <a:close/>
                    <a:moveTo>
                      <a:pt x="1925562" y="502808"/>
                    </a:moveTo>
                    <a:cubicBezTo>
                      <a:pt x="1947738" y="502808"/>
                      <a:pt x="1947738" y="502808"/>
                      <a:pt x="1947738" y="502808"/>
                    </a:cubicBezTo>
                    <a:cubicBezTo>
                      <a:pt x="1954669" y="502808"/>
                      <a:pt x="1961599" y="509626"/>
                      <a:pt x="1961599" y="516444"/>
                    </a:cubicBezTo>
                    <a:cubicBezTo>
                      <a:pt x="1961599" y="524626"/>
                      <a:pt x="1954669" y="531444"/>
                      <a:pt x="1947738" y="531444"/>
                    </a:cubicBezTo>
                    <a:cubicBezTo>
                      <a:pt x="1935264" y="531444"/>
                      <a:pt x="1935264" y="531444"/>
                      <a:pt x="1935264" y="531444"/>
                    </a:cubicBezTo>
                    <a:cubicBezTo>
                      <a:pt x="1920018" y="568261"/>
                      <a:pt x="1920018" y="568261"/>
                      <a:pt x="1920018" y="568261"/>
                    </a:cubicBezTo>
                    <a:cubicBezTo>
                      <a:pt x="1917246" y="573716"/>
                      <a:pt x="1911701" y="576443"/>
                      <a:pt x="1906157" y="576443"/>
                    </a:cubicBezTo>
                    <a:cubicBezTo>
                      <a:pt x="1904771" y="576443"/>
                      <a:pt x="1903385" y="576443"/>
                      <a:pt x="1900613" y="575080"/>
                    </a:cubicBezTo>
                    <a:cubicBezTo>
                      <a:pt x="1893683" y="572352"/>
                      <a:pt x="1890911" y="564170"/>
                      <a:pt x="1893683" y="557352"/>
                    </a:cubicBezTo>
                    <a:cubicBezTo>
                      <a:pt x="1911701" y="510989"/>
                      <a:pt x="1911701" y="510989"/>
                      <a:pt x="1911701" y="510989"/>
                    </a:cubicBezTo>
                    <a:cubicBezTo>
                      <a:pt x="1914474" y="506899"/>
                      <a:pt x="1920018" y="502808"/>
                      <a:pt x="1925562" y="502808"/>
                    </a:cubicBezTo>
                    <a:close/>
                    <a:moveTo>
                      <a:pt x="1690287" y="469187"/>
                    </a:moveTo>
                    <a:cubicBezTo>
                      <a:pt x="1693686" y="469531"/>
                      <a:pt x="1696744" y="470908"/>
                      <a:pt x="1698783" y="472973"/>
                    </a:cubicBezTo>
                    <a:cubicBezTo>
                      <a:pt x="1757237" y="534922"/>
                      <a:pt x="1757237" y="534922"/>
                      <a:pt x="1757237" y="534922"/>
                    </a:cubicBezTo>
                    <a:cubicBezTo>
                      <a:pt x="1759956" y="539052"/>
                      <a:pt x="1761315" y="543182"/>
                      <a:pt x="1761315" y="547311"/>
                    </a:cubicBezTo>
                    <a:cubicBezTo>
                      <a:pt x="1754518" y="583104"/>
                      <a:pt x="1754518" y="583104"/>
                      <a:pt x="1754518" y="583104"/>
                    </a:cubicBezTo>
                    <a:cubicBezTo>
                      <a:pt x="1753159" y="588611"/>
                      <a:pt x="1749081" y="592741"/>
                      <a:pt x="1743643" y="594117"/>
                    </a:cubicBezTo>
                    <a:cubicBezTo>
                      <a:pt x="1742284" y="594117"/>
                      <a:pt x="1740924" y="594117"/>
                      <a:pt x="1740924" y="594117"/>
                    </a:cubicBezTo>
                    <a:cubicBezTo>
                      <a:pt x="1736846" y="594117"/>
                      <a:pt x="1732768" y="592741"/>
                      <a:pt x="1730049" y="589987"/>
                    </a:cubicBezTo>
                    <a:cubicBezTo>
                      <a:pt x="1713737" y="572091"/>
                      <a:pt x="1713737" y="572091"/>
                      <a:pt x="1713737" y="572091"/>
                    </a:cubicBezTo>
                    <a:cubicBezTo>
                      <a:pt x="1712377" y="570714"/>
                      <a:pt x="1711018" y="569338"/>
                      <a:pt x="1709659" y="566584"/>
                    </a:cubicBezTo>
                    <a:cubicBezTo>
                      <a:pt x="1705580" y="551441"/>
                      <a:pt x="1698783" y="528038"/>
                      <a:pt x="1697424" y="522532"/>
                    </a:cubicBezTo>
                    <a:cubicBezTo>
                      <a:pt x="1694705" y="518402"/>
                      <a:pt x="1685190" y="503259"/>
                      <a:pt x="1677033" y="490869"/>
                    </a:cubicBezTo>
                    <a:cubicBezTo>
                      <a:pt x="1672955" y="485363"/>
                      <a:pt x="1674315" y="477103"/>
                      <a:pt x="1679752" y="471596"/>
                    </a:cubicBezTo>
                    <a:cubicBezTo>
                      <a:pt x="1683151" y="469531"/>
                      <a:pt x="1686889" y="468843"/>
                      <a:pt x="1690287" y="469187"/>
                    </a:cubicBezTo>
                    <a:close/>
                    <a:moveTo>
                      <a:pt x="1876320" y="438012"/>
                    </a:moveTo>
                    <a:cubicBezTo>
                      <a:pt x="1883091" y="438012"/>
                      <a:pt x="1887154" y="439390"/>
                      <a:pt x="1907467" y="468343"/>
                    </a:cubicBezTo>
                    <a:cubicBezTo>
                      <a:pt x="1910175" y="471100"/>
                      <a:pt x="1911529" y="476615"/>
                      <a:pt x="1910175" y="480751"/>
                    </a:cubicBezTo>
                    <a:cubicBezTo>
                      <a:pt x="1884445" y="557957"/>
                      <a:pt x="1884445" y="557957"/>
                      <a:pt x="1884445" y="557957"/>
                    </a:cubicBezTo>
                    <a:cubicBezTo>
                      <a:pt x="1883091" y="563471"/>
                      <a:pt x="1877675" y="567607"/>
                      <a:pt x="1870904" y="567607"/>
                    </a:cubicBezTo>
                    <a:cubicBezTo>
                      <a:pt x="1870904" y="567607"/>
                      <a:pt x="1869549" y="567607"/>
                      <a:pt x="1868195" y="567607"/>
                    </a:cubicBezTo>
                    <a:cubicBezTo>
                      <a:pt x="1815382" y="552442"/>
                      <a:pt x="1815382" y="552442"/>
                      <a:pt x="1815382" y="552442"/>
                    </a:cubicBezTo>
                    <a:cubicBezTo>
                      <a:pt x="1809965" y="552442"/>
                      <a:pt x="1807257" y="548306"/>
                      <a:pt x="1805903" y="544170"/>
                    </a:cubicBezTo>
                    <a:cubicBezTo>
                      <a:pt x="1795069" y="515218"/>
                      <a:pt x="1795069" y="515218"/>
                      <a:pt x="1795069" y="515218"/>
                    </a:cubicBezTo>
                    <a:cubicBezTo>
                      <a:pt x="1793715" y="511082"/>
                      <a:pt x="1793715" y="506946"/>
                      <a:pt x="1795069" y="504188"/>
                    </a:cubicBezTo>
                    <a:cubicBezTo>
                      <a:pt x="1796423" y="500052"/>
                      <a:pt x="1799132" y="497295"/>
                      <a:pt x="1803194" y="495916"/>
                    </a:cubicBezTo>
                    <a:cubicBezTo>
                      <a:pt x="1811320" y="493159"/>
                      <a:pt x="1820799" y="490402"/>
                      <a:pt x="1824861" y="487644"/>
                    </a:cubicBezTo>
                    <a:cubicBezTo>
                      <a:pt x="1828924" y="482130"/>
                      <a:pt x="1838403" y="471100"/>
                      <a:pt x="1843820" y="465585"/>
                    </a:cubicBezTo>
                    <a:cubicBezTo>
                      <a:pt x="1865487" y="439390"/>
                      <a:pt x="1869549" y="438012"/>
                      <a:pt x="1876320" y="438012"/>
                    </a:cubicBezTo>
                    <a:close/>
                    <a:moveTo>
                      <a:pt x="2043368" y="420340"/>
                    </a:moveTo>
                    <a:cubicBezTo>
                      <a:pt x="2051784" y="420340"/>
                      <a:pt x="2058796" y="427137"/>
                      <a:pt x="2058796" y="433934"/>
                    </a:cubicBezTo>
                    <a:cubicBezTo>
                      <a:pt x="2058796" y="442090"/>
                      <a:pt x="2058796" y="442090"/>
                      <a:pt x="2058796" y="442090"/>
                    </a:cubicBezTo>
                    <a:cubicBezTo>
                      <a:pt x="2058796" y="450246"/>
                      <a:pt x="2051784" y="455684"/>
                      <a:pt x="2043368" y="455684"/>
                    </a:cubicBezTo>
                    <a:cubicBezTo>
                      <a:pt x="2036356" y="455684"/>
                      <a:pt x="2029343" y="450246"/>
                      <a:pt x="2029343" y="442090"/>
                    </a:cubicBezTo>
                    <a:cubicBezTo>
                      <a:pt x="2029343" y="433934"/>
                      <a:pt x="2029343" y="433934"/>
                      <a:pt x="2029343" y="433934"/>
                    </a:cubicBezTo>
                    <a:cubicBezTo>
                      <a:pt x="2029343" y="427137"/>
                      <a:pt x="2036356" y="420340"/>
                      <a:pt x="2043368" y="420340"/>
                    </a:cubicBezTo>
                    <a:close/>
                    <a:moveTo>
                      <a:pt x="1953568" y="411331"/>
                    </a:moveTo>
                    <a:cubicBezTo>
                      <a:pt x="1958923" y="408559"/>
                      <a:pt x="1964278" y="408559"/>
                      <a:pt x="1969633" y="412717"/>
                    </a:cubicBezTo>
                    <a:cubicBezTo>
                      <a:pt x="1973650" y="415489"/>
                      <a:pt x="1976327" y="422419"/>
                      <a:pt x="1974988" y="427963"/>
                    </a:cubicBezTo>
                    <a:cubicBezTo>
                      <a:pt x="1962939" y="469545"/>
                      <a:pt x="1962939" y="469545"/>
                      <a:pt x="1962939" y="469545"/>
                    </a:cubicBezTo>
                    <a:cubicBezTo>
                      <a:pt x="1961600" y="473703"/>
                      <a:pt x="1957584" y="477861"/>
                      <a:pt x="1952229" y="479247"/>
                    </a:cubicBezTo>
                    <a:cubicBezTo>
                      <a:pt x="1952229" y="479247"/>
                      <a:pt x="1950890" y="479247"/>
                      <a:pt x="1949551" y="479247"/>
                    </a:cubicBezTo>
                    <a:cubicBezTo>
                      <a:pt x="1945535" y="479247"/>
                      <a:pt x="1941518" y="477861"/>
                      <a:pt x="1938841" y="475089"/>
                    </a:cubicBezTo>
                    <a:cubicBezTo>
                      <a:pt x="1921437" y="454298"/>
                      <a:pt x="1921437" y="454298"/>
                      <a:pt x="1921437" y="454298"/>
                    </a:cubicBezTo>
                    <a:cubicBezTo>
                      <a:pt x="1918759" y="451526"/>
                      <a:pt x="1917420" y="447368"/>
                      <a:pt x="1917420" y="443210"/>
                    </a:cubicBezTo>
                    <a:cubicBezTo>
                      <a:pt x="1918759" y="439052"/>
                      <a:pt x="1920098" y="434893"/>
                      <a:pt x="1924114" y="432121"/>
                    </a:cubicBezTo>
                    <a:cubicBezTo>
                      <a:pt x="1953568" y="411331"/>
                      <a:pt x="1953568" y="411331"/>
                      <a:pt x="1953568" y="411331"/>
                    </a:cubicBezTo>
                    <a:close/>
                    <a:moveTo>
                      <a:pt x="1905534" y="398157"/>
                    </a:moveTo>
                    <a:cubicBezTo>
                      <a:pt x="1909158" y="397812"/>
                      <a:pt x="1912955" y="398848"/>
                      <a:pt x="1916407" y="400919"/>
                    </a:cubicBezTo>
                    <a:cubicBezTo>
                      <a:pt x="1921929" y="406441"/>
                      <a:pt x="1923310" y="414725"/>
                      <a:pt x="1917788" y="421629"/>
                    </a:cubicBezTo>
                    <a:cubicBezTo>
                      <a:pt x="1906742" y="435435"/>
                      <a:pt x="1906742" y="435435"/>
                      <a:pt x="1906742" y="435435"/>
                    </a:cubicBezTo>
                    <a:cubicBezTo>
                      <a:pt x="1903981" y="438196"/>
                      <a:pt x="1899839" y="440958"/>
                      <a:pt x="1895697" y="440958"/>
                    </a:cubicBezTo>
                    <a:cubicBezTo>
                      <a:pt x="1892936" y="440958"/>
                      <a:pt x="1888794" y="439577"/>
                      <a:pt x="1887413" y="436816"/>
                    </a:cubicBezTo>
                    <a:cubicBezTo>
                      <a:pt x="1880510" y="432674"/>
                      <a:pt x="1879129" y="423009"/>
                      <a:pt x="1884652" y="417487"/>
                    </a:cubicBezTo>
                    <a:cubicBezTo>
                      <a:pt x="1895697" y="403680"/>
                      <a:pt x="1895697" y="403680"/>
                      <a:pt x="1895697" y="403680"/>
                    </a:cubicBezTo>
                    <a:cubicBezTo>
                      <a:pt x="1898458" y="400229"/>
                      <a:pt x="1901910" y="398503"/>
                      <a:pt x="1905534" y="398157"/>
                    </a:cubicBezTo>
                    <a:close/>
                    <a:moveTo>
                      <a:pt x="225483" y="352344"/>
                    </a:moveTo>
                    <a:cubicBezTo>
                      <a:pt x="233337" y="349651"/>
                      <a:pt x="239883" y="353691"/>
                      <a:pt x="242501" y="361769"/>
                    </a:cubicBezTo>
                    <a:cubicBezTo>
                      <a:pt x="249046" y="379273"/>
                      <a:pt x="249046" y="379273"/>
                      <a:pt x="249046" y="379273"/>
                    </a:cubicBezTo>
                    <a:cubicBezTo>
                      <a:pt x="250355" y="386006"/>
                      <a:pt x="246428" y="394084"/>
                      <a:pt x="239883" y="396777"/>
                    </a:cubicBezTo>
                    <a:cubicBezTo>
                      <a:pt x="238574" y="396777"/>
                      <a:pt x="237265" y="396777"/>
                      <a:pt x="235956" y="396777"/>
                    </a:cubicBezTo>
                    <a:cubicBezTo>
                      <a:pt x="229410" y="396777"/>
                      <a:pt x="224174" y="394084"/>
                      <a:pt x="222865" y="387352"/>
                    </a:cubicBezTo>
                    <a:cubicBezTo>
                      <a:pt x="217629" y="369848"/>
                      <a:pt x="217629" y="369848"/>
                      <a:pt x="217629" y="369848"/>
                    </a:cubicBezTo>
                    <a:cubicBezTo>
                      <a:pt x="215011" y="363116"/>
                      <a:pt x="218938" y="355037"/>
                      <a:pt x="225483" y="352344"/>
                    </a:cubicBezTo>
                    <a:close/>
                    <a:moveTo>
                      <a:pt x="161487" y="315725"/>
                    </a:moveTo>
                    <a:cubicBezTo>
                      <a:pt x="209019" y="322816"/>
                      <a:pt x="209019" y="322816"/>
                      <a:pt x="209019" y="322816"/>
                    </a:cubicBezTo>
                    <a:cubicBezTo>
                      <a:pt x="215621" y="324234"/>
                      <a:pt x="220902" y="331325"/>
                      <a:pt x="219582" y="339834"/>
                    </a:cubicBezTo>
                    <a:cubicBezTo>
                      <a:pt x="219582" y="346925"/>
                      <a:pt x="212980" y="352597"/>
                      <a:pt x="206378" y="352597"/>
                    </a:cubicBezTo>
                    <a:cubicBezTo>
                      <a:pt x="206378" y="352597"/>
                      <a:pt x="205058" y="352597"/>
                      <a:pt x="205058" y="352597"/>
                    </a:cubicBezTo>
                    <a:cubicBezTo>
                      <a:pt x="157526" y="344088"/>
                      <a:pt x="157526" y="344088"/>
                      <a:pt x="157526" y="344088"/>
                    </a:cubicBezTo>
                    <a:cubicBezTo>
                      <a:pt x="149604" y="344088"/>
                      <a:pt x="144323" y="335579"/>
                      <a:pt x="145643" y="328489"/>
                    </a:cubicBezTo>
                    <a:cubicBezTo>
                      <a:pt x="146964" y="319980"/>
                      <a:pt x="153565" y="314307"/>
                      <a:pt x="161487" y="315725"/>
                    </a:cubicBezTo>
                    <a:close/>
                    <a:moveTo>
                      <a:pt x="13723" y="287800"/>
                    </a:moveTo>
                    <a:cubicBezTo>
                      <a:pt x="56263" y="287800"/>
                      <a:pt x="56263" y="287800"/>
                      <a:pt x="56263" y="287800"/>
                    </a:cubicBezTo>
                    <a:cubicBezTo>
                      <a:pt x="57635" y="287800"/>
                      <a:pt x="60380" y="287800"/>
                      <a:pt x="63124" y="289165"/>
                    </a:cubicBezTo>
                    <a:cubicBezTo>
                      <a:pt x="82336" y="300085"/>
                      <a:pt x="82336" y="300085"/>
                      <a:pt x="82336" y="300085"/>
                    </a:cubicBezTo>
                    <a:cubicBezTo>
                      <a:pt x="111154" y="311004"/>
                      <a:pt x="111154" y="311004"/>
                      <a:pt x="111154" y="311004"/>
                    </a:cubicBezTo>
                    <a:cubicBezTo>
                      <a:pt x="116643" y="313734"/>
                      <a:pt x="120760" y="320558"/>
                      <a:pt x="119388" y="326018"/>
                    </a:cubicBezTo>
                    <a:cubicBezTo>
                      <a:pt x="118015" y="332843"/>
                      <a:pt x="113899" y="338303"/>
                      <a:pt x="107037" y="338303"/>
                    </a:cubicBezTo>
                    <a:cubicBezTo>
                      <a:pt x="53519" y="343762"/>
                      <a:pt x="53519" y="343762"/>
                      <a:pt x="53519" y="343762"/>
                    </a:cubicBezTo>
                    <a:cubicBezTo>
                      <a:pt x="53519" y="343762"/>
                      <a:pt x="52146" y="343762"/>
                      <a:pt x="52146" y="343762"/>
                    </a:cubicBezTo>
                    <a:cubicBezTo>
                      <a:pt x="45285" y="343762"/>
                      <a:pt x="38424" y="339667"/>
                      <a:pt x="38424" y="331478"/>
                    </a:cubicBezTo>
                    <a:cubicBezTo>
                      <a:pt x="37051" y="324653"/>
                      <a:pt x="42540" y="317829"/>
                      <a:pt x="50774" y="316464"/>
                    </a:cubicBezTo>
                    <a:cubicBezTo>
                      <a:pt x="53519" y="316464"/>
                      <a:pt x="53519" y="316464"/>
                      <a:pt x="53519" y="316464"/>
                    </a:cubicBezTo>
                    <a:cubicBezTo>
                      <a:pt x="52146" y="315099"/>
                      <a:pt x="52146" y="315099"/>
                      <a:pt x="52146" y="315099"/>
                    </a:cubicBezTo>
                    <a:cubicBezTo>
                      <a:pt x="13723" y="315099"/>
                      <a:pt x="13723" y="315099"/>
                      <a:pt x="13723" y="315099"/>
                    </a:cubicBezTo>
                    <a:cubicBezTo>
                      <a:pt x="5489" y="315099"/>
                      <a:pt x="0" y="309639"/>
                      <a:pt x="0" y="301450"/>
                    </a:cubicBezTo>
                    <a:cubicBezTo>
                      <a:pt x="0" y="293260"/>
                      <a:pt x="5489" y="287800"/>
                      <a:pt x="13723" y="287800"/>
                    </a:cubicBezTo>
                    <a:close/>
                    <a:moveTo>
                      <a:pt x="2026643" y="116970"/>
                    </a:moveTo>
                    <a:cubicBezTo>
                      <a:pt x="2030816" y="116970"/>
                      <a:pt x="2036379" y="119724"/>
                      <a:pt x="2037770" y="125232"/>
                    </a:cubicBezTo>
                    <a:cubicBezTo>
                      <a:pt x="2054460" y="155527"/>
                      <a:pt x="2054460" y="155527"/>
                      <a:pt x="2054460" y="155527"/>
                    </a:cubicBezTo>
                    <a:cubicBezTo>
                      <a:pt x="2054460" y="156904"/>
                      <a:pt x="2055851" y="159658"/>
                      <a:pt x="2055851" y="161035"/>
                    </a:cubicBezTo>
                    <a:cubicBezTo>
                      <a:pt x="2055851" y="165167"/>
                      <a:pt x="2054460" y="194084"/>
                      <a:pt x="2030816" y="203724"/>
                    </a:cubicBezTo>
                    <a:cubicBezTo>
                      <a:pt x="2015516" y="210609"/>
                      <a:pt x="1976572" y="223002"/>
                      <a:pt x="1975181" y="223002"/>
                    </a:cubicBezTo>
                    <a:cubicBezTo>
                      <a:pt x="1973790" y="223002"/>
                      <a:pt x="1972399" y="223002"/>
                      <a:pt x="1971009" y="223002"/>
                    </a:cubicBezTo>
                    <a:cubicBezTo>
                      <a:pt x="1966836" y="223002"/>
                      <a:pt x="1961273" y="221625"/>
                      <a:pt x="1958491" y="217494"/>
                    </a:cubicBezTo>
                    <a:cubicBezTo>
                      <a:pt x="1955709" y="211986"/>
                      <a:pt x="1955709" y="205101"/>
                      <a:pt x="1959882" y="200970"/>
                    </a:cubicBezTo>
                    <a:cubicBezTo>
                      <a:pt x="1986308" y="169298"/>
                      <a:pt x="1986308" y="169298"/>
                      <a:pt x="1986308" y="169298"/>
                    </a:cubicBezTo>
                    <a:cubicBezTo>
                      <a:pt x="2012734" y="123855"/>
                      <a:pt x="2012734" y="123855"/>
                      <a:pt x="2012734" y="123855"/>
                    </a:cubicBezTo>
                    <a:cubicBezTo>
                      <a:pt x="2015516" y="119724"/>
                      <a:pt x="2021080" y="116970"/>
                      <a:pt x="2026643" y="116970"/>
                    </a:cubicBezTo>
                    <a:close/>
                    <a:moveTo>
                      <a:pt x="1998723" y="59433"/>
                    </a:moveTo>
                    <a:cubicBezTo>
                      <a:pt x="2043182" y="74502"/>
                      <a:pt x="2043182" y="74502"/>
                      <a:pt x="2043182" y="74502"/>
                    </a:cubicBezTo>
                    <a:cubicBezTo>
                      <a:pt x="2048739" y="75872"/>
                      <a:pt x="2051518" y="81352"/>
                      <a:pt x="2052907" y="86831"/>
                    </a:cubicBezTo>
                    <a:cubicBezTo>
                      <a:pt x="2052907" y="93681"/>
                      <a:pt x="2048739" y="97791"/>
                      <a:pt x="2043182" y="100531"/>
                    </a:cubicBezTo>
                    <a:cubicBezTo>
                      <a:pt x="2009838" y="115600"/>
                      <a:pt x="2009838" y="115600"/>
                      <a:pt x="2009838" y="115600"/>
                    </a:cubicBezTo>
                    <a:cubicBezTo>
                      <a:pt x="2008448" y="115600"/>
                      <a:pt x="2005670" y="116970"/>
                      <a:pt x="2004280" y="116970"/>
                    </a:cubicBezTo>
                    <a:cubicBezTo>
                      <a:pt x="2001502" y="116970"/>
                      <a:pt x="2000112" y="115600"/>
                      <a:pt x="1998723" y="115600"/>
                    </a:cubicBezTo>
                    <a:cubicBezTo>
                      <a:pt x="1994555" y="112860"/>
                      <a:pt x="1991776" y="110120"/>
                      <a:pt x="1990387" y="106010"/>
                    </a:cubicBezTo>
                    <a:cubicBezTo>
                      <a:pt x="1980661" y="77242"/>
                      <a:pt x="1980661" y="77242"/>
                      <a:pt x="1980661" y="77242"/>
                    </a:cubicBezTo>
                    <a:cubicBezTo>
                      <a:pt x="1979272" y="73132"/>
                      <a:pt x="1980661" y="67652"/>
                      <a:pt x="1984829" y="63542"/>
                    </a:cubicBezTo>
                    <a:cubicBezTo>
                      <a:pt x="1988998" y="59433"/>
                      <a:pt x="1994555" y="58063"/>
                      <a:pt x="1998723" y="59433"/>
                    </a:cubicBezTo>
                    <a:close/>
                    <a:moveTo>
                      <a:pt x="365788" y="1938"/>
                    </a:moveTo>
                    <a:cubicBezTo>
                      <a:pt x="371303" y="6111"/>
                      <a:pt x="374060" y="13065"/>
                      <a:pt x="371303" y="20020"/>
                    </a:cubicBezTo>
                    <a:cubicBezTo>
                      <a:pt x="371303" y="20020"/>
                      <a:pt x="371303" y="20020"/>
                      <a:pt x="365788" y="31147"/>
                    </a:cubicBezTo>
                    <a:cubicBezTo>
                      <a:pt x="365788" y="31147"/>
                      <a:pt x="365788" y="31147"/>
                      <a:pt x="371303" y="42274"/>
                    </a:cubicBezTo>
                    <a:cubicBezTo>
                      <a:pt x="371303" y="43665"/>
                      <a:pt x="372681" y="46446"/>
                      <a:pt x="371303" y="49228"/>
                    </a:cubicBezTo>
                    <a:cubicBezTo>
                      <a:pt x="371303" y="49228"/>
                      <a:pt x="371303" y="49228"/>
                      <a:pt x="312019" y="49228"/>
                    </a:cubicBezTo>
                    <a:cubicBezTo>
                      <a:pt x="312019" y="47837"/>
                      <a:pt x="310641" y="46446"/>
                      <a:pt x="310641" y="45056"/>
                    </a:cubicBezTo>
                    <a:cubicBezTo>
                      <a:pt x="309262" y="39492"/>
                      <a:pt x="310641" y="33928"/>
                      <a:pt x="316155" y="29756"/>
                    </a:cubicBezTo>
                    <a:cubicBezTo>
                      <a:pt x="316155" y="29756"/>
                      <a:pt x="316155" y="29756"/>
                      <a:pt x="349244" y="3329"/>
                    </a:cubicBezTo>
                    <a:cubicBezTo>
                      <a:pt x="353380" y="-844"/>
                      <a:pt x="361652" y="-844"/>
                      <a:pt x="365788" y="19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380" tIns="45690" rIns="91380" bIns="456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799" dirty="0"/>
              </a:p>
            </p:txBody>
          </p:sp>
        </p:grpSp>
        <p:sp>
          <p:nvSpPr>
            <p:cNvPr id="9" name="Freeform: Shape 99">
              <a:extLst>
                <a:ext uri="{FF2B5EF4-FFF2-40B4-BE49-F238E27FC236}">
                  <a16:creationId xmlns:a16="http://schemas.microsoft.com/office/drawing/2014/main" id="{6C1BA3F0-2446-488A-9391-3BE59FA74A43}"/>
                </a:ext>
              </a:extLst>
            </p:cNvPr>
            <p:cNvSpPr/>
            <p:nvPr/>
          </p:nvSpPr>
          <p:spPr>
            <a:xfrm>
              <a:off x="1349" y="5112426"/>
              <a:ext cx="12189302" cy="1745574"/>
            </a:xfrm>
            <a:custGeom>
              <a:avLst/>
              <a:gdLst>
                <a:gd name="connsiteX0" fmla="*/ 5907680 w 11815361"/>
                <a:gd name="connsiteY0" fmla="*/ 0 h 1745574"/>
                <a:gd name="connsiteX1" fmla="*/ 11747164 w 11815361"/>
                <a:gd name="connsiteY1" fmla="*/ 1675322 h 1745574"/>
                <a:gd name="connsiteX2" fmla="*/ 11815361 w 11815361"/>
                <a:gd name="connsiteY2" fmla="*/ 1745574 h 1745574"/>
                <a:gd name="connsiteX3" fmla="*/ 0 w 11815361"/>
                <a:gd name="connsiteY3" fmla="*/ 1745574 h 1745574"/>
                <a:gd name="connsiteX4" fmla="*/ 68197 w 11815361"/>
                <a:gd name="connsiteY4" fmla="*/ 1675322 h 1745574"/>
                <a:gd name="connsiteX5" fmla="*/ 5907680 w 11815361"/>
                <a:gd name="connsiteY5" fmla="*/ 0 h 1745574"/>
                <a:gd name="connsiteX0" fmla="*/ 5907680 w 11815361"/>
                <a:gd name="connsiteY0" fmla="*/ 0 h 2198420"/>
                <a:gd name="connsiteX1" fmla="*/ 11747164 w 11815361"/>
                <a:gd name="connsiteY1" fmla="*/ 1675322 h 2198420"/>
                <a:gd name="connsiteX2" fmla="*/ 11815361 w 11815361"/>
                <a:gd name="connsiteY2" fmla="*/ 1745574 h 2198420"/>
                <a:gd name="connsiteX3" fmla="*/ 5076737 w 11815361"/>
                <a:gd name="connsiteY3" fmla="*/ 2198420 h 2198420"/>
                <a:gd name="connsiteX4" fmla="*/ 0 w 11815361"/>
                <a:gd name="connsiteY4" fmla="*/ 1745574 h 2198420"/>
                <a:gd name="connsiteX5" fmla="*/ 68197 w 11815361"/>
                <a:gd name="connsiteY5" fmla="*/ 1675322 h 2198420"/>
                <a:gd name="connsiteX6" fmla="*/ 5907680 w 11815361"/>
                <a:gd name="connsiteY6" fmla="*/ 0 h 2198420"/>
                <a:gd name="connsiteX0" fmla="*/ 5076737 w 11815361"/>
                <a:gd name="connsiteY0" fmla="*/ 2198420 h 2289860"/>
                <a:gd name="connsiteX1" fmla="*/ 0 w 11815361"/>
                <a:gd name="connsiteY1" fmla="*/ 1745574 h 2289860"/>
                <a:gd name="connsiteX2" fmla="*/ 68197 w 11815361"/>
                <a:gd name="connsiteY2" fmla="*/ 1675322 h 2289860"/>
                <a:gd name="connsiteX3" fmla="*/ 5907680 w 11815361"/>
                <a:gd name="connsiteY3" fmla="*/ 0 h 2289860"/>
                <a:gd name="connsiteX4" fmla="*/ 11747164 w 11815361"/>
                <a:gd name="connsiteY4" fmla="*/ 1675322 h 2289860"/>
                <a:gd name="connsiteX5" fmla="*/ 11815361 w 11815361"/>
                <a:gd name="connsiteY5" fmla="*/ 1745574 h 2289860"/>
                <a:gd name="connsiteX6" fmla="*/ 5165372 w 11815361"/>
                <a:gd name="connsiteY6" fmla="*/ 2289860 h 2289860"/>
                <a:gd name="connsiteX0" fmla="*/ 5076737 w 11815361"/>
                <a:gd name="connsiteY0" fmla="*/ 2198420 h 2198420"/>
                <a:gd name="connsiteX1" fmla="*/ 0 w 11815361"/>
                <a:gd name="connsiteY1" fmla="*/ 1745574 h 2198420"/>
                <a:gd name="connsiteX2" fmla="*/ 68197 w 11815361"/>
                <a:gd name="connsiteY2" fmla="*/ 1675322 h 2198420"/>
                <a:gd name="connsiteX3" fmla="*/ 5907680 w 11815361"/>
                <a:gd name="connsiteY3" fmla="*/ 0 h 2198420"/>
                <a:gd name="connsiteX4" fmla="*/ 11747164 w 11815361"/>
                <a:gd name="connsiteY4" fmla="*/ 1675322 h 2198420"/>
                <a:gd name="connsiteX5" fmla="*/ 11815361 w 11815361"/>
                <a:gd name="connsiteY5" fmla="*/ 1745574 h 2198420"/>
                <a:gd name="connsiteX0" fmla="*/ 0 w 11815361"/>
                <a:gd name="connsiteY0" fmla="*/ 1745574 h 1745574"/>
                <a:gd name="connsiteX1" fmla="*/ 68197 w 11815361"/>
                <a:gd name="connsiteY1" fmla="*/ 1675322 h 1745574"/>
                <a:gd name="connsiteX2" fmla="*/ 5907680 w 11815361"/>
                <a:gd name="connsiteY2" fmla="*/ 0 h 1745574"/>
                <a:gd name="connsiteX3" fmla="*/ 11747164 w 11815361"/>
                <a:gd name="connsiteY3" fmla="*/ 1675322 h 1745574"/>
                <a:gd name="connsiteX4" fmla="*/ 11815361 w 11815361"/>
                <a:gd name="connsiteY4" fmla="*/ 1745574 h 174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5361" h="1745574">
                  <a:moveTo>
                    <a:pt x="0" y="1745574"/>
                  </a:moveTo>
                  <a:lnTo>
                    <a:pt x="68197" y="1675322"/>
                  </a:lnTo>
                  <a:cubicBezTo>
                    <a:pt x="1078372" y="686989"/>
                    <a:pt x="3313125" y="0"/>
                    <a:pt x="5907680" y="0"/>
                  </a:cubicBezTo>
                  <a:cubicBezTo>
                    <a:pt x="8502236" y="0"/>
                    <a:pt x="10736988" y="686989"/>
                    <a:pt x="11747164" y="1675322"/>
                  </a:cubicBezTo>
                  <a:lnTo>
                    <a:pt x="11815361" y="1745574"/>
                  </a:lnTo>
                </a:path>
              </a:pathLst>
            </a:custGeom>
            <a:solidFill>
              <a:schemeClr val="bg1">
                <a:alpha val="31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0">
                <a:defRPr/>
              </a:pPr>
              <a:endParaRPr lang="en-US" sz="1799" dirty="0">
                <a:solidFill>
                  <a:srgbClr val="FFFFFF"/>
                </a:solidFill>
                <a:latin typeface="Segoe UI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9A0693-77AD-4D7B-835A-7BD018F70099}"/>
                </a:ext>
              </a:extLst>
            </p:cNvPr>
            <p:cNvGrpSpPr/>
            <p:nvPr/>
          </p:nvGrpSpPr>
          <p:grpSpPr>
            <a:xfrm>
              <a:off x="9278176" y="6154848"/>
              <a:ext cx="223240" cy="433634"/>
              <a:chOff x="9576336" y="6019901"/>
              <a:chExt cx="223240" cy="43363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DF531D7-6DF4-4166-BA2A-5079114A2D51}"/>
                  </a:ext>
                </a:extLst>
              </p:cNvPr>
              <p:cNvGrpSpPr/>
              <p:nvPr/>
            </p:nvGrpSpPr>
            <p:grpSpPr>
              <a:xfrm>
                <a:off x="9576336" y="6019901"/>
                <a:ext cx="223240" cy="357070"/>
                <a:chOff x="9523117" y="5842588"/>
                <a:chExt cx="329677" cy="527319"/>
              </a:xfrm>
            </p:grpSpPr>
            <p:sp>
              <p:nvSpPr>
                <p:cNvPr id="13" name="Oval 903">
                  <a:extLst>
                    <a:ext uri="{FF2B5EF4-FFF2-40B4-BE49-F238E27FC236}">
                      <a16:creationId xmlns:a16="http://schemas.microsoft.com/office/drawing/2014/main" id="{63CFCCA1-573B-4106-8B91-9624192962FA}"/>
                    </a:ext>
                  </a:extLst>
                </p:cNvPr>
                <p:cNvSpPr/>
                <p:nvPr/>
              </p:nvSpPr>
              <p:spPr>
                <a:xfrm>
                  <a:off x="9591504" y="5905106"/>
                  <a:ext cx="192907" cy="192907"/>
                </a:xfrm>
                <a:prstGeom prst="ellipse">
                  <a:avLst/>
                </a:prstGeom>
                <a:solidFill>
                  <a:schemeClr val="bg1">
                    <a:alpha val="71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0">
                    <a:defRPr/>
                  </a:pPr>
                  <a:endParaRPr lang="en-US" sz="1799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14" name="Freeform 5">
                  <a:extLst>
                    <a:ext uri="{FF2B5EF4-FFF2-40B4-BE49-F238E27FC236}">
                      <a16:creationId xmlns:a16="http://schemas.microsoft.com/office/drawing/2014/main" id="{4E47D05D-9CEF-44E4-95A5-1B0FADC21E4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23117" y="5842588"/>
                  <a:ext cx="329677" cy="527319"/>
                </a:xfrm>
                <a:custGeom>
                  <a:avLst/>
                  <a:gdLst>
                    <a:gd name="T0" fmla="*/ 2132 w 2244"/>
                    <a:gd name="T1" fmla="*/ 1570 h 3590"/>
                    <a:gd name="T2" fmla="*/ 1122 w 2244"/>
                    <a:gd name="T3" fmla="*/ 3590 h 3590"/>
                    <a:gd name="T4" fmla="*/ 112 w 2244"/>
                    <a:gd name="T5" fmla="*/ 1570 h 3590"/>
                    <a:gd name="T6" fmla="*/ 0 w 2244"/>
                    <a:gd name="T7" fmla="*/ 1122 h 3590"/>
                    <a:gd name="T8" fmla="*/ 1122 w 2244"/>
                    <a:gd name="T9" fmla="*/ 0 h 3590"/>
                    <a:gd name="T10" fmla="*/ 2244 w 2244"/>
                    <a:gd name="T11" fmla="*/ 1122 h 3590"/>
                    <a:gd name="T12" fmla="*/ 2132 w 2244"/>
                    <a:gd name="T13" fmla="*/ 1570 h 3590"/>
                    <a:gd name="T14" fmla="*/ 1122 w 2244"/>
                    <a:gd name="T15" fmla="*/ 504 h 3590"/>
                    <a:gd name="T16" fmla="*/ 501 w 2244"/>
                    <a:gd name="T17" fmla="*/ 1125 h 3590"/>
                    <a:gd name="T18" fmla="*/ 1122 w 2244"/>
                    <a:gd name="T19" fmla="*/ 1746 h 3590"/>
                    <a:gd name="T20" fmla="*/ 1743 w 2244"/>
                    <a:gd name="T21" fmla="*/ 1125 h 3590"/>
                    <a:gd name="T22" fmla="*/ 1122 w 2244"/>
                    <a:gd name="T23" fmla="*/ 504 h 3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44" h="3590">
                      <a:moveTo>
                        <a:pt x="2132" y="1570"/>
                      </a:moveTo>
                      <a:cubicBezTo>
                        <a:pt x="1122" y="3590"/>
                        <a:pt x="1122" y="3590"/>
                        <a:pt x="1122" y="3590"/>
                      </a:cubicBezTo>
                      <a:cubicBezTo>
                        <a:pt x="112" y="1570"/>
                        <a:pt x="112" y="1570"/>
                        <a:pt x="112" y="1570"/>
                      </a:cubicBezTo>
                      <a:cubicBezTo>
                        <a:pt x="41" y="1432"/>
                        <a:pt x="0" y="1281"/>
                        <a:pt x="0" y="1122"/>
                      </a:cubicBezTo>
                      <a:cubicBezTo>
                        <a:pt x="0" y="502"/>
                        <a:pt x="502" y="0"/>
                        <a:pt x="1122" y="0"/>
                      </a:cubicBezTo>
                      <a:cubicBezTo>
                        <a:pt x="1742" y="0"/>
                        <a:pt x="2244" y="502"/>
                        <a:pt x="2244" y="1122"/>
                      </a:cubicBezTo>
                      <a:cubicBezTo>
                        <a:pt x="2244" y="1281"/>
                        <a:pt x="2203" y="1432"/>
                        <a:pt x="2132" y="1570"/>
                      </a:cubicBezTo>
                      <a:close/>
                      <a:moveTo>
                        <a:pt x="1122" y="504"/>
                      </a:moveTo>
                      <a:cubicBezTo>
                        <a:pt x="779" y="504"/>
                        <a:pt x="501" y="782"/>
                        <a:pt x="501" y="1125"/>
                      </a:cubicBezTo>
                      <a:cubicBezTo>
                        <a:pt x="501" y="1468"/>
                        <a:pt x="779" y="1746"/>
                        <a:pt x="1122" y="1746"/>
                      </a:cubicBezTo>
                      <a:cubicBezTo>
                        <a:pt x="1465" y="1746"/>
                        <a:pt x="1743" y="1468"/>
                        <a:pt x="1743" y="1125"/>
                      </a:cubicBezTo>
                      <a:cubicBezTo>
                        <a:pt x="1743" y="782"/>
                        <a:pt x="1465" y="504"/>
                        <a:pt x="1122" y="504"/>
                      </a:cubicBezTo>
                      <a:close/>
                    </a:path>
                  </a:pathLst>
                </a:custGeom>
                <a:solidFill>
                  <a:schemeClr val="bg1">
                    <a:alpha val="71000"/>
                  </a:schemeClr>
                </a:solidFill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380" tIns="45690" rIns="91380" bIns="456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089">
                    <a:defRPr/>
                  </a:pPr>
                  <a:endParaRPr lang="en-US" sz="1799" dirty="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12" name="Freeform: Shape 411">
                <a:extLst>
                  <a:ext uri="{FF2B5EF4-FFF2-40B4-BE49-F238E27FC236}">
                    <a16:creationId xmlns:a16="http://schemas.microsoft.com/office/drawing/2014/main" id="{0BE6FEEA-134F-42DD-860D-8C6DFEFAFB15}"/>
                  </a:ext>
                </a:extLst>
              </p:cNvPr>
              <p:cNvSpPr/>
              <p:nvPr/>
            </p:nvSpPr>
            <p:spPr>
              <a:xfrm>
                <a:off x="9620313" y="6318248"/>
                <a:ext cx="135287" cy="135287"/>
              </a:xfrm>
              <a:custGeom>
                <a:avLst/>
                <a:gdLst>
                  <a:gd name="connsiteX0" fmla="*/ 33738 w 67473"/>
                  <a:gd name="connsiteY0" fmla="*/ 0 h 67473"/>
                  <a:gd name="connsiteX1" fmla="*/ 67473 w 67473"/>
                  <a:gd name="connsiteY1" fmla="*/ 33736 h 67473"/>
                  <a:gd name="connsiteX2" fmla="*/ 33738 w 67473"/>
                  <a:gd name="connsiteY2" fmla="*/ 67473 h 67473"/>
                  <a:gd name="connsiteX3" fmla="*/ 0 w 67473"/>
                  <a:gd name="connsiteY3" fmla="*/ 33736 h 67473"/>
                  <a:gd name="connsiteX4" fmla="*/ 33738 w 67473"/>
                  <a:gd name="connsiteY4" fmla="*/ 0 h 6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" h="67473">
                    <a:moveTo>
                      <a:pt x="33738" y="0"/>
                    </a:moveTo>
                    <a:cubicBezTo>
                      <a:pt x="52370" y="0"/>
                      <a:pt x="67473" y="15104"/>
                      <a:pt x="67473" y="33736"/>
                    </a:cubicBezTo>
                    <a:cubicBezTo>
                      <a:pt x="67473" y="52368"/>
                      <a:pt x="52370" y="67473"/>
                      <a:pt x="33738" y="67473"/>
                    </a:cubicBezTo>
                    <a:cubicBezTo>
                      <a:pt x="15105" y="67473"/>
                      <a:pt x="0" y="52368"/>
                      <a:pt x="0" y="33736"/>
                    </a:cubicBezTo>
                    <a:cubicBezTo>
                      <a:pt x="0" y="15104"/>
                      <a:pt x="15105" y="0"/>
                      <a:pt x="3373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0">
                  <a:defRPr/>
                </a:pPr>
                <a:endParaRPr lang="en-US" sz="1799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ADB8FED-84A7-46CD-9EC0-6768C4C4C1B7}"/>
                </a:ext>
              </a:extLst>
            </p:cNvPr>
            <p:cNvGrpSpPr/>
            <p:nvPr/>
          </p:nvGrpSpPr>
          <p:grpSpPr>
            <a:xfrm>
              <a:off x="7468054" y="6382515"/>
              <a:ext cx="223240" cy="431604"/>
              <a:chOff x="7468054" y="6382515"/>
              <a:chExt cx="223240" cy="43160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3ED6F0F-FAE5-46D4-A427-4A0A91009D06}"/>
                  </a:ext>
                </a:extLst>
              </p:cNvPr>
              <p:cNvGrpSpPr/>
              <p:nvPr/>
            </p:nvGrpSpPr>
            <p:grpSpPr>
              <a:xfrm>
                <a:off x="7468054" y="6382515"/>
                <a:ext cx="223240" cy="357070"/>
                <a:chOff x="7414835" y="6205202"/>
                <a:chExt cx="329677" cy="527319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C48A360-0436-42F1-BBB7-30D6FC1E9E7C}"/>
                    </a:ext>
                  </a:extLst>
                </p:cNvPr>
                <p:cNvSpPr/>
                <p:nvPr/>
              </p:nvSpPr>
              <p:spPr>
                <a:xfrm>
                  <a:off x="7483222" y="6265690"/>
                  <a:ext cx="192907" cy="192907"/>
                </a:xfrm>
                <a:prstGeom prst="ellipse">
                  <a:avLst/>
                </a:prstGeom>
                <a:solidFill>
                  <a:schemeClr val="bg1">
                    <a:alpha val="71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0">
                    <a:defRPr/>
                  </a:pPr>
                  <a:endParaRPr lang="en-US" sz="1799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9F787FD5-56A3-4CDA-BABC-C345EF07CEB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14835" y="6205202"/>
                  <a:ext cx="329677" cy="527319"/>
                </a:xfrm>
                <a:custGeom>
                  <a:avLst/>
                  <a:gdLst>
                    <a:gd name="T0" fmla="*/ 2132 w 2244"/>
                    <a:gd name="T1" fmla="*/ 1570 h 3590"/>
                    <a:gd name="T2" fmla="*/ 1122 w 2244"/>
                    <a:gd name="T3" fmla="*/ 3590 h 3590"/>
                    <a:gd name="T4" fmla="*/ 112 w 2244"/>
                    <a:gd name="T5" fmla="*/ 1570 h 3590"/>
                    <a:gd name="T6" fmla="*/ 0 w 2244"/>
                    <a:gd name="T7" fmla="*/ 1122 h 3590"/>
                    <a:gd name="T8" fmla="*/ 1122 w 2244"/>
                    <a:gd name="T9" fmla="*/ 0 h 3590"/>
                    <a:gd name="T10" fmla="*/ 2244 w 2244"/>
                    <a:gd name="T11" fmla="*/ 1122 h 3590"/>
                    <a:gd name="T12" fmla="*/ 2132 w 2244"/>
                    <a:gd name="T13" fmla="*/ 1570 h 3590"/>
                    <a:gd name="T14" fmla="*/ 1122 w 2244"/>
                    <a:gd name="T15" fmla="*/ 504 h 3590"/>
                    <a:gd name="T16" fmla="*/ 501 w 2244"/>
                    <a:gd name="T17" fmla="*/ 1125 h 3590"/>
                    <a:gd name="T18" fmla="*/ 1122 w 2244"/>
                    <a:gd name="T19" fmla="*/ 1746 h 3590"/>
                    <a:gd name="T20" fmla="*/ 1743 w 2244"/>
                    <a:gd name="T21" fmla="*/ 1125 h 3590"/>
                    <a:gd name="T22" fmla="*/ 1122 w 2244"/>
                    <a:gd name="T23" fmla="*/ 504 h 3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44" h="3590">
                      <a:moveTo>
                        <a:pt x="2132" y="1570"/>
                      </a:moveTo>
                      <a:cubicBezTo>
                        <a:pt x="1122" y="3590"/>
                        <a:pt x="1122" y="3590"/>
                        <a:pt x="1122" y="3590"/>
                      </a:cubicBezTo>
                      <a:cubicBezTo>
                        <a:pt x="112" y="1570"/>
                        <a:pt x="112" y="1570"/>
                        <a:pt x="112" y="1570"/>
                      </a:cubicBezTo>
                      <a:cubicBezTo>
                        <a:pt x="41" y="1432"/>
                        <a:pt x="0" y="1281"/>
                        <a:pt x="0" y="1122"/>
                      </a:cubicBezTo>
                      <a:cubicBezTo>
                        <a:pt x="0" y="502"/>
                        <a:pt x="502" y="0"/>
                        <a:pt x="1122" y="0"/>
                      </a:cubicBezTo>
                      <a:cubicBezTo>
                        <a:pt x="1742" y="0"/>
                        <a:pt x="2244" y="502"/>
                        <a:pt x="2244" y="1122"/>
                      </a:cubicBezTo>
                      <a:cubicBezTo>
                        <a:pt x="2244" y="1281"/>
                        <a:pt x="2203" y="1432"/>
                        <a:pt x="2132" y="1570"/>
                      </a:cubicBezTo>
                      <a:close/>
                      <a:moveTo>
                        <a:pt x="1122" y="504"/>
                      </a:moveTo>
                      <a:cubicBezTo>
                        <a:pt x="779" y="504"/>
                        <a:pt x="501" y="782"/>
                        <a:pt x="501" y="1125"/>
                      </a:cubicBezTo>
                      <a:cubicBezTo>
                        <a:pt x="501" y="1468"/>
                        <a:pt x="779" y="1746"/>
                        <a:pt x="1122" y="1746"/>
                      </a:cubicBezTo>
                      <a:cubicBezTo>
                        <a:pt x="1465" y="1746"/>
                        <a:pt x="1743" y="1468"/>
                        <a:pt x="1743" y="1125"/>
                      </a:cubicBezTo>
                      <a:cubicBezTo>
                        <a:pt x="1743" y="782"/>
                        <a:pt x="1465" y="504"/>
                        <a:pt x="1122" y="504"/>
                      </a:cubicBezTo>
                      <a:close/>
                    </a:path>
                  </a:pathLst>
                </a:custGeom>
                <a:solidFill>
                  <a:schemeClr val="bg1">
                    <a:alpha val="71000"/>
                  </a:schemeClr>
                </a:solidFill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380" tIns="45690" rIns="91380" bIns="456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089">
                    <a:defRPr/>
                  </a:pPr>
                  <a:endParaRPr lang="en-US" sz="1799" dirty="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17" name="Freeform: Shape 411">
                <a:extLst>
                  <a:ext uri="{FF2B5EF4-FFF2-40B4-BE49-F238E27FC236}">
                    <a16:creationId xmlns:a16="http://schemas.microsoft.com/office/drawing/2014/main" id="{671E672F-4D89-4650-908C-D1CEA96B5F00}"/>
                  </a:ext>
                </a:extLst>
              </p:cNvPr>
              <p:cNvSpPr/>
              <p:nvPr/>
            </p:nvSpPr>
            <p:spPr>
              <a:xfrm>
                <a:off x="7512031" y="6678832"/>
                <a:ext cx="135287" cy="135287"/>
              </a:xfrm>
              <a:custGeom>
                <a:avLst/>
                <a:gdLst>
                  <a:gd name="connsiteX0" fmla="*/ 33738 w 67473"/>
                  <a:gd name="connsiteY0" fmla="*/ 0 h 67473"/>
                  <a:gd name="connsiteX1" fmla="*/ 67473 w 67473"/>
                  <a:gd name="connsiteY1" fmla="*/ 33736 h 67473"/>
                  <a:gd name="connsiteX2" fmla="*/ 33738 w 67473"/>
                  <a:gd name="connsiteY2" fmla="*/ 67473 h 67473"/>
                  <a:gd name="connsiteX3" fmla="*/ 0 w 67473"/>
                  <a:gd name="connsiteY3" fmla="*/ 33736 h 67473"/>
                  <a:gd name="connsiteX4" fmla="*/ 33738 w 67473"/>
                  <a:gd name="connsiteY4" fmla="*/ 0 h 6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" h="67473">
                    <a:moveTo>
                      <a:pt x="33738" y="0"/>
                    </a:moveTo>
                    <a:cubicBezTo>
                      <a:pt x="52370" y="0"/>
                      <a:pt x="67473" y="15104"/>
                      <a:pt x="67473" y="33736"/>
                    </a:cubicBezTo>
                    <a:cubicBezTo>
                      <a:pt x="67473" y="52368"/>
                      <a:pt x="52370" y="67473"/>
                      <a:pt x="33738" y="67473"/>
                    </a:cubicBezTo>
                    <a:cubicBezTo>
                      <a:pt x="15105" y="67473"/>
                      <a:pt x="0" y="52368"/>
                      <a:pt x="0" y="33736"/>
                    </a:cubicBezTo>
                    <a:cubicBezTo>
                      <a:pt x="0" y="15104"/>
                      <a:pt x="15105" y="0"/>
                      <a:pt x="3373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0">
                  <a:defRPr/>
                </a:pPr>
                <a:endParaRPr lang="en-US" sz="1799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C5D843-E0DD-4849-A827-9F04D7D6D255}"/>
                </a:ext>
              </a:extLst>
            </p:cNvPr>
            <p:cNvGrpSpPr/>
            <p:nvPr/>
          </p:nvGrpSpPr>
          <p:grpSpPr>
            <a:xfrm>
              <a:off x="6207483" y="5803084"/>
              <a:ext cx="223240" cy="433634"/>
              <a:chOff x="6393022" y="6019901"/>
              <a:chExt cx="223240" cy="43363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26444D3-F247-40B2-9E50-9C6619071FF0}"/>
                  </a:ext>
                </a:extLst>
              </p:cNvPr>
              <p:cNvGrpSpPr/>
              <p:nvPr/>
            </p:nvGrpSpPr>
            <p:grpSpPr>
              <a:xfrm>
                <a:off x="6393022" y="6019901"/>
                <a:ext cx="223240" cy="357070"/>
                <a:chOff x="6339803" y="5842588"/>
                <a:chExt cx="329677" cy="527319"/>
              </a:xfrm>
            </p:grpSpPr>
            <p:sp>
              <p:nvSpPr>
                <p:cNvPr id="23" name="Oval 27">
                  <a:extLst>
                    <a:ext uri="{FF2B5EF4-FFF2-40B4-BE49-F238E27FC236}">
                      <a16:creationId xmlns:a16="http://schemas.microsoft.com/office/drawing/2014/main" id="{198992E2-C6D0-4E0A-BFA3-8713BA4905CC}"/>
                    </a:ext>
                  </a:extLst>
                </p:cNvPr>
                <p:cNvSpPr/>
                <p:nvPr/>
              </p:nvSpPr>
              <p:spPr>
                <a:xfrm>
                  <a:off x="6408190" y="5905106"/>
                  <a:ext cx="192907" cy="192907"/>
                </a:xfrm>
                <a:prstGeom prst="ellipse">
                  <a:avLst/>
                </a:prstGeom>
                <a:solidFill>
                  <a:schemeClr val="bg1">
                    <a:alpha val="71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0">
                    <a:defRPr/>
                  </a:pPr>
                  <a:endParaRPr lang="en-US" sz="1799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4" name="Freeform 5">
                  <a:extLst>
                    <a:ext uri="{FF2B5EF4-FFF2-40B4-BE49-F238E27FC236}">
                      <a16:creationId xmlns:a16="http://schemas.microsoft.com/office/drawing/2014/main" id="{9C46DFE7-8EDE-454F-90AB-9E53F9A078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39803" y="5842588"/>
                  <a:ext cx="329677" cy="527319"/>
                </a:xfrm>
                <a:custGeom>
                  <a:avLst/>
                  <a:gdLst>
                    <a:gd name="T0" fmla="*/ 2132 w 2244"/>
                    <a:gd name="T1" fmla="*/ 1570 h 3590"/>
                    <a:gd name="T2" fmla="*/ 1122 w 2244"/>
                    <a:gd name="T3" fmla="*/ 3590 h 3590"/>
                    <a:gd name="T4" fmla="*/ 112 w 2244"/>
                    <a:gd name="T5" fmla="*/ 1570 h 3590"/>
                    <a:gd name="T6" fmla="*/ 0 w 2244"/>
                    <a:gd name="T7" fmla="*/ 1122 h 3590"/>
                    <a:gd name="T8" fmla="*/ 1122 w 2244"/>
                    <a:gd name="T9" fmla="*/ 0 h 3590"/>
                    <a:gd name="T10" fmla="*/ 2244 w 2244"/>
                    <a:gd name="T11" fmla="*/ 1122 h 3590"/>
                    <a:gd name="T12" fmla="*/ 2132 w 2244"/>
                    <a:gd name="T13" fmla="*/ 1570 h 3590"/>
                    <a:gd name="T14" fmla="*/ 1122 w 2244"/>
                    <a:gd name="T15" fmla="*/ 504 h 3590"/>
                    <a:gd name="T16" fmla="*/ 501 w 2244"/>
                    <a:gd name="T17" fmla="*/ 1125 h 3590"/>
                    <a:gd name="T18" fmla="*/ 1122 w 2244"/>
                    <a:gd name="T19" fmla="*/ 1746 h 3590"/>
                    <a:gd name="T20" fmla="*/ 1743 w 2244"/>
                    <a:gd name="T21" fmla="*/ 1125 h 3590"/>
                    <a:gd name="T22" fmla="*/ 1122 w 2244"/>
                    <a:gd name="T23" fmla="*/ 504 h 3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44" h="3590">
                      <a:moveTo>
                        <a:pt x="2132" y="1570"/>
                      </a:moveTo>
                      <a:cubicBezTo>
                        <a:pt x="1122" y="3590"/>
                        <a:pt x="1122" y="3590"/>
                        <a:pt x="1122" y="3590"/>
                      </a:cubicBezTo>
                      <a:cubicBezTo>
                        <a:pt x="112" y="1570"/>
                        <a:pt x="112" y="1570"/>
                        <a:pt x="112" y="1570"/>
                      </a:cubicBezTo>
                      <a:cubicBezTo>
                        <a:pt x="41" y="1432"/>
                        <a:pt x="0" y="1281"/>
                        <a:pt x="0" y="1122"/>
                      </a:cubicBezTo>
                      <a:cubicBezTo>
                        <a:pt x="0" y="502"/>
                        <a:pt x="502" y="0"/>
                        <a:pt x="1122" y="0"/>
                      </a:cubicBezTo>
                      <a:cubicBezTo>
                        <a:pt x="1742" y="0"/>
                        <a:pt x="2244" y="502"/>
                        <a:pt x="2244" y="1122"/>
                      </a:cubicBezTo>
                      <a:cubicBezTo>
                        <a:pt x="2244" y="1281"/>
                        <a:pt x="2203" y="1432"/>
                        <a:pt x="2132" y="1570"/>
                      </a:cubicBezTo>
                      <a:close/>
                      <a:moveTo>
                        <a:pt x="1122" y="504"/>
                      </a:moveTo>
                      <a:cubicBezTo>
                        <a:pt x="779" y="504"/>
                        <a:pt x="501" y="782"/>
                        <a:pt x="501" y="1125"/>
                      </a:cubicBezTo>
                      <a:cubicBezTo>
                        <a:pt x="501" y="1468"/>
                        <a:pt x="779" y="1746"/>
                        <a:pt x="1122" y="1746"/>
                      </a:cubicBezTo>
                      <a:cubicBezTo>
                        <a:pt x="1465" y="1746"/>
                        <a:pt x="1743" y="1468"/>
                        <a:pt x="1743" y="1125"/>
                      </a:cubicBezTo>
                      <a:cubicBezTo>
                        <a:pt x="1743" y="782"/>
                        <a:pt x="1465" y="504"/>
                        <a:pt x="1122" y="504"/>
                      </a:cubicBezTo>
                      <a:close/>
                    </a:path>
                  </a:pathLst>
                </a:custGeom>
                <a:solidFill>
                  <a:schemeClr val="bg1">
                    <a:alpha val="71000"/>
                  </a:schemeClr>
                </a:solidFill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380" tIns="45690" rIns="91380" bIns="456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089">
                    <a:defRPr/>
                  </a:pPr>
                  <a:endParaRPr lang="en-US" sz="1799" dirty="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2" name="Freeform: Shape 411">
                <a:extLst>
                  <a:ext uri="{FF2B5EF4-FFF2-40B4-BE49-F238E27FC236}">
                    <a16:creationId xmlns:a16="http://schemas.microsoft.com/office/drawing/2014/main" id="{4703D727-0F75-4FBB-A18D-1472609221A6}"/>
                  </a:ext>
                </a:extLst>
              </p:cNvPr>
              <p:cNvSpPr/>
              <p:nvPr/>
            </p:nvSpPr>
            <p:spPr>
              <a:xfrm>
                <a:off x="6436999" y="6318248"/>
                <a:ext cx="135287" cy="135287"/>
              </a:xfrm>
              <a:custGeom>
                <a:avLst/>
                <a:gdLst>
                  <a:gd name="connsiteX0" fmla="*/ 33738 w 67473"/>
                  <a:gd name="connsiteY0" fmla="*/ 0 h 67473"/>
                  <a:gd name="connsiteX1" fmla="*/ 67473 w 67473"/>
                  <a:gd name="connsiteY1" fmla="*/ 33736 h 67473"/>
                  <a:gd name="connsiteX2" fmla="*/ 33738 w 67473"/>
                  <a:gd name="connsiteY2" fmla="*/ 67473 h 67473"/>
                  <a:gd name="connsiteX3" fmla="*/ 0 w 67473"/>
                  <a:gd name="connsiteY3" fmla="*/ 33736 h 67473"/>
                  <a:gd name="connsiteX4" fmla="*/ 33738 w 67473"/>
                  <a:gd name="connsiteY4" fmla="*/ 0 h 6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" h="67473">
                    <a:moveTo>
                      <a:pt x="33738" y="0"/>
                    </a:moveTo>
                    <a:cubicBezTo>
                      <a:pt x="52370" y="0"/>
                      <a:pt x="67473" y="15104"/>
                      <a:pt x="67473" y="33736"/>
                    </a:cubicBezTo>
                    <a:cubicBezTo>
                      <a:pt x="67473" y="52368"/>
                      <a:pt x="52370" y="67473"/>
                      <a:pt x="33738" y="67473"/>
                    </a:cubicBezTo>
                    <a:cubicBezTo>
                      <a:pt x="15105" y="67473"/>
                      <a:pt x="0" y="52368"/>
                      <a:pt x="0" y="33736"/>
                    </a:cubicBezTo>
                    <a:cubicBezTo>
                      <a:pt x="0" y="15104"/>
                      <a:pt x="15105" y="0"/>
                      <a:pt x="3373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0">
                  <a:defRPr/>
                </a:pPr>
                <a:endParaRPr lang="en-US" sz="1799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8B3D98-AB6C-4580-82DE-8998B4FE1FFF}"/>
                </a:ext>
              </a:extLst>
            </p:cNvPr>
            <p:cNvGrpSpPr/>
            <p:nvPr/>
          </p:nvGrpSpPr>
          <p:grpSpPr>
            <a:xfrm>
              <a:off x="2183561" y="6187406"/>
              <a:ext cx="223240" cy="450322"/>
              <a:chOff x="2418475" y="6242316"/>
              <a:chExt cx="223240" cy="450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CC8E4D9-27D2-452E-9466-3BB65C2D1691}"/>
                  </a:ext>
                </a:extLst>
              </p:cNvPr>
              <p:cNvGrpSpPr/>
              <p:nvPr/>
            </p:nvGrpSpPr>
            <p:grpSpPr>
              <a:xfrm>
                <a:off x="2418475" y="6242316"/>
                <a:ext cx="223240" cy="357070"/>
                <a:chOff x="2365256" y="6065003"/>
                <a:chExt cx="329677" cy="527319"/>
              </a:xfrm>
            </p:grpSpPr>
            <p:sp>
              <p:nvSpPr>
                <p:cNvPr id="28" name="Oval 6">
                  <a:extLst>
                    <a:ext uri="{FF2B5EF4-FFF2-40B4-BE49-F238E27FC236}">
                      <a16:creationId xmlns:a16="http://schemas.microsoft.com/office/drawing/2014/main" id="{A26DDC0F-C2C4-499D-8B44-6711BF40DE50}"/>
                    </a:ext>
                  </a:extLst>
                </p:cNvPr>
                <p:cNvSpPr/>
                <p:nvPr/>
              </p:nvSpPr>
              <p:spPr>
                <a:xfrm>
                  <a:off x="2433643" y="6144209"/>
                  <a:ext cx="192907" cy="192907"/>
                </a:xfrm>
                <a:prstGeom prst="ellipse">
                  <a:avLst/>
                </a:prstGeom>
                <a:solidFill>
                  <a:schemeClr val="bg1">
                    <a:alpha val="71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3760">
                    <a:defRPr/>
                  </a:pPr>
                  <a:endParaRPr lang="en-US" sz="1799" kern="0" dirty="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29" name="Freeform 5">
                  <a:extLst>
                    <a:ext uri="{FF2B5EF4-FFF2-40B4-BE49-F238E27FC236}">
                      <a16:creationId xmlns:a16="http://schemas.microsoft.com/office/drawing/2014/main" id="{714C42F2-6BF1-4CDC-AF21-30D80BFFED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65256" y="6065003"/>
                  <a:ext cx="329677" cy="527319"/>
                </a:xfrm>
                <a:custGeom>
                  <a:avLst/>
                  <a:gdLst>
                    <a:gd name="T0" fmla="*/ 2132 w 2244"/>
                    <a:gd name="T1" fmla="*/ 1570 h 3590"/>
                    <a:gd name="T2" fmla="*/ 1122 w 2244"/>
                    <a:gd name="T3" fmla="*/ 3590 h 3590"/>
                    <a:gd name="T4" fmla="*/ 112 w 2244"/>
                    <a:gd name="T5" fmla="*/ 1570 h 3590"/>
                    <a:gd name="T6" fmla="*/ 0 w 2244"/>
                    <a:gd name="T7" fmla="*/ 1122 h 3590"/>
                    <a:gd name="T8" fmla="*/ 1122 w 2244"/>
                    <a:gd name="T9" fmla="*/ 0 h 3590"/>
                    <a:gd name="T10" fmla="*/ 2244 w 2244"/>
                    <a:gd name="T11" fmla="*/ 1122 h 3590"/>
                    <a:gd name="T12" fmla="*/ 2132 w 2244"/>
                    <a:gd name="T13" fmla="*/ 1570 h 3590"/>
                    <a:gd name="T14" fmla="*/ 1122 w 2244"/>
                    <a:gd name="T15" fmla="*/ 504 h 3590"/>
                    <a:gd name="T16" fmla="*/ 501 w 2244"/>
                    <a:gd name="T17" fmla="*/ 1125 h 3590"/>
                    <a:gd name="T18" fmla="*/ 1122 w 2244"/>
                    <a:gd name="T19" fmla="*/ 1746 h 3590"/>
                    <a:gd name="T20" fmla="*/ 1743 w 2244"/>
                    <a:gd name="T21" fmla="*/ 1125 h 3590"/>
                    <a:gd name="T22" fmla="*/ 1122 w 2244"/>
                    <a:gd name="T23" fmla="*/ 504 h 3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44" h="3590">
                      <a:moveTo>
                        <a:pt x="2132" y="1570"/>
                      </a:moveTo>
                      <a:cubicBezTo>
                        <a:pt x="1122" y="3590"/>
                        <a:pt x="1122" y="3590"/>
                        <a:pt x="1122" y="3590"/>
                      </a:cubicBezTo>
                      <a:cubicBezTo>
                        <a:pt x="112" y="1570"/>
                        <a:pt x="112" y="1570"/>
                        <a:pt x="112" y="1570"/>
                      </a:cubicBezTo>
                      <a:cubicBezTo>
                        <a:pt x="41" y="1432"/>
                        <a:pt x="0" y="1281"/>
                        <a:pt x="0" y="1122"/>
                      </a:cubicBezTo>
                      <a:cubicBezTo>
                        <a:pt x="0" y="502"/>
                        <a:pt x="502" y="0"/>
                        <a:pt x="1122" y="0"/>
                      </a:cubicBezTo>
                      <a:cubicBezTo>
                        <a:pt x="1742" y="0"/>
                        <a:pt x="2244" y="502"/>
                        <a:pt x="2244" y="1122"/>
                      </a:cubicBezTo>
                      <a:cubicBezTo>
                        <a:pt x="2244" y="1281"/>
                        <a:pt x="2203" y="1432"/>
                        <a:pt x="2132" y="1570"/>
                      </a:cubicBezTo>
                      <a:close/>
                      <a:moveTo>
                        <a:pt x="1122" y="504"/>
                      </a:moveTo>
                      <a:cubicBezTo>
                        <a:pt x="779" y="504"/>
                        <a:pt x="501" y="782"/>
                        <a:pt x="501" y="1125"/>
                      </a:cubicBezTo>
                      <a:cubicBezTo>
                        <a:pt x="501" y="1468"/>
                        <a:pt x="779" y="1746"/>
                        <a:pt x="1122" y="1746"/>
                      </a:cubicBezTo>
                      <a:cubicBezTo>
                        <a:pt x="1465" y="1746"/>
                        <a:pt x="1743" y="1468"/>
                        <a:pt x="1743" y="1125"/>
                      </a:cubicBezTo>
                      <a:cubicBezTo>
                        <a:pt x="1743" y="782"/>
                        <a:pt x="1465" y="504"/>
                        <a:pt x="1122" y="504"/>
                      </a:cubicBezTo>
                      <a:close/>
                    </a:path>
                  </a:pathLst>
                </a:custGeom>
                <a:solidFill>
                  <a:schemeClr val="bg1">
                    <a:alpha val="71000"/>
                  </a:schemeClr>
                </a:solidFill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380" tIns="45690" rIns="91380" bIns="4569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089">
                    <a:defRPr/>
                  </a:pPr>
                  <a:endParaRPr lang="en-US" sz="1799" dirty="0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27" name="Freeform: Shape 411">
                <a:extLst>
                  <a:ext uri="{FF2B5EF4-FFF2-40B4-BE49-F238E27FC236}">
                    <a16:creationId xmlns:a16="http://schemas.microsoft.com/office/drawing/2014/main" id="{74BBECD4-65D2-4A06-B4F9-E31D6F46CC6F}"/>
                  </a:ext>
                </a:extLst>
              </p:cNvPr>
              <p:cNvSpPr/>
              <p:nvPr/>
            </p:nvSpPr>
            <p:spPr>
              <a:xfrm>
                <a:off x="2462452" y="6557351"/>
                <a:ext cx="135287" cy="135287"/>
              </a:xfrm>
              <a:custGeom>
                <a:avLst/>
                <a:gdLst>
                  <a:gd name="connsiteX0" fmla="*/ 33738 w 67473"/>
                  <a:gd name="connsiteY0" fmla="*/ 0 h 67473"/>
                  <a:gd name="connsiteX1" fmla="*/ 67473 w 67473"/>
                  <a:gd name="connsiteY1" fmla="*/ 33736 h 67473"/>
                  <a:gd name="connsiteX2" fmla="*/ 33738 w 67473"/>
                  <a:gd name="connsiteY2" fmla="*/ 67473 h 67473"/>
                  <a:gd name="connsiteX3" fmla="*/ 0 w 67473"/>
                  <a:gd name="connsiteY3" fmla="*/ 33736 h 67473"/>
                  <a:gd name="connsiteX4" fmla="*/ 33738 w 67473"/>
                  <a:gd name="connsiteY4" fmla="*/ 0 h 6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" h="67473">
                    <a:moveTo>
                      <a:pt x="33738" y="0"/>
                    </a:moveTo>
                    <a:cubicBezTo>
                      <a:pt x="52370" y="0"/>
                      <a:pt x="67473" y="15104"/>
                      <a:pt x="67473" y="33736"/>
                    </a:cubicBezTo>
                    <a:cubicBezTo>
                      <a:pt x="67473" y="52368"/>
                      <a:pt x="52370" y="67473"/>
                      <a:pt x="33738" y="67473"/>
                    </a:cubicBezTo>
                    <a:cubicBezTo>
                      <a:pt x="15105" y="67473"/>
                      <a:pt x="0" y="52368"/>
                      <a:pt x="0" y="33736"/>
                    </a:cubicBezTo>
                    <a:cubicBezTo>
                      <a:pt x="0" y="15104"/>
                      <a:pt x="15105" y="0"/>
                      <a:pt x="33738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0">
                  <a:defRPr/>
                </a:pPr>
                <a:endParaRPr lang="en-US" sz="1799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6FB071-0BF3-47ED-A958-43ADE812ED34}"/>
                </a:ext>
              </a:extLst>
            </p:cNvPr>
            <p:cNvSpPr/>
            <p:nvPr/>
          </p:nvSpPr>
          <p:spPr bwMode="auto">
            <a:xfrm>
              <a:off x="0" y="5016500"/>
              <a:ext cx="12190651" cy="18415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  <a:alpha val="51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3647C4CC-F789-40DF-8CA2-B6D07DEDC8D0}"/>
              </a:ext>
            </a:extLst>
          </p:cNvPr>
          <p:cNvSpPr/>
          <p:nvPr/>
        </p:nvSpPr>
        <p:spPr>
          <a:xfrm rot="10162744">
            <a:off x="4731660" y="2105329"/>
            <a:ext cx="2580817" cy="361615"/>
          </a:xfrm>
          <a:prstGeom prst="arc">
            <a:avLst/>
          </a:prstGeom>
          <a:ln w="57150">
            <a:solidFill>
              <a:srgbClr val="0078D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0078D3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4DA743-B552-4794-A9E1-09E34FBA4140}"/>
              </a:ext>
            </a:extLst>
          </p:cNvPr>
          <p:cNvSpPr txBox="1">
            <a:spLocks/>
          </p:cNvSpPr>
          <p:nvPr/>
        </p:nvSpPr>
        <p:spPr>
          <a:xfrm>
            <a:off x="2530370" y="3282575"/>
            <a:ext cx="906940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98" dirty="0">
                <a:solidFill>
                  <a:srgbClr val="0078D3"/>
                </a:solidFill>
              </a:rPr>
              <a:t>Non-relational and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7892436-09EF-41F0-8C92-D7FA3C8920E3}"/>
              </a:ext>
            </a:extLst>
          </p:cNvPr>
          <p:cNvSpPr txBox="1">
            <a:spLocks/>
          </p:cNvSpPr>
          <p:nvPr/>
        </p:nvSpPr>
        <p:spPr>
          <a:xfrm>
            <a:off x="5820067" y="3282575"/>
            <a:ext cx="384017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98" dirty="0">
                <a:solidFill>
                  <a:srgbClr val="0078D3"/>
                </a:solidFill>
              </a:rPr>
              <a:t>horizontally scalable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B33BE3B-F870-4751-B19A-7762A80C87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6511" y="2876755"/>
            <a:ext cx="512101" cy="299540"/>
          </a:xfrm>
          <a:prstGeom prst="curvedConnector3">
            <a:avLst>
              <a:gd name="adj1" fmla="val 37970"/>
            </a:avLst>
          </a:prstGeom>
          <a:ln w="57150">
            <a:solidFill>
              <a:srgbClr val="0078D3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3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F64D55-736D-4CC6-B24D-8326FDF2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17450-E256-4218-A2C7-62A3CA658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customers</a:t>
            </a:r>
          </a:p>
        </p:txBody>
      </p:sp>
    </p:spTree>
    <p:extLst>
      <p:ext uri="{BB962C8B-B14F-4D97-AF65-F5344CB8AC3E}">
        <p14:creationId xmlns:p14="http://schemas.microsoft.com/office/powerpoint/2010/main" val="56758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products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67659-6C1F-4D7B-8B9C-FB3411069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905" y="1012773"/>
            <a:ext cx="5696190" cy="58712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FE5856-7448-44E2-B766-D20412D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548" y="3456757"/>
            <a:ext cx="1074121" cy="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74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B96D8AA-A252-4E75-86E7-90D0623BB9E5}"/>
              </a:ext>
            </a:extLst>
          </p:cNvPr>
          <p:cNvSpPr/>
          <p:nvPr/>
        </p:nvSpPr>
        <p:spPr bwMode="auto">
          <a:xfrm>
            <a:off x="5302852" y="2331967"/>
            <a:ext cx="1586294" cy="119349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1CE23E-BD9B-44D1-994F-1C2E9F21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39" y="1332173"/>
            <a:ext cx="1074121" cy="6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0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26D9104-9C4A-47B5-876E-1A255B6D75A1}"/>
              </a:ext>
            </a:extLst>
          </p:cNvPr>
          <p:cNvSpPr/>
          <p:nvPr/>
        </p:nvSpPr>
        <p:spPr bwMode="auto">
          <a:xfrm>
            <a:off x="7108960" y="2331967"/>
            <a:ext cx="1586294" cy="119349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E5C1CA5-0525-4909-B80E-98B525513E00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E566CB8-7738-4C49-830D-A34EF47AB9F3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4807465" y="2810840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53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E5C1CA5-0525-4909-B80E-98B525513E00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C77569-0273-4B5D-89E5-9751DDBAFAE9}"/>
              </a:ext>
            </a:extLst>
          </p:cNvPr>
          <p:cNvSpPr txBox="1">
            <a:spLocks/>
          </p:cNvSpPr>
          <p:nvPr/>
        </p:nvSpPr>
        <p:spPr>
          <a:xfrm>
            <a:off x="6089166" y="2192677"/>
            <a:ext cx="5208370" cy="167277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product category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product category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product categories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CE79AD-2B61-474B-B6F5-5F29842BD592}"/>
              </a:ext>
            </a:extLst>
          </p:cNvPr>
          <p:cNvGrpSpPr/>
          <p:nvPr/>
        </p:nvGrpSpPr>
        <p:grpSpPr>
          <a:xfrm>
            <a:off x="2339955" y="5248547"/>
            <a:ext cx="7512090" cy="887973"/>
            <a:chOff x="2337508" y="5249731"/>
            <a:chExt cx="7516984" cy="888551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25BC2BB7-0940-4FB4-9FE6-FF24D9596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55943" y="5392488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CCA21F80-5A6A-4181-89BB-A176698BA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0152" y="5392488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70842C8-1B05-4D77-9C7F-867505571A9B}"/>
                </a:ext>
              </a:extLst>
            </p:cNvPr>
            <p:cNvSpPr/>
            <p:nvPr/>
          </p:nvSpPr>
          <p:spPr bwMode="auto">
            <a:xfrm>
              <a:off x="2337508" y="5249731"/>
              <a:ext cx="7516984" cy="888551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D67411DB-81BD-42DE-90D7-CD408755E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71628" y="5392488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79B68001-7265-4526-AC09-4CB8CD61D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65837" y="5392488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C584ECF8-C710-4CF4-97CA-E204F699A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4631" y="540410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D265000E-E7E0-408E-B30B-373DF50D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78840" y="540410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AC938937-69B7-40B1-964C-66B319FB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94952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A2D33F5-9A47-4AEF-9647-000ABEA95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89161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BDE04C02-9ED2-41F7-986F-306D1DD2F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12058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5F67AEE9-E3E6-493B-8C4D-3FA800FBB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06267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043F6F8E-BCD7-4F6D-A575-732202CDE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125061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31" name="Picture 30" descr="A close up of a logo&#10;&#10;Description automatically generated">
              <a:extLst>
                <a:ext uri="{FF2B5EF4-FFF2-40B4-BE49-F238E27FC236}">
                  <a16:creationId xmlns:a16="http://schemas.microsoft.com/office/drawing/2014/main" id="{CD8B5ECF-8643-408C-984D-ADA70A8E9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9270" y="5415716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56CD86D-4528-43F1-827B-C379B80DD7EA}"/>
              </a:ext>
            </a:extLst>
          </p:cNvPr>
          <p:cNvSpPr txBox="1"/>
          <p:nvPr/>
        </p:nvSpPr>
        <p:spPr>
          <a:xfrm>
            <a:off x="4807464" y="4405161"/>
            <a:ext cx="3088376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7E5B98E-3EEA-4E22-B2CE-95FD7DB68FD6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7895841" y="3724621"/>
            <a:ext cx="566759" cy="895489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9DE9FFE4-16B6-4484-B114-DB5F7E131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440" y="4437985"/>
            <a:ext cx="381658" cy="381658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C8EEF9-DD7C-469E-9E29-2C0BCB99E2B4}"/>
              </a:ext>
            </a:extLst>
          </p:cNvPr>
          <p:cNvSpPr/>
          <p:nvPr/>
        </p:nvSpPr>
        <p:spPr bwMode="auto">
          <a:xfrm>
            <a:off x="4310481" y="4343292"/>
            <a:ext cx="3585361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3702F52-1F92-4BA2-BE30-5E440D6F58AE}"/>
              </a:ext>
            </a:extLst>
          </p:cNvPr>
          <p:cNvCxnSpPr>
            <a:cxnSpLocks/>
          </p:cNvCxnSpPr>
          <p:nvPr/>
        </p:nvCxnSpPr>
        <p:spPr>
          <a:xfrm>
            <a:off x="4877238" y="4343292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121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26D9104-9C4A-47B5-876E-1A255B6D75A1}"/>
              </a:ext>
            </a:extLst>
          </p:cNvPr>
          <p:cNvSpPr/>
          <p:nvPr/>
        </p:nvSpPr>
        <p:spPr bwMode="auto">
          <a:xfrm>
            <a:off x="7108960" y="2331966"/>
            <a:ext cx="1893298" cy="133623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"category"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E5C1CA5-0525-4909-B80E-98B525513E00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E566CB8-7738-4C49-830D-A34EF47AB9F3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4807465" y="2810839"/>
            <a:ext cx="2301496" cy="189246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2AE75CF-8753-4871-BB58-C82F5A75070C}"/>
              </a:ext>
            </a:extLst>
          </p:cNvPr>
          <p:cNvSpPr/>
          <p:nvPr/>
        </p:nvSpPr>
        <p:spPr bwMode="auto">
          <a:xfrm>
            <a:off x="7108960" y="3126445"/>
            <a:ext cx="1893298" cy="234021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C7F55-056A-475B-93D0-A3FECDE1A1AC}"/>
              </a:ext>
            </a:extLst>
          </p:cNvPr>
          <p:cNvSpPr txBox="1"/>
          <p:nvPr/>
        </p:nvSpPr>
        <p:spPr>
          <a:xfrm>
            <a:off x="4807463" y="4405161"/>
            <a:ext cx="4299463" cy="861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</a:t>
            </a:r>
          </a:p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c.type = “category”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945A690-527D-4A00-9B1B-9904F504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06" y="4601912"/>
            <a:ext cx="381658" cy="38165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C66357-E090-4F0B-9AAE-9D34D59540CF}"/>
              </a:ext>
            </a:extLst>
          </p:cNvPr>
          <p:cNvSpPr/>
          <p:nvPr/>
        </p:nvSpPr>
        <p:spPr bwMode="auto">
          <a:xfrm>
            <a:off x="4310481" y="4343292"/>
            <a:ext cx="4796449" cy="898899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F5420-2C36-4521-BC09-E00BCA906442}"/>
              </a:ext>
            </a:extLst>
          </p:cNvPr>
          <p:cNvCxnSpPr>
            <a:cxnSpLocks/>
          </p:cNvCxnSpPr>
          <p:nvPr/>
        </p:nvCxnSpPr>
        <p:spPr>
          <a:xfrm>
            <a:off x="4877238" y="4343292"/>
            <a:ext cx="0" cy="898899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212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F1A7E-9053-4D25-9C6B-860C1566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866BC-72E0-4825-A233-3C37E3616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product categories</a:t>
            </a:r>
          </a:p>
        </p:txBody>
      </p:sp>
    </p:spTree>
    <p:extLst>
      <p:ext uri="{BB962C8B-B14F-4D97-AF65-F5344CB8AC3E}">
        <p14:creationId xmlns:p14="http://schemas.microsoft.com/office/powerpoint/2010/main" val="2023278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product tag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31E84-DAE9-4656-A579-30247616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52" y="1012773"/>
            <a:ext cx="5668731" cy="58429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C1DE05-9224-4704-B128-2191EDD0C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402" y="3429001"/>
            <a:ext cx="1107411" cy="7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6363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tag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C1DE05-9224-4704-B128-2191EDD0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96" y="1386379"/>
            <a:ext cx="1107411" cy="701479"/>
          </a:xfrm>
          <a:prstGeom prst="rect">
            <a:avLst/>
          </a:prstGeom>
        </p:spPr>
      </p:pic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341CDA-F72C-407E-B6CD-F39527DBD561}"/>
              </a:ext>
            </a:extLst>
          </p:cNvPr>
          <p:cNvSpPr/>
          <p:nvPr/>
        </p:nvSpPr>
        <p:spPr bwMode="auto">
          <a:xfrm>
            <a:off x="5302852" y="2331967"/>
            <a:ext cx="1586294" cy="119349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56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tag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341CDA-F72C-407E-B6CD-F39527DBD561}"/>
              </a:ext>
            </a:extLst>
          </p:cNvPr>
          <p:cNvSpPr/>
          <p:nvPr/>
        </p:nvSpPr>
        <p:spPr bwMode="auto">
          <a:xfrm>
            <a:off x="7108958" y="2331967"/>
            <a:ext cx="1586294" cy="119349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810840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8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rrow: Up-Down 94">
            <a:extLst>
              <a:ext uri="{FF2B5EF4-FFF2-40B4-BE49-F238E27FC236}">
                <a16:creationId xmlns:a16="http://schemas.microsoft.com/office/drawing/2014/main" id="{37F40D81-D9B8-4827-B9D6-169FE44020DB}"/>
              </a:ext>
            </a:extLst>
          </p:cNvPr>
          <p:cNvSpPr/>
          <p:nvPr/>
        </p:nvSpPr>
        <p:spPr bwMode="auto">
          <a:xfrm>
            <a:off x="5886588" y="3420161"/>
            <a:ext cx="418827" cy="951880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0ED74-5FF9-46EE-85A5-479B8BB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FB58E72-0802-4491-9A57-8FCEA50C3F44}"/>
              </a:ext>
            </a:extLst>
          </p:cNvPr>
          <p:cNvSpPr txBox="1">
            <a:spLocks/>
          </p:cNvSpPr>
          <p:nvPr/>
        </p:nvSpPr>
        <p:spPr>
          <a:xfrm>
            <a:off x="4175915" y="1261119"/>
            <a:ext cx="384017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32089">
              <a:buNone/>
            </a:pPr>
            <a:r>
              <a:rPr lang="en-US" sz="3198" dirty="0">
                <a:solidFill>
                  <a:srgbClr val="0078D3"/>
                </a:solidFill>
                <a:latin typeface="Segoe UI"/>
              </a:rPr>
              <a:t>horizontally</a:t>
            </a:r>
            <a:r>
              <a:rPr lang="en-US" sz="3198" dirty="0">
                <a:solidFill>
                  <a:srgbClr val="D83B01">
                    <a:lumMod val="60000"/>
                    <a:lumOff val="40000"/>
                  </a:srgbClr>
                </a:solidFill>
                <a:latin typeface="Segoe UI"/>
              </a:rPr>
              <a:t> </a:t>
            </a:r>
            <a:r>
              <a:rPr lang="en-US" sz="3198" dirty="0">
                <a:solidFill>
                  <a:srgbClr val="0078D3"/>
                </a:solidFill>
                <a:latin typeface="Segoe UI"/>
              </a:rPr>
              <a:t>scalable</a:t>
            </a:r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667829E5-5E34-4808-AFCF-124D7636D76E}"/>
              </a:ext>
            </a:extLst>
          </p:cNvPr>
          <p:cNvSpPr/>
          <p:nvPr/>
        </p:nvSpPr>
        <p:spPr bwMode="auto">
          <a:xfrm>
            <a:off x="5886588" y="1822382"/>
            <a:ext cx="418827" cy="951880"/>
          </a:xfrm>
          <a:prstGeom prst="up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89D2CDE-BF52-4000-8305-F05340F011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106" y="5956891"/>
            <a:ext cx="11011664" cy="4921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198" dirty="0"/>
              <a:t>Unlimited storage capacity</a:t>
            </a:r>
            <a:endParaRPr lang="en-US" sz="3198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D7AA3348-4028-4129-85DC-6226DECB5463}"/>
              </a:ext>
            </a:extLst>
          </p:cNvPr>
          <p:cNvSpPr txBox="1">
            <a:spLocks/>
          </p:cNvSpPr>
          <p:nvPr/>
        </p:nvSpPr>
        <p:spPr>
          <a:xfrm>
            <a:off x="418979" y="5956890"/>
            <a:ext cx="11011664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089">
              <a:buNone/>
            </a:pPr>
            <a:r>
              <a:rPr lang="en-US" sz="31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Unlimited throughput</a:t>
            </a:r>
            <a:endParaRPr lang="en-US" sz="3198" dirty="0">
              <a:solidFill>
                <a:srgbClr val="D83B01">
                  <a:lumMod val="60000"/>
                  <a:lumOff val="40000"/>
                </a:srgbClr>
              </a:solidFill>
              <a:latin typeface="Segoe UI"/>
            </a:endParaRPr>
          </a:p>
        </p:txBody>
      </p: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BF893AC4-53A7-45AF-ABC5-CB76DB2709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1358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01EDB78-DD99-4D9A-ACE3-27F089F5F9EC}"/>
              </a:ext>
            </a:extLst>
          </p:cNvPr>
          <p:cNvSpPr/>
          <p:nvPr/>
        </p:nvSpPr>
        <p:spPr bwMode="auto">
          <a:xfrm>
            <a:off x="761358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0F0387BF-BF8C-4829-A905-9B161C2B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676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C2BDBC2A-4705-4DC0-BB55-7360793B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70808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A08DD60-483B-420D-9C12-87B7AAF0E016}"/>
              </a:ext>
            </a:extLst>
          </p:cNvPr>
          <p:cNvSpPr/>
          <p:nvPr/>
        </p:nvSpPr>
        <p:spPr bwMode="auto">
          <a:xfrm>
            <a:off x="2370808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4" name="Picture 63" descr="A close up of a logo&#10;&#10;Description automatically generated">
            <a:extLst>
              <a:ext uri="{FF2B5EF4-FFF2-40B4-BE49-F238E27FC236}">
                <a16:creationId xmlns:a16="http://schemas.microsoft.com/office/drawing/2014/main" id="{4EC452B6-9252-41D8-8B06-E20C9DAC5C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1126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E7362EB3-8B6B-485D-A4B7-4B71BEBA1F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0255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36573D5-4616-43E8-9C3E-D59F6F89EC10}"/>
              </a:ext>
            </a:extLst>
          </p:cNvPr>
          <p:cNvSpPr/>
          <p:nvPr/>
        </p:nvSpPr>
        <p:spPr bwMode="auto">
          <a:xfrm>
            <a:off x="3980255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3504705-1FE1-4086-9862-C080A14E3C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30573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87B9A41A-2E91-478C-9870-B8DB3EF9E8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89704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6F143BB-D09C-421C-A2AD-C48809BB198D}"/>
              </a:ext>
            </a:extLst>
          </p:cNvPr>
          <p:cNvSpPr/>
          <p:nvPr/>
        </p:nvSpPr>
        <p:spPr bwMode="auto">
          <a:xfrm>
            <a:off x="5589704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01BC90FD-B8C7-4035-816C-45D7DF99CE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40022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0" name="Picture 79" descr="A close up of a logo&#10;&#10;Description automatically generated">
            <a:extLst>
              <a:ext uri="{FF2B5EF4-FFF2-40B4-BE49-F238E27FC236}">
                <a16:creationId xmlns:a16="http://schemas.microsoft.com/office/drawing/2014/main" id="{E430C9CE-EE4B-45BE-9169-679F083340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99152" y="4382281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50A0730-ABDD-43A0-94F2-E53D2537CE3E}"/>
              </a:ext>
            </a:extLst>
          </p:cNvPr>
          <p:cNvSpPr/>
          <p:nvPr/>
        </p:nvSpPr>
        <p:spPr bwMode="auto">
          <a:xfrm>
            <a:off x="7199152" y="4398949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2" name="Picture 81" descr="A close up of a logo&#10;&#10;Description automatically generated">
            <a:extLst>
              <a:ext uri="{FF2B5EF4-FFF2-40B4-BE49-F238E27FC236}">
                <a16:creationId xmlns:a16="http://schemas.microsoft.com/office/drawing/2014/main" id="{5F1F66D7-7E88-4B77-BFC1-F6EEED5C0F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9470" y="4770763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3" name="Picture 82" descr="A close up of a logo&#10;&#10;Description automatically generated">
            <a:extLst>
              <a:ext uri="{FF2B5EF4-FFF2-40B4-BE49-F238E27FC236}">
                <a16:creationId xmlns:a16="http://schemas.microsoft.com/office/drawing/2014/main" id="{495FBE37-F5B6-4957-9742-30E20F053A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08600" y="4379443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F1B30C8-8923-46EA-B029-83CC57A89077}"/>
              </a:ext>
            </a:extLst>
          </p:cNvPr>
          <p:cNvSpPr/>
          <p:nvPr/>
        </p:nvSpPr>
        <p:spPr bwMode="auto">
          <a:xfrm>
            <a:off x="8808600" y="4396111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1111CFCA-77C0-4B22-8C17-56CDD8139F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58918" y="4767925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6" name="Picture 85" descr="A close up of a logo&#10;&#10;Description automatically generated">
            <a:extLst>
              <a:ext uri="{FF2B5EF4-FFF2-40B4-BE49-F238E27FC236}">
                <a16:creationId xmlns:a16="http://schemas.microsoft.com/office/drawing/2014/main" id="{F5ED36F5-0D9E-4806-B05D-C9875F4954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18049" y="4384948"/>
            <a:ext cx="1012595" cy="371813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2FA661B-CC8D-4C0A-B449-EEF16652451A}"/>
              </a:ext>
            </a:extLst>
          </p:cNvPr>
          <p:cNvSpPr/>
          <p:nvPr/>
        </p:nvSpPr>
        <p:spPr bwMode="auto">
          <a:xfrm>
            <a:off x="10418049" y="4401615"/>
            <a:ext cx="1012595" cy="1161070"/>
          </a:xfrm>
          <a:prstGeom prst="roundRect">
            <a:avLst>
              <a:gd name="adj" fmla="val 7305"/>
            </a:avLst>
          </a:prstGeom>
          <a:noFill/>
          <a:ln w="57150">
            <a:solidFill>
              <a:srgbClr val="0078D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837264F7-1F93-49CD-A43A-93784948EE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8367" y="4773430"/>
            <a:ext cx="711957" cy="71195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71" name="Arrow: Bent-Up 70">
            <a:extLst>
              <a:ext uri="{FF2B5EF4-FFF2-40B4-BE49-F238E27FC236}">
                <a16:creationId xmlns:a16="http://schemas.microsoft.com/office/drawing/2014/main" id="{4294F9CD-0031-42B3-AFEC-AFCD0D738B21}"/>
              </a:ext>
            </a:extLst>
          </p:cNvPr>
          <p:cNvSpPr/>
          <p:nvPr/>
        </p:nvSpPr>
        <p:spPr bwMode="auto">
          <a:xfrm rot="10800000" flipH="1">
            <a:off x="6185025" y="3764711"/>
            <a:ext cx="1720817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Arrow: Bent-Up 71">
            <a:extLst>
              <a:ext uri="{FF2B5EF4-FFF2-40B4-BE49-F238E27FC236}">
                <a16:creationId xmlns:a16="http://schemas.microsoft.com/office/drawing/2014/main" id="{DE794EB6-8CA4-43F3-B594-35FC2C12DBFD}"/>
              </a:ext>
            </a:extLst>
          </p:cNvPr>
          <p:cNvSpPr/>
          <p:nvPr/>
        </p:nvSpPr>
        <p:spPr bwMode="auto">
          <a:xfrm rot="10800000" flipH="1">
            <a:off x="6478961" y="3765634"/>
            <a:ext cx="3005026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56D5A99D-6C98-4118-9812-1DD279639863}"/>
              </a:ext>
            </a:extLst>
          </p:cNvPr>
          <p:cNvSpPr/>
          <p:nvPr/>
        </p:nvSpPr>
        <p:spPr bwMode="auto">
          <a:xfrm rot="10800000" flipH="1">
            <a:off x="6489841" y="3764710"/>
            <a:ext cx="4581882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Arrow: Bent-Up 66">
            <a:extLst>
              <a:ext uri="{FF2B5EF4-FFF2-40B4-BE49-F238E27FC236}">
                <a16:creationId xmlns:a16="http://schemas.microsoft.com/office/drawing/2014/main" id="{DFB141A8-B680-4D23-A73C-1BE99BA7E4E8}"/>
              </a:ext>
            </a:extLst>
          </p:cNvPr>
          <p:cNvSpPr/>
          <p:nvPr/>
        </p:nvSpPr>
        <p:spPr bwMode="auto">
          <a:xfrm rot="10800000">
            <a:off x="4311543" y="3765545"/>
            <a:ext cx="1837601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Arrow: Bent-Up 67">
            <a:extLst>
              <a:ext uri="{FF2B5EF4-FFF2-40B4-BE49-F238E27FC236}">
                <a16:creationId xmlns:a16="http://schemas.microsoft.com/office/drawing/2014/main" id="{DB6A5297-6C66-411C-90EA-ADB97670DA09}"/>
              </a:ext>
            </a:extLst>
          </p:cNvPr>
          <p:cNvSpPr/>
          <p:nvPr/>
        </p:nvSpPr>
        <p:spPr bwMode="auto">
          <a:xfrm rot="10800000">
            <a:off x="2683718" y="3765544"/>
            <a:ext cx="3029323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EC0D615A-1B1B-4EB7-A2C9-261507E5EF16}"/>
              </a:ext>
            </a:extLst>
          </p:cNvPr>
          <p:cNvSpPr/>
          <p:nvPr/>
        </p:nvSpPr>
        <p:spPr bwMode="auto">
          <a:xfrm rot="10800000">
            <a:off x="1095981" y="3764711"/>
            <a:ext cx="4642058" cy="606496"/>
          </a:xfrm>
          <a:prstGeom prst="bentUpArrow">
            <a:avLst>
              <a:gd name="adj1" fmla="val 25000"/>
              <a:gd name="adj2" fmla="val 32090"/>
              <a:gd name="adj3" fmla="val 3447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FFFB4147-4F4B-44C0-AC3C-5C674C1C0115}"/>
              </a:ext>
            </a:extLst>
          </p:cNvPr>
          <p:cNvSpPr/>
          <p:nvPr/>
        </p:nvSpPr>
        <p:spPr bwMode="auto">
          <a:xfrm>
            <a:off x="5589703" y="2843402"/>
            <a:ext cx="1012594" cy="121017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847779-FFF6-4A4F-BCA6-2A075950F104}"/>
              </a:ext>
            </a:extLst>
          </p:cNvPr>
          <p:cNvGrpSpPr/>
          <p:nvPr/>
        </p:nvGrpSpPr>
        <p:grpSpPr>
          <a:xfrm>
            <a:off x="5742005" y="3183310"/>
            <a:ext cx="711957" cy="711957"/>
            <a:chOff x="2419350" y="4887768"/>
            <a:chExt cx="883920" cy="88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81CA6A-DF9C-44A8-81EB-D7F6FDA883B9}"/>
                </a:ext>
              </a:extLst>
            </p:cNvPr>
            <p:cNvSpPr/>
            <p:nvPr/>
          </p:nvSpPr>
          <p:spPr bwMode="auto">
            <a:xfrm>
              <a:off x="2419350" y="4887768"/>
              <a:ext cx="883920" cy="88392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6085DC-91D0-4599-A017-9D5DB04E6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567817" y="5008744"/>
              <a:ext cx="624376" cy="62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89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0" presetClass="emph" presetSubtype="0" repeatCount="8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0" presetClass="emph" presetSubtype="0" repeatCount="8000" fill="remove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0" presetClass="emph" presetSubtype="0" repeatCount="8000" fill="remove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0" presetClass="emph" presetSubtype="0" repeatCount="8000" fill="remove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0" presetClass="emph" presetSubtype="0" repeatCount="8000" fill="remove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0" presetClass="emph" presetSubtype="0" repeatCount="8000" fill="remove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0" presetClass="emph" presetSubtype="0" repeatCount="8000" fill="remove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45" grpId="0" animBg="1"/>
      <p:bldP spid="61" grpId="0" build="p"/>
      <p:bldP spid="61" grpId="1" build="p"/>
      <p:bldP spid="75" grpId="0"/>
      <p:bldP spid="50" grpId="0" animBg="1"/>
      <p:bldP spid="63" grpId="0" animBg="1"/>
      <p:bldP spid="66" grpId="0" animBg="1"/>
      <p:bldP spid="78" grpId="0" animBg="1"/>
      <p:bldP spid="81" grpId="0" animBg="1"/>
      <p:bldP spid="84" grpId="0" animBg="1"/>
      <p:bldP spid="87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tag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5424B4-CE85-4B0D-AA54-0F1B4869DEAE}"/>
              </a:ext>
            </a:extLst>
          </p:cNvPr>
          <p:cNvSpPr txBox="1">
            <a:spLocks/>
          </p:cNvSpPr>
          <p:nvPr/>
        </p:nvSpPr>
        <p:spPr>
          <a:xfrm>
            <a:off x="6096000" y="2192677"/>
            <a:ext cx="5208370" cy="170502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product tag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product tag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product tags</a:t>
            </a:r>
          </a:p>
        </p:txBody>
      </p:sp>
    </p:spTree>
    <p:extLst>
      <p:ext uri="{BB962C8B-B14F-4D97-AF65-F5344CB8AC3E}">
        <p14:creationId xmlns:p14="http://schemas.microsoft.com/office/powerpoint/2010/main" val="27592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tag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7341CDA-F72C-407E-B6CD-F39527DBD561}"/>
              </a:ext>
            </a:extLst>
          </p:cNvPr>
          <p:cNvSpPr/>
          <p:nvPr/>
        </p:nvSpPr>
        <p:spPr bwMode="auto">
          <a:xfrm>
            <a:off x="7108962" y="2331966"/>
            <a:ext cx="1586294" cy="1379238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"tag"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80E8774-F5D6-4881-98DF-EDEA8373AFE7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ECD0793-B4FE-4B92-A4C4-74C1627B7E96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4807465" y="2810840"/>
            <a:ext cx="2301498" cy="210747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6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product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BB86D8-DDAE-418D-A262-6E31AE93D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52" y="1012773"/>
            <a:ext cx="5668731" cy="584299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82DD-CB72-4683-B9C8-DFDA4705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833" y="3429001"/>
            <a:ext cx="1077217" cy="15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7807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, flower, bird&#10;&#10;Description automatically generated">
            <a:extLst>
              <a:ext uri="{FF2B5EF4-FFF2-40B4-BE49-F238E27FC236}">
                <a16:creationId xmlns:a16="http://schemas.microsoft.com/office/drawing/2014/main" id="{47069872-9BFD-4093-91BB-94645DFE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995" y="1687372"/>
            <a:ext cx="2499509" cy="1830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9"/>
            <a:ext cx="9624345" cy="782174"/>
          </a:xfrm>
        </p:spPr>
        <p:txBody>
          <a:bodyPr/>
          <a:lstStyle/>
          <a:p>
            <a:r>
              <a:rPr lang="en-US" dirty="0"/>
              <a:t>Product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82DD-CB72-4683-B9C8-DFDA4705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783" y="1910471"/>
            <a:ext cx="1077217" cy="1518529"/>
          </a:xfrm>
          <a:prstGeom prst="rect">
            <a:avLst/>
          </a:prstGeom>
        </p:spPr>
      </p:pic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A34C632-CCC9-4E68-9C56-B2A1593A9322}"/>
              </a:ext>
            </a:extLst>
          </p:cNvPr>
          <p:cNvSpPr/>
          <p:nvPr/>
        </p:nvSpPr>
        <p:spPr bwMode="auto">
          <a:xfrm>
            <a:off x="2215215" y="1910471"/>
            <a:ext cx="2062925" cy="1974512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20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, flower, bird&#10;&#10;Description automatically generated">
            <a:extLst>
              <a:ext uri="{FF2B5EF4-FFF2-40B4-BE49-F238E27FC236}">
                <a16:creationId xmlns:a16="http://schemas.microsoft.com/office/drawing/2014/main" id="{47069872-9BFD-4093-91BB-94645DFE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68" y="2446636"/>
            <a:ext cx="2499509" cy="1830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82DD-CB72-4683-B9C8-DFDA4705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56" y="2669735"/>
            <a:ext cx="1077217" cy="1518529"/>
          </a:xfrm>
          <a:prstGeom prst="rect">
            <a:avLst/>
          </a:prstGeom>
        </p:spPr>
      </p:pic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1843380-7315-4FCE-B9A2-A5B2A90DFF27}"/>
              </a:ext>
            </a:extLst>
          </p:cNvPr>
          <p:cNvSpPr/>
          <p:nvPr/>
        </p:nvSpPr>
        <p:spPr bwMode="auto">
          <a:xfrm>
            <a:off x="2444907" y="2223734"/>
            <a:ext cx="2062925" cy="277633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"tagIds": [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C27644-849E-4D1C-BE33-4725B8ADCF6C}"/>
              </a:ext>
            </a:extLst>
          </p:cNvPr>
          <p:cNvSpPr/>
          <p:nvPr/>
        </p:nvSpPr>
        <p:spPr bwMode="auto">
          <a:xfrm>
            <a:off x="2444907" y="3865720"/>
            <a:ext cx="2062925" cy="849163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1843380-7315-4FCE-B9A2-A5B2A90DFF27}"/>
              </a:ext>
            </a:extLst>
          </p:cNvPr>
          <p:cNvSpPr/>
          <p:nvPr/>
        </p:nvSpPr>
        <p:spPr bwMode="auto">
          <a:xfrm>
            <a:off x="7108964" y="1633420"/>
            <a:ext cx="1979301" cy="277633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"tagIds": [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46E0A8-1172-46B7-8B1A-B1E8029C8CB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807465" y="2810840"/>
            <a:ext cx="2301498" cy="210747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9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4D6E4C-7373-4ABB-BDBC-2F42D1150314}"/>
              </a:ext>
            </a:extLst>
          </p:cNvPr>
          <p:cNvSpPr txBox="1">
            <a:spLocks/>
          </p:cNvSpPr>
          <p:nvPr/>
        </p:nvSpPr>
        <p:spPr>
          <a:xfrm>
            <a:off x="6089119" y="1667915"/>
            <a:ext cx="5692241" cy="2070544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product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Edit a product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products from a category</a:t>
            </a:r>
            <a:b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</a:b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(with name of category and tags)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69744A-E958-43F2-8367-96EB393A2DC6}"/>
              </a:ext>
            </a:extLst>
          </p:cNvPr>
          <p:cNvGrpSpPr/>
          <p:nvPr/>
        </p:nvGrpSpPr>
        <p:grpSpPr>
          <a:xfrm>
            <a:off x="1790124" y="5196607"/>
            <a:ext cx="8611752" cy="924927"/>
            <a:chOff x="1787319" y="5197757"/>
            <a:chExt cx="8617362" cy="925530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B973C7F4-AAAD-464A-94CE-2674DF12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05754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D16A385-0BED-47BC-B411-C94D4E20C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99963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811626A-FCCE-4843-80D2-022F35B16A0C}"/>
                </a:ext>
              </a:extLst>
            </p:cNvPr>
            <p:cNvSpPr/>
            <p:nvPr/>
          </p:nvSpPr>
          <p:spPr bwMode="auto">
            <a:xfrm>
              <a:off x="1787319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18FF2B07-317A-42CA-9E92-C9BF61AF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21439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8090B429-9C88-4BA3-A7F5-1C58EF084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5648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BC8124C5-A4A3-4AC9-9341-F14EE4EF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7415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7AB15579-8F42-4B7C-A382-BAFA74B3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81624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54C5105-DA8B-4257-91AB-3988C742D2F1}"/>
                </a:ext>
              </a:extLst>
            </p:cNvPr>
            <p:cNvSpPr/>
            <p:nvPr/>
          </p:nvSpPr>
          <p:spPr bwMode="auto">
            <a:xfrm>
              <a:off x="4768980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61D4A780-66F5-4BB5-8A2C-24532933A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03100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43" name="Picture 42" descr="A close up of a logo&#10;&#10;Description automatically generated">
              <a:extLst>
                <a:ext uri="{FF2B5EF4-FFF2-40B4-BE49-F238E27FC236}">
                  <a16:creationId xmlns:a16="http://schemas.microsoft.com/office/drawing/2014/main" id="{0F5F1691-5297-4E18-B315-7B8ADD65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97309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D0D58D91-B856-41F2-9E4C-2C501289E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69076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29F4556F-A6A7-4D58-A4E4-B9315F3C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63285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31F1296-E026-493A-85A0-06A720173EF5}"/>
                </a:ext>
              </a:extLst>
            </p:cNvPr>
            <p:cNvSpPr/>
            <p:nvPr/>
          </p:nvSpPr>
          <p:spPr bwMode="auto">
            <a:xfrm>
              <a:off x="7750641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 descr="A close up of a logo&#10;&#10;Description automatically generated">
              <a:extLst>
                <a:ext uri="{FF2B5EF4-FFF2-40B4-BE49-F238E27FC236}">
                  <a16:creationId xmlns:a16="http://schemas.microsoft.com/office/drawing/2014/main" id="{A362DFF0-CF96-46BA-B72F-F94E7F62F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84761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05DC5352-F96C-4FFB-BAA0-F9630DF2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78970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2080247-E07C-4C18-9E37-0D4773C19665}"/>
              </a:ext>
            </a:extLst>
          </p:cNvPr>
          <p:cNvSpPr txBox="1"/>
          <p:nvPr/>
        </p:nvSpPr>
        <p:spPr>
          <a:xfrm>
            <a:off x="2203344" y="6214319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CategoryA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210474-A997-4E14-A270-121E10F95B10}"/>
              </a:ext>
            </a:extLst>
          </p:cNvPr>
          <p:cNvSpPr txBox="1"/>
          <p:nvPr/>
        </p:nvSpPr>
        <p:spPr>
          <a:xfrm>
            <a:off x="8160103" y="6214319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CategoryC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DC8F6-F3B8-44BD-8D99-3702C4787329}"/>
              </a:ext>
            </a:extLst>
          </p:cNvPr>
          <p:cNvSpPr txBox="1"/>
          <p:nvPr/>
        </p:nvSpPr>
        <p:spPr>
          <a:xfrm>
            <a:off x="5183063" y="6214319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CategoryB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69435-FC20-4477-847D-C5DFA8D37B1B}"/>
              </a:ext>
            </a:extLst>
          </p:cNvPr>
          <p:cNvSpPr txBox="1"/>
          <p:nvPr/>
        </p:nvSpPr>
        <p:spPr>
          <a:xfrm>
            <a:off x="2203343" y="4393601"/>
            <a:ext cx="8467492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c.categoryId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CategoryA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6D991C54-6194-495B-BBAD-9D610DFE97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85502" y="3732890"/>
            <a:ext cx="727248" cy="46214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1C5E0199-C787-43EA-96C9-949DFEBB4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251" y="4426781"/>
            <a:ext cx="381658" cy="381658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F791D7E-E8DB-47D7-93E5-651C6722C1DB}"/>
              </a:ext>
            </a:extLst>
          </p:cNvPr>
          <p:cNvSpPr/>
          <p:nvPr/>
        </p:nvSpPr>
        <p:spPr bwMode="auto">
          <a:xfrm>
            <a:off x="1648880" y="4332087"/>
            <a:ext cx="8989702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BF1C38-7FFA-4F3A-A6BB-52FD255680B7}"/>
              </a:ext>
            </a:extLst>
          </p:cNvPr>
          <p:cNvCxnSpPr>
            <a:cxnSpLocks/>
          </p:cNvCxnSpPr>
          <p:nvPr/>
        </p:nvCxnSpPr>
        <p:spPr>
          <a:xfrm>
            <a:off x="2234049" y="4332087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2746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/>
      <p:bldP spid="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1843380-7315-4FCE-B9A2-A5B2A90DFF27}"/>
              </a:ext>
            </a:extLst>
          </p:cNvPr>
          <p:cNvSpPr/>
          <p:nvPr/>
        </p:nvSpPr>
        <p:spPr bwMode="auto">
          <a:xfrm>
            <a:off x="5440801" y="2720815"/>
            <a:ext cx="2011553" cy="277633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"tagIds": [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1967483" y="3280072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categoryId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46E0A8-1172-46B7-8B1A-B1E8029C8CB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139303" y="3898235"/>
            <a:ext cx="2301498" cy="210747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D5F3CA40-968C-4E8C-9716-2F0A12CECA30}"/>
              </a:ext>
            </a:extLst>
          </p:cNvPr>
          <p:cNvSpPr/>
          <p:nvPr/>
        </p:nvSpPr>
        <p:spPr>
          <a:xfrm rot="5713043">
            <a:off x="6626817" y="1917628"/>
            <a:ext cx="1792809" cy="1323932"/>
          </a:xfrm>
          <a:prstGeom prst="arc">
            <a:avLst>
              <a:gd name="adj1" fmla="val 18453600"/>
              <a:gd name="adj2" fmla="val 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704DE-1A98-4071-B508-575F8A0CB925}"/>
              </a:ext>
            </a:extLst>
          </p:cNvPr>
          <p:cNvSpPr txBox="1"/>
          <p:nvPr/>
        </p:nvSpPr>
        <p:spPr>
          <a:xfrm>
            <a:off x="7594086" y="2720815"/>
            <a:ext cx="258893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category name?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20AAF-7B60-4DEB-9527-160E1AA7F41F}"/>
              </a:ext>
            </a:extLst>
          </p:cNvPr>
          <p:cNvSpPr txBox="1"/>
          <p:nvPr/>
        </p:nvSpPr>
        <p:spPr>
          <a:xfrm>
            <a:off x="7617969" y="4903196"/>
            <a:ext cx="2011553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tag names?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1B4E5BE-E7D0-4AE6-A326-E8BA2EB13F62}"/>
              </a:ext>
            </a:extLst>
          </p:cNvPr>
          <p:cNvSpPr/>
          <p:nvPr/>
        </p:nvSpPr>
        <p:spPr>
          <a:xfrm rot="15883267" flipV="1">
            <a:off x="6638757" y="4766194"/>
            <a:ext cx="1792809" cy="1296398"/>
          </a:xfrm>
          <a:prstGeom prst="arc">
            <a:avLst>
              <a:gd name="adj1" fmla="val 18453600"/>
              <a:gd name="adj2" fmla="val 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016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9A6562A0-7B07-4C1C-951E-926026DFF07B}"/>
              </a:ext>
            </a:extLst>
          </p:cNvPr>
          <p:cNvSpPr/>
          <p:nvPr/>
        </p:nvSpPr>
        <p:spPr>
          <a:xfrm>
            <a:off x="6265459" y="2891749"/>
            <a:ext cx="1442056" cy="4588791"/>
          </a:xfrm>
          <a:prstGeom prst="arc">
            <a:avLst>
              <a:gd name="adj1" fmla="val 16219269"/>
              <a:gd name="adj2" fmla="val 0"/>
            </a:avLst>
          </a:prstGeom>
          <a:ln w="63500">
            <a:headEnd type="none" w="lg" len="med"/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3727"/>
            <a:endParaRPr lang="en-US" sz="1764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418646-28A7-40EB-88BA-695ADD764B2F}"/>
              </a:ext>
            </a:extLst>
          </p:cNvPr>
          <p:cNvSpPr/>
          <p:nvPr/>
        </p:nvSpPr>
        <p:spPr bwMode="auto">
          <a:xfrm>
            <a:off x="2670191" y="3571169"/>
            <a:ext cx="8632592" cy="5536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Products: how to return category and tag names?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1066241" y="1558389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CDE68-CCA9-4E79-8EA8-5F12C698D033}"/>
              </a:ext>
            </a:extLst>
          </p:cNvPr>
          <p:cNvSpPr txBox="1"/>
          <p:nvPr/>
        </p:nvSpPr>
        <p:spPr>
          <a:xfrm>
            <a:off x="3224653" y="1974707"/>
            <a:ext cx="8467492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c.categoryId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CategoryA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5A5F721-3B74-40E3-97BD-5A3C5FC0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62" y="2007886"/>
            <a:ext cx="381658" cy="38165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E00416-98AF-4970-9CDF-37AF29E07D06}"/>
              </a:ext>
            </a:extLst>
          </p:cNvPr>
          <p:cNvSpPr/>
          <p:nvPr/>
        </p:nvSpPr>
        <p:spPr bwMode="auto">
          <a:xfrm>
            <a:off x="2670191" y="1913193"/>
            <a:ext cx="8989702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CC0821-1FB1-4B84-913F-8FDCFCFABC82}"/>
              </a:ext>
            </a:extLst>
          </p:cNvPr>
          <p:cNvCxnSpPr>
            <a:cxnSpLocks/>
          </p:cNvCxnSpPr>
          <p:nvPr/>
        </p:nvCxnSpPr>
        <p:spPr>
          <a:xfrm>
            <a:off x="3255360" y="1913193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3" name="Cylinder 12">
            <a:extLst>
              <a:ext uri="{FF2B5EF4-FFF2-40B4-BE49-F238E27FC236}">
                <a16:creationId xmlns:a16="http://schemas.microsoft.com/office/drawing/2014/main" id="{6586EC8F-8723-4171-99C6-CE2F12CA1293}"/>
              </a:ext>
            </a:extLst>
          </p:cNvPr>
          <p:cNvSpPr/>
          <p:nvPr/>
        </p:nvSpPr>
        <p:spPr bwMode="auto">
          <a:xfrm>
            <a:off x="1066241" y="3216365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C5E00-8977-48E4-9059-4B0EBCE9B53E}"/>
              </a:ext>
            </a:extLst>
          </p:cNvPr>
          <p:cNvSpPr txBox="1"/>
          <p:nvPr/>
        </p:nvSpPr>
        <p:spPr>
          <a:xfrm>
            <a:off x="3277177" y="3632683"/>
            <a:ext cx="7949452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c.name FROM c WHERE c.id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CategoryA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98B0FA1F-FE78-46FD-B543-4B5B6482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62" y="3665862"/>
            <a:ext cx="381658" cy="3816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7929EB-8E87-4FCB-BA4D-22F021A061C0}"/>
              </a:ext>
            </a:extLst>
          </p:cNvPr>
          <p:cNvCxnSpPr>
            <a:cxnSpLocks/>
          </p:cNvCxnSpPr>
          <p:nvPr/>
        </p:nvCxnSpPr>
        <p:spPr>
          <a:xfrm>
            <a:off x="3255360" y="3571169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23" name="Cylinder 22">
            <a:extLst>
              <a:ext uri="{FF2B5EF4-FFF2-40B4-BE49-F238E27FC236}">
                <a16:creationId xmlns:a16="http://schemas.microsoft.com/office/drawing/2014/main" id="{D1F97B99-76E0-4923-8345-C1596D3858FF}"/>
              </a:ext>
            </a:extLst>
          </p:cNvPr>
          <p:cNvSpPr/>
          <p:nvPr/>
        </p:nvSpPr>
        <p:spPr bwMode="auto">
          <a:xfrm>
            <a:off x="1066241" y="4874341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64D58-5F7A-45C7-AD2E-7D8A452E4CB6}"/>
              </a:ext>
            </a:extLst>
          </p:cNvPr>
          <p:cNvSpPr txBox="1"/>
          <p:nvPr/>
        </p:nvSpPr>
        <p:spPr>
          <a:xfrm>
            <a:off x="3353660" y="5247659"/>
            <a:ext cx="8467492" cy="861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</a:t>
            </a:r>
          </a:p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WHERE c.id IN ('&lt;tagId1&gt;', '&lt;tagId2&gt;', '&lt;tagId3&gt;')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76643C12-0D2D-4C5F-869E-536BBB61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62" y="5528105"/>
            <a:ext cx="381658" cy="3816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FD7D38-36F9-484A-A8B6-B0B1E5A208F6}"/>
              </a:ext>
            </a:extLst>
          </p:cNvPr>
          <p:cNvSpPr/>
          <p:nvPr/>
        </p:nvSpPr>
        <p:spPr bwMode="auto">
          <a:xfrm>
            <a:off x="2670191" y="5186144"/>
            <a:ext cx="8989702" cy="1029961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1B0C28-587A-45D5-A607-F80317FEBA81}"/>
              </a:ext>
            </a:extLst>
          </p:cNvPr>
          <p:cNvCxnSpPr>
            <a:cxnSpLocks/>
          </p:cNvCxnSpPr>
          <p:nvPr/>
        </p:nvCxnSpPr>
        <p:spPr>
          <a:xfrm>
            <a:off x="3255360" y="5186144"/>
            <a:ext cx="0" cy="1029961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6CBA42-4420-4556-9045-AFC722A90ED0}"/>
              </a:ext>
            </a:extLst>
          </p:cNvPr>
          <p:cNvGrpSpPr/>
          <p:nvPr/>
        </p:nvGrpSpPr>
        <p:grpSpPr>
          <a:xfrm>
            <a:off x="6656164" y="2420074"/>
            <a:ext cx="629682" cy="629682"/>
            <a:chOff x="7863840" y="504721"/>
            <a:chExt cx="849854" cy="84985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6E1185-1F02-47E8-BA5E-C7486561963E}"/>
                </a:ext>
              </a:extLst>
            </p:cNvPr>
            <p:cNvSpPr/>
            <p:nvPr/>
          </p:nvSpPr>
          <p:spPr bwMode="auto">
            <a:xfrm>
              <a:off x="7863840" y="504721"/>
              <a:ext cx="849854" cy="8498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4D24CC3D-F545-439B-9D5E-A09B60118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0015" y="558555"/>
              <a:ext cx="752742" cy="752742"/>
            </a:xfrm>
            <a:prstGeom prst="rect">
              <a:avLst/>
            </a:prstGeom>
          </p:spPr>
        </p:pic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ACDC96-C5A4-4E2D-ADA2-9F9669A16310}"/>
              </a:ext>
            </a:extLst>
          </p:cNvPr>
          <p:cNvSpPr/>
          <p:nvPr/>
        </p:nvSpPr>
        <p:spPr bwMode="auto">
          <a:xfrm rot="20441785">
            <a:off x="3472920" y="2997244"/>
            <a:ext cx="6020321" cy="119670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399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WHERE ARE MY JOINS?</a:t>
            </a:r>
          </a:p>
        </p:txBody>
      </p:sp>
    </p:spTree>
    <p:extLst>
      <p:ext uri="{BB962C8B-B14F-4D97-AF65-F5344CB8AC3E}">
        <p14:creationId xmlns:p14="http://schemas.microsoft.com/office/powerpoint/2010/main" val="23793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6" grpId="0" animBg="1"/>
      <p:bldP spid="13" grpId="0" animBg="1"/>
      <p:bldP spid="14" grpId="0"/>
      <p:bldP spid="23" grpId="0" animBg="1"/>
      <p:bldP spid="24" grpId="0"/>
      <p:bldP spid="26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denormalization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FFF9C1F-0643-469A-8A89-ADF637C48124}"/>
              </a:ext>
            </a:extLst>
          </p:cNvPr>
          <p:cNvSpPr txBox="1">
            <a:spLocks/>
          </p:cNvSpPr>
          <p:nvPr/>
        </p:nvSpPr>
        <p:spPr>
          <a:xfrm>
            <a:off x="407368" y="1628800"/>
            <a:ext cx="11011664" cy="148810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When working with non-relational databases, we </a:t>
            </a:r>
            <a:r>
              <a:rPr lang="en-US" sz="2798" b="1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optimize our data models</a:t>
            </a: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 to make sure that all the required data is </a:t>
            </a:r>
            <a:r>
              <a:rPr lang="en-US" sz="2798" b="1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ready to be served</a:t>
            </a:r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 by the queries</a:t>
            </a:r>
            <a:endParaRPr lang="en-US" sz="2798" b="1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134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74-5FF9-46EE-85A5-479B8BB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Cosmos DB?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8768474-294A-495E-A837-53B531F501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4" y="3419247"/>
            <a:ext cx="781357" cy="78135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EFA085-4582-472F-81F3-DA41922783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25" y="3419247"/>
            <a:ext cx="781357" cy="78135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E7579EA-ADB1-4776-BEC0-518717EA4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3" y="3413045"/>
            <a:ext cx="781357" cy="7813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3882326-A6CF-4BF3-BC25-89F94CE46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22" y="3419247"/>
            <a:ext cx="781357" cy="78135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446183D-7542-4C0D-A3DC-56245544A2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70" y="3424240"/>
            <a:ext cx="781357" cy="78135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F22E06A-4358-4A2B-9FC7-C246A4FFA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20" y="3424240"/>
            <a:ext cx="781357" cy="7813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F4BB475-92AF-4C1E-BB26-F163F6D628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67" y="3424240"/>
            <a:ext cx="781357" cy="781357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1AD56D8-242D-427E-A398-06D992225C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1364" y="3377348"/>
            <a:ext cx="12692" cy="1604117"/>
          </a:xfrm>
          <a:prstGeom prst="bentConnector3">
            <a:avLst>
              <a:gd name="adj1" fmla="val 2371433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FB7C2D5-14C3-40E6-B7D2-ABD82223E7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7595" y="3383332"/>
            <a:ext cx="12692" cy="1609448"/>
          </a:xfrm>
          <a:prstGeom prst="bentConnector3">
            <a:avLst>
              <a:gd name="adj1" fmla="val 2028567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CC948B4-CAAD-483C-A4CC-7E378B80F5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1805" y="2579122"/>
            <a:ext cx="12692" cy="3217868"/>
          </a:xfrm>
          <a:prstGeom prst="bentConnector3">
            <a:avLst>
              <a:gd name="adj1" fmla="val 2714283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EC98032-26DC-4611-AE5E-C14E563B52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10702" y="2578093"/>
            <a:ext cx="12692" cy="3219926"/>
          </a:xfrm>
          <a:prstGeom prst="bentConnector3">
            <a:avLst>
              <a:gd name="adj1" fmla="val 2700000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21A4682-D37F-4B9E-9C1A-B44D0C3B02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7994" y="964833"/>
            <a:ext cx="8650" cy="6437794"/>
          </a:xfrm>
          <a:prstGeom prst="bentConnector3">
            <a:avLst>
              <a:gd name="adj1" fmla="val 6094524"/>
            </a:avLst>
          </a:prstGeom>
          <a:ln w="38100">
            <a:solidFill>
              <a:schemeClr val="bg1">
                <a:lumMod val="50000"/>
              </a:schemeClr>
            </a:solidFill>
            <a:headEnd type="oval" w="lg" len="med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47FF64E7-C708-413B-9916-ED9D3D758EEC}"/>
              </a:ext>
            </a:extLst>
          </p:cNvPr>
          <p:cNvSpPr txBox="1">
            <a:spLocks/>
          </p:cNvSpPr>
          <p:nvPr/>
        </p:nvSpPr>
        <p:spPr>
          <a:xfrm>
            <a:off x="4181746" y="1261103"/>
            <a:ext cx="384017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089">
              <a:buNone/>
            </a:pPr>
            <a:r>
              <a:rPr lang="en-US" sz="3198" dirty="0">
                <a:solidFill>
                  <a:srgbClr val="0078D3"/>
                </a:solidFill>
                <a:latin typeface="Segoe UI"/>
              </a:rPr>
              <a:t>non-relational</a:t>
            </a:r>
          </a:p>
        </p:txBody>
      </p:sp>
    </p:spTree>
    <p:extLst>
      <p:ext uri="{BB962C8B-B14F-4D97-AF65-F5344CB8AC3E}">
        <p14:creationId xmlns:p14="http://schemas.microsoft.com/office/powerpoint/2010/main" val="62785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Products: </a:t>
            </a:r>
            <a:r>
              <a:rPr lang="en-US" dirty="0" err="1"/>
              <a:t>denormalizing</a:t>
            </a:r>
            <a:r>
              <a:rPr lang="en-US" dirty="0"/>
              <a:t> category and tag names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1843380-7315-4FCE-B9A2-A5B2A90DFF27}"/>
              </a:ext>
            </a:extLst>
          </p:cNvPr>
          <p:cNvSpPr/>
          <p:nvPr/>
        </p:nvSpPr>
        <p:spPr bwMode="auto">
          <a:xfrm>
            <a:off x="7108962" y="1633421"/>
            <a:ext cx="2477264" cy="4333927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"categoryId":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</a:t>
            </a:r>
            <a:r>
              <a:rPr lang="en-US" sz="13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categoryName</a:t>
            </a: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"tags": [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  "id":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},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  "id":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  "name":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},   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B5373C2-4521-444A-8AEB-3B0A23039DF2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categoryId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46E0A8-1172-46B7-8B1A-B1E8029C8CB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807465" y="2810840"/>
            <a:ext cx="2301498" cy="210747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0350D7-7540-4764-81C6-275D2A640C31}"/>
              </a:ext>
            </a:extLst>
          </p:cNvPr>
          <p:cNvSpPr/>
          <p:nvPr/>
        </p:nvSpPr>
        <p:spPr bwMode="auto">
          <a:xfrm>
            <a:off x="7108962" y="3505151"/>
            <a:ext cx="2477264" cy="2132211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0551D7-405D-4C60-B771-7C52A7F06720}"/>
              </a:ext>
            </a:extLst>
          </p:cNvPr>
          <p:cNvSpPr/>
          <p:nvPr/>
        </p:nvSpPr>
        <p:spPr bwMode="auto">
          <a:xfrm>
            <a:off x="7108962" y="2439589"/>
            <a:ext cx="2477264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69BD-FAA0-478F-8D1B-DFD3F9D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F7CC-B48F-4FFD-B2EC-8EC8862ED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a product with category name and tag names</a:t>
            </a:r>
          </a:p>
        </p:txBody>
      </p:sp>
    </p:spTree>
    <p:extLst>
      <p:ext uri="{BB962C8B-B14F-4D97-AF65-F5344CB8AC3E}">
        <p14:creationId xmlns:p14="http://schemas.microsoft.com/office/powerpoint/2010/main" val="32924313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6D08-3581-46E5-A5D9-027CD0A0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Products: keeping everything in sync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283B39D-AA34-48C8-85E7-C80293B8EF29}"/>
              </a:ext>
            </a:extLst>
          </p:cNvPr>
          <p:cNvSpPr/>
          <p:nvPr/>
        </p:nvSpPr>
        <p:spPr bwMode="auto">
          <a:xfrm>
            <a:off x="2808768" y="156376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FF82D488-4191-47A1-B75F-42E5A9C957E6}"/>
              </a:ext>
            </a:extLst>
          </p:cNvPr>
          <p:cNvSpPr/>
          <p:nvPr/>
        </p:nvSpPr>
        <p:spPr bwMode="auto">
          <a:xfrm>
            <a:off x="4445786" y="1863549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85AF069-9594-45FF-814C-168E8878B972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 flipV="1">
            <a:off x="3980588" y="2181926"/>
            <a:ext cx="465198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ylinder 5">
            <a:extLst>
              <a:ext uri="{FF2B5EF4-FFF2-40B4-BE49-F238E27FC236}">
                <a16:creationId xmlns:a16="http://schemas.microsoft.com/office/drawing/2014/main" id="{F15CD217-F318-4A33-A630-317E35475EE6}"/>
              </a:ext>
            </a:extLst>
          </p:cNvPr>
          <p:cNvSpPr/>
          <p:nvPr/>
        </p:nvSpPr>
        <p:spPr bwMode="auto">
          <a:xfrm>
            <a:off x="2808768" y="4242689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438A4E91-5858-462A-812D-498E3AD2633B}"/>
              </a:ext>
            </a:extLst>
          </p:cNvPr>
          <p:cNvSpPr/>
          <p:nvPr/>
        </p:nvSpPr>
        <p:spPr bwMode="auto">
          <a:xfrm>
            <a:off x="4445786" y="4542475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4D35260-C193-4C40-8BB9-3C9E3D6B0009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 flipV="1">
            <a:off x="3980588" y="4860852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49A46178-24DE-4EC4-A805-A831E0CF152D}"/>
              </a:ext>
            </a:extLst>
          </p:cNvPr>
          <p:cNvSpPr/>
          <p:nvPr/>
        </p:nvSpPr>
        <p:spPr bwMode="auto">
          <a:xfrm>
            <a:off x="7376222" y="280008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7B4E7CA-D360-4197-99DE-B172223CCB7D}"/>
              </a:ext>
            </a:extLst>
          </p:cNvPr>
          <p:cNvSpPr/>
          <p:nvPr/>
        </p:nvSpPr>
        <p:spPr bwMode="auto">
          <a:xfrm>
            <a:off x="9013241" y="3099873"/>
            <a:ext cx="1290516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CB29DA-5C0C-4D3E-873A-89F2DE6A357B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 flipV="1">
            <a:off x="8548043" y="3418250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277427-FF2F-4736-AB4C-F070F1BDF71A}"/>
              </a:ext>
            </a:extLst>
          </p:cNvPr>
          <p:cNvCxnSpPr>
            <a:cxnSpLocks/>
            <a:stCxn id="3" idx="4"/>
            <a:endCxn id="9" idx="2"/>
          </p:cNvCxnSpPr>
          <p:nvPr/>
        </p:nvCxnSpPr>
        <p:spPr>
          <a:xfrm>
            <a:off x="3980589" y="2181926"/>
            <a:ext cx="3395635" cy="1236324"/>
          </a:xfrm>
          <a:prstGeom prst="straightConnector1">
            <a:avLst/>
          </a:prstGeom>
          <a:ln w="50800"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5DE61-CD45-454C-B814-771695B0F950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 flipV="1">
            <a:off x="3980589" y="3418249"/>
            <a:ext cx="3395635" cy="1442602"/>
          </a:xfrm>
          <a:prstGeom prst="straightConnector1">
            <a:avLst/>
          </a:prstGeom>
          <a:ln w="50800"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D30DC1-FCC0-4E62-BAF3-908AC781D5F6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653083" y="2181926"/>
            <a:ext cx="1155685" cy="1"/>
          </a:xfrm>
          <a:prstGeom prst="straightConnector1">
            <a:avLst/>
          </a:prstGeom>
          <a:ln w="50800"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564307-B24C-4134-9ACB-9D0A87F565B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653083" y="4860849"/>
            <a:ext cx="1155685" cy="2"/>
          </a:xfrm>
          <a:prstGeom prst="straightConnector1">
            <a:avLst/>
          </a:prstGeom>
          <a:ln w="50800">
            <a:prstDash val="sys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01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6384-5272-44C6-885A-36E76DEF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DB's change feed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A94B2-092E-437A-82B0-FEB32B2013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5704521" y="2643035"/>
            <a:ext cx="782961" cy="78296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B34023-8F25-4A78-B7FF-4C034FB19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056" y="3360777"/>
            <a:ext cx="543889" cy="5438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F4791E-50D0-4FFA-A807-4F2CD3DEA112}"/>
              </a:ext>
            </a:extLst>
          </p:cNvPr>
          <p:cNvSpPr txBox="1">
            <a:spLocks/>
          </p:cNvSpPr>
          <p:nvPr/>
        </p:nvSpPr>
        <p:spPr>
          <a:xfrm>
            <a:off x="591849" y="4965498"/>
            <a:ext cx="10645984" cy="157299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The change feed is an API exposed by Cosmos DB containers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It streams any change happening in a container (document creation or update)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6F0CEB6-E36A-4373-AF17-778287FC61F8}"/>
              </a:ext>
            </a:extLst>
          </p:cNvPr>
          <p:cNvSpPr/>
          <p:nvPr/>
        </p:nvSpPr>
        <p:spPr bwMode="auto">
          <a:xfrm>
            <a:off x="5491454" y="145544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42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6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7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6D08-3581-46E5-A5D9-027CD0A0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Products: keeping everything in sync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41AC66-9424-4074-B39D-627CFCE779BA}"/>
              </a:ext>
            </a:extLst>
          </p:cNvPr>
          <p:cNvCxnSpPr>
            <a:cxnSpLocks/>
          </p:cNvCxnSpPr>
          <p:nvPr/>
        </p:nvCxnSpPr>
        <p:spPr>
          <a:xfrm>
            <a:off x="5004422" y="2554695"/>
            <a:ext cx="2129433" cy="775310"/>
          </a:xfrm>
          <a:prstGeom prst="straightConnector1">
            <a:avLst/>
          </a:prstGeom>
          <a:ln w="50800">
            <a:prstDash val="solid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E73230-E64C-46FB-B634-F02321C6B3E7}"/>
              </a:ext>
            </a:extLst>
          </p:cNvPr>
          <p:cNvCxnSpPr>
            <a:cxnSpLocks/>
          </p:cNvCxnSpPr>
          <p:nvPr/>
        </p:nvCxnSpPr>
        <p:spPr>
          <a:xfrm flipV="1">
            <a:off x="5004422" y="3527997"/>
            <a:ext cx="2113477" cy="897891"/>
          </a:xfrm>
          <a:prstGeom prst="straightConnector1">
            <a:avLst/>
          </a:prstGeom>
          <a:ln w="50800">
            <a:prstDash val="solid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5F58A9-98DA-47B6-AE79-5062E885AE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858956">
            <a:off x="4242990" y="2041823"/>
            <a:ext cx="782961" cy="782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38BD3F-2E63-42A0-838E-361FC265A6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04177">
            <a:off x="4227762" y="4181500"/>
            <a:ext cx="782961" cy="78296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BC88A3A-0823-4550-8FA4-6FC6267B9F2D}"/>
              </a:ext>
            </a:extLst>
          </p:cNvPr>
          <p:cNvGrpSpPr/>
          <p:nvPr/>
        </p:nvGrpSpPr>
        <p:grpSpPr>
          <a:xfrm>
            <a:off x="5182757" y="3762040"/>
            <a:ext cx="838915" cy="838915"/>
            <a:chOff x="5664200" y="4524673"/>
            <a:chExt cx="955675" cy="95567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2DEAC-7EB6-4F43-95DE-0F6E29D53F20}"/>
                </a:ext>
              </a:extLst>
            </p:cNvPr>
            <p:cNvSpPr/>
            <p:nvPr/>
          </p:nvSpPr>
          <p:spPr bwMode="auto">
            <a:xfrm>
              <a:off x="5664200" y="4524673"/>
              <a:ext cx="955675" cy="955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1C7E2258-51B2-4D56-9026-3CFCB2D4A0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" t="26585" r="59198" b="25416"/>
            <a:stretch/>
          </p:blipFill>
          <p:spPr>
            <a:xfrm>
              <a:off x="5732036" y="4640745"/>
              <a:ext cx="820001" cy="723530"/>
            </a:xfrm>
            <a:prstGeom prst="rect">
              <a:avLst/>
            </a:prstGeom>
            <a:noFill/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CF9A5-2E9F-4B3D-AC93-B794205D1ABB}"/>
              </a:ext>
            </a:extLst>
          </p:cNvPr>
          <p:cNvGrpSpPr/>
          <p:nvPr/>
        </p:nvGrpSpPr>
        <p:grpSpPr>
          <a:xfrm>
            <a:off x="5182757" y="2352214"/>
            <a:ext cx="838915" cy="838915"/>
            <a:chOff x="5664200" y="4524673"/>
            <a:chExt cx="955675" cy="95567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00B462-B4F9-40EB-BE7F-8CAD11D6E2A7}"/>
                </a:ext>
              </a:extLst>
            </p:cNvPr>
            <p:cNvSpPr/>
            <p:nvPr/>
          </p:nvSpPr>
          <p:spPr bwMode="auto">
            <a:xfrm>
              <a:off x="5664200" y="4524673"/>
              <a:ext cx="955675" cy="955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 descr="A close up of a sign&#10;&#10;Description automatically generated">
              <a:extLst>
                <a:ext uri="{FF2B5EF4-FFF2-40B4-BE49-F238E27FC236}">
                  <a16:creationId xmlns:a16="http://schemas.microsoft.com/office/drawing/2014/main" id="{803A3A9B-A825-453C-8D4F-E57271D12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" t="26585" r="59198" b="25416"/>
            <a:stretch/>
          </p:blipFill>
          <p:spPr>
            <a:xfrm>
              <a:off x="5732036" y="4640745"/>
              <a:ext cx="820001" cy="723530"/>
            </a:xfrm>
            <a:prstGeom prst="rect">
              <a:avLst/>
            </a:prstGeom>
            <a:noFill/>
          </p:spPr>
        </p:pic>
      </p:grpSp>
      <p:sp>
        <p:nvSpPr>
          <p:cNvPr id="20" name="Cylinder 19">
            <a:extLst>
              <a:ext uri="{FF2B5EF4-FFF2-40B4-BE49-F238E27FC236}">
                <a16:creationId xmlns:a16="http://schemas.microsoft.com/office/drawing/2014/main" id="{497D1CD1-C0BC-43CD-8D12-0D0AB87F2705}"/>
              </a:ext>
            </a:extLst>
          </p:cNvPr>
          <p:cNvSpPr/>
          <p:nvPr/>
        </p:nvSpPr>
        <p:spPr bwMode="auto">
          <a:xfrm>
            <a:off x="2808768" y="156376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30220E3-3482-4D41-A30B-4FA6D82E015D}"/>
              </a:ext>
            </a:extLst>
          </p:cNvPr>
          <p:cNvSpPr/>
          <p:nvPr/>
        </p:nvSpPr>
        <p:spPr bwMode="auto">
          <a:xfrm>
            <a:off x="2808768" y="4242689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0F3D9CFB-9DCF-452D-85FE-45EC27ED0619}"/>
              </a:ext>
            </a:extLst>
          </p:cNvPr>
          <p:cNvSpPr/>
          <p:nvPr/>
        </p:nvSpPr>
        <p:spPr bwMode="auto">
          <a:xfrm>
            <a:off x="7376222" y="280008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553468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413457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C69BD-FAA0-478F-8D1B-DFD3F9D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F7CC-B48F-4FFD-B2EC-8EC8862ED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product category name</a:t>
            </a:r>
          </a:p>
          <a:p>
            <a:r>
              <a:rPr lang="en-US" dirty="0"/>
              <a:t>Use Change Feed to propagate the change into product container</a:t>
            </a:r>
          </a:p>
        </p:txBody>
      </p:sp>
    </p:spTree>
    <p:extLst>
      <p:ext uri="{BB962C8B-B14F-4D97-AF65-F5344CB8AC3E}">
        <p14:creationId xmlns:p14="http://schemas.microsoft.com/office/powerpoint/2010/main" val="2923038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sales orders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9D6524-86F8-471C-8295-86D2900BF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52" y="1012772"/>
            <a:ext cx="5668729" cy="584299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5AC2D-56F4-4FA7-94B1-C57356241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937" y="5083725"/>
            <a:ext cx="3098412" cy="15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600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5AC2D-56F4-4FA7-94B1-C5735624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94" y="1266687"/>
            <a:ext cx="3098412" cy="1523008"/>
          </a:xfrm>
          <a:prstGeom prst="rect">
            <a:avLst/>
          </a:prstGeom>
        </p:spPr>
      </p:pic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94F3827B-65FC-4C5B-B71D-006A6EE01E46}"/>
              </a:ext>
            </a:extLst>
          </p:cNvPr>
          <p:cNvSpPr/>
          <p:nvPr/>
        </p:nvSpPr>
        <p:spPr bwMode="auto">
          <a:xfrm>
            <a:off x="6347460" y="3043611"/>
            <a:ext cx="1979301" cy="220348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</a:t>
            </a:r>
            <a:r>
              <a:rPr lang="en-US" sz="13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salesOrderId</a:t>
            </a: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908C8C3-81FA-4A01-B25C-599E77602480}"/>
              </a:ext>
            </a:extLst>
          </p:cNvPr>
          <p:cNvSpPr/>
          <p:nvPr/>
        </p:nvSpPr>
        <p:spPr bwMode="auto">
          <a:xfrm>
            <a:off x="3939204" y="3043611"/>
            <a:ext cx="1979301" cy="1175451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60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55AC2D-56F4-4FA7-94B1-C5735624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94" y="1266687"/>
            <a:ext cx="3098412" cy="1523008"/>
          </a:xfrm>
          <a:prstGeom prst="rect">
            <a:avLst/>
          </a:prstGeom>
        </p:spPr>
      </p:pic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BD72FB0B-6FDD-4BDE-9C83-955A6E5DB5CE}"/>
              </a:ext>
            </a:extLst>
          </p:cNvPr>
          <p:cNvSpPr/>
          <p:nvPr/>
        </p:nvSpPr>
        <p:spPr bwMode="auto">
          <a:xfrm>
            <a:off x="5106350" y="3043610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9D855-495D-4D45-9D7B-6B9407A09AA8}"/>
              </a:ext>
            </a:extLst>
          </p:cNvPr>
          <p:cNvSpPr/>
          <p:nvPr/>
        </p:nvSpPr>
        <p:spPr bwMode="auto">
          <a:xfrm>
            <a:off x="5106350" y="3831195"/>
            <a:ext cx="1979301" cy="1509181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810840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593761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90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D74-5FF9-46EE-85A5-479B8BB1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Cosmos DB?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A660EA-1679-41DC-9269-D7515781EC40}"/>
              </a:ext>
            </a:extLst>
          </p:cNvPr>
          <p:cNvGrpSpPr/>
          <p:nvPr/>
        </p:nvGrpSpPr>
        <p:grpSpPr>
          <a:xfrm>
            <a:off x="761357" y="2843403"/>
            <a:ext cx="10669286" cy="2848586"/>
            <a:chOff x="757881" y="2843021"/>
            <a:chExt cx="10676237" cy="2850442"/>
          </a:xfrm>
        </p:grpSpPr>
        <p:sp>
          <p:nvSpPr>
            <p:cNvPr id="95" name="Arrow: Up-Down 94">
              <a:extLst>
                <a:ext uri="{FF2B5EF4-FFF2-40B4-BE49-F238E27FC236}">
                  <a16:creationId xmlns:a16="http://schemas.microsoft.com/office/drawing/2014/main" id="{37F40D81-D9B8-4827-B9D6-169FE44020DB}"/>
                </a:ext>
              </a:extLst>
            </p:cNvPr>
            <p:cNvSpPr/>
            <p:nvPr/>
          </p:nvSpPr>
          <p:spPr bwMode="auto">
            <a:xfrm>
              <a:off x="5886450" y="3420155"/>
              <a:ext cx="419100" cy="952500"/>
            </a:xfrm>
            <a:prstGeom prst="up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Arrow: Bent-Up 66">
              <a:extLst>
                <a:ext uri="{FF2B5EF4-FFF2-40B4-BE49-F238E27FC236}">
                  <a16:creationId xmlns:a16="http://schemas.microsoft.com/office/drawing/2014/main" id="{DFB141A8-B680-4D23-A73C-1BE99BA7E4E8}"/>
                </a:ext>
              </a:extLst>
            </p:cNvPr>
            <p:cNvSpPr/>
            <p:nvPr/>
          </p:nvSpPr>
          <p:spPr bwMode="auto">
            <a:xfrm rot="10800000">
              <a:off x="4310380" y="3765764"/>
              <a:ext cx="183879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Arrow: Bent-Up 67">
              <a:extLst>
                <a:ext uri="{FF2B5EF4-FFF2-40B4-BE49-F238E27FC236}">
                  <a16:creationId xmlns:a16="http://schemas.microsoft.com/office/drawing/2014/main" id="{DB6A5297-6C66-411C-90EA-ADB97670DA09}"/>
                </a:ext>
              </a:extLst>
            </p:cNvPr>
            <p:cNvSpPr/>
            <p:nvPr/>
          </p:nvSpPr>
          <p:spPr bwMode="auto">
            <a:xfrm rot="10800000">
              <a:off x="2681494" y="3765764"/>
              <a:ext cx="183879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Arrow: Bent-Up 68">
              <a:extLst>
                <a:ext uri="{FF2B5EF4-FFF2-40B4-BE49-F238E27FC236}">
                  <a16:creationId xmlns:a16="http://schemas.microsoft.com/office/drawing/2014/main" id="{EC0D615A-1B1B-4EB7-A2C9-261507E5EF16}"/>
                </a:ext>
              </a:extLst>
            </p:cNvPr>
            <p:cNvSpPr/>
            <p:nvPr/>
          </p:nvSpPr>
          <p:spPr bwMode="auto">
            <a:xfrm rot="10800000">
              <a:off x="1092724" y="3764930"/>
              <a:ext cx="183879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Arrow: Bent-Up 70">
              <a:extLst>
                <a:ext uri="{FF2B5EF4-FFF2-40B4-BE49-F238E27FC236}">
                  <a16:creationId xmlns:a16="http://schemas.microsoft.com/office/drawing/2014/main" id="{4294F9CD-0031-42B3-AFEC-AFCD0D738B21}"/>
                </a:ext>
              </a:extLst>
            </p:cNvPr>
            <p:cNvSpPr/>
            <p:nvPr/>
          </p:nvSpPr>
          <p:spPr bwMode="auto">
            <a:xfrm rot="10800000" flipH="1">
              <a:off x="6185082" y="3764929"/>
              <a:ext cx="172193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Arrow: Bent-Up 71">
              <a:extLst>
                <a:ext uri="{FF2B5EF4-FFF2-40B4-BE49-F238E27FC236}">
                  <a16:creationId xmlns:a16="http://schemas.microsoft.com/office/drawing/2014/main" id="{DE794EB6-8CA4-43F3-B594-35FC2C12DBFD}"/>
                </a:ext>
              </a:extLst>
            </p:cNvPr>
            <p:cNvSpPr/>
            <p:nvPr/>
          </p:nvSpPr>
          <p:spPr bwMode="auto">
            <a:xfrm rot="10800000" flipH="1">
              <a:off x="7764256" y="3765854"/>
              <a:ext cx="172193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56D5A99D-6C98-4118-9812-1DD279639863}"/>
                </a:ext>
              </a:extLst>
            </p:cNvPr>
            <p:cNvSpPr/>
            <p:nvPr/>
          </p:nvSpPr>
          <p:spPr bwMode="auto">
            <a:xfrm rot="10800000" flipH="1">
              <a:off x="9353026" y="3764929"/>
              <a:ext cx="1721938" cy="606891"/>
            </a:xfrm>
            <a:prstGeom prst="bentUpArrow">
              <a:avLst>
                <a:gd name="adj1" fmla="val 25000"/>
                <a:gd name="adj2" fmla="val 32090"/>
                <a:gd name="adj3" fmla="val 34471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BF893AC4-53A7-45AF-ABC5-CB76DB270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7881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01EDB78-DD99-4D9A-ACE3-27F089F5F9EC}"/>
                </a:ext>
              </a:extLst>
            </p:cNvPr>
            <p:cNvSpPr/>
            <p:nvPr/>
          </p:nvSpPr>
          <p:spPr bwMode="auto">
            <a:xfrm>
              <a:off x="757881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61" descr="A close up of a logo&#10;&#10;Description automatically generated">
              <a:extLst>
                <a:ext uri="{FF2B5EF4-FFF2-40B4-BE49-F238E27FC236}">
                  <a16:creationId xmlns:a16="http://schemas.microsoft.com/office/drawing/2014/main" id="{C2BDBC2A-4705-4DC0-BB55-7360793B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68379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A08DD60-483B-420D-9C12-87B7AAF0E016}"/>
                </a:ext>
              </a:extLst>
            </p:cNvPr>
            <p:cNvSpPr/>
            <p:nvPr/>
          </p:nvSpPr>
          <p:spPr bwMode="auto">
            <a:xfrm>
              <a:off x="2368379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E7362EB3-8B6B-485D-A4B7-4B71BEBA1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78875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36573D5-4616-43E8-9C3E-D59F6F89EC10}"/>
                </a:ext>
              </a:extLst>
            </p:cNvPr>
            <p:cNvSpPr/>
            <p:nvPr/>
          </p:nvSpPr>
          <p:spPr bwMode="auto">
            <a:xfrm>
              <a:off x="3978875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Picture 76" descr="A close up of a logo&#10;&#10;Description automatically generated">
              <a:extLst>
                <a:ext uri="{FF2B5EF4-FFF2-40B4-BE49-F238E27FC236}">
                  <a16:creationId xmlns:a16="http://schemas.microsoft.com/office/drawing/2014/main" id="{87B9A41A-2E91-478C-9870-B8DB3EF9E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89372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46F143BB-D09C-421C-A2AD-C48809BB198D}"/>
                </a:ext>
              </a:extLst>
            </p:cNvPr>
            <p:cNvSpPr/>
            <p:nvPr/>
          </p:nvSpPr>
          <p:spPr bwMode="auto">
            <a:xfrm>
              <a:off x="5589372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id="{E430C9CE-EE4B-45BE-9169-679F083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99869" y="438290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E50A0730-ABDD-43A0-94F2-E53D2537CE3E}"/>
                </a:ext>
              </a:extLst>
            </p:cNvPr>
            <p:cNvSpPr/>
            <p:nvPr/>
          </p:nvSpPr>
          <p:spPr bwMode="auto">
            <a:xfrm>
              <a:off x="7199869" y="439958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3" name="Picture 82" descr="A close up of a logo&#10;&#10;Description automatically generated">
              <a:extLst>
                <a:ext uri="{FF2B5EF4-FFF2-40B4-BE49-F238E27FC236}">
                  <a16:creationId xmlns:a16="http://schemas.microsoft.com/office/drawing/2014/main" id="{495FBE37-F5B6-4957-9742-30E20F05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10366" y="4380061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1F1B30C8-8923-46EA-B029-83CC57A89077}"/>
                </a:ext>
              </a:extLst>
            </p:cNvPr>
            <p:cNvSpPr/>
            <p:nvPr/>
          </p:nvSpPr>
          <p:spPr bwMode="auto">
            <a:xfrm>
              <a:off x="8810366" y="4396741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6" name="Picture 85" descr="A close up of a logo&#10;&#10;Description automatically generated">
              <a:extLst>
                <a:ext uri="{FF2B5EF4-FFF2-40B4-BE49-F238E27FC236}">
                  <a16:creationId xmlns:a16="http://schemas.microsoft.com/office/drawing/2014/main" id="{F5ED36F5-0D9E-4806-B05D-C9875F495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420863" y="4385569"/>
              <a:ext cx="1013255" cy="372055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2FA661B-CC8D-4C0A-B449-EEF16652451A}"/>
                </a:ext>
              </a:extLst>
            </p:cNvPr>
            <p:cNvSpPr/>
            <p:nvPr/>
          </p:nvSpPr>
          <p:spPr bwMode="auto">
            <a:xfrm>
              <a:off x="10420863" y="4402249"/>
              <a:ext cx="1013255" cy="1291214"/>
            </a:xfrm>
            <a:prstGeom prst="roundRect">
              <a:avLst>
                <a:gd name="adj" fmla="val 7305"/>
              </a:avLst>
            </a:prstGeom>
            <a:noFill/>
            <a:ln w="57150">
              <a:solidFill>
                <a:srgbClr val="0078D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FFFB4147-4F4B-44C0-AC3C-5C674C1C0115}"/>
                </a:ext>
              </a:extLst>
            </p:cNvPr>
            <p:cNvSpPr/>
            <p:nvPr/>
          </p:nvSpPr>
          <p:spPr bwMode="auto">
            <a:xfrm>
              <a:off x="5589373" y="2843021"/>
              <a:ext cx="1013254" cy="1210962"/>
            </a:xfrm>
            <a:prstGeom prst="can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47779-FFF6-4A4F-BCA6-2A075950F104}"/>
                </a:ext>
              </a:extLst>
            </p:cNvPr>
            <p:cNvGrpSpPr/>
            <p:nvPr/>
          </p:nvGrpSpPr>
          <p:grpSpPr>
            <a:xfrm>
              <a:off x="5741773" y="3183148"/>
              <a:ext cx="712421" cy="712421"/>
              <a:chOff x="2419350" y="4887768"/>
              <a:chExt cx="883920" cy="8839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81CA6A-DF9C-44A8-81EB-D7F6FDA883B9}"/>
                  </a:ext>
                </a:extLst>
              </p:cNvPr>
              <p:cNvSpPr/>
              <p:nvPr/>
            </p:nvSpPr>
            <p:spPr bwMode="auto">
              <a:xfrm>
                <a:off x="2419350" y="4887768"/>
                <a:ext cx="883920" cy="8839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181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99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96085DC-91D0-4599-A017-9D5DB04E6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567817" y="5008744"/>
                <a:ext cx="624376" cy="624376"/>
              </a:xfrm>
              <a:prstGeom prst="rect">
                <a:avLst/>
              </a:prstGeom>
            </p:spPr>
          </p:pic>
        </p:grp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A8768474-294A-495E-A837-53B531F501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4" y="4795332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EFA085-4582-472F-81F3-DA41922783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25" y="4795332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E7579EA-ADB1-4776-BEC0-518717EA4C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3" y="4789130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3882326-A6CF-4BF3-BC25-89F94CE46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22" y="4795332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446183D-7542-4C0D-A3DC-56245544A2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770" y="4800325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F22E06A-4358-4A2B-9FC7-C246A4FFA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20" y="4800325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F4BB475-92AF-4C1E-BB26-F163F6D62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67" y="4800325"/>
            <a:ext cx="781357" cy="78135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47FF64E7-C708-413B-9916-ED9D3D758EEC}"/>
              </a:ext>
            </a:extLst>
          </p:cNvPr>
          <p:cNvSpPr txBox="1">
            <a:spLocks/>
          </p:cNvSpPr>
          <p:nvPr/>
        </p:nvSpPr>
        <p:spPr>
          <a:xfrm>
            <a:off x="4181746" y="1261103"/>
            <a:ext cx="3840170" cy="492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089">
              <a:buNone/>
            </a:pPr>
            <a:r>
              <a:rPr lang="en-US" sz="3198" dirty="0">
                <a:solidFill>
                  <a:srgbClr val="0078D3"/>
                </a:solidFill>
                <a:latin typeface="Segoe UI"/>
              </a:rPr>
              <a:t>non-relational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D56CA6DF-A75E-4668-8F48-77D4F046F4F6}"/>
              </a:ext>
            </a:extLst>
          </p:cNvPr>
          <p:cNvSpPr txBox="1">
            <a:spLocks/>
          </p:cNvSpPr>
          <p:nvPr/>
        </p:nvSpPr>
        <p:spPr>
          <a:xfrm>
            <a:off x="3736551" y="1730863"/>
            <a:ext cx="4711539" cy="98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089">
              <a:buNone/>
            </a:pPr>
            <a:r>
              <a:rPr lang="en-US" sz="3198" i="1" dirty="0">
                <a:solidFill>
                  <a:srgbClr val="0078D3"/>
                </a:solidFill>
                <a:latin typeface="Segoe UI"/>
              </a:rPr>
              <a:t>and</a:t>
            </a:r>
            <a:br>
              <a:rPr lang="en-US" sz="3198" i="1" dirty="0">
                <a:solidFill>
                  <a:srgbClr val="0078D3"/>
                </a:solidFill>
                <a:latin typeface="Segoe UI"/>
              </a:rPr>
            </a:br>
            <a:r>
              <a:rPr lang="en-US" sz="3198" dirty="0">
                <a:solidFill>
                  <a:srgbClr val="0078D3"/>
                </a:solidFill>
                <a:latin typeface="Segoe UI"/>
              </a:rPr>
              <a:t>horizontally scalable</a:t>
            </a:r>
          </a:p>
        </p:txBody>
      </p:sp>
    </p:spTree>
    <p:extLst>
      <p:ext uri="{BB962C8B-B14F-4D97-AF65-F5344CB8AC3E}">
        <p14:creationId xmlns:p14="http://schemas.microsoft.com/office/powerpoint/2010/main" val="204609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29369" y="2616731"/>
            <a:ext cx="5343560" cy="2525655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orders for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Query top 10 customers by number of sales orders</a:t>
            </a:r>
          </a:p>
        </p:txBody>
      </p:sp>
    </p:spTree>
    <p:extLst>
      <p:ext uri="{BB962C8B-B14F-4D97-AF65-F5344CB8AC3E}">
        <p14:creationId xmlns:p14="http://schemas.microsoft.com/office/powerpoint/2010/main" val="34273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?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29369" y="2616732"/>
            <a:ext cx="5343560" cy="149762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orders for a customer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C3276C-FCDD-402A-891B-077934867F44}"/>
              </a:ext>
            </a:extLst>
          </p:cNvPr>
          <p:cNvGrpSpPr/>
          <p:nvPr/>
        </p:nvGrpSpPr>
        <p:grpSpPr>
          <a:xfrm>
            <a:off x="1790124" y="5196607"/>
            <a:ext cx="8611752" cy="924927"/>
            <a:chOff x="1787319" y="5197757"/>
            <a:chExt cx="8617362" cy="92553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3C90E7B7-D313-477B-BE41-8E9239589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05754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78829838-3115-4EE6-982F-E2CA734A9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99963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AC2346B-0695-40C0-9965-760AD1935887}"/>
                </a:ext>
              </a:extLst>
            </p:cNvPr>
            <p:cNvSpPr/>
            <p:nvPr/>
          </p:nvSpPr>
          <p:spPr bwMode="auto">
            <a:xfrm>
              <a:off x="1787319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8DB36771-B2C7-4C71-83A3-47B88629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21439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28CA3A4F-C7BC-4861-A009-CC83A7273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5648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B4110132-21D9-4597-9D4B-E2BB7283D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7415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B4C63D17-2860-4E8A-9711-D8A4FBD90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81624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22A8DD-E379-477F-932D-9B3E75230017}"/>
                </a:ext>
              </a:extLst>
            </p:cNvPr>
            <p:cNvSpPr/>
            <p:nvPr/>
          </p:nvSpPr>
          <p:spPr bwMode="auto">
            <a:xfrm>
              <a:off x="4768980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36CBA760-0B10-4FED-A749-F1AE319F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03100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3306D306-9B43-4FCC-82AA-C0FF1F4B1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97309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F5CA4DFC-1D41-453C-B24B-EB17399A4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69076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1EB16E5F-B4E9-4992-A2EF-9BCD133C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63285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851EBF2-2C2C-4747-B739-9A751E5AF4A9}"/>
                </a:ext>
              </a:extLst>
            </p:cNvPr>
            <p:cNvSpPr/>
            <p:nvPr/>
          </p:nvSpPr>
          <p:spPr bwMode="auto">
            <a:xfrm>
              <a:off x="7750641" y="5197757"/>
              <a:ext cx="2654040" cy="925530"/>
            </a:xfrm>
            <a:prstGeom prst="roundRect">
              <a:avLst>
                <a:gd name="adj" fmla="val 6628"/>
              </a:avLst>
            </a:prstGeom>
            <a:noFill/>
            <a:ln w="57150">
              <a:solidFill>
                <a:srgbClr val="0078D3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819" fontAlgn="base">
                <a:spcBef>
                  <a:spcPct val="0"/>
                </a:spcBef>
                <a:spcAft>
                  <a:spcPct val="0"/>
                </a:spcAft>
              </a:pPr>
              <a:endPara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C9F8C0E5-2675-4B97-9DD3-E6988D620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84761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335C631F-0101-4A36-85F7-445D3BE8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78970" y="5377492"/>
              <a:ext cx="609894" cy="609894"/>
            </a:xfrm>
            <a:prstGeom prst="rect">
              <a:avLst/>
            </a:prstGeom>
            <a:ln>
              <a:solidFill>
                <a:srgbClr val="0078D3"/>
              </a:solidFill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B98AE5-5F8E-4429-8F21-0143D25FE2B2}"/>
              </a:ext>
            </a:extLst>
          </p:cNvPr>
          <p:cNvSpPr txBox="1"/>
          <p:nvPr/>
        </p:nvSpPr>
        <p:spPr>
          <a:xfrm>
            <a:off x="2203344" y="6214319"/>
            <a:ext cx="182439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CustomerA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49B18-0967-4C9A-AE95-A18118BB1A19}"/>
              </a:ext>
            </a:extLst>
          </p:cNvPr>
          <p:cNvSpPr txBox="1"/>
          <p:nvPr/>
        </p:nvSpPr>
        <p:spPr>
          <a:xfrm>
            <a:off x="8160103" y="6214319"/>
            <a:ext cx="182439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CustomerC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9F608-5AF9-4E88-A635-165E1AD7C5C5}"/>
              </a:ext>
            </a:extLst>
          </p:cNvPr>
          <p:cNvSpPr txBox="1"/>
          <p:nvPr/>
        </p:nvSpPr>
        <p:spPr>
          <a:xfrm>
            <a:off x="5183063" y="6214319"/>
            <a:ext cx="182439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CustomerB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C5F8F-95BF-4326-ABC5-854AEF1116E0}"/>
              </a:ext>
            </a:extLst>
          </p:cNvPr>
          <p:cNvSpPr txBox="1"/>
          <p:nvPr/>
        </p:nvSpPr>
        <p:spPr>
          <a:xfrm>
            <a:off x="2250937" y="4393601"/>
            <a:ext cx="8467492" cy="430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c.customerId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CustomerA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3F12E96-535B-49B9-ADAE-F58F22DCF480}"/>
              </a:ext>
            </a:extLst>
          </p:cNvPr>
          <p:cNvCxnSpPr>
            <a:cxnSpLocks/>
          </p:cNvCxnSpPr>
          <p:nvPr/>
        </p:nvCxnSpPr>
        <p:spPr>
          <a:xfrm rot="10800000">
            <a:off x="7862136" y="3828791"/>
            <a:ext cx="655922" cy="498801"/>
          </a:xfrm>
          <a:prstGeom prst="curvedConnector3">
            <a:avLst>
              <a:gd name="adj1" fmla="val -2243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A9037CDA-1F53-438B-8888-6A6250B5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251" y="4426781"/>
            <a:ext cx="381658" cy="38165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8B1A25-FE31-4369-8A08-FEFBA9C75848}"/>
              </a:ext>
            </a:extLst>
          </p:cNvPr>
          <p:cNvSpPr/>
          <p:nvPr/>
        </p:nvSpPr>
        <p:spPr bwMode="auto">
          <a:xfrm>
            <a:off x="1648880" y="4332087"/>
            <a:ext cx="9101812" cy="55363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688F13-2E4B-4F21-9418-D0E95A4DA8D3}"/>
              </a:ext>
            </a:extLst>
          </p:cNvPr>
          <p:cNvCxnSpPr>
            <a:cxnSpLocks/>
          </p:cNvCxnSpPr>
          <p:nvPr/>
        </p:nvCxnSpPr>
        <p:spPr>
          <a:xfrm>
            <a:off x="2234049" y="4332087"/>
            <a:ext cx="0" cy="553637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0826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810840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593761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97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166914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287306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070227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24038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4" y="4286252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4" y="4904414"/>
            <a:ext cx="2301497" cy="110248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4F65-61EC-4D14-9100-A2866E13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Mixing entities in the same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5B9A-88DB-403D-899C-10FA7916C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endParaRPr lang="en-US" dirty="0"/>
          </a:p>
          <a:p>
            <a:r>
              <a:rPr lang="en-US" dirty="0"/>
              <a:t>Leverage the schema-agnostic nature of Cosmos DB</a:t>
            </a:r>
          </a:p>
          <a:p>
            <a:endParaRPr lang="en-US" dirty="0"/>
          </a:p>
          <a:p>
            <a:r>
              <a:rPr lang="en-US" dirty="0"/>
              <a:t>Suitable when different entity types</a:t>
            </a:r>
          </a:p>
          <a:p>
            <a:pPr lvl="1"/>
            <a:r>
              <a:rPr lang="en-US" dirty="0"/>
              <a:t>share similar access patterns</a:t>
            </a:r>
          </a:p>
          <a:p>
            <a:pPr lvl="1"/>
            <a:r>
              <a:rPr lang="en-US" dirty="0"/>
              <a:t>share the same partition key</a:t>
            </a:r>
          </a:p>
        </p:txBody>
      </p:sp>
    </p:spTree>
    <p:extLst>
      <p:ext uri="{BB962C8B-B14F-4D97-AF65-F5344CB8AC3E}">
        <p14:creationId xmlns:p14="http://schemas.microsoft.com/office/powerpoint/2010/main" val="5010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1669143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807465" y="2287306"/>
            <a:ext cx="2301496" cy="1178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070227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24038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4" y="4286252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4" y="4904414"/>
            <a:ext cx="2301497" cy="110248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orders: mixing with customers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4807465" y="2405179"/>
            <a:ext cx="2301496" cy="1387430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070227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24038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5" y="317444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5" y="3792611"/>
            <a:ext cx="2301496" cy="122205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5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orders: mixing with customers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4807465" y="2405179"/>
            <a:ext cx="2301496" cy="1387430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1" y="1070227"/>
            <a:ext cx="1979301" cy="2669903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361614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5" y="317444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5" y="3792609"/>
            <a:ext cx="2301496" cy="1282666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EB18BB-1898-4784-B0B4-77DFCABED2DF}"/>
              </a:ext>
            </a:extLst>
          </p:cNvPr>
          <p:cNvSpPr/>
          <p:nvPr/>
        </p:nvSpPr>
        <p:spPr bwMode="auto">
          <a:xfrm>
            <a:off x="7108962" y="4467259"/>
            <a:ext cx="2290063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orders: mixing with customers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9A619B-BE2D-4B53-8260-963F0DF82FED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4807465" y="2405179"/>
            <a:ext cx="2301496" cy="1387430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DB6C89-C79C-413D-9685-C405DECB2727}"/>
              </a:ext>
            </a:extLst>
          </p:cNvPr>
          <p:cNvSpPr/>
          <p:nvPr/>
        </p:nvSpPr>
        <p:spPr bwMode="auto">
          <a:xfrm>
            <a:off x="7108960" y="992987"/>
            <a:ext cx="2100389" cy="2824092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</a:t>
            </a:r>
            <a:r>
              <a:rPr lang="en-US" sz="13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"details":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"sku":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"description":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"price": …,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"quantity":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1876314-2CAB-4D0B-ABCB-7028D8F4AAEC}"/>
              </a:ext>
            </a:extLst>
          </p:cNvPr>
          <p:cNvSpPr/>
          <p:nvPr/>
        </p:nvSpPr>
        <p:spPr bwMode="auto">
          <a:xfrm>
            <a:off x="7108962" y="3894469"/>
            <a:ext cx="2290063" cy="2571029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"customer",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178AE1C-2A93-4AF9-A456-703A4828D729}"/>
              </a:ext>
            </a:extLst>
          </p:cNvPr>
          <p:cNvSpPr/>
          <p:nvPr/>
        </p:nvSpPr>
        <p:spPr bwMode="auto">
          <a:xfrm>
            <a:off x="3635645" y="317444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6856760-B203-4E5E-AEE1-775A16AC215E}"/>
              </a:ext>
            </a:extLst>
          </p:cNvPr>
          <p:cNvCxnSpPr>
            <a:cxnSpLocks/>
            <a:stCxn id="10" idx="4"/>
            <a:endCxn id="9" idx="1"/>
          </p:cNvCxnSpPr>
          <p:nvPr/>
        </p:nvCxnSpPr>
        <p:spPr>
          <a:xfrm>
            <a:off x="4807465" y="3792611"/>
            <a:ext cx="2301496" cy="1387373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EB18BB-1898-4784-B0B4-77DFCABED2DF}"/>
              </a:ext>
            </a:extLst>
          </p:cNvPr>
          <p:cNvSpPr/>
          <p:nvPr/>
        </p:nvSpPr>
        <p:spPr bwMode="auto">
          <a:xfrm>
            <a:off x="7108960" y="1582806"/>
            <a:ext cx="2100389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673DA-B5EE-4829-AD53-06E617B2C8B2}"/>
              </a:ext>
            </a:extLst>
          </p:cNvPr>
          <p:cNvSpPr/>
          <p:nvPr/>
        </p:nvSpPr>
        <p:spPr bwMode="auto">
          <a:xfrm>
            <a:off x="7077230" y="4486579"/>
            <a:ext cx="2321792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orders: mixing with customers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0E7B7-D313-477B-BE41-8E923958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8829838-3115-4EE6-982F-E2CA734A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2346B-0695-40C0-9965-760AD1935887}"/>
              </a:ext>
            </a:extLst>
          </p:cNvPr>
          <p:cNvSpPr/>
          <p:nvPr/>
        </p:nvSpPr>
        <p:spPr bwMode="auto">
          <a:xfrm>
            <a:off x="6274250" y="1911652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DB36771-B2C7-4C71-83A3-47B88629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CA3A4F-C7BC-4861-A009-CC83A727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4110132-21D9-4597-9D4B-E2BB7283D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C63D17-2860-4E8A-9711-D8A4FBD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22A8DD-E379-477F-932D-9B3E75230017}"/>
              </a:ext>
            </a:extLst>
          </p:cNvPr>
          <p:cNvSpPr/>
          <p:nvPr/>
        </p:nvSpPr>
        <p:spPr bwMode="auto">
          <a:xfrm>
            <a:off x="6274250" y="3565491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6CBA760-0B10-4FED-A749-F1AE319F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306D306-9B43-4FCC-82AA-C0FF1F4B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5CA4DFC-1D41-453C-B24B-EB17399A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3526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EB16E5F-B4E9-4992-A2EF-9BCD133C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130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51EBF2-2C2C-4747-B739-9A751E5AF4A9}"/>
              </a:ext>
            </a:extLst>
          </p:cNvPr>
          <p:cNvSpPr/>
          <p:nvPr/>
        </p:nvSpPr>
        <p:spPr bwMode="auto">
          <a:xfrm>
            <a:off x="6275558" y="5219331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9F8C0E5-2675-4B97-9DD3-E6988D6209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8420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35C631F-0101-4A36-85F7-445D3BE8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3023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B98AE5-5F8E-4429-8F21-0143D25FE2B2}"/>
              </a:ext>
            </a:extLst>
          </p:cNvPr>
          <p:cNvSpPr txBox="1"/>
          <p:nvPr/>
        </p:nvSpPr>
        <p:spPr>
          <a:xfrm>
            <a:off x="6687469" y="2929364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CustomerA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49B18-0967-4C9A-AE95-A18118BB1A19}"/>
              </a:ext>
            </a:extLst>
          </p:cNvPr>
          <p:cNvSpPr txBox="1"/>
          <p:nvPr/>
        </p:nvSpPr>
        <p:spPr>
          <a:xfrm>
            <a:off x="6686097" y="6237043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CustomerC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9F608-5AF9-4E88-A635-165E1AD7C5C5}"/>
              </a:ext>
            </a:extLst>
          </p:cNvPr>
          <p:cNvSpPr txBox="1"/>
          <p:nvPr/>
        </p:nvSpPr>
        <p:spPr>
          <a:xfrm>
            <a:off x="6687469" y="4583204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CustomerB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AF937-A33B-4894-A4CA-17E4CB220CF8}"/>
              </a:ext>
            </a:extLst>
          </p:cNvPr>
          <p:cNvSpPr txBox="1"/>
          <p:nvPr/>
        </p:nvSpPr>
        <p:spPr>
          <a:xfrm>
            <a:off x="4774318" y="1116303"/>
            <a:ext cx="1499933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customer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787FA-2644-41F7-8D86-8B3FBAF7C037}"/>
              </a:ext>
            </a:extLst>
          </p:cNvPr>
          <p:cNvSpPr txBox="1"/>
          <p:nvPr/>
        </p:nvSpPr>
        <p:spPr>
          <a:xfrm>
            <a:off x="8671231" y="1112478"/>
            <a:ext cx="1821627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sales orders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955E5D2-B986-4D5C-919F-98EE0F12407E}"/>
              </a:ext>
            </a:extLst>
          </p:cNvPr>
          <p:cNvCxnSpPr>
            <a:stCxn id="31" idx="3"/>
            <a:endCxn id="8" idx="0"/>
          </p:cNvCxnSpPr>
          <p:nvPr/>
        </p:nvCxnSpPr>
        <p:spPr>
          <a:xfrm>
            <a:off x="6274251" y="1300850"/>
            <a:ext cx="417319" cy="790419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F9B8887-D32C-4A46-A611-C6061C08F165}"/>
              </a:ext>
            </a:extLst>
          </p:cNvPr>
          <p:cNvCxnSpPr>
            <a:cxnSpLocks/>
            <a:stCxn id="32" idx="1"/>
            <a:endCxn id="7" idx="0"/>
          </p:cNvCxnSpPr>
          <p:nvPr/>
        </p:nvCxnSpPr>
        <p:spPr>
          <a:xfrm rot="10800000" flipV="1">
            <a:off x="7296966" y="1297025"/>
            <a:ext cx="1374265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8179A03-FB4E-455B-BCCC-49211C2136DE}"/>
              </a:ext>
            </a:extLst>
          </p:cNvPr>
          <p:cNvCxnSpPr>
            <a:cxnSpLocks/>
            <a:stCxn id="32" idx="1"/>
            <a:endCxn id="12" idx="0"/>
          </p:cNvCxnSpPr>
          <p:nvPr/>
        </p:nvCxnSpPr>
        <p:spPr>
          <a:xfrm rot="10800000" flipV="1">
            <a:off x="7906462" y="1297025"/>
            <a:ext cx="764768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2247026-7453-449C-91AB-479541CB482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>
          <a:xfrm rot="10800000" flipV="1">
            <a:off x="8511862" y="1297025"/>
            <a:ext cx="159371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1FBDBA6F-5627-4111-A43E-D3384980328B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</p:spTree>
    <p:extLst>
      <p:ext uri="{BB962C8B-B14F-4D97-AF65-F5344CB8AC3E}">
        <p14:creationId xmlns:p14="http://schemas.microsoft.com/office/powerpoint/2010/main" val="401733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4D8F-CBF5-4787-B07C-DC446B5F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is Cosmos DB suitable for relational workloads?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5BF2-A65E-4AD4-AF2B-5F9B9094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sure is!</a:t>
            </a:r>
          </a:p>
          <a:p>
            <a:pPr lvl="1"/>
            <a:r>
              <a:rPr lang="en-US" dirty="0"/>
              <a:t>Most workloads in Cosmos are actually relational</a:t>
            </a:r>
          </a:p>
          <a:p>
            <a:endParaRPr lang="en-US" dirty="0"/>
          </a:p>
          <a:p>
            <a:r>
              <a:rPr lang="en-US" dirty="0"/>
              <a:t>Different techniques used to implement relationships</a:t>
            </a:r>
          </a:p>
          <a:p>
            <a:endParaRPr lang="en-US" dirty="0"/>
          </a:p>
          <a:p>
            <a:r>
              <a:rPr lang="en-US" dirty="0"/>
              <a:t>Not intuitive. Relational best practices don't translate well and may even be anti-patterns!</a:t>
            </a:r>
          </a:p>
        </p:txBody>
      </p:sp>
    </p:spTree>
    <p:extLst>
      <p:ext uri="{BB962C8B-B14F-4D97-AF65-F5344CB8AC3E}">
        <p14:creationId xmlns:p14="http://schemas.microsoft.com/office/powerpoint/2010/main" val="34539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29369" y="2616732"/>
            <a:ext cx="5343560" cy="1497623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 for a 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C5F8F-95BF-4326-ABC5-854AEF1116E0}"/>
              </a:ext>
            </a:extLst>
          </p:cNvPr>
          <p:cNvSpPr txBox="1"/>
          <p:nvPr/>
        </p:nvSpPr>
        <p:spPr>
          <a:xfrm>
            <a:off x="2279793" y="4393602"/>
            <a:ext cx="8467492" cy="861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c.customerId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CustomerA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 AND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c.type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'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salesOrder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'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3F12E96-535B-49B9-ADAE-F58F22DCF480}"/>
              </a:ext>
            </a:extLst>
          </p:cNvPr>
          <p:cNvCxnSpPr>
            <a:cxnSpLocks/>
          </p:cNvCxnSpPr>
          <p:nvPr/>
        </p:nvCxnSpPr>
        <p:spPr>
          <a:xfrm rot="10800000">
            <a:off x="7862136" y="3828791"/>
            <a:ext cx="655922" cy="498801"/>
          </a:xfrm>
          <a:prstGeom prst="curvedConnector3">
            <a:avLst>
              <a:gd name="adj1" fmla="val -2243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A9037CDA-1F53-438B-8888-6A6250B5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51" y="4648019"/>
            <a:ext cx="381658" cy="38165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28B1A25-FE31-4369-8A08-FEFBA9C75848}"/>
              </a:ext>
            </a:extLst>
          </p:cNvPr>
          <p:cNvSpPr/>
          <p:nvPr/>
        </p:nvSpPr>
        <p:spPr bwMode="auto">
          <a:xfrm>
            <a:off x="1648880" y="4332086"/>
            <a:ext cx="9101812" cy="994327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688F13-2E4B-4F21-9418-D0E95A4DA8D3}"/>
              </a:ext>
            </a:extLst>
          </p:cNvPr>
          <p:cNvCxnSpPr>
            <a:cxnSpLocks/>
          </p:cNvCxnSpPr>
          <p:nvPr/>
        </p:nvCxnSpPr>
        <p:spPr>
          <a:xfrm>
            <a:off x="2234049" y="4332086"/>
            <a:ext cx="0" cy="994326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73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FFE35-C54A-4929-9A33-BB3DD688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BE37B-5A67-4B49-BA88-D2F856805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sales orders by customer id</a:t>
            </a:r>
          </a:p>
        </p:txBody>
      </p:sp>
    </p:spTree>
    <p:extLst>
      <p:ext uri="{BB962C8B-B14F-4D97-AF65-F5344CB8AC3E}">
        <p14:creationId xmlns:p14="http://schemas.microsoft.com/office/powerpoint/2010/main" val="8874389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29369" y="2616731"/>
            <a:ext cx="5343560" cy="2525655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orders for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Query top 10 customers by number of sales orders</a:t>
            </a:r>
          </a:p>
        </p:txBody>
      </p:sp>
    </p:spTree>
    <p:extLst>
      <p:ext uri="{BB962C8B-B14F-4D97-AF65-F5344CB8AC3E}">
        <p14:creationId xmlns:p14="http://schemas.microsoft.com/office/powerpoint/2010/main" val="414568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C934-155C-4C02-A64E-9F3A2CDF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Denormalizing</a:t>
            </a:r>
            <a:r>
              <a:rPr lang="en-US" dirty="0"/>
              <a:t> the count of sales orders per customer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D2BBAC1A-90E9-4D9D-8ACA-07706E62C86C}"/>
              </a:ext>
            </a:extLst>
          </p:cNvPr>
          <p:cNvSpPr/>
          <p:nvPr/>
        </p:nvSpPr>
        <p:spPr bwMode="auto">
          <a:xfrm>
            <a:off x="4521915" y="1479399"/>
            <a:ext cx="3148170" cy="454432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"customer",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499193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C934-155C-4C02-A64E-9F3A2CDF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Denormalizing</a:t>
            </a:r>
            <a:r>
              <a:rPr lang="en-US" dirty="0"/>
              <a:t> the count of sales orders per customer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D2BBAC1A-90E9-4D9D-8ACA-07706E62C86C}"/>
              </a:ext>
            </a:extLst>
          </p:cNvPr>
          <p:cNvSpPr/>
          <p:nvPr/>
        </p:nvSpPr>
        <p:spPr bwMode="auto">
          <a:xfrm>
            <a:off x="4521915" y="1479399"/>
            <a:ext cx="3148170" cy="4727086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"type": "customer",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"customerId":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"title":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"firstName":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"lastName":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"emailAddress":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"phoneNumber":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"creationDate":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"addresses": [{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"addressLine1":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"addressLine2":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}],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"password": {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"hash": "…",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  "salt": "…"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},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  "</a:t>
            </a:r>
            <a:r>
              <a:rPr lang="en-US" sz="13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salesOrderCount</a:t>
            </a: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": …</a:t>
            </a:r>
          </a:p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3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7421C-2918-4D2B-870C-69160F1F1C4D}"/>
              </a:ext>
            </a:extLst>
          </p:cNvPr>
          <p:cNvSpPr/>
          <p:nvPr/>
        </p:nvSpPr>
        <p:spPr bwMode="auto">
          <a:xfrm>
            <a:off x="4521914" y="5690320"/>
            <a:ext cx="3148170" cy="210747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27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Denormalizing</a:t>
            </a:r>
            <a:r>
              <a:rPr lang="en-US" dirty="0"/>
              <a:t> the count of sales orders per customer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0E7B7-D313-477B-BE41-8E923958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8829838-3115-4EE6-982F-E2CA734A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2346B-0695-40C0-9965-760AD1935887}"/>
              </a:ext>
            </a:extLst>
          </p:cNvPr>
          <p:cNvSpPr/>
          <p:nvPr/>
        </p:nvSpPr>
        <p:spPr bwMode="auto">
          <a:xfrm>
            <a:off x="6274250" y="1911652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DB36771-B2C7-4C71-83A3-47B88629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CA3A4F-C7BC-4861-A009-CC83A727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209126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4110132-21D9-4597-9D4B-E2BB7283D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C63D17-2860-4E8A-9711-D8A4FBD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22A8DD-E379-477F-932D-9B3E75230017}"/>
              </a:ext>
            </a:extLst>
          </p:cNvPr>
          <p:cNvSpPr/>
          <p:nvPr/>
        </p:nvSpPr>
        <p:spPr bwMode="auto">
          <a:xfrm>
            <a:off x="6274250" y="3565491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6CBA760-0B10-4FED-A749-F1AE319F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306D306-9B43-4FCC-82AA-C0FF1F4B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374510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5CA4DFC-1D41-453C-B24B-EB17399A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3526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EB16E5F-B4E9-4992-A2EF-9BCD133C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130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51EBF2-2C2C-4747-B739-9A751E5AF4A9}"/>
              </a:ext>
            </a:extLst>
          </p:cNvPr>
          <p:cNvSpPr/>
          <p:nvPr/>
        </p:nvSpPr>
        <p:spPr bwMode="auto">
          <a:xfrm>
            <a:off x="6275558" y="5219331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9F8C0E5-2675-4B97-9DD3-E6988D6209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8420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35C631F-0101-4A36-85F7-445D3BE8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3023" y="5398949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B98AE5-5F8E-4429-8F21-0143D25FE2B2}"/>
              </a:ext>
            </a:extLst>
          </p:cNvPr>
          <p:cNvSpPr txBox="1"/>
          <p:nvPr/>
        </p:nvSpPr>
        <p:spPr>
          <a:xfrm>
            <a:off x="6687469" y="2929364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CustomerA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49B18-0967-4C9A-AE95-A18118BB1A19}"/>
              </a:ext>
            </a:extLst>
          </p:cNvPr>
          <p:cNvSpPr txBox="1"/>
          <p:nvPr/>
        </p:nvSpPr>
        <p:spPr>
          <a:xfrm>
            <a:off x="6686097" y="6237043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CustomerC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9F608-5AF9-4E88-A635-165E1AD7C5C5}"/>
              </a:ext>
            </a:extLst>
          </p:cNvPr>
          <p:cNvSpPr txBox="1"/>
          <p:nvPr/>
        </p:nvSpPr>
        <p:spPr>
          <a:xfrm>
            <a:off x="6687469" y="4583204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CustomerB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AF937-A33B-4894-A4CA-17E4CB220CF8}"/>
              </a:ext>
            </a:extLst>
          </p:cNvPr>
          <p:cNvSpPr txBox="1"/>
          <p:nvPr/>
        </p:nvSpPr>
        <p:spPr>
          <a:xfrm>
            <a:off x="4774318" y="1116303"/>
            <a:ext cx="1499933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customer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787FA-2644-41F7-8D86-8B3FBAF7C037}"/>
              </a:ext>
            </a:extLst>
          </p:cNvPr>
          <p:cNvSpPr txBox="1"/>
          <p:nvPr/>
        </p:nvSpPr>
        <p:spPr>
          <a:xfrm>
            <a:off x="8671231" y="1112478"/>
            <a:ext cx="1821627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sales orders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955E5D2-B986-4D5C-919F-98EE0F12407E}"/>
              </a:ext>
            </a:extLst>
          </p:cNvPr>
          <p:cNvCxnSpPr>
            <a:stCxn id="31" idx="3"/>
            <a:endCxn id="8" idx="0"/>
          </p:cNvCxnSpPr>
          <p:nvPr/>
        </p:nvCxnSpPr>
        <p:spPr>
          <a:xfrm>
            <a:off x="6274251" y="1300850"/>
            <a:ext cx="417319" cy="790419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F9B8887-D32C-4A46-A611-C6061C08F165}"/>
              </a:ext>
            </a:extLst>
          </p:cNvPr>
          <p:cNvCxnSpPr>
            <a:cxnSpLocks/>
            <a:stCxn id="32" idx="1"/>
            <a:endCxn id="7" idx="0"/>
          </p:cNvCxnSpPr>
          <p:nvPr/>
        </p:nvCxnSpPr>
        <p:spPr>
          <a:xfrm rot="10800000" flipV="1">
            <a:off x="7296966" y="1297025"/>
            <a:ext cx="1374265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8179A03-FB4E-455B-BCCC-49211C2136DE}"/>
              </a:ext>
            </a:extLst>
          </p:cNvPr>
          <p:cNvCxnSpPr>
            <a:cxnSpLocks/>
            <a:stCxn id="32" idx="1"/>
            <a:endCxn id="12" idx="0"/>
          </p:cNvCxnSpPr>
          <p:nvPr/>
        </p:nvCxnSpPr>
        <p:spPr>
          <a:xfrm rot="10800000" flipV="1">
            <a:off x="7906462" y="1297025"/>
            <a:ext cx="764768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2247026-7453-449C-91AB-479541CB482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>
          <a:xfrm rot="10800000" flipV="1">
            <a:off x="8511862" y="1297025"/>
            <a:ext cx="159371" cy="794245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1FBDBA6F-5627-4111-A43E-D3384980328B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</p:spTree>
    <p:extLst>
      <p:ext uri="{BB962C8B-B14F-4D97-AF65-F5344CB8AC3E}">
        <p14:creationId xmlns:p14="http://schemas.microsoft.com/office/powerpoint/2010/main" val="108698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Denormalizing</a:t>
            </a:r>
            <a:r>
              <a:rPr lang="en-US" dirty="0"/>
              <a:t> the count of sales orders per customer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C90E7B7-D313-477B-BE41-8E923958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8829838-3115-4EE6-982F-E2CA734A927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C2346B-0695-40C0-9965-760AD1935887}"/>
              </a:ext>
            </a:extLst>
          </p:cNvPr>
          <p:cNvSpPr/>
          <p:nvPr/>
        </p:nvSpPr>
        <p:spPr bwMode="auto">
          <a:xfrm>
            <a:off x="6274250" y="2066029"/>
            <a:ext cx="3258037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DB36771-B2C7-4C71-83A3-47B88629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8CA3A4F-C7BC-4861-A009-CC83A727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B4110132-21D9-4597-9D4B-E2BB7283D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2218" y="389948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4C63D17-2860-4E8A-9711-D8A4FBD90E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6822" y="389948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22A8DD-E379-477F-932D-9B3E75230017}"/>
              </a:ext>
            </a:extLst>
          </p:cNvPr>
          <p:cNvSpPr/>
          <p:nvPr/>
        </p:nvSpPr>
        <p:spPr bwMode="auto">
          <a:xfrm>
            <a:off x="6274250" y="3719868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6CBA760-0B10-4FED-A749-F1AE319F94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112" y="389948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3306D306-9B43-4FCC-82AA-C0FF1F4B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1715" y="389948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5CA4DFC-1D41-453C-B24B-EB17399A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93526" y="55533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EB16E5F-B4E9-4992-A2EF-9BCD133C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130" y="55533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51EBF2-2C2C-4747-B739-9A751E5AF4A9}"/>
              </a:ext>
            </a:extLst>
          </p:cNvPr>
          <p:cNvSpPr/>
          <p:nvPr/>
        </p:nvSpPr>
        <p:spPr bwMode="auto">
          <a:xfrm>
            <a:off x="6275558" y="5373708"/>
            <a:ext cx="2652312" cy="924927"/>
          </a:xfrm>
          <a:prstGeom prst="roundRect">
            <a:avLst>
              <a:gd name="adj" fmla="val 6628"/>
            </a:avLst>
          </a:prstGeom>
          <a:noFill/>
          <a:ln w="57150">
            <a:solidFill>
              <a:srgbClr val="0078D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9F8C0E5-2675-4B97-9DD3-E6988D6209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8420" y="55533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35C631F-0101-4A36-85F7-445D3BE8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3023" y="555332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B98AE5-5F8E-4429-8F21-0143D25FE2B2}"/>
              </a:ext>
            </a:extLst>
          </p:cNvPr>
          <p:cNvSpPr txBox="1"/>
          <p:nvPr/>
        </p:nvSpPr>
        <p:spPr>
          <a:xfrm>
            <a:off x="6687469" y="3083741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CustomerA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49B18-0967-4C9A-AE95-A18118BB1A19}"/>
              </a:ext>
            </a:extLst>
          </p:cNvPr>
          <p:cNvSpPr txBox="1"/>
          <p:nvPr/>
        </p:nvSpPr>
        <p:spPr>
          <a:xfrm>
            <a:off x="6686097" y="6391420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CustomerC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9F608-5AF9-4E88-A635-165E1AD7C5C5}"/>
              </a:ext>
            </a:extLst>
          </p:cNvPr>
          <p:cNvSpPr txBox="1"/>
          <p:nvPr/>
        </p:nvSpPr>
        <p:spPr>
          <a:xfrm>
            <a:off x="6687469" y="4737581"/>
            <a:ext cx="1824390" cy="369092"/>
          </a:xfrm>
          <a:prstGeom prst="rect">
            <a:avLst/>
          </a:prstGeom>
          <a:noFill/>
          <a:ln>
            <a:solidFill>
              <a:srgbClr val="0078D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 err="1">
                <a:solidFill>
                  <a:srgbClr val="243A5E">
                    <a:lumMod val="60000"/>
                    <a:lumOff val="40000"/>
                  </a:srgbClr>
                </a:solidFill>
                <a:latin typeface="Segoe UI"/>
              </a:rPr>
              <a:t>CustomerB</a:t>
            </a:r>
            <a:endParaRPr lang="en-US" sz="2398" dirty="0">
              <a:solidFill>
                <a:srgbClr val="243A5E">
                  <a:lumMod val="60000"/>
                  <a:lumOff val="40000"/>
                </a:srgbClr>
              </a:solidFill>
              <a:latin typeface="Segoe U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AF937-A33B-4894-A4CA-17E4CB220CF8}"/>
              </a:ext>
            </a:extLst>
          </p:cNvPr>
          <p:cNvSpPr txBox="1"/>
          <p:nvPr/>
        </p:nvSpPr>
        <p:spPr>
          <a:xfrm>
            <a:off x="3264809" y="1270680"/>
            <a:ext cx="3009440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update the customer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3787FA-2644-41F7-8D86-8B3FBAF7C037}"/>
              </a:ext>
            </a:extLst>
          </p:cNvPr>
          <p:cNvSpPr txBox="1"/>
          <p:nvPr/>
        </p:nvSpPr>
        <p:spPr>
          <a:xfrm>
            <a:off x="9532287" y="1270680"/>
            <a:ext cx="2495429" cy="369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727"/>
            <a:r>
              <a:rPr lang="en-US" sz="2398" dirty="0">
                <a:solidFill>
                  <a:srgbClr val="0078D4">
                    <a:lumMod val="75000"/>
                  </a:srgbClr>
                </a:solidFill>
                <a:latin typeface="Segoe UI"/>
              </a:rPr>
              <a:t>add a sales order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2955E5D2-B986-4D5C-919F-98EE0F12407E}"/>
              </a:ext>
            </a:extLst>
          </p:cNvPr>
          <p:cNvCxnSpPr>
            <a:cxnSpLocks/>
            <a:stCxn id="31" idx="3"/>
            <a:endCxn id="8" idx="0"/>
          </p:cNvCxnSpPr>
          <p:nvPr/>
        </p:nvCxnSpPr>
        <p:spPr>
          <a:xfrm>
            <a:off x="6274249" y="1455227"/>
            <a:ext cx="417320" cy="790419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2247026-7453-449C-91AB-479541CB4820}"/>
              </a:ext>
            </a:extLst>
          </p:cNvPr>
          <p:cNvCxnSpPr>
            <a:cxnSpLocks/>
            <a:stCxn id="32" idx="1"/>
            <a:endCxn id="30" idx="0"/>
          </p:cNvCxnSpPr>
          <p:nvPr/>
        </p:nvCxnSpPr>
        <p:spPr>
          <a:xfrm rot="10800000" flipV="1">
            <a:off x="9116433" y="1455227"/>
            <a:ext cx="415853" cy="790419"/>
          </a:xfrm>
          <a:prstGeom prst="curvedConnector2">
            <a:avLst/>
          </a:prstGeom>
          <a:ln w="28575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>
            <a:extLst>
              <a:ext uri="{FF2B5EF4-FFF2-40B4-BE49-F238E27FC236}">
                <a16:creationId xmlns:a16="http://schemas.microsoft.com/office/drawing/2014/main" id="{1FBDBA6F-5627-4111-A43E-D3384980328B}"/>
              </a:ext>
            </a:extLst>
          </p:cNvPr>
          <p:cNvSpPr/>
          <p:nvPr/>
        </p:nvSpPr>
        <p:spPr bwMode="auto">
          <a:xfrm>
            <a:off x="3635645" y="234705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59E68AA7-17F5-4AFB-B088-BC235958E3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11685" y="2245646"/>
            <a:ext cx="609497" cy="609497"/>
          </a:xfrm>
          <a:prstGeom prst="rect">
            <a:avLst/>
          </a:prstGeom>
          <a:ln>
            <a:solidFill>
              <a:srgbClr val="0078D3"/>
            </a:solidFill>
          </a:ln>
        </p:spPr>
      </p:pic>
    </p:spTree>
    <p:extLst>
      <p:ext uri="{BB962C8B-B14F-4D97-AF65-F5344CB8AC3E}">
        <p14:creationId xmlns:p14="http://schemas.microsoft.com/office/powerpoint/2010/main" val="272148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8D97-30E2-4D11-8019-7E85157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orders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4CA1CE7F-09F5-44F6-88FD-5337B51C73FC}"/>
              </a:ext>
            </a:extLst>
          </p:cNvPr>
          <p:cNvSpPr/>
          <p:nvPr/>
        </p:nvSpPr>
        <p:spPr bwMode="auto">
          <a:xfrm>
            <a:off x="3635645" y="2192677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63FACD1-6BBC-4242-85BB-ED41FD5345F3}"/>
              </a:ext>
            </a:extLst>
          </p:cNvPr>
          <p:cNvSpPr txBox="1">
            <a:spLocks/>
          </p:cNvSpPr>
          <p:nvPr/>
        </p:nvSpPr>
        <p:spPr>
          <a:xfrm>
            <a:off x="6096000" y="2086321"/>
            <a:ext cx="5343560" cy="2525655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Create a sales order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List all sales order for a customer</a:t>
            </a:r>
          </a:p>
          <a:p>
            <a:pPr marL="228440" indent="-228440" defTabSz="932089"/>
            <a:r>
              <a:rPr lang="en-US" sz="2798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/>
              </a:rPr>
              <a:t>Query top 10 customers by number of sales orders</a:t>
            </a:r>
          </a:p>
          <a:p>
            <a:pPr marL="228440" indent="-228440" defTabSz="932089"/>
            <a:endParaRPr lang="en-US" sz="2798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6723E-CDD9-4D89-891E-3B2FFD71A4B5}"/>
              </a:ext>
            </a:extLst>
          </p:cNvPr>
          <p:cNvSpPr txBox="1"/>
          <p:nvPr/>
        </p:nvSpPr>
        <p:spPr>
          <a:xfrm>
            <a:off x="3164743" y="5032959"/>
            <a:ext cx="8268719" cy="861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TOP 10 * FROM c WHERE c.type = 'customer'</a:t>
            </a:r>
          </a:p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ORDER BY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c.salesOrderCount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DESC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3B8FC15-9FF7-41B2-AA2A-ED2D023C17CA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6929229" y="4530883"/>
            <a:ext cx="494978" cy="38614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2B3A287-1FA7-4DD8-9A2A-066FA184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201" y="5313928"/>
            <a:ext cx="381658" cy="38165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C4F2E9-1B8F-473B-808C-C65B55A7217B}"/>
              </a:ext>
            </a:extLst>
          </p:cNvPr>
          <p:cNvSpPr/>
          <p:nvPr/>
        </p:nvSpPr>
        <p:spPr bwMode="auto">
          <a:xfrm>
            <a:off x="2533830" y="4971444"/>
            <a:ext cx="8899632" cy="1042663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904585-BE2A-475C-AE45-2BF4D6F53B29}"/>
              </a:ext>
            </a:extLst>
          </p:cNvPr>
          <p:cNvCxnSpPr>
            <a:cxnSpLocks/>
          </p:cNvCxnSpPr>
          <p:nvPr/>
        </p:nvCxnSpPr>
        <p:spPr>
          <a:xfrm>
            <a:off x="3118998" y="4971444"/>
            <a:ext cx="0" cy="1042663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182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381D46-D899-4F50-9276-49F9339D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AB8A-5AEC-4617-8259-AB0DC75D6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sales order &amp; update total sales orders</a:t>
            </a:r>
          </a:p>
          <a:p>
            <a:r>
              <a:rPr lang="en-US" dirty="0"/>
              <a:t>Query for top 10 customers</a:t>
            </a:r>
          </a:p>
        </p:txBody>
      </p:sp>
    </p:spTree>
    <p:extLst>
      <p:ext uri="{BB962C8B-B14F-4D97-AF65-F5344CB8AC3E}">
        <p14:creationId xmlns:p14="http://schemas.microsoft.com/office/powerpoint/2010/main" val="2326237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DB83-5980-4013-AE36-F66CE0A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design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C44D0F7-E0F0-449F-98A0-62B3ADCAF6D9}"/>
              </a:ext>
            </a:extLst>
          </p:cNvPr>
          <p:cNvSpPr/>
          <p:nvPr/>
        </p:nvSpPr>
        <p:spPr bwMode="auto">
          <a:xfrm>
            <a:off x="2331372" y="156656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58F2DE6-F476-4FCA-8319-DAC5B03DD353}"/>
              </a:ext>
            </a:extLst>
          </p:cNvPr>
          <p:cNvSpPr/>
          <p:nvPr/>
        </p:nvSpPr>
        <p:spPr bwMode="auto">
          <a:xfrm>
            <a:off x="4073655" y="1522556"/>
            <a:ext cx="148033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A737E56-79BF-4815-85AA-C1C48FC87C28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3503191" y="1840932"/>
            <a:ext cx="570464" cy="343795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FEBFDFBF-F5B6-4892-BEE1-04A9F1160567}"/>
              </a:ext>
            </a:extLst>
          </p:cNvPr>
          <p:cNvSpPr/>
          <p:nvPr/>
        </p:nvSpPr>
        <p:spPr bwMode="auto">
          <a:xfrm>
            <a:off x="6461868" y="4241366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291200-1BDD-4B24-A437-FF19805A08E1}"/>
              </a:ext>
            </a:extLst>
          </p:cNvPr>
          <p:cNvSpPr/>
          <p:nvPr/>
        </p:nvSpPr>
        <p:spPr bwMode="auto">
          <a:xfrm>
            <a:off x="8098887" y="4541152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396FFD-2BAB-4580-82B0-552C16B2ECA8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V="1">
            <a:off x="7633688" y="4859529"/>
            <a:ext cx="465198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A7DC42F8-6C70-49AA-A709-ABC3DB57A259}"/>
              </a:ext>
            </a:extLst>
          </p:cNvPr>
          <p:cNvSpPr/>
          <p:nvPr/>
        </p:nvSpPr>
        <p:spPr bwMode="auto">
          <a:xfrm>
            <a:off x="6461868" y="156656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9B82218C-2D55-4FD8-A8BB-3910E2187F52}"/>
              </a:ext>
            </a:extLst>
          </p:cNvPr>
          <p:cNvSpPr/>
          <p:nvPr/>
        </p:nvSpPr>
        <p:spPr bwMode="auto">
          <a:xfrm>
            <a:off x="8098886" y="1866350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E36FA4-4549-4BE5-B0BE-19CFAF7AD435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7633688" y="2184726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438FD901-8B2C-4455-B9FA-CC0E649BDC09}"/>
              </a:ext>
            </a:extLst>
          </p:cNvPr>
          <p:cNvSpPr/>
          <p:nvPr/>
        </p:nvSpPr>
        <p:spPr bwMode="auto">
          <a:xfrm>
            <a:off x="2324270" y="4241366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categoryId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BBF09B76-2798-4587-A450-DADD49AB73CA}"/>
              </a:ext>
            </a:extLst>
          </p:cNvPr>
          <p:cNvSpPr/>
          <p:nvPr/>
        </p:nvSpPr>
        <p:spPr bwMode="auto">
          <a:xfrm>
            <a:off x="3961289" y="4541152"/>
            <a:ext cx="1290516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9F6317-27FE-4031-83C0-3BFD426FB2C7}"/>
              </a:ext>
            </a:extLst>
          </p:cNvPr>
          <p:cNvCxnSpPr>
            <a:cxnSpLocks/>
            <a:stCxn id="18" idx="4"/>
            <a:endCxn id="19" idx="1"/>
          </p:cNvCxnSpPr>
          <p:nvPr/>
        </p:nvCxnSpPr>
        <p:spPr>
          <a:xfrm flipV="1">
            <a:off x="3496091" y="4859529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F585E77E-E26C-4956-AFD3-6D4912D83CBB}"/>
              </a:ext>
            </a:extLst>
          </p:cNvPr>
          <p:cNvSpPr/>
          <p:nvPr/>
        </p:nvSpPr>
        <p:spPr bwMode="auto">
          <a:xfrm>
            <a:off x="4073657" y="2316849"/>
            <a:ext cx="1642151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BEADED-1EE6-44B7-81DB-199082C12120}"/>
              </a:ext>
            </a:extLst>
          </p:cNvPr>
          <p:cNvCxnSpPr>
            <a:cxnSpLocks/>
            <a:stCxn id="3" idx="4"/>
            <a:endCxn id="17" idx="1"/>
          </p:cNvCxnSpPr>
          <p:nvPr/>
        </p:nvCxnSpPr>
        <p:spPr>
          <a:xfrm>
            <a:off x="3503191" y="2184726"/>
            <a:ext cx="570464" cy="450499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076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0C545C-1AFD-4082-838A-D11D83114424}"/>
              </a:ext>
            </a:extLst>
          </p:cNvPr>
          <p:cNvSpPr/>
          <p:nvPr/>
        </p:nvSpPr>
        <p:spPr bwMode="auto">
          <a:xfrm>
            <a:off x="9707761" y="3448038"/>
            <a:ext cx="1179496" cy="79640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E73B6-F9BB-4E40-A8D2-3CE835843B15}"/>
              </a:ext>
            </a:extLst>
          </p:cNvPr>
          <p:cNvSpPr/>
          <p:nvPr/>
        </p:nvSpPr>
        <p:spPr bwMode="auto">
          <a:xfrm>
            <a:off x="9587697" y="1253844"/>
            <a:ext cx="1432697" cy="10043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37392-0EB5-4F98-92CA-3A4C50F88301}"/>
              </a:ext>
            </a:extLst>
          </p:cNvPr>
          <p:cNvSpPr/>
          <p:nvPr/>
        </p:nvSpPr>
        <p:spPr bwMode="auto">
          <a:xfrm>
            <a:off x="7920189" y="1258827"/>
            <a:ext cx="1315934" cy="204643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B9669-405D-4E2A-A0C9-0C3BA73FF505}"/>
              </a:ext>
            </a:extLst>
          </p:cNvPr>
          <p:cNvSpPr/>
          <p:nvPr/>
        </p:nvSpPr>
        <p:spPr bwMode="auto">
          <a:xfrm>
            <a:off x="6217534" y="1253846"/>
            <a:ext cx="1204752" cy="18388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91ECE-CDBE-4AAB-8C41-D801D331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9" y="459136"/>
            <a:ext cx="11011346" cy="553637"/>
          </a:xfrm>
        </p:spPr>
        <p:txBody>
          <a:bodyPr>
            <a:normAutofit fontScale="90000"/>
          </a:bodyPr>
          <a:lstStyle/>
          <a:p>
            <a:r>
              <a:rPr lang="en-US" dirty="0"/>
              <a:t>Let's look at a concrete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C91A-C949-406C-98E8-B6593BF10F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789" y="1436400"/>
            <a:ext cx="11011664" cy="3235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E-commerce workload</a:t>
            </a:r>
          </a:p>
          <a:p>
            <a:endParaRPr lang="en-US" dirty="0"/>
          </a:p>
          <a:p>
            <a:r>
              <a:rPr lang="en-US" dirty="0"/>
              <a:t>Customers</a:t>
            </a:r>
          </a:p>
          <a:p>
            <a:r>
              <a:rPr lang="en-US" dirty="0"/>
              <a:t>Products</a:t>
            </a:r>
          </a:p>
          <a:p>
            <a:pPr lvl="1"/>
            <a:r>
              <a:rPr lang="en-US" dirty="0"/>
              <a:t>Categories</a:t>
            </a:r>
          </a:p>
          <a:p>
            <a:pPr lvl="1"/>
            <a:r>
              <a:rPr lang="en-US" dirty="0"/>
              <a:t>Tags</a:t>
            </a:r>
          </a:p>
          <a:p>
            <a:r>
              <a:rPr lang="en-US" dirty="0"/>
              <a:t>Sales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C43EC-FFCC-4FEB-B87A-8EC0A3A3368B}"/>
              </a:ext>
            </a:extLst>
          </p:cNvPr>
          <p:cNvSpPr/>
          <p:nvPr/>
        </p:nvSpPr>
        <p:spPr bwMode="auto">
          <a:xfrm>
            <a:off x="6217534" y="3448038"/>
            <a:ext cx="1204752" cy="79640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E1BCDA-310F-4DA3-8313-1EBE570CF34A}"/>
              </a:ext>
            </a:extLst>
          </p:cNvPr>
          <p:cNvSpPr/>
          <p:nvPr/>
        </p:nvSpPr>
        <p:spPr bwMode="auto">
          <a:xfrm>
            <a:off x="7978385" y="3448038"/>
            <a:ext cx="1179497" cy="16118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265AA-C8DF-413A-9C46-7194977FC013}"/>
              </a:ext>
            </a:extLst>
          </p:cNvPr>
          <p:cNvSpPr/>
          <p:nvPr/>
        </p:nvSpPr>
        <p:spPr bwMode="auto">
          <a:xfrm>
            <a:off x="9707762" y="4350488"/>
            <a:ext cx="1179498" cy="7982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EE5B6-4A3F-4BC3-89CE-C8B324D1B058}"/>
              </a:ext>
            </a:extLst>
          </p:cNvPr>
          <p:cNvSpPr/>
          <p:nvPr/>
        </p:nvSpPr>
        <p:spPr bwMode="auto">
          <a:xfrm>
            <a:off x="6108693" y="5130629"/>
            <a:ext cx="1430993" cy="80181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14D907-31F5-4B91-B349-4A3D1B631218}"/>
              </a:ext>
            </a:extLst>
          </p:cNvPr>
          <p:cNvSpPr/>
          <p:nvPr/>
        </p:nvSpPr>
        <p:spPr bwMode="auto">
          <a:xfrm>
            <a:off x="7863325" y="5124683"/>
            <a:ext cx="1405747" cy="16200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58CD7-75BC-4F90-B8A0-62993102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57056" y="1071222"/>
            <a:ext cx="5696190" cy="58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02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7" grpId="1" animBg="1"/>
      <p:bldP spid="6" grpId="0" animBg="1"/>
      <p:bldP spid="6" grpId="1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3D2E49E-817D-44A4-B568-01674521A6F8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8535112" y="3279291"/>
            <a:ext cx="2682755" cy="1123166"/>
          </a:xfrm>
          <a:prstGeom prst="curvedConnector2">
            <a:avLst/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BEDB83-5980-4013-AE36-F66CE0A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design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EBFDFBF-F5B6-4892-BEE1-04A9F1160567}"/>
              </a:ext>
            </a:extLst>
          </p:cNvPr>
          <p:cNvSpPr/>
          <p:nvPr/>
        </p:nvSpPr>
        <p:spPr bwMode="auto">
          <a:xfrm>
            <a:off x="759293" y="1972300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291200-1BDD-4B24-A437-FF19805A08E1}"/>
              </a:ext>
            </a:extLst>
          </p:cNvPr>
          <p:cNvSpPr/>
          <p:nvPr/>
        </p:nvSpPr>
        <p:spPr bwMode="auto">
          <a:xfrm>
            <a:off x="2396312" y="2272086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396FFD-2BAB-4580-82B0-552C16B2ECA8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 flipV="1">
            <a:off x="1931113" y="2590463"/>
            <a:ext cx="465198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A7DC42F8-6C70-49AA-A709-ABC3DB57A259}"/>
              </a:ext>
            </a:extLst>
          </p:cNvPr>
          <p:cNvSpPr/>
          <p:nvPr/>
        </p:nvSpPr>
        <p:spPr bwMode="auto">
          <a:xfrm>
            <a:off x="759293" y="4128479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9B82218C-2D55-4FD8-A8BB-3910E2187F52}"/>
              </a:ext>
            </a:extLst>
          </p:cNvPr>
          <p:cNvSpPr/>
          <p:nvPr/>
        </p:nvSpPr>
        <p:spPr bwMode="auto">
          <a:xfrm>
            <a:off x="2396311" y="4428265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E36FA4-4549-4BE5-B0BE-19CFAF7AD435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1931113" y="4746641"/>
            <a:ext cx="465199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B03CE10-BD2A-4765-ADDB-90DF366D543D}"/>
              </a:ext>
            </a:extLst>
          </p:cNvPr>
          <p:cNvSpPr/>
          <p:nvPr/>
        </p:nvSpPr>
        <p:spPr bwMode="auto">
          <a:xfrm>
            <a:off x="7672196" y="3026694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7AC832D-0246-4749-958B-DA9BEF6F3FCD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>
            <a:off x="7206997" y="2908836"/>
            <a:ext cx="465199" cy="436233"/>
          </a:xfrm>
          <a:prstGeom prst="bentConnector3">
            <a:avLst>
              <a:gd name="adj1" fmla="val 50000"/>
            </a:avLst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1C3983A-F47D-48D0-9898-27F46BE41EED}"/>
              </a:ext>
            </a:extLst>
          </p:cNvPr>
          <p:cNvSpPr/>
          <p:nvPr/>
        </p:nvSpPr>
        <p:spPr bwMode="auto">
          <a:xfrm>
            <a:off x="6035177" y="229067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productMeta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EC9CA622-2A2E-4184-AFC1-4844AAB1614B}"/>
              </a:ext>
            </a:extLst>
          </p:cNvPr>
          <p:cNvSpPr/>
          <p:nvPr/>
        </p:nvSpPr>
        <p:spPr bwMode="auto">
          <a:xfrm>
            <a:off x="7672194" y="2181121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395FD4-4070-4A4D-8288-8F9D82A4139C}"/>
              </a:ext>
            </a:extLst>
          </p:cNvPr>
          <p:cNvCxnSpPr>
            <a:cxnSpLocks/>
            <a:stCxn id="9" idx="4"/>
            <a:endCxn id="13" idx="1"/>
          </p:cNvCxnSpPr>
          <p:nvPr/>
        </p:nvCxnSpPr>
        <p:spPr>
          <a:xfrm flipV="1">
            <a:off x="7206997" y="2499496"/>
            <a:ext cx="465197" cy="409340"/>
          </a:xfrm>
          <a:prstGeom prst="bentConnector3">
            <a:avLst>
              <a:gd name="adj1" fmla="val 50000"/>
            </a:avLst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DA0AF19-05BF-4A4F-9AC5-32EA647B57E6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7806553" y="3948543"/>
            <a:ext cx="534851" cy="31825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74478-777B-4618-8D48-661FB4B3493F}"/>
              </a:ext>
            </a:extLst>
          </p:cNvPr>
          <p:cNvSpPr/>
          <p:nvPr/>
        </p:nvSpPr>
        <p:spPr bwMode="auto">
          <a:xfrm>
            <a:off x="4152995" y="4375095"/>
            <a:ext cx="7523712" cy="49208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C631CA-CD5E-44D8-B768-7AF3F62AFCBC}"/>
              </a:ext>
            </a:extLst>
          </p:cNvPr>
          <p:cNvSpPr txBox="1"/>
          <p:nvPr/>
        </p:nvSpPr>
        <p:spPr>
          <a:xfrm>
            <a:off x="4695655" y="4436609"/>
            <a:ext cx="7006544" cy="430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c.type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‘category'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710DB0D1-4D0F-4040-B2C7-8C2D4819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978" y="4435354"/>
            <a:ext cx="381658" cy="38165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251011-D275-4F0E-8068-2443A81A0C09}"/>
              </a:ext>
            </a:extLst>
          </p:cNvPr>
          <p:cNvCxnSpPr>
            <a:cxnSpLocks/>
          </p:cNvCxnSpPr>
          <p:nvPr/>
        </p:nvCxnSpPr>
        <p:spPr>
          <a:xfrm>
            <a:off x="4683775" y="4375094"/>
            <a:ext cx="0" cy="492082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31E376-573F-4CC4-9E96-D7713643EF06}"/>
              </a:ext>
            </a:extLst>
          </p:cNvPr>
          <p:cNvSpPr/>
          <p:nvPr/>
        </p:nvSpPr>
        <p:spPr bwMode="auto">
          <a:xfrm>
            <a:off x="4147349" y="5182252"/>
            <a:ext cx="7523712" cy="492082"/>
          </a:xfrm>
          <a:prstGeom prst="round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endParaRPr lang="en-US" sz="199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992D56-BD8A-4A17-B568-5CA97D248D93}"/>
              </a:ext>
            </a:extLst>
          </p:cNvPr>
          <p:cNvSpPr txBox="1"/>
          <p:nvPr/>
        </p:nvSpPr>
        <p:spPr>
          <a:xfrm>
            <a:off x="4690009" y="5243766"/>
            <a:ext cx="7006544" cy="430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727"/>
            <a:r>
              <a:rPr lang="en-US" sz="2798" dirty="0">
                <a:solidFill>
                  <a:srgbClr val="000000"/>
                </a:solidFill>
                <a:latin typeface="Segoe UI"/>
              </a:rPr>
              <a:t>SELECT * FROM c WHERE </a:t>
            </a:r>
            <a:r>
              <a:rPr lang="en-US" sz="2798" dirty="0" err="1">
                <a:solidFill>
                  <a:srgbClr val="000000"/>
                </a:solidFill>
                <a:latin typeface="Segoe UI"/>
              </a:rPr>
              <a:t>c.type</a:t>
            </a:r>
            <a:r>
              <a:rPr lang="en-US" sz="2798" dirty="0">
                <a:solidFill>
                  <a:srgbClr val="000000"/>
                </a:solidFill>
                <a:latin typeface="Segoe UI"/>
              </a:rPr>
              <a:t> = ‘tag'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4A16FACD-E2AC-44E6-97D9-70A0DA49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32" y="5242511"/>
            <a:ext cx="381658" cy="3816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0F7D6F-336C-45CD-BF1B-502247F8F789}"/>
              </a:ext>
            </a:extLst>
          </p:cNvPr>
          <p:cNvCxnSpPr>
            <a:cxnSpLocks/>
          </p:cNvCxnSpPr>
          <p:nvPr/>
        </p:nvCxnSpPr>
        <p:spPr>
          <a:xfrm>
            <a:off x="4678129" y="5182251"/>
            <a:ext cx="0" cy="492082"/>
          </a:xfrm>
          <a:prstGeom prst="line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64080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6" grpId="0" animBg="1"/>
      <p:bldP spid="3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DB83-5980-4013-AE36-F66CE0A5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50" y="457201"/>
            <a:ext cx="11011347" cy="584775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solidFill>
                  <a:srgbClr val="C00000"/>
                </a:solidFill>
                <a:latin typeface="Segoe UI" pitchFamily="34" charset="0"/>
              </a:rPr>
              <a:t>Our final design, optimized!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9C44D0F7-E0F0-449F-98A0-62B3ADCAF6D9}"/>
              </a:ext>
            </a:extLst>
          </p:cNvPr>
          <p:cNvSpPr/>
          <p:nvPr/>
        </p:nvSpPr>
        <p:spPr bwMode="auto">
          <a:xfrm>
            <a:off x="2331372" y="156656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customerId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58F2DE6-F476-4FCA-8319-DAC5B03DD353}"/>
              </a:ext>
            </a:extLst>
          </p:cNvPr>
          <p:cNvSpPr/>
          <p:nvPr/>
        </p:nvSpPr>
        <p:spPr bwMode="auto">
          <a:xfrm>
            <a:off x="4073655" y="1522556"/>
            <a:ext cx="148033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A737E56-79BF-4815-85AA-C1C48FC87C28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V="1">
            <a:off x="3503191" y="1840932"/>
            <a:ext cx="570464" cy="343795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6291200-1BDD-4B24-A437-FF19805A08E1}"/>
              </a:ext>
            </a:extLst>
          </p:cNvPr>
          <p:cNvSpPr/>
          <p:nvPr/>
        </p:nvSpPr>
        <p:spPr bwMode="auto">
          <a:xfrm>
            <a:off x="8098887" y="3799172"/>
            <a:ext cx="2327505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ProductCategory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396FFD-2BAB-4580-82B0-552C16B2ECA8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7633688" y="3681314"/>
            <a:ext cx="465198" cy="436234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ylinder 13">
            <a:extLst>
              <a:ext uri="{FF2B5EF4-FFF2-40B4-BE49-F238E27FC236}">
                <a16:creationId xmlns:a16="http://schemas.microsoft.com/office/drawing/2014/main" id="{A7DC42F8-6C70-49AA-A709-ABC3DB57A259}"/>
              </a:ext>
            </a:extLst>
          </p:cNvPr>
          <p:cNvSpPr/>
          <p:nvPr/>
        </p:nvSpPr>
        <p:spPr bwMode="auto">
          <a:xfrm>
            <a:off x="6461868" y="3063152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productMeta</a:t>
            </a:r>
            <a:endParaRPr lang="en-US" sz="1999" dirty="0">
              <a:solidFill>
                <a:srgbClr val="0078D4">
                  <a:lumMod val="50000"/>
                </a:srgbClr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type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9B82218C-2D55-4FD8-A8BB-3910E2187F52}"/>
              </a:ext>
            </a:extLst>
          </p:cNvPr>
          <p:cNvSpPr/>
          <p:nvPr/>
        </p:nvSpPr>
        <p:spPr bwMode="auto">
          <a:xfrm>
            <a:off x="8098885" y="2953599"/>
            <a:ext cx="1642712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ProductTag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E36FA4-4549-4BE5-B0BE-19CFAF7AD435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7633688" y="3271975"/>
            <a:ext cx="465198" cy="409339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438FD901-8B2C-4455-B9FA-CC0E649BDC09}"/>
              </a:ext>
            </a:extLst>
          </p:cNvPr>
          <p:cNvSpPr/>
          <p:nvPr/>
        </p:nvSpPr>
        <p:spPr bwMode="auto">
          <a:xfrm>
            <a:off x="2331372" y="4241364"/>
            <a:ext cx="1171820" cy="1236324"/>
          </a:xfrm>
          <a:prstGeom prst="can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1827609" rIns="0" bIns="146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  <a:p>
            <a:pPr algn="ctr"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solidFill>
                  <a:srgbClr val="0078D4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PK: categoryId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BBF09B76-2798-4587-A450-DADD49AB73CA}"/>
              </a:ext>
            </a:extLst>
          </p:cNvPr>
          <p:cNvSpPr/>
          <p:nvPr/>
        </p:nvSpPr>
        <p:spPr bwMode="auto">
          <a:xfrm>
            <a:off x="3961289" y="4541152"/>
            <a:ext cx="1290516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Product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9F6317-27FE-4031-83C0-3BFD426FB2C7}"/>
              </a:ext>
            </a:extLst>
          </p:cNvPr>
          <p:cNvCxnSpPr>
            <a:cxnSpLocks/>
            <a:stCxn id="18" idx="4"/>
            <a:endCxn id="19" idx="1"/>
          </p:cNvCxnSpPr>
          <p:nvPr/>
        </p:nvCxnSpPr>
        <p:spPr>
          <a:xfrm>
            <a:off x="3503191" y="4859528"/>
            <a:ext cx="458098" cy="1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F585E77E-E26C-4956-AFD3-6D4912D83CBB}"/>
              </a:ext>
            </a:extLst>
          </p:cNvPr>
          <p:cNvSpPr/>
          <p:nvPr/>
        </p:nvSpPr>
        <p:spPr bwMode="auto">
          <a:xfrm>
            <a:off x="4073657" y="2316849"/>
            <a:ext cx="1642151" cy="636750"/>
          </a:xfrm>
          <a:prstGeom prst="foldedCorner">
            <a:avLst>
              <a:gd name="adj" fmla="val 888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61" tIns="146209" rIns="182761" bIns="1462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1819" fontAlgn="base">
              <a:spcBef>
                <a:spcPct val="0"/>
              </a:spcBef>
              <a:spcAft>
                <a:spcPct val="0"/>
              </a:spcAft>
            </a:pPr>
            <a:r>
              <a:rPr lang="en-US" sz="1999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SalesOrder</a:t>
            </a:r>
            <a:endParaRPr lang="en-US" sz="199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BEADED-1EE6-44B7-81DB-199082C12120}"/>
              </a:ext>
            </a:extLst>
          </p:cNvPr>
          <p:cNvCxnSpPr>
            <a:cxnSpLocks/>
            <a:stCxn id="3" idx="4"/>
            <a:endCxn id="17" idx="1"/>
          </p:cNvCxnSpPr>
          <p:nvPr/>
        </p:nvCxnSpPr>
        <p:spPr>
          <a:xfrm>
            <a:off x="3503191" y="2184726"/>
            <a:ext cx="570464" cy="450499"/>
          </a:xfrm>
          <a:prstGeom prst="bentConnector3">
            <a:avLst/>
          </a:prstGeom>
          <a:ln w="38100" cap="flat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887B-2914-4B95-963F-04D44DD9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A6B0-8863-4C82-B226-1800976B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key access patterns and design for them</a:t>
            </a:r>
          </a:p>
          <a:p>
            <a:pPr lvl="1"/>
            <a:endParaRPr lang="en-US" dirty="0"/>
          </a:p>
          <a:p>
            <a:r>
              <a:rPr lang="en-US" dirty="0"/>
              <a:t>Partitioning is critical for best performance and scalability</a:t>
            </a:r>
          </a:p>
          <a:p>
            <a:pPr lvl="1"/>
            <a:endParaRPr lang="en-US" dirty="0"/>
          </a:p>
          <a:p>
            <a:r>
              <a:rPr lang="en-US" dirty="0"/>
              <a:t>Materialize relations between entities by: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 err="1"/>
              <a:t>Denormalizing</a:t>
            </a:r>
            <a:r>
              <a:rPr lang="en-US" dirty="0"/>
              <a:t> and pre-aggregating</a:t>
            </a:r>
          </a:p>
          <a:p>
            <a:pPr lvl="1"/>
            <a:r>
              <a:rPr lang="en-US" dirty="0"/>
              <a:t>Storing related entities in the same container</a:t>
            </a:r>
          </a:p>
          <a:p>
            <a:pPr lvl="1"/>
            <a:endParaRPr lang="en-US" dirty="0"/>
          </a:p>
          <a:p>
            <a:r>
              <a:rPr lang="en-US" dirty="0"/>
              <a:t>Different methods to implement denormalization</a:t>
            </a:r>
          </a:p>
          <a:p>
            <a:pPr lvl="1"/>
            <a:r>
              <a:rPr lang="en-US" dirty="0"/>
              <a:t>Using the change feed</a:t>
            </a:r>
          </a:p>
          <a:p>
            <a:pPr lvl="1"/>
            <a:r>
              <a:rPr lang="en-US" dirty="0"/>
              <a:t>Using stored procedures or transactional batch</a:t>
            </a:r>
          </a:p>
        </p:txBody>
      </p:sp>
    </p:spTree>
    <p:extLst>
      <p:ext uri="{BB962C8B-B14F-4D97-AF65-F5344CB8AC3E}">
        <p14:creationId xmlns:p14="http://schemas.microsoft.com/office/powerpoint/2010/main" val="30035341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F17D-113E-4176-A438-F7CF73DD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D50B-2C32-4E85-BFCF-6000BC6E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github.com/AzureCosmosDB/</a:t>
            </a:r>
            <a:r>
              <a:rPr lang="en-US" dirty="0" err="1">
                <a:hlinkClick r:id="rId3"/>
              </a:rPr>
              <a:t>CosmicWorks</a:t>
            </a:r>
            <a:endParaRPr lang="en-US" dirty="0"/>
          </a:p>
          <a:p>
            <a:pPr lvl="1"/>
            <a:r>
              <a:rPr lang="en-US" dirty="0"/>
              <a:t>Demos and links to sample data.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PracticalCosmosDB</a:t>
            </a:r>
            <a:r>
              <a:rPr lang="en-US" dirty="0"/>
              <a:t> – model a blog platform.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youtube.com/</a:t>
            </a:r>
            <a:r>
              <a:rPr lang="en-US" dirty="0" err="1">
                <a:hlinkClick r:id="rId5"/>
              </a:rPr>
              <a:t>azurecosmosdb</a:t>
            </a:r>
            <a:r>
              <a:rPr lang="en-US" dirty="0"/>
              <a:t> – awesome videos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devblogs.microsoft.com/</a:t>
            </a:r>
            <a:r>
              <a:rPr lang="en-US" dirty="0" err="1">
                <a:hlinkClick r:id="rId6"/>
              </a:rPr>
              <a:t>cosmosdb</a:t>
            </a:r>
            <a:r>
              <a:rPr lang="en-US" dirty="0"/>
              <a:t>– our blog</a:t>
            </a:r>
          </a:p>
        </p:txBody>
      </p:sp>
    </p:spTree>
    <p:extLst>
      <p:ext uri="{BB962C8B-B14F-4D97-AF65-F5344CB8AC3E}">
        <p14:creationId xmlns:p14="http://schemas.microsoft.com/office/powerpoint/2010/main" val="36543461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F3B53C0-DFC1-49E2-8264-9426EB98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084174"/>
            <a:ext cx="11653523" cy="1158793"/>
          </a:xfrm>
        </p:spPr>
        <p:txBody>
          <a:bodyPr/>
          <a:lstStyle/>
          <a:p>
            <a:r>
              <a:rPr lang="en-US" sz="7050"/>
              <a:t>End</a:t>
            </a:r>
            <a:endParaRPr lang="en-US" sz="705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1371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D387-CAE7-4584-9A5E-49CD4054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the operations for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94F5-4CC3-4557-931D-ADA74DFA34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customer</a:t>
            </a:r>
          </a:p>
          <a:p>
            <a:r>
              <a:rPr lang="en-US" dirty="0"/>
              <a:t>Edit a customer</a:t>
            </a:r>
          </a:p>
          <a:p>
            <a:r>
              <a:rPr lang="en-US" dirty="0"/>
              <a:t>Retrieve a customer</a:t>
            </a:r>
          </a:p>
          <a:p>
            <a:endParaRPr lang="en-US" dirty="0"/>
          </a:p>
          <a:p>
            <a:r>
              <a:rPr lang="en-US" dirty="0"/>
              <a:t>Create a product category</a:t>
            </a:r>
          </a:p>
          <a:p>
            <a:r>
              <a:rPr lang="en-US" dirty="0"/>
              <a:t>Edit a product category</a:t>
            </a:r>
          </a:p>
          <a:p>
            <a:r>
              <a:rPr lang="en-US" dirty="0"/>
              <a:t>List all product categories</a:t>
            </a:r>
          </a:p>
          <a:p>
            <a:endParaRPr lang="en-US" dirty="0"/>
          </a:p>
          <a:p>
            <a:r>
              <a:rPr lang="en-US" dirty="0"/>
              <a:t>Create a product tag</a:t>
            </a:r>
          </a:p>
          <a:p>
            <a:r>
              <a:rPr lang="en-US" dirty="0"/>
              <a:t>Edit a product tag</a:t>
            </a:r>
          </a:p>
          <a:p>
            <a:r>
              <a:rPr lang="en-US" dirty="0"/>
              <a:t>List all product tags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BB1E6-1546-42C3-A908-F130C48FD6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a product</a:t>
            </a:r>
          </a:p>
          <a:p>
            <a:r>
              <a:rPr lang="en-US" dirty="0"/>
              <a:t>Edit a product</a:t>
            </a:r>
          </a:p>
          <a:p>
            <a:r>
              <a:rPr lang="en-US" dirty="0"/>
              <a:t>List all products from a category</a:t>
            </a:r>
            <a:br>
              <a:rPr lang="en-US" dirty="0"/>
            </a:br>
            <a:r>
              <a:rPr lang="en-US" sz="2398" dirty="0"/>
              <a:t>(with name of category)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sales order</a:t>
            </a:r>
          </a:p>
          <a:p>
            <a:r>
              <a:rPr lang="en-US" dirty="0"/>
              <a:t>List all sales order for a customer</a:t>
            </a:r>
          </a:p>
          <a:p>
            <a:r>
              <a:rPr lang="en-US" dirty="0"/>
              <a:t>Query top 10 customers by number of sales orders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140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5B3B778-14F5-8246-A9D9-04A8D8071A60}" vid="{C9E98E11-734C-F14F-ADE3-6075149E54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4926</Words>
  <Application>Microsoft Office PowerPoint</Application>
  <PresentationFormat>Widescreen</PresentationFormat>
  <Paragraphs>1021</Paragraphs>
  <Slides>84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Arial</vt:lpstr>
      <vt:lpstr>Calibri</vt:lpstr>
      <vt:lpstr>Calibri Light</vt:lpstr>
      <vt:lpstr>Segoe UI</vt:lpstr>
      <vt:lpstr>Segoe UI Semibold</vt:lpstr>
      <vt:lpstr>Segoe UI Semilight</vt:lpstr>
      <vt:lpstr>Wingdings</vt:lpstr>
      <vt:lpstr>Office Theme</vt:lpstr>
      <vt:lpstr>Azure 1</vt:lpstr>
      <vt:lpstr>Data modeling and partitioning in Azure Cosmos DB</vt:lpstr>
      <vt:lpstr>Session's objectives</vt:lpstr>
      <vt:lpstr>What is Azure Cosmos DB?</vt:lpstr>
      <vt:lpstr>What is Azure Cosmos DB?</vt:lpstr>
      <vt:lpstr>What is Azure Cosmos DB?</vt:lpstr>
      <vt:lpstr>What is Azure Cosmos DB?</vt:lpstr>
      <vt:lpstr>So is Cosmos DB suitable for relational workloads?</vt:lpstr>
      <vt:lpstr>Let's look at a concrete example</vt:lpstr>
      <vt:lpstr>Identifying the operations for our app</vt:lpstr>
      <vt:lpstr>Let’s get started!</vt:lpstr>
      <vt:lpstr>Starting with the Customer entity</vt:lpstr>
      <vt:lpstr>Starting with the Customer entity</vt:lpstr>
      <vt:lpstr>To embed or to reference?</vt:lpstr>
      <vt:lpstr>To embed or to reference?</vt:lpstr>
      <vt:lpstr>Our first entity: Customer</vt:lpstr>
      <vt:lpstr>Customer</vt:lpstr>
      <vt:lpstr>What is partitioning?</vt:lpstr>
      <vt:lpstr>What is partitioning?</vt:lpstr>
      <vt:lpstr>What is partitioning?</vt:lpstr>
      <vt:lpstr>What is partitioning?</vt:lpstr>
      <vt:lpstr>What is partitioning?</vt:lpstr>
      <vt:lpstr>What is partitioning?</vt:lpstr>
      <vt:lpstr>What is partitioning?</vt:lpstr>
      <vt:lpstr>What is partitioning?</vt:lpstr>
      <vt:lpstr>What is partitioning?</vt:lpstr>
      <vt:lpstr>Choosing a partition key for customers</vt:lpstr>
      <vt:lpstr>Choosing a partition key for customers</vt:lpstr>
      <vt:lpstr>Choosing a partition key for customers</vt:lpstr>
      <vt:lpstr>Choosing a partition key for customers</vt:lpstr>
      <vt:lpstr>Demo</vt:lpstr>
      <vt:lpstr>Next: products</vt:lpstr>
      <vt:lpstr>Product category</vt:lpstr>
      <vt:lpstr>Product category</vt:lpstr>
      <vt:lpstr>Product category</vt:lpstr>
      <vt:lpstr>Product category</vt:lpstr>
      <vt:lpstr>Demo</vt:lpstr>
      <vt:lpstr>Next: product tag</vt:lpstr>
      <vt:lpstr>Product tag</vt:lpstr>
      <vt:lpstr>Product tag</vt:lpstr>
      <vt:lpstr>Product tag</vt:lpstr>
      <vt:lpstr>Product tag</vt:lpstr>
      <vt:lpstr>Next: product</vt:lpstr>
      <vt:lpstr>Product</vt:lpstr>
      <vt:lpstr>Products</vt:lpstr>
      <vt:lpstr>Products</vt:lpstr>
      <vt:lpstr>Products</vt:lpstr>
      <vt:lpstr>Products</vt:lpstr>
      <vt:lpstr>Products: how to return category and tag names?</vt:lpstr>
      <vt:lpstr>Introducing denormalization</vt:lpstr>
      <vt:lpstr>Products: denormalizing category and tag names</vt:lpstr>
      <vt:lpstr>Demo</vt:lpstr>
      <vt:lpstr>Products: keeping everything in sync</vt:lpstr>
      <vt:lpstr>Cosmos DB's change feed</vt:lpstr>
      <vt:lpstr>Products: keeping everything in sync</vt:lpstr>
      <vt:lpstr>Demo</vt:lpstr>
      <vt:lpstr>Next: sales orders</vt:lpstr>
      <vt:lpstr>Sales orders</vt:lpstr>
      <vt:lpstr>Sales orders</vt:lpstr>
      <vt:lpstr>Sales orders</vt:lpstr>
      <vt:lpstr>Sales orders</vt:lpstr>
      <vt:lpstr>Sales orders</vt:lpstr>
      <vt:lpstr>Sales orders</vt:lpstr>
      <vt:lpstr>Sales orders</vt:lpstr>
      <vt:lpstr>Mixing entities in the same container?</vt:lpstr>
      <vt:lpstr>Sales orders</vt:lpstr>
      <vt:lpstr>Sales orders: mixing with customers</vt:lpstr>
      <vt:lpstr>Sales orders: mixing with customers</vt:lpstr>
      <vt:lpstr>Sales orders: mixing with customers</vt:lpstr>
      <vt:lpstr>Sales orders: mixing with customers</vt:lpstr>
      <vt:lpstr>Sales orders</vt:lpstr>
      <vt:lpstr>Demo</vt:lpstr>
      <vt:lpstr>Sales orders</vt:lpstr>
      <vt:lpstr>Denormalizing the count of sales orders per customer</vt:lpstr>
      <vt:lpstr>Denormalizing the count of sales orders per customer</vt:lpstr>
      <vt:lpstr>Denormalizing the count of sales orders per customer</vt:lpstr>
      <vt:lpstr>Denormalizing the count of sales orders per customer</vt:lpstr>
      <vt:lpstr>Sales orders</vt:lpstr>
      <vt:lpstr>Demo</vt:lpstr>
      <vt:lpstr>Our final design</vt:lpstr>
      <vt:lpstr>Our final design</vt:lpstr>
      <vt:lpstr>Our final design, optimized!</vt:lpstr>
      <vt:lpstr>Key takeaways</vt:lpstr>
      <vt:lpstr>Going further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2021-03-12T20:07:06Z</dcterms:created>
  <dcterms:modified xsi:type="dcterms:W3CDTF">2021-09-21T15:59:45Z</dcterms:modified>
</cp:coreProperties>
</file>