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47481941" r:id="rId2"/>
    <p:sldId id="214748194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B90F1-125F-4F5B-B9D1-D7F8D8BAA9D2}" v="623" dt="2024-12-11T00:39:1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p Kaya" userId="0c0ce637-0646-468c-9a05-487031180041" providerId="ADAL" clId="{F34B90F1-125F-4F5B-B9D1-D7F8D8BAA9D2}"/>
    <pc:docChg chg="custSel addSld delSld modSld sldOrd">
      <pc:chgData name="Alp Kaya" userId="0c0ce637-0646-468c-9a05-487031180041" providerId="ADAL" clId="{F34B90F1-125F-4F5B-B9D1-D7F8D8BAA9D2}" dt="2024-12-11T00:39:19.514" v="1119" actId="1076"/>
      <pc:docMkLst>
        <pc:docMk/>
      </pc:docMkLst>
      <pc:sldChg chg="modSp mod">
        <pc:chgData name="Alp Kaya" userId="0c0ce637-0646-468c-9a05-487031180041" providerId="ADAL" clId="{F34B90F1-125F-4F5B-B9D1-D7F8D8BAA9D2}" dt="2024-12-11T00:26:02.855" v="452" actId="20577"/>
        <pc:sldMkLst>
          <pc:docMk/>
          <pc:sldMk cId="3412814059" sldId="256"/>
        </pc:sldMkLst>
        <pc:spChg chg="mod">
          <ac:chgData name="Alp Kaya" userId="0c0ce637-0646-468c-9a05-487031180041" providerId="ADAL" clId="{F34B90F1-125F-4F5B-B9D1-D7F8D8BAA9D2}" dt="2024-12-11T00:26:02.855" v="452" actId="20577"/>
          <ac:spMkLst>
            <pc:docMk/>
            <pc:sldMk cId="3412814059" sldId="256"/>
            <ac:spMk id="3" creationId="{4EC9DD3A-F0C8-9C69-18E9-72E64D4EF108}"/>
          </ac:spMkLst>
        </pc:spChg>
        <pc:picChg chg="mod">
          <ac:chgData name="Alp Kaya" userId="0c0ce637-0646-468c-9a05-487031180041" providerId="ADAL" clId="{F34B90F1-125F-4F5B-B9D1-D7F8D8BAA9D2}" dt="2024-12-03T16:47:14.211" v="416" actId="108"/>
          <ac:picMkLst>
            <pc:docMk/>
            <pc:sldMk cId="3412814059" sldId="256"/>
            <ac:picMk id="4" creationId="{A9B368FF-E83D-AA87-E4CF-D8E1B3498C42}"/>
          </ac:picMkLst>
        </pc:picChg>
        <pc:picChg chg="mod">
          <ac:chgData name="Alp Kaya" userId="0c0ce637-0646-468c-9a05-487031180041" providerId="ADAL" clId="{F34B90F1-125F-4F5B-B9D1-D7F8D8BAA9D2}" dt="2024-12-03T16:47:02.419" v="415" actId="1076"/>
          <ac:picMkLst>
            <pc:docMk/>
            <pc:sldMk cId="3412814059" sldId="256"/>
            <ac:picMk id="6" creationId="{13D0DC24-C200-8E62-224D-C65C7FC0F3A1}"/>
          </ac:picMkLst>
        </pc:picChg>
      </pc:sldChg>
      <pc:sldChg chg="addSp delSp modSp mod">
        <pc:chgData name="Alp Kaya" userId="0c0ce637-0646-468c-9a05-487031180041" providerId="ADAL" clId="{F34B90F1-125F-4F5B-B9D1-D7F8D8BAA9D2}" dt="2024-12-03T01:06:28.621" v="63" actId="20577"/>
        <pc:sldMkLst>
          <pc:docMk/>
          <pc:sldMk cId="3305950324" sldId="257"/>
        </pc:sldMkLst>
        <pc:spChg chg="mod">
          <ac:chgData name="Alp Kaya" userId="0c0ce637-0646-468c-9a05-487031180041" providerId="ADAL" clId="{F34B90F1-125F-4F5B-B9D1-D7F8D8BAA9D2}" dt="2024-12-03T01:06:28.621" v="63" actId="20577"/>
          <ac:spMkLst>
            <pc:docMk/>
            <pc:sldMk cId="3305950324" sldId="257"/>
            <ac:spMk id="3" creationId="{D1C895BC-0A13-5048-8049-5C23A280FC52}"/>
          </ac:spMkLst>
        </pc:spChg>
        <pc:picChg chg="add mod">
          <ac:chgData name="Alp Kaya" userId="0c0ce637-0646-468c-9a05-487031180041" providerId="ADAL" clId="{F34B90F1-125F-4F5B-B9D1-D7F8D8BAA9D2}" dt="2024-12-03T01:06:25.296" v="62" actId="108"/>
          <ac:picMkLst>
            <pc:docMk/>
            <pc:sldMk cId="3305950324" sldId="257"/>
            <ac:picMk id="4" creationId="{FF9C8553-C137-7C0F-E716-5E891ABC56C7}"/>
          </ac:picMkLst>
        </pc:picChg>
      </pc:sldChg>
      <pc:sldChg chg="addSp delSp modSp mod">
        <pc:chgData name="Alp Kaya" userId="0c0ce637-0646-468c-9a05-487031180041" providerId="ADAL" clId="{F34B90F1-125F-4F5B-B9D1-D7F8D8BAA9D2}" dt="2024-12-10T23:57:41.579" v="417" actId="1076"/>
        <pc:sldMkLst>
          <pc:docMk/>
          <pc:sldMk cId="2465642759" sldId="258"/>
        </pc:sldMkLst>
        <pc:spChg chg="add mod">
          <ac:chgData name="Alp Kaya" userId="0c0ce637-0646-468c-9a05-487031180041" providerId="ADAL" clId="{F34B90F1-125F-4F5B-B9D1-D7F8D8BAA9D2}" dt="2024-12-03T01:08:34.487" v="145" actId="6549"/>
          <ac:spMkLst>
            <pc:docMk/>
            <pc:sldMk cId="2465642759" sldId="258"/>
            <ac:spMk id="4" creationId="{90D3F083-53CF-0497-2EB9-EF73A5E708A9}"/>
          </ac:spMkLst>
        </pc:spChg>
        <pc:picChg chg="add mod">
          <ac:chgData name="Alp Kaya" userId="0c0ce637-0646-468c-9a05-487031180041" providerId="ADAL" clId="{F34B90F1-125F-4F5B-B9D1-D7F8D8BAA9D2}" dt="2024-12-10T23:57:41.579" v="417" actId="1076"/>
          <ac:picMkLst>
            <pc:docMk/>
            <pc:sldMk cId="2465642759" sldId="258"/>
            <ac:picMk id="5" creationId="{27F10BAE-4995-3BC6-D2FC-F12C0042E09E}"/>
          </ac:picMkLst>
        </pc:picChg>
      </pc:sldChg>
      <pc:sldChg chg="addSp delSp modSp mod">
        <pc:chgData name="Alp Kaya" userId="0c0ce637-0646-468c-9a05-487031180041" providerId="ADAL" clId="{F34B90F1-125F-4F5B-B9D1-D7F8D8BAA9D2}" dt="2024-12-03T01:10:28.034" v="292" actId="108"/>
        <pc:sldMkLst>
          <pc:docMk/>
          <pc:sldMk cId="4120800791" sldId="259"/>
        </pc:sldMkLst>
        <pc:spChg chg="add mod">
          <ac:chgData name="Alp Kaya" userId="0c0ce637-0646-468c-9a05-487031180041" providerId="ADAL" clId="{F34B90F1-125F-4F5B-B9D1-D7F8D8BAA9D2}" dt="2024-12-03T01:09:42.531" v="241" actId="6549"/>
          <ac:spMkLst>
            <pc:docMk/>
            <pc:sldMk cId="4120800791" sldId="259"/>
            <ac:spMk id="4" creationId="{B58FBAC7-ACAB-182D-916A-68B544E720AC}"/>
          </ac:spMkLst>
        </pc:spChg>
        <pc:picChg chg="add mod">
          <ac:chgData name="Alp Kaya" userId="0c0ce637-0646-468c-9a05-487031180041" providerId="ADAL" clId="{F34B90F1-125F-4F5B-B9D1-D7F8D8BAA9D2}" dt="2024-12-03T01:10:28.034" v="292" actId="108"/>
          <ac:picMkLst>
            <pc:docMk/>
            <pc:sldMk cId="4120800791" sldId="259"/>
            <ac:picMk id="5" creationId="{1BFACA10-A272-C699-679A-4EB2F2EEFE54}"/>
          </ac:picMkLst>
        </pc:picChg>
      </pc:sldChg>
      <pc:sldChg chg="addSp delSp modSp mod">
        <pc:chgData name="Alp Kaya" userId="0c0ce637-0646-468c-9a05-487031180041" providerId="ADAL" clId="{F34B90F1-125F-4F5B-B9D1-D7F8D8BAA9D2}" dt="2024-12-03T01:10:31.151" v="293" actId="108"/>
        <pc:sldMkLst>
          <pc:docMk/>
          <pc:sldMk cId="3614963555" sldId="260"/>
        </pc:sldMkLst>
        <pc:spChg chg="add mod">
          <ac:chgData name="Alp Kaya" userId="0c0ce637-0646-468c-9a05-487031180041" providerId="ADAL" clId="{F34B90F1-125F-4F5B-B9D1-D7F8D8BAA9D2}" dt="2024-12-03T01:10:03.948" v="285" actId="6549"/>
          <ac:spMkLst>
            <pc:docMk/>
            <pc:sldMk cId="3614963555" sldId="260"/>
            <ac:spMk id="4" creationId="{99F228C2-4F10-E6C2-EB6D-5A847B8A16E4}"/>
          </ac:spMkLst>
        </pc:spChg>
        <pc:picChg chg="add mod">
          <ac:chgData name="Alp Kaya" userId="0c0ce637-0646-468c-9a05-487031180041" providerId="ADAL" clId="{F34B90F1-125F-4F5B-B9D1-D7F8D8BAA9D2}" dt="2024-12-03T01:10:31.151" v="293" actId="108"/>
          <ac:picMkLst>
            <pc:docMk/>
            <pc:sldMk cId="3614963555" sldId="260"/>
            <ac:picMk id="5" creationId="{40590D7B-3B37-5C57-A821-3AEF25AD2482}"/>
          </ac:picMkLst>
        </pc:picChg>
      </pc:sldChg>
      <pc:sldChg chg="addSp delSp modSp mod">
        <pc:chgData name="Alp Kaya" userId="0c0ce637-0646-468c-9a05-487031180041" providerId="ADAL" clId="{F34B90F1-125F-4F5B-B9D1-D7F8D8BAA9D2}" dt="2024-12-03T01:12:14.877" v="306" actId="1076"/>
        <pc:sldMkLst>
          <pc:docMk/>
          <pc:sldMk cId="2849420402" sldId="261"/>
        </pc:sldMkLst>
        <pc:spChg chg="add mod">
          <ac:chgData name="Alp Kaya" userId="0c0ce637-0646-468c-9a05-487031180041" providerId="ADAL" clId="{F34B90F1-125F-4F5B-B9D1-D7F8D8BAA9D2}" dt="2024-12-03T01:12:05.656" v="301" actId="27636"/>
          <ac:spMkLst>
            <pc:docMk/>
            <pc:sldMk cId="2849420402" sldId="261"/>
            <ac:spMk id="4" creationId="{29FE0D23-5506-3149-D156-A9C35DB2BBBE}"/>
          </ac:spMkLst>
        </pc:spChg>
        <pc:picChg chg="add mod">
          <ac:chgData name="Alp Kaya" userId="0c0ce637-0646-468c-9a05-487031180041" providerId="ADAL" clId="{F34B90F1-125F-4F5B-B9D1-D7F8D8BAA9D2}" dt="2024-12-03T01:12:14.877" v="306" actId="1076"/>
          <ac:picMkLst>
            <pc:docMk/>
            <pc:sldMk cId="2849420402" sldId="261"/>
            <ac:picMk id="5" creationId="{31907464-57D7-9CD0-DC1E-4132CF62237D}"/>
          </ac:picMkLst>
        </pc:picChg>
      </pc:sldChg>
      <pc:sldChg chg="addSp delSp modSp add mod">
        <pc:chgData name="Alp Kaya" userId="0c0ce637-0646-468c-9a05-487031180041" providerId="ADAL" clId="{F34B90F1-125F-4F5B-B9D1-D7F8D8BAA9D2}" dt="2024-12-03T01:14:43.899" v="345" actId="14100"/>
        <pc:sldMkLst>
          <pc:docMk/>
          <pc:sldMk cId="4254028907" sldId="262"/>
        </pc:sldMkLst>
        <pc:spChg chg="mod">
          <ac:chgData name="Alp Kaya" userId="0c0ce637-0646-468c-9a05-487031180041" providerId="ADAL" clId="{F34B90F1-125F-4F5B-B9D1-D7F8D8BAA9D2}" dt="2024-12-03T01:13:53.505" v="334" actId="20577"/>
          <ac:spMkLst>
            <pc:docMk/>
            <pc:sldMk cId="4254028907" sldId="262"/>
            <ac:spMk id="4" creationId="{E3825F58-F4FD-302F-CEB5-3F7B96824493}"/>
          </ac:spMkLst>
        </pc:spChg>
        <pc:picChg chg="add mod">
          <ac:chgData name="Alp Kaya" userId="0c0ce637-0646-468c-9a05-487031180041" providerId="ADAL" clId="{F34B90F1-125F-4F5B-B9D1-D7F8D8BAA9D2}" dt="2024-12-03T01:14:43.899" v="345" actId="14100"/>
          <ac:picMkLst>
            <pc:docMk/>
            <pc:sldMk cId="4254028907" sldId="262"/>
            <ac:picMk id="2" creationId="{F3303D6C-BB68-2C1F-6261-5ED5DFE074C6}"/>
          </ac:picMkLst>
        </pc:picChg>
      </pc:sldChg>
      <pc:sldChg chg="modSp add mod">
        <pc:chgData name="Alp Kaya" userId="0c0ce637-0646-468c-9a05-487031180041" providerId="ADAL" clId="{F34B90F1-125F-4F5B-B9D1-D7F8D8BAA9D2}" dt="2024-12-03T01:15:16.707" v="391" actId="20577"/>
        <pc:sldMkLst>
          <pc:docMk/>
          <pc:sldMk cId="3003153431" sldId="263"/>
        </pc:sldMkLst>
        <pc:spChg chg="mod">
          <ac:chgData name="Alp Kaya" userId="0c0ce637-0646-468c-9a05-487031180041" providerId="ADAL" clId="{F34B90F1-125F-4F5B-B9D1-D7F8D8BAA9D2}" dt="2024-12-03T01:15:16.707" v="391" actId="20577"/>
          <ac:spMkLst>
            <pc:docMk/>
            <pc:sldMk cId="3003153431" sldId="263"/>
            <ac:spMk id="4" creationId="{CF530B5A-F0DA-DDC6-9D81-C1C0FF17E80B}"/>
          </ac:spMkLst>
        </pc:spChg>
      </pc:sldChg>
      <pc:sldChg chg="modSp add del mod">
        <pc:chgData name="Alp Kaya" userId="0c0ce637-0646-468c-9a05-487031180041" providerId="ADAL" clId="{F34B90F1-125F-4F5B-B9D1-D7F8D8BAA9D2}" dt="2024-12-03T01:16:04.823" v="413" actId="47"/>
        <pc:sldMkLst>
          <pc:docMk/>
          <pc:sldMk cId="215028370" sldId="264"/>
        </pc:sldMkLst>
      </pc:sldChg>
      <pc:sldChg chg="delSp modSp new del mod ord">
        <pc:chgData name="Alp Kaya" userId="0c0ce637-0646-468c-9a05-487031180041" providerId="ADAL" clId="{F34B90F1-125F-4F5B-B9D1-D7F8D8BAA9D2}" dt="2024-12-11T00:27:08.715" v="489" actId="47"/>
        <pc:sldMkLst>
          <pc:docMk/>
          <pc:sldMk cId="2057022761" sldId="264"/>
        </pc:sldMkLst>
        <pc:spChg chg="mod">
          <ac:chgData name="Alp Kaya" userId="0c0ce637-0646-468c-9a05-487031180041" providerId="ADAL" clId="{F34B90F1-125F-4F5B-B9D1-D7F8D8BAA9D2}" dt="2024-12-11T00:26:20.450" v="487" actId="20577"/>
          <ac:spMkLst>
            <pc:docMk/>
            <pc:sldMk cId="2057022761" sldId="264"/>
            <ac:spMk id="2" creationId="{B8FE10EB-FB86-C180-5318-37A22E5A3E87}"/>
          </ac:spMkLst>
        </pc:spChg>
        <pc:spChg chg="del">
          <ac:chgData name="Alp Kaya" userId="0c0ce637-0646-468c-9a05-487031180041" providerId="ADAL" clId="{F34B90F1-125F-4F5B-B9D1-D7F8D8BAA9D2}" dt="2024-12-11T00:26:23.164" v="488" actId="478"/>
          <ac:spMkLst>
            <pc:docMk/>
            <pc:sldMk cId="2057022761" sldId="264"/>
            <ac:spMk id="3" creationId="{36008143-5E0A-2B92-B362-9E0F61943F48}"/>
          </ac:spMkLst>
        </pc:spChg>
      </pc:sldChg>
      <pc:sldChg chg="addSp modSp mod modAnim">
        <pc:chgData name="Alp Kaya" userId="0c0ce637-0646-468c-9a05-487031180041" providerId="ADAL" clId="{F34B90F1-125F-4F5B-B9D1-D7F8D8BAA9D2}" dt="2024-12-11T00:28:43.775" v="565" actId="1076"/>
        <pc:sldMkLst>
          <pc:docMk/>
          <pc:sldMk cId="15407181" sldId="2147481941"/>
        </pc:sldMkLst>
        <pc:spChg chg="add mod">
          <ac:chgData name="Alp Kaya" userId="0c0ce637-0646-468c-9a05-487031180041" providerId="ADAL" clId="{F34B90F1-125F-4F5B-B9D1-D7F8D8BAA9D2}" dt="2024-12-11T00:27:53.679" v="493" actId="207"/>
          <ac:spMkLst>
            <pc:docMk/>
            <pc:sldMk cId="15407181" sldId="2147481941"/>
            <ac:spMk id="2" creationId="{DE2144B3-3EB6-1F2D-B161-15A8078D75A2}"/>
          </ac:spMkLst>
        </pc:spChg>
        <pc:spChg chg="add mod">
          <ac:chgData name="Alp Kaya" userId="0c0ce637-0646-468c-9a05-487031180041" providerId="ADAL" clId="{F34B90F1-125F-4F5B-B9D1-D7F8D8BAA9D2}" dt="2024-12-11T00:28:43.775" v="565" actId="1076"/>
          <ac:spMkLst>
            <pc:docMk/>
            <pc:sldMk cId="15407181" sldId="2147481941"/>
            <ac:spMk id="5" creationId="{9D657237-0BCB-82A9-7E84-00BBECB6D4C8}"/>
          </ac:spMkLst>
        </pc:spChg>
      </pc:sldChg>
      <pc:sldChg chg="addSp modSp new mod modAnim">
        <pc:chgData name="Alp Kaya" userId="0c0ce637-0646-468c-9a05-487031180041" providerId="ADAL" clId="{F34B90F1-125F-4F5B-B9D1-D7F8D8BAA9D2}" dt="2024-12-11T00:39:19.514" v="1119" actId="1076"/>
        <pc:sldMkLst>
          <pc:docMk/>
          <pc:sldMk cId="2483668249" sldId="2147481942"/>
        </pc:sldMkLst>
        <pc:spChg chg="add mod">
          <ac:chgData name="Alp Kaya" userId="0c0ce637-0646-468c-9a05-487031180041" providerId="ADAL" clId="{F34B90F1-125F-4F5B-B9D1-D7F8D8BAA9D2}" dt="2024-12-11T00:37:06.795" v="740" actId="20577"/>
          <ac:spMkLst>
            <pc:docMk/>
            <pc:sldMk cId="2483668249" sldId="2147481942"/>
            <ac:spMk id="2" creationId="{F0BB32BE-5BF0-2D70-F7BA-7A1530743FFC}"/>
          </ac:spMkLst>
        </pc:spChg>
        <pc:spChg chg="add mod">
          <ac:chgData name="Alp Kaya" userId="0c0ce637-0646-468c-9a05-487031180041" providerId="ADAL" clId="{F34B90F1-125F-4F5B-B9D1-D7F8D8BAA9D2}" dt="2024-12-11T00:39:19.514" v="1119" actId="1076"/>
          <ac:spMkLst>
            <pc:docMk/>
            <pc:sldMk cId="2483668249" sldId="2147481942"/>
            <ac:spMk id="3" creationId="{E6606F63-A70A-6ED5-E53F-B56B592EEB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91BAE-8916-4A33-B746-813470A37B7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11B5-53A3-4C80-88DC-8328F303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E6D5-4EB0-D97F-F660-9E6BF80F0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34441-C014-FF27-5C2E-A977052E6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431E1B-4582-167D-70A0-4D5B0843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ALP </a:t>
            </a:r>
            <a:br>
              <a:rPr lang="en-US"/>
            </a:br>
            <a:r>
              <a:rPr lang="en-US"/>
              <a:t>Key Takeaways / August 2024:</a:t>
            </a:r>
          </a:p>
          <a:p>
            <a:r>
              <a:rPr lang="en-US"/>
              <a:t>S3 bucket / copying for 100’s of customers in S3 buckets</a:t>
            </a:r>
          </a:p>
          <a:p>
            <a:r>
              <a:rPr lang="en-US"/>
              <a:t>On-going maintenance of that / </a:t>
            </a:r>
          </a:p>
          <a:p>
            <a:r>
              <a:rPr lang="en-US"/>
              <a:t>S3 bucket / majority of customers would take it / download it into Power BI and or Tableau</a:t>
            </a:r>
          </a:p>
          <a:p>
            <a:r>
              <a:rPr lang="en-US"/>
              <a:t>This new solution would shortcut all maintenance / allow to meet users where they are </a:t>
            </a:r>
          </a:p>
          <a:p>
            <a:r>
              <a:rPr lang="en-US"/>
              <a:t>Competitive advantage for us – its insane not to take advantage of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4554-8F33-6DAE-6895-9C3F37C7D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BDD-3AD4-4199-A83C-EB0FF3B76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5E1-875E-BED1-5E7B-BE5A55745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6BEB-3B78-C976-0224-8A515236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FBD-C91B-A7C6-97D8-3E44AF4A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7071-1866-169F-95E8-4F489078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7769-4FA5-E53E-BF3B-3838311F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F05F-30E0-D09B-C282-6F6BA305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0C75-BD09-A98D-A941-27E98B66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B6CF-535F-BBD1-25BF-14C720DD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DE79-036F-A8A6-A29C-B7EF745F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69A0-957E-D4EB-2F1D-0C8AE8E2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88CCD-B8BE-7ADA-5DFD-798FDD1E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CC375-8224-1D0A-8CEF-467C88E8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B4E5-35C6-768C-1781-2EDD768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AC56-A38A-5329-3D16-3FD62380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4C4B-90BC-23EC-C2E8-52660ED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5F53-E241-3AE1-79C7-CD43F947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7F5F-99FA-1E5E-870D-34567885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98D3-9EC7-A7A8-CAB1-F417B71A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23B8-FBBC-35A1-C790-F2FF61F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5A06-C77D-8B7A-AA63-A33D8B3B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2767-6472-6766-764A-64FCC45A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459A6-E361-297A-02A6-1637C9CF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31A1-7810-1E8F-C3AE-D4ADCE87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C9BE-BDF7-3F27-5F57-4F1A20A0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C097-95A9-9122-04D7-956CC4D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6E7A-894B-22C3-386B-28DBAF1D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EE3E-92C2-3078-E32E-6CC377D0D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505F6-5B57-CF24-3EB2-7EF011A6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02C9-5914-A1AE-1F56-33B1DCED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EFD08-274C-2CA1-9E20-88F4AFB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9817A-5794-973F-5AFA-B4B73D8B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4DA1-7016-6014-EFEC-4E22BDB2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1B69-2081-7C4E-81F7-A4AC81D8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7FAA-5C80-4D10-75C2-A5A76CA9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ECB3F-4B50-8A8C-F7A8-74FA4D86E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37341-B9D1-3F61-5F01-5A06C1125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742D9-BC47-58B4-B8E3-3053F4B6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195DC-088C-CB09-23A1-3A43F872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33E48-F85B-33E2-3EEC-57E33224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C4C0-2623-D554-2FFA-ABA6C0A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29AB0-B912-17D5-F7C0-36C5FA05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74A37-062A-136A-F2A0-BAC79CB3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250AF-D776-F880-98EF-C2A88DB4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93F11-B85E-8539-AA4B-7CA4235E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05238-204C-A269-B027-28A5A438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0AEA2-8AAE-F56C-3415-C8668EF9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5AA4-1368-5BE7-56F7-140C3E91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57D4-3769-9FC1-A685-70484622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07073-D8C8-18C0-52A1-42D6D92B4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F42B-38E8-72DF-B004-50946874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EC5EB-EF33-2558-75A2-DB0E8D73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927F-E32A-B1F9-7618-AB3E135C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D258-2710-0F73-AAC4-631DE0F1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581BB-4915-982C-ACC7-D7D4A4F01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DEE86-FFCE-DF4C-8C22-965B3F9EB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C48D-FE93-DB79-5640-21D820B6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1DB1-F322-7980-F4E8-623EE3A3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19B0-D682-15C1-E794-55D0082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8AB8D-BF72-75DC-B6EE-0251448D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FE5D-C987-65D2-84AA-996D50DF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A447-62D8-09CA-50D4-2507E9FB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63ACF-1EC1-41BD-99B3-6CB91BBBE20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8BB-0C62-96DA-BEB6-23C399EEC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093F-7937-092E-4C3C-1510E3AF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78415-B40F-4B74-8817-2D0184D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zureCosmosDB/CosmosAIGraph/tree/ma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A9AF-22B4-B023-52FE-01F762BA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50">
            <a:extLst>
              <a:ext uri="{FF2B5EF4-FFF2-40B4-BE49-F238E27FC236}">
                <a16:creationId xmlns:a16="http://schemas.microsoft.com/office/drawing/2014/main" id="{D52CAEE8-1F16-2274-8B8C-E573FF56D7B7}"/>
              </a:ext>
            </a:extLst>
          </p:cNvPr>
          <p:cNvSpPr txBox="1">
            <a:spLocks/>
          </p:cNvSpPr>
          <p:nvPr/>
        </p:nvSpPr>
        <p:spPr>
          <a:xfrm>
            <a:off x="2187439" y="299673"/>
            <a:ext cx="7817122" cy="12091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defRPr/>
            </a:pPr>
            <a:r>
              <a:rPr lang="en-US" sz="3529" b="1" spc="0" dirty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latin typeface="Segoe UI Semibold"/>
                <a:cs typeface="Segoe UI"/>
              </a:rPr>
              <a:t>Chat History Analytics + AI Semantic Cache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66E1470-0054-28DD-F7A5-EDC6DA0A9D20}"/>
              </a:ext>
            </a:extLst>
          </p:cNvPr>
          <p:cNvSpPr/>
          <p:nvPr/>
        </p:nvSpPr>
        <p:spPr>
          <a:xfrm>
            <a:off x="4236354" y="2724794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EC5E3-A0E7-6A43-D61E-F64F2E3883D6}"/>
              </a:ext>
            </a:extLst>
          </p:cNvPr>
          <p:cNvSpPr/>
          <p:nvPr/>
        </p:nvSpPr>
        <p:spPr>
          <a:xfrm>
            <a:off x="4236354" y="3429000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EACF26-564A-1459-0293-61A46066B91A}"/>
              </a:ext>
            </a:extLst>
          </p:cNvPr>
          <p:cNvSpPr/>
          <p:nvPr/>
        </p:nvSpPr>
        <p:spPr>
          <a:xfrm>
            <a:off x="4236354" y="4122732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blue logo with black text&#10;&#10;Description automatically generated">
            <a:extLst>
              <a:ext uri="{FF2B5EF4-FFF2-40B4-BE49-F238E27FC236}">
                <a16:creationId xmlns:a16="http://schemas.microsoft.com/office/drawing/2014/main" id="{D27A1E76-011B-8384-2D6C-9A99F92E0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04" y="3051037"/>
            <a:ext cx="993436" cy="1240558"/>
          </a:xfrm>
          <a:prstGeom prst="rect">
            <a:avLst/>
          </a:prstGeom>
        </p:spPr>
      </p:pic>
      <p:sp>
        <p:nvSpPr>
          <p:cNvPr id="31" name="Title 50">
            <a:extLst>
              <a:ext uri="{FF2B5EF4-FFF2-40B4-BE49-F238E27FC236}">
                <a16:creationId xmlns:a16="http://schemas.microsoft.com/office/drawing/2014/main" id="{EA4F71EE-5181-E109-C227-D57B5C1D8DC1}"/>
              </a:ext>
            </a:extLst>
          </p:cNvPr>
          <p:cNvSpPr txBox="1">
            <a:spLocks/>
          </p:cNvSpPr>
          <p:nvPr/>
        </p:nvSpPr>
        <p:spPr>
          <a:xfrm>
            <a:off x="9654673" y="4894631"/>
            <a:ext cx="1913026" cy="6769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r>
              <a:rPr lang="en-US" sz="1800" dirty="0"/>
              <a:t>Fully Packaged Analytics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208785B-2B8D-8899-4989-E7E563F40B32}"/>
              </a:ext>
            </a:extLst>
          </p:cNvPr>
          <p:cNvSpPr/>
          <p:nvPr/>
        </p:nvSpPr>
        <p:spPr>
          <a:xfrm>
            <a:off x="7676126" y="2681423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070E76C-B29C-12A0-DA26-E1ABCC6904B5}"/>
              </a:ext>
            </a:extLst>
          </p:cNvPr>
          <p:cNvSpPr/>
          <p:nvPr/>
        </p:nvSpPr>
        <p:spPr>
          <a:xfrm>
            <a:off x="7676126" y="3385629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ABFDDF-8DD9-0BEA-898B-26D9304ED5AF}"/>
              </a:ext>
            </a:extLst>
          </p:cNvPr>
          <p:cNvSpPr/>
          <p:nvPr/>
        </p:nvSpPr>
        <p:spPr>
          <a:xfrm>
            <a:off x="7676126" y="4079361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logo of a company&#10;&#10;Description automatically generated">
            <a:extLst>
              <a:ext uri="{FF2B5EF4-FFF2-40B4-BE49-F238E27FC236}">
                <a16:creationId xmlns:a16="http://schemas.microsoft.com/office/drawing/2014/main" id="{24D713E3-FF00-DA21-2078-B53FDEA15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28" y="845574"/>
            <a:ext cx="1169604" cy="116960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BCF59BD-6520-214F-DB6F-31FA698F0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6135" y="2892816"/>
            <a:ext cx="1671177" cy="1671177"/>
          </a:xfrm>
          <a:prstGeom prst="rect">
            <a:avLst/>
          </a:prstGeom>
        </p:spPr>
      </p:pic>
      <p:sp>
        <p:nvSpPr>
          <p:cNvPr id="25" name="Title 50">
            <a:extLst>
              <a:ext uri="{FF2B5EF4-FFF2-40B4-BE49-F238E27FC236}">
                <a16:creationId xmlns:a16="http://schemas.microsoft.com/office/drawing/2014/main" id="{DEF59F1E-C871-4A32-464A-CACF19E91701}"/>
              </a:ext>
            </a:extLst>
          </p:cNvPr>
          <p:cNvSpPr txBox="1">
            <a:spLocks/>
          </p:cNvSpPr>
          <p:nvPr/>
        </p:nvSpPr>
        <p:spPr>
          <a:xfrm>
            <a:off x="1767492" y="4900062"/>
            <a:ext cx="1476617" cy="3999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r>
              <a:rPr lang="en-US" sz="1800" dirty="0"/>
              <a:t>Chat History</a:t>
            </a:r>
          </a:p>
        </p:txBody>
      </p:sp>
      <p:pic>
        <p:nvPicPr>
          <p:cNvPr id="26" name="Graphic 25" descr="User outline">
            <a:extLst>
              <a:ext uri="{FF2B5EF4-FFF2-40B4-BE49-F238E27FC236}">
                <a16:creationId xmlns:a16="http://schemas.microsoft.com/office/drawing/2014/main" id="{B03F7BC6-960C-9CC2-CD5C-8C6ACEBFB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904251"/>
            <a:ext cx="914400" cy="914400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6954F189-A39C-B1D0-18DE-B971F5F47C3B}"/>
              </a:ext>
            </a:extLst>
          </p:cNvPr>
          <p:cNvSpPr/>
          <p:nvPr/>
        </p:nvSpPr>
        <p:spPr>
          <a:xfrm>
            <a:off x="914400" y="1417236"/>
            <a:ext cx="781427" cy="245422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50">
            <a:extLst>
              <a:ext uri="{FF2B5EF4-FFF2-40B4-BE49-F238E27FC236}">
                <a16:creationId xmlns:a16="http://schemas.microsoft.com/office/drawing/2014/main" id="{151C8857-0366-BD1C-2381-4BDCAF135C5F}"/>
              </a:ext>
            </a:extLst>
          </p:cNvPr>
          <p:cNvSpPr txBox="1">
            <a:spLocks/>
          </p:cNvSpPr>
          <p:nvPr/>
        </p:nvSpPr>
        <p:spPr>
          <a:xfrm>
            <a:off x="3847014" y="4900062"/>
            <a:ext cx="1476617" cy="3999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r>
              <a:rPr lang="en-US" sz="1800" dirty="0"/>
              <a:t>Mirroring</a:t>
            </a:r>
          </a:p>
        </p:txBody>
      </p:sp>
      <p:sp>
        <p:nvSpPr>
          <p:cNvPr id="32" name="Title 50">
            <a:extLst>
              <a:ext uri="{FF2B5EF4-FFF2-40B4-BE49-F238E27FC236}">
                <a16:creationId xmlns:a16="http://schemas.microsoft.com/office/drawing/2014/main" id="{F1ECBCC4-C730-0FFD-E7C4-8320A81D75D9}"/>
              </a:ext>
            </a:extLst>
          </p:cNvPr>
          <p:cNvSpPr txBox="1">
            <a:spLocks/>
          </p:cNvSpPr>
          <p:nvPr/>
        </p:nvSpPr>
        <p:spPr>
          <a:xfrm>
            <a:off x="5820203" y="4894631"/>
            <a:ext cx="1476617" cy="3999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r>
              <a:rPr lang="en-US" sz="1800" dirty="0"/>
              <a:t>Storage</a:t>
            </a: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C9777311-8518-9A72-0643-ED0A7A47B039}"/>
              </a:ext>
            </a:extLst>
          </p:cNvPr>
          <p:cNvSpPr/>
          <p:nvPr/>
        </p:nvSpPr>
        <p:spPr>
          <a:xfrm rot="5400000">
            <a:off x="2237797" y="2265535"/>
            <a:ext cx="781427" cy="245422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50">
            <a:extLst>
              <a:ext uri="{FF2B5EF4-FFF2-40B4-BE49-F238E27FC236}">
                <a16:creationId xmlns:a16="http://schemas.microsoft.com/office/drawing/2014/main" id="{75C90019-4D22-C208-C036-FBFE6D5EA3FA}"/>
              </a:ext>
            </a:extLst>
          </p:cNvPr>
          <p:cNvSpPr txBox="1">
            <a:spLocks/>
          </p:cNvSpPr>
          <p:nvPr/>
        </p:nvSpPr>
        <p:spPr>
          <a:xfrm>
            <a:off x="-171504" y="1836682"/>
            <a:ext cx="1192171" cy="3999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r>
              <a:rPr lang="en-US" sz="1800" dirty="0"/>
              <a:t>User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1FD739BB-C77C-4798-DEA5-588F8AD6A9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8407" y="3855442"/>
            <a:ext cx="872306" cy="872306"/>
          </a:xfrm>
          <a:prstGeom prst="rect">
            <a:avLst/>
          </a:prstGeom>
        </p:spPr>
      </p:pic>
      <p:pic>
        <p:nvPicPr>
          <p:cNvPr id="45" name="Picture 4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5BD620C-9C9B-22FD-B1D5-EC3658DDF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751" y="2550199"/>
            <a:ext cx="704948" cy="704948"/>
          </a:xfrm>
          <a:prstGeom prst="rect">
            <a:avLst/>
          </a:prstGeom>
        </p:spPr>
      </p:pic>
      <p:pic>
        <p:nvPicPr>
          <p:cNvPr id="48" name="Picture 47" descr="A green and blue logo&#10;&#10;Description automatically generated">
            <a:extLst>
              <a:ext uri="{FF2B5EF4-FFF2-40B4-BE49-F238E27FC236}">
                <a16:creationId xmlns:a16="http://schemas.microsoft.com/office/drawing/2014/main" id="{62616B7B-3160-EB4D-8695-2AABE3C9CA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619" y="2643833"/>
            <a:ext cx="706246" cy="706246"/>
          </a:xfrm>
          <a:prstGeom prst="rect">
            <a:avLst/>
          </a:prstGeom>
        </p:spPr>
      </p:pic>
      <p:pic>
        <p:nvPicPr>
          <p:cNvPr id="50" name="Picture 49" descr="A screenshot of a computer&#10;&#10;Description automatically generated">
            <a:extLst>
              <a:ext uri="{FF2B5EF4-FFF2-40B4-BE49-F238E27FC236}">
                <a16:creationId xmlns:a16="http://schemas.microsoft.com/office/drawing/2014/main" id="{C8E1D93F-4567-703A-2671-8EDEC54D1F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24" y="3304817"/>
            <a:ext cx="1047213" cy="595888"/>
          </a:xfrm>
          <a:prstGeom prst="rect">
            <a:avLst/>
          </a:prstGeom>
        </p:spPr>
      </p:pic>
      <p:pic>
        <p:nvPicPr>
          <p:cNvPr id="52" name="Picture 51" descr="A logo with a rainbow colored logo&#10;&#10;Description automatically generated">
            <a:extLst>
              <a:ext uri="{FF2B5EF4-FFF2-40B4-BE49-F238E27FC236}">
                <a16:creationId xmlns:a16="http://schemas.microsoft.com/office/drawing/2014/main" id="{19E18C5D-5793-512F-03BE-C3F7827AF4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12" y="3910809"/>
            <a:ext cx="872305" cy="7039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2144B3-3EB6-1F2D-B161-15A8078D75A2}"/>
              </a:ext>
            </a:extLst>
          </p:cNvPr>
          <p:cNvSpPr/>
          <p:nvPr/>
        </p:nvSpPr>
        <p:spPr>
          <a:xfrm>
            <a:off x="3965331" y="2092569"/>
            <a:ext cx="8115300" cy="371914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0">
            <a:extLst>
              <a:ext uri="{FF2B5EF4-FFF2-40B4-BE49-F238E27FC236}">
                <a16:creationId xmlns:a16="http://schemas.microsoft.com/office/drawing/2014/main" id="{9D657237-0BCB-82A9-7E84-00BBECB6D4C8}"/>
              </a:ext>
            </a:extLst>
          </p:cNvPr>
          <p:cNvSpPr txBox="1">
            <a:spLocks/>
          </p:cNvSpPr>
          <p:nvPr/>
        </p:nvSpPr>
        <p:spPr>
          <a:xfrm>
            <a:off x="5683605" y="1803315"/>
            <a:ext cx="4678752" cy="6769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r>
              <a:rPr lang="en-US" sz="1800" dirty="0"/>
              <a:t>Prepackaged Analytics/Semantic Models/Reports/Notebooks</a:t>
            </a:r>
          </a:p>
        </p:txBody>
      </p:sp>
    </p:spTree>
    <p:extLst>
      <p:ext uri="{BB962C8B-B14F-4D97-AF65-F5344CB8AC3E}">
        <p14:creationId xmlns:p14="http://schemas.microsoft.com/office/powerpoint/2010/main" val="154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0196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31" grpId="0"/>
      <p:bldP spid="31" grpId="1"/>
      <p:bldP spid="25" grpId="0"/>
      <p:bldP spid="25" grpId="1"/>
      <p:bldP spid="29" grpId="0"/>
      <p:bldP spid="29" grpId="1"/>
      <p:bldP spid="32" grpId="0"/>
      <p:bldP spid="32" grpId="1"/>
      <p:bldP spid="38" grpId="0"/>
      <p:bldP spid="38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48A7-4F46-C369-683F-A6E29216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F530B5A-F0DA-DDC6-9D81-C1C0FF17E80B}"/>
              </a:ext>
            </a:extLst>
          </p:cNvPr>
          <p:cNvSpPr txBox="1">
            <a:spLocks/>
          </p:cNvSpPr>
          <p:nvPr/>
        </p:nvSpPr>
        <p:spPr>
          <a:xfrm>
            <a:off x="-1" y="78002"/>
            <a:ext cx="11424622" cy="75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</a:t>
            </a:r>
          </a:p>
          <a:p>
            <a:pPr marL="0" marR="0" algn="l"/>
            <a:r>
              <a:rPr lang="en-US" sz="26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Notebook: TO BE ADDED / TOP N PROMPTS SEMANTIC CACHE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0">
            <a:extLst>
              <a:ext uri="{FF2B5EF4-FFF2-40B4-BE49-F238E27FC236}">
                <a16:creationId xmlns:a16="http://schemas.microsoft.com/office/drawing/2014/main" id="{F0BB32BE-5BF0-2D70-F7BA-7A1530743FFC}"/>
              </a:ext>
            </a:extLst>
          </p:cNvPr>
          <p:cNvSpPr txBox="1">
            <a:spLocks/>
          </p:cNvSpPr>
          <p:nvPr/>
        </p:nvSpPr>
        <p:spPr>
          <a:xfrm>
            <a:off x="339048" y="477949"/>
            <a:ext cx="11250202" cy="49229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r>
              <a:rPr lang="en-US" dirty="0"/>
              <a:t>Inventory – Analytics Artifacts</a:t>
            </a:r>
          </a:p>
        </p:txBody>
      </p:sp>
      <p:sp>
        <p:nvSpPr>
          <p:cNvPr id="3" name="Title 50">
            <a:extLst>
              <a:ext uri="{FF2B5EF4-FFF2-40B4-BE49-F238E27FC236}">
                <a16:creationId xmlns:a16="http://schemas.microsoft.com/office/drawing/2014/main" id="{E6606F63-A70A-6ED5-E53F-B56B592EEBF9}"/>
              </a:ext>
            </a:extLst>
          </p:cNvPr>
          <p:cNvSpPr txBox="1">
            <a:spLocks/>
          </p:cNvSpPr>
          <p:nvPr/>
        </p:nvSpPr>
        <p:spPr>
          <a:xfrm>
            <a:off x="602750" y="970242"/>
            <a:ext cx="11918022" cy="60322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60886" rIns="0" bIns="60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563">
              <a:lnSpc>
                <a:spcPct val="100000"/>
              </a:lnSpc>
              <a:spcBef>
                <a:spcPct val="0"/>
              </a:spcBef>
              <a:buNone/>
              <a:defRPr sz="2400" b="1" cap="none" spc="0" baseline="0">
                <a:ln>
                  <a:noFill/>
                </a:ln>
                <a:gradFill flip="none" rotWithShape="1">
                  <a:gsLst>
                    <a:gs pos="0">
                      <a:srgbClr val="1271EC"/>
                    </a:gs>
                    <a:gs pos="64000">
                      <a:srgbClr val="D82E9B"/>
                    </a:gs>
                    <a:gs pos="100000">
                      <a:srgbClr val="FFA38A"/>
                    </a:gs>
                  </a:gsLst>
                  <a:lin ang="0" scaled="1"/>
                  <a:tileRect/>
                </a:gradFill>
                <a:effectLst/>
                <a:latin typeface="Segoe UI Semibold"/>
                <a:cs typeface="Segoe UI"/>
              </a:defRPr>
            </a:lvl1pPr>
          </a:lstStyle>
          <a:p>
            <a:pPr algn="l"/>
            <a:r>
              <a:rPr lang="en-US" dirty="0"/>
              <a:t>Power BI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Power BI Copilot Created User Engagement Report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Power BI Multiple Tab Dashboard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Power BI Semantic Model – Conversations / Users / Feedback &amp; complex calculations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Cosmos Sample Documents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Conversations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Fabric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SQL views for parsing conversations document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SQL queries for new and returning user logic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Notebook for sentiment analysis scoring on user feedback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0196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C9DD3A-F0C8-9C69-18E9-72E64D4E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81" y="242388"/>
            <a:ext cx="10948827" cy="1072704"/>
          </a:xfrm>
        </p:spPr>
        <p:txBody>
          <a:bodyPr>
            <a:normAutofit fontScale="92500" lnSpcReduction="20000"/>
          </a:bodyPr>
          <a:lstStyle/>
          <a:p>
            <a:pPr marL="0" marR="0" algn="l">
              <a:spcBef>
                <a:spcPts val="80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 </a:t>
            </a:r>
          </a:p>
          <a:p>
            <a:pPr marL="0" marR="0" algn="l">
              <a:spcBef>
                <a:spcPts val="800"/>
              </a:spcBef>
              <a:spcAft>
                <a:spcPts val="400"/>
              </a:spcAft>
            </a:pPr>
            <a:r>
              <a:rPr lang="en-US" sz="1800" b="1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CosmosAIGraph</a:t>
            </a:r>
            <a:r>
              <a:rPr lang="en-US" sz="1800" b="1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https://github.com/AzureCosmosDB/CosmosAIGraph/tree/main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Sample document with Fabric Mirroring Turned On</a:t>
            </a:r>
          </a:p>
          <a:p>
            <a:pPr algn="l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B368FF-E83D-AA87-E4CF-D8E1B349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322" y="1315092"/>
            <a:ext cx="10762593" cy="5625064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3FE38A1-EB3A-747E-D396-AC3B2816F5B7}"/>
              </a:ext>
            </a:extLst>
          </p:cNvPr>
          <p:cNvSpPr/>
          <p:nvPr/>
        </p:nvSpPr>
        <p:spPr>
          <a:xfrm>
            <a:off x="3635027" y="3513321"/>
            <a:ext cx="1558637" cy="8345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D0DC24-C200-8E62-224D-C65C7FC0F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04" y="1560027"/>
            <a:ext cx="7821005" cy="3084823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28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47B7-5645-3F64-A0C5-6B35E6D7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C895BC-0A13-5048-8049-5C23A280F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78002"/>
            <a:ext cx="11424622" cy="7588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3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</a:t>
            </a:r>
          </a:p>
          <a:p>
            <a:pPr algn="l"/>
            <a:r>
              <a:rPr lang="en-US" sz="19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BI Copilot Created Content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9C8553-C137-7C0F-E716-5E891ABC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6835"/>
            <a:ext cx="12054279" cy="6331574"/>
          </a:xfrm>
          <a:prstGeom prst="rect">
            <a:avLst/>
          </a:prstGeom>
          <a:ln>
            <a:solidFill>
              <a:schemeClr val="accent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59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4E7EA-0727-7F3B-8A8A-849FECD1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0D3F083-53CF-0497-2EB9-EF73A5E708A9}"/>
              </a:ext>
            </a:extLst>
          </p:cNvPr>
          <p:cNvSpPr txBox="1">
            <a:spLocks/>
          </p:cNvSpPr>
          <p:nvPr/>
        </p:nvSpPr>
        <p:spPr>
          <a:xfrm>
            <a:off x="-1" y="78002"/>
            <a:ext cx="11424622" cy="75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</a:t>
            </a:r>
          </a:p>
          <a:p>
            <a:pPr algn="l"/>
            <a:r>
              <a:rPr lang="en-US" sz="19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/ Usage Analysis Trends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7F10BAE-4995-3BC6-D2FC-F12C0042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7" y="836835"/>
            <a:ext cx="7972007" cy="56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4F952-3454-D104-34F0-AB22E0791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58FBAC7-ACAB-182D-916A-68B544E720AC}"/>
              </a:ext>
            </a:extLst>
          </p:cNvPr>
          <p:cNvSpPr txBox="1">
            <a:spLocks/>
          </p:cNvSpPr>
          <p:nvPr/>
        </p:nvSpPr>
        <p:spPr>
          <a:xfrm>
            <a:off x="-1" y="78002"/>
            <a:ext cx="11424622" cy="75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</a:t>
            </a:r>
          </a:p>
          <a:p>
            <a:pPr algn="l"/>
            <a:r>
              <a:rPr lang="en-US" sz="19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Conversation Analytics by date / user / conversation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FACA10-A272-C699-679A-4EB2F2EE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99" y="900207"/>
            <a:ext cx="7415997" cy="58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C1357-6888-13A4-20D6-FE25C16A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9F228C2-4F10-E6C2-EB6D-5A847B8A16E4}"/>
              </a:ext>
            </a:extLst>
          </p:cNvPr>
          <p:cNvSpPr txBox="1">
            <a:spLocks/>
          </p:cNvSpPr>
          <p:nvPr/>
        </p:nvSpPr>
        <p:spPr>
          <a:xfrm>
            <a:off x="-1" y="78002"/>
            <a:ext cx="11424622" cy="75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</a:t>
            </a:r>
          </a:p>
          <a:p>
            <a:pPr algn="l"/>
            <a:r>
              <a:rPr lang="en-US" sz="19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Distribution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590D7B-3B37-5C57-A821-3AEF25AD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41" y="248886"/>
            <a:ext cx="8147125" cy="63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6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1176-B0F8-7AD5-D1D5-78931BA0B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9FE0D23-5506-3149-D156-A9C35DB2BBBE}"/>
              </a:ext>
            </a:extLst>
          </p:cNvPr>
          <p:cNvSpPr txBox="1">
            <a:spLocks/>
          </p:cNvSpPr>
          <p:nvPr/>
        </p:nvSpPr>
        <p:spPr>
          <a:xfrm>
            <a:off x="-1" y="78002"/>
            <a:ext cx="11424622" cy="75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</a:t>
            </a:r>
          </a:p>
          <a:p>
            <a:pPr marL="0" marR="0" algn="l"/>
            <a:r>
              <a:rPr lang="en-US" sz="26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Notebook: sentiment analysis on user/feedback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907464-57D7-9CD0-DC1E-4132CF62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6" y="836835"/>
            <a:ext cx="11606254" cy="54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52C3-2E83-032C-DEA7-651C28361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3825F58-F4FD-302F-CEB5-3F7B96824493}"/>
              </a:ext>
            </a:extLst>
          </p:cNvPr>
          <p:cNvSpPr txBox="1">
            <a:spLocks/>
          </p:cNvSpPr>
          <p:nvPr/>
        </p:nvSpPr>
        <p:spPr>
          <a:xfrm>
            <a:off x="-1" y="78002"/>
            <a:ext cx="11424622" cy="758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b="1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Analytics</a:t>
            </a:r>
          </a:p>
          <a:p>
            <a:pPr marL="0" marR="0" algn="l"/>
            <a:r>
              <a:rPr lang="en-US" sz="26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User Engagement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3303D6C-BB68-2C1F-6261-5ED5DFE0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07" y="-22783"/>
            <a:ext cx="8627919" cy="68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2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235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 Kaya</dc:creator>
  <cp:lastModifiedBy>Alp Kaya</cp:lastModifiedBy>
  <cp:revision>1</cp:revision>
  <dcterms:created xsi:type="dcterms:W3CDTF">2024-12-03T01:00:32Z</dcterms:created>
  <dcterms:modified xsi:type="dcterms:W3CDTF">2024-12-11T00:39:21Z</dcterms:modified>
</cp:coreProperties>
</file>