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 id="2147484675" r:id="rId2"/>
  </p:sldMasterIdLst>
  <p:notesMasterIdLst>
    <p:notesMasterId r:id="rId16"/>
  </p:notesMasterIdLst>
  <p:handoutMasterIdLst>
    <p:handoutMasterId r:id="rId17"/>
  </p:handoutMasterIdLst>
  <p:sldIdLst>
    <p:sldId id="1661" r:id="rId3"/>
    <p:sldId id="1812" r:id="rId4"/>
    <p:sldId id="2002" r:id="rId5"/>
    <p:sldId id="1999" r:id="rId6"/>
    <p:sldId id="2003" r:id="rId7"/>
    <p:sldId id="1984" r:id="rId8"/>
    <p:sldId id="2000" r:id="rId9"/>
    <p:sldId id="1997" r:id="rId10"/>
    <p:sldId id="2001" r:id="rId11"/>
    <p:sldId id="1998" r:id="rId12"/>
    <p:sldId id="2004" r:id="rId13"/>
    <p:sldId id="1986" r:id="rId14"/>
    <p:sldId id="1826" r:id="rId1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8B656EC-D568-4EF7-8842-9FA1AE1192C9}">
          <p14:sldIdLst>
            <p14:sldId id="1661"/>
          </p14:sldIdLst>
        </p14:section>
        <p14:section name="Introductions" id="{27378DC3-8A84-4F5B-9722-64BB23122410}">
          <p14:sldIdLst>
            <p14:sldId id="1812"/>
            <p14:sldId id="2002"/>
          </p14:sldIdLst>
        </p14:section>
        <p14:section name="ARM" id="{E30FC534-CE25-483C-956C-C18895734841}">
          <p14:sldIdLst>
            <p14:sldId id="1999"/>
            <p14:sldId id="2003"/>
            <p14:sldId id="1984"/>
          </p14:sldIdLst>
        </p14:section>
        <p14:section name="PowerShell" id="{CAB7CBAE-AA4E-4F1E-8178-EF56426FCB18}">
          <p14:sldIdLst>
            <p14:sldId id="2000"/>
            <p14:sldId id="1997"/>
          </p14:sldIdLst>
        </p14:section>
        <p14:section name="CLI" id="{DD4A81A0-7C92-4AEB-8B55-7FC2C7204930}">
          <p14:sldIdLst>
            <p14:sldId id="2001"/>
            <p14:sldId id="1998"/>
          </p14:sldIdLst>
        </p14:section>
        <p14:section name="SDK" id="{B733DB0C-D802-4F7E-A95D-01BF191DFA3F}">
          <p14:sldIdLst>
            <p14:sldId id="2004"/>
          </p14:sldIdLst>
        </p14:section>
        <p14:section name="Closing" id="{AEA6A64E-0E2B-4D72-A693-B5032496F95E}">
          <p14:sldIdLst>
            <p14:sldId id="1986"/>
            <p14:sldId id="18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B6B86"/>
    <a:srgbClr val="50E6FF"/>
    <a:srgbClr val="FEF000"/>
    <a:srgbClr val="3B2E58"/>
    <a:srgbClr val="243A5E"/>
    <a:srgbClr val="274B47"/>
    <a:srgbClr val="2F2F2F"/>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5F42C-AB27-4D36-92AC-D944A66C075F}" v="27" dt="2021-08-19T17:13:08.2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85623" autoAdjust="0"/>
  </p:normalViewPr>
  <p:slideViewPr>
    <p:cSldViewPr snapToGrid="0">
      <p:cViewPr varScale="1">
        <p:scale>
          <a:sx n="90" d="100"/>
          <a:sy n="90" d="100"/>
        </p:scale>
        <p:origin x="288" y="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113" d="100"/>
          <a:sy n="113" d="100"/>
        </p:scale>
        <p:origin x="53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8/19/2021 10:12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8/19/2021 9:20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8/19/2021 9:20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8/19/2021 9:20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05056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7153" marR="0" lvl="1" indent="0" algn="l" defTabSz="914367" rtl="0" eaLnBrk="1" fontAlgn="auto" latinLnBrk="0" hangingPunct="1">
              <a:lnSpc>
                <a:spcPct val="90000"/>
              </a:lnSpc>
              <a:spcBef>
                <a:spcPts val="0"/>
              </a:spcBef>
              <a:spcAft>
                <a:spcPts val="333"/>
              </a:spcAft>
              <a:buClrTx/>
              <a:buSzTx/>
              <a:buNone/>
              <a:tabLst/>
              <a:defRPr/>
            </a:pPr>
            <a:endParaRPr kumimoji="0" lang="en-US" sz="9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8/19/2021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028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8/19/2021 9:20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28266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8/19/2021 9:20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832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Deploy a template from the portal.</a:t>
            </a:r>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8/19/2021 9:20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466857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8/19/2021 9:20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958712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8/19/2021 9:20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94618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8/19/2021 9:20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82656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900" dirty="0"/>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8/19/2021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8" name="Header Placeholder 7"/>
          <p:cNvSpPr>
            <a:spLocks noGrp="1"/>
          </p:cNvSpPr>
          <p:nvPr>
            <p:ph type="hdr" sz="quarter" idx="13"/>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1749362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jp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9" name="Freeform 5" descr="Microsoft Ready event logo">
            <a:extLst>
              <a:ext uri="{FF2B5EF4-FFF2-40B4-BE49-F238E27FC236}">
                <a16:creationId xmlns:a16="http://schemas.microsoft.com/office/drawing/2014/main" id="{E3AD54F9-2268-42B8-9B71-49978DE1E17F}"/>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414AD803-1FD5-4461-AD35-4D4DB70E3A09}"/>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pic>
        <p:nvPicPr>
          <p:cNvPr id="6" name="Picture 5">
            <a:extLst>
              <a:ext uri="{FF2B5EF4-FFF2-40B4-BE49-F238E27FC236}">
                <a16:creationId xmlns:a16="http://schemas.microsoft.com/office/drawing/2014/main" id="{94CFD0E0-1625-4117-8F11-2251437741C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12B0A8A0-01D8-444A-B0DE-A28AE7708E1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02CD22C3-9CBF-447D-924C-78F5E388080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51B93FF3-2504-4A0A-96C9-427F96655F8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1A908A13-5B22-4076-BA35-F9D142DACCE0}"/>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021718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78085648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76" userDrawn="1">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317621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9350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89327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0284639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bwMode="gray">
      <p:bgRef idx="1001">
        <a:schemeClr val="bg2"/>
      </p:bgRef>
    </p:bg>
    <p:spTree>
      <p:nvGrpSpPr>
        <p:cNvPr id="1" name=""/>
        <p:cNvGrpSpPr/>
        <p:nvPr/>
      </p:nvGrpSpPr>
      <p:grpSpPr>
        <a:xfrm>
          <a:off x="0" y="0"/>
          <a:ext cx="0" cy="0"/>
          <a:chOff x="0" y="0"/>
          <a:chExt cx="0" cy="0"/>
        </a:xfrm>
      </p:grpSpPr>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white">
          <a:xfrm>
            <a:off x="584200" y="585788"/>
            <a:ext cx="1366245" cy="292608"/>
          </a:xfrm>
          <a:prstGeom prst="rect">
            <a:avLst/>
          </a:prstGeom>
        </p:spPr>
      </p:pic>
      <p:sp>
        <p:nvSpPr>
          <p:cNvPr id="7" name="Freeform 5" descr="Microsoft Ready event logo">
            <a:extLst>
              <a:ext uri="{FF2B5EF4-FFF2-40B4-BE49-F238E27FC236}">
                <a16:creationId xmlns:a16="http://schemas.microsoft.com/office/drawing/2014/main" id="{6650555E-C429-4C84-ABCE-66674641F51E}"/>
              </a:ext>
            </a:extLst>
          </p:cNvPr>
          <p:cNvSpPr>
            <a:spLocks noEditPoints="1"/>
          </p:cNvSpPr>
          <p:nvPr userDrawn="1"/>
        </p:nvSpPr>
        <p:spPr bwMode="white">
          <a:xfrm>
            <a:off x="599440" y="2913305"/>
            <a:ext cx="2792541" cy="1408297"/>
          </a:xfrm>
          <a:custGeom>
            <a:avLst/>
            <a:gdLst>
              <a:gd name="T0" fmla="*/ 507 w 3255"/>
              <a:gd name="T1" fmla="*/ 189 h 1645"/>
              <a:gd name="T2" fmla="*/ 84 w 3255"/>
              <a:gd name="T3" fmla="*/ 126 h 1645"/>
              <a:gd name="T4" fmla="*/ 0 w 3255"/>
              <a:gd name="T5" fmla="*/ 42 h 1645"/>
              <a:gd name="T6" fmla="*/ 336 w 3255"/>
              <a:gd name="T7" fmla="*/ 398 h 1645"/>
              <a:gd name="T8" fmla="*/ 809 w 3255"/>
              <a:gd name="T9" fmla="*/ 61 h 1645"/>
              <a:gd name="T10" fmla="*/ 713 w 3255"/>
              <a:gd name="T11" fmla="*/ 22 h 1645"/>
              <a:gd name="T12" fmla="*/ 706 w 3255"/>
              <a:gd name="T13" fmla="*/ 203 h 1645"/>
              <a:gd name="T14" fmla="*/ 1067 w 3255"/>
              <a:gd name="T15" fmla="*/ 617 h 1645"/>
              <a:gd name="T16" fmla="*/ 969 w 3255"/>
              <a:gd name="T17" fmla="*/ 221 h 1645"/>
              <a:gd name="T18" fmla="*/ 1089 w 3255"/>
              <a:gd name="T19" fmla="*/ 268 h 1645"/>
              <a:gd name="T20" fmla="*/ 1134 w 3255"/>
              <a:gd name="T21" fmla="*/ 534 h 1645"/>
              <a:gd name="T22" fmla="*/ 1448 w 3255"/>
              <a:gd name="T23" fmla="*/ 278 h 1645"/>
              <a:gd name="T24" fmla="*/ 1269 w 3255"/>
              <a:gd name="T25" fmla="*/ 203 h 1645"/>
              <a:gd name="T26" fmla="*/ 1465 w 3255"/>
              <a:gd name="T27" fmla="*/ 196 h 1645"/>
              <a:gd name="T28" fmla="*/ 1736 w 3255"/>
              <a:gd name="T29" fmla="*/ 617 h 1645"/>
              <a:gd name="T30" fmla="*/ 1893 w 3255"/>
              <a:gd name="T31" fmla="*/ 249 h 1645"/>
              <a:gd name="T32" fmla="*/ 1656 w 3255"/>
              <a:gd name="T33" fmla="*/ 304 h 1645"/>
              <a:gd name="T34" fmla="*/ 1852 w 3255"/>
              <a:gd name="T35" fmla="*/ 405 h 1645"/>
              <a:gd name="T36" fmla="*/ 1991 w 3255"/>
              <a:gd name="T37" fmla="*/ 595 h 1645"/>
              <a:gd name="T38" fmla="*/ 2159 w 3255"/>
              <a:gd name="T39" fmla="*/ 478 h 1645"/>
              <a:gd name="T40" fmla="*/ 1991 w 3255"/>
              <a:gd name="T41" fmla="*/ 317 h 1645"/>
              <a:gd name="T42" fmla="*/ 2236 w 3255"/>
              <a:gd name="T43" fmla="*/ 293 h 1645"/>
              <a:gd name="T44" fmla="*/ 2096 w 3255"/>
              <a:gd name="T45" fmla="*/ 342 h 1645"/>
              <a:gd name="T46" fmla="*/ 2667 w 3255"/>
              <a:gd name="T47" fmla="*/ 559 h 1645"/>
              <a:gd name="T48" fmla="*/ 2522 w 3255"/>
              <a:gd name="T49" fmla="*/ 194 h 1645"/>
              <a:gd name="T50" fmla="*/ 2517 w 3255"/>
              <a:gd name="T51" fmla="*/ 268 h 1645"/>
              <a:gd name="T52" fmla="*/ 2601 w 3255"/>
              <a:gd name="T53" fmla="*/ 508 h 1645"/>
              <a:gd name="T54" fmla="*/ 2910 w 3255"/>
              <a:gd name="T55" fmla="*/ 149 h 1645"/>
              <a:gd name="T56" fmla="*/ 2910 w 3255"/>
              <a:gd name="T57" fmla="*/ 607 h 1645"/>
              <a:gd name="T58" fmla="*/ 2818 w 3255"/>
              <a:gd name="T59" fmla="*/ 203 h 1645"/>
              <a:gd name="T60" fmla="*/ 3017 w 3255"/>
              <a:gd name="T61" fmla="*/ 7 h 1645"/>
              <a:gd name="T62" fmla="*/ 3066 w 3255"/>
              <a:gd name="T63" fmla="*/ 489 h 1645"/>
              <a:gd name="T64" fmla="*/ 3066 w 3255"/>
              <a:gd name="T65" fmla="*/ 110 h 1645"/>
              <a:gd name="T66" fmla="*/ 3158 w 3255"/>
              <a:gd name="T67" fmla="*/ 277 h 1645"/>
              <a:gd name="T68" fmla="*/ 3255 w 3255"/>
              <a:gd name="T69" fmla="*/ 530 h 1645"/>
              <a:gd name="T70" fmla="*/ 94 w 3255"/>
              <a:gd name="T71" fmla="*/ 1226 h 1645"/>
              <a:gd name="T72" fmla="*/ 321 w 3255"/>
              <a:gd name="T73" fmla="*/ 930 h 1645"/>
              <a:gd name="T74" fmla="*/ 281 w 3255"/>
              <a:gd name="T75" fmla="*/ 1227 h 1645"/>
              <a:gd name="T76" fmla="*/ 244 w 3255"/>
              <a:gd name="T77" fmla="*/ 990 h 1645"/>
              <a:gd name="T78" fmla="*/ 242 w 3255"/>
              <a:gd name="T79" fmla="*/ 1120 h 1645"/>
              <a:gd name="T80" fmla="*/ 672 w 3255"/>
              <a:gd name="T81" fmla="*/ 1382 h 1645"/>
              <a:gd name="T82" fmla="*/ 442 w 3255"/>
              <a:gd name="T83" fmla="*/ 1410 h 1645"/>
              <a:gd name="T84" fmla="*/ 714 w 3255"/>
              <a:gd name="T85" fmla="*/ 1093 h 1645"/>
              <a:gd name="T86" fmla="*/ 647 w 3255"/>
              <a:gd name="T87" fmla="*/ 1138 h 1645"/>
              <a:gd name="T88" fmla="*/ 1037 w 3255"/>
              <a:gd name="T89" fmla="*/ 1455 h 1645"/>
              <a:gd name="T90" fmla="*/ 787 w 3255"/>
              <a:gd name="T91" fmla="*/ 1345 h 1645"/>
              <a:gd name="T92" fmla="*/ 889 w 3255"/>
              <a:gd name="T93" fmla="*/ 1125 h 1645"/>
              <a:gd name="T94" fmla="*/ 1087 w 3255"/>
              <a:gd name="T95" fmla="*/ 1082 h 1645"/>
              <a:gd name="T96" fmla="*/ 896 w 3255"/>
              <a:gd name="T97" fmla="*/ 1378 h 1645"/>
              <a:gd name="T98" fmla="*/ 950 w 3255"/>
              <a:gd name="T99" fmla="*/ 1270 h 1645"/>
              <a:gd name="T100" fmla="*/ 1476 w 3255"/>
              <a:gd name="T101" fmla="*/ 1392 h 1645"/>
              <a:gd name="T102" fmla="*/ 1362 w 3255"/>
              <a:gd name="T103" fmla="*/ 1042 h 1645"/>
              <a:gd name="T104" fmla="*/ 1569 w 3255"/>
              <a:gd name="T105" fmla="*/ 857 h 1645"/>
              <a:gd name="T106" fmla="*/ 1379 w 3255"/>
              <a:gd name="T107" fmla="*/ 1116 h 1645"/>
              <a:gd name="T108" fmla="*/ 1449 w 3255"/>
              <a:gd name="T109" fmla="*/ 1356 h 1645"/>
              <a:gd name="T110" fmla="*/ 1628 w 3255"/>
              <a:gd name="T111" fmla="*/ 1561 h 1645"/>
              <a:gd name="T112" fmla="*/ 1712 w 3255"/>
              <a:gd name="T113" fmla="*/ 1051 h 1645"/>
              <a:gd name="T114" fmla="*/ 1925 w 3255"/>
              <a:gd name="T115" fmla="*/ 1051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55" h="1645">
                <a:moveTo>
                  <a:pt x="520" y="607"/>
                </a:moveTo>
                <a:cubicBezTo>
                  <a:pt x="520" y="247"/>
                  <a:pt x="520" y="247"/>
                  <a:pt x="520" y="247"/>
                </a:cubicBezTo>
                <a:cubicBezTo>
                  <a:pt x="520" y="220"/>
                  <a:pt x="521" y="179"/>
                  <a:pt x="525" y="126"/>
                </a:cubicBezTo>
                <a:cubicBezTo>
                  <a:pt x="523" y="126"/>
                  <a:pt x="523" y="126"/>
                  <a:pt x="523" y="126"/>
                </a:cubicBezTo>
                <a:cubicBezTo>
                  <a:pt x="518" y="154"/>
                  <a:pt x="512" y="175"/>
                  <a:pt x="507" y="189"/>
                </a:cubicBezTo>
                <a:cubicBezTo>
                  <a:pt x="336" y="607"/>
                  <a:pt x="336" y="607"/>
                  <a:pt x="336" y="607"/>
                </a:cubicBezTo>
                <a:cubicBezTo>
                  <a:pt x="274" y="607"/>
                  <a:pt x="274" y="607"/>
                  <a:pt x="274" y="607"/>
                </a:cubicBezTo>
                <a:cubicBezTo>
                  <a:pt x="102" y="193"/>
                  <a:pt x="102" y="193"/>
                  <a:pt x="102" y="193"/>
                </a:cubicBezTo>
                <a:cubicBezTo>
                  <a:pt x="98" y="179"/>
                  <a:pt x="92" y="156"/>
                  <a:pt x="86" y="126"/>
                </a:cubicBezTo>
                <a:cubicBezTo>
                  <a:pt x="84" y="126"/>
                  <a:pt x="84" y="126"/>
                  <a:pt x="84" y="126"/>
                </a:cubicBezTo>
                <a:cubicBezTo>
                  <a:pt x="84" y="133"/>
                  <a:pt x="85" y="151"/>
                  <a:pt x="86" y="181"/>
                </a:cubicBezTo>
                <a:cubicBezTo>
                  <a:pt x="87" y="211"/>
                  <a:pt x="87" y="237"/>
                  <a:pt x="87" y="259"/>
                </a:cubicBezTo>
                <a:cubicBezTo>
                  <a:pt x="87" y="607"/>
                  <a:pt x="87" y="607"/>
                  <a:pt x="87" y="607"/>
                </a:cubicBezTo>
                <a:cubicBezTo>
                  <a:pt x="0" y="607"/>
                  <a:pt x="0" y="607"/>
                  <a:pt x="0" y="607"/>
                </a:cubicBezTo>
                <a:cubicBezTo>
                  <a:pt x="0" y="42"/>
                  <a:pt x="0" y="42"/>
                  <a:pt x="0" y="42"/>
                </a:cubicBezTo>
                <a:cubicBezTo>
                  <a:pt x="134" y="42"/>
                  <a:pt x="134" y="42"/>
                  <a:pt x="134" y="42"/>
                </a:cubicBezTo>
                <a:cubicBezTo>
                  <a:pt x="278" y="399"/>
                  <a:pt x="278" y="399"/>
                  <a:pt x="278" y="399"/>
                </a:cubicBezTo>
                <a:cubicBezTo>
                  <a:pt x="292" y="434"/>
                  <a:pt x="301" y="460"/>
                  <a:pt x="304" y="477"/>
                </a:cubicBezTo>
                <a:cubicBezTo>
                  <a:pt x="306" y="477"/>
                  <a:pt x="306" y="477"/>
                  <a:pt x="306" y="477"/>
                </a:cubicBezTo>
                <a:cubicBezTo>
                  <a:pt x="336" y="398"/>
                  <a:pt x="336" y="398"/>
                  <a:pt x="336" y="398"/>
                </a:cubicBezTo>
                <a:cubicBezTo>
                  <a:pt x="484" y="42"/>
                  <a:pt x="484" y="42"/>
                  <a:pt x="484" y="42"/>
                </a:cubicBezTo>
                <a:cubicBezTo>
                  <a:pt x="613" y="42"/>
                  <a:pt x="613" y="42"/>
                  <a:pt x="613" y="42"/>
                </a:cubicBezTo>
                <a:cubicBezTo>
                  <a:pt x="613" y="607"/>
                  <a:pt x="613" y="607"/>
                  <a:pt x="613" y="607"/>
                </a:cubicBezTo>
                <a:lnTo>
                  <a:pt x="520" y="607"/>
                </a:lnTo>
                <a:close/>
                <a:moveTo>
                  <a:pt x="809" y="61"/>
                </a:moveTo>
                <a:cubicBezTo>
                  <a:pt x="809" y="76"/>
                  <a:pt x="803" y="88"/>
                  <a:pt x="792" y="98"/>
                </a:cubicBezTo>
                <a:cubicBezTo>
                  <a:pt x="781" y="108"/>
                  <a:pt x="768" y="113"/>
                  <a:pt x="752" y="113"/>
                </a:cubicBezTo>
                <a:cubicBezTo>
                  <a:pt x="737" y="113"/>
                  <a:pt x="724" y="108"/>
                  <a:pt x="713" y="98"/>
                </a:cubicBezTo>
                <a:cubicBezTo>
                  <a:pt x="702" y="88"/>
                  <a:pt x="697" y="76"/>
                  <a:pt x="697" y="61"/>
                </a:cubicBezTo>
                <a:cubicBezTo>
                  <a:pt x="697" y="45"/>
                  <a:pt x="702" y="33"/>
                  <a:pt x="713" y="22"/>
                </a:cubicBezTo>
                <a:cubicBezTo>
                  <a:pt x="724" y="12"/>
                  <a:pt x="737" y="7"/>
                  <a:pt x="752" y="7"/>
                </a:cubicBezTo>
                <a:cubicBezTo>
                  <a:pt x="769" y="7"/>
                  <a:pt x="782" y="12"/>
                  <a:pt x="793" y="23"/>
                </a:cubicBezTo>
                <a:cubicBezTo>
                  <a:pt x="803" y="33"/>
                  <a:pt x="809" y="46"/>
                  <a:pt x="809" y="61"/>
                </a:cubicBezTo>
                <a:close/>
                <a:moveTo>
                  <a:pt x="706" y="607"/>
                </a:moveTo>
                <a:cubicBezTo>
                  <a:pt x="706" y="203"/>
                  <a:pt x="706" y="203"/>
                  <a:pt x="706" y="203"/>
                </a:cubicBezTo>
                <a:cubicBezTo>
                  <a:pt x="797" y="203"/>
                  <a:pt x="797" y="203"/>
                  <a:pt x="797" y="203"/>
                </a:cubicBezTo>
                <a:cubicBezTo>
                  <a:pt x="797" y="607"/>
                  <a:pt x="797" y="607"/>
                  <a:pt x="797" y="607"/>
                </a:cubicBezTo>
                <a:lnTo>
                  <a:pt x="706" y="607"/>
                </a:lnTo>
                <a:close/>
                <a:moveTo>
                  <a:pt x="1182" y="590"/>
                </a:moveTo>
                <a:cubicBezTo>
                  <a:pt x="1151" y="608"/>
                  <a:pt x="1113" y="617"/>
                  <a:pt x="1067" y="617"/>
                </a:cubicBezTo>
                <a:cubicBezTo>
                  <a:pt x="1028" y="617"/>
                  <a:pt x="994" y="609"/>
                  <a:pt x="963" y="592"/>
                </a:cubicBezTo>
                <a:cubicBezTo>
                  <a:pt x="933" y="575"/>
                  <a:pt x="909" y="551"/>
                  <a:pt x="892" y="520"/>
                </a:cubicBezTo>
                <a:cubicBezTo>
                  <a:pt x="875" y="489"/>
                  <a:pt x="867" y="454"/>
                  <a:pt x="867" y="416"/>
                </a:cubicBezTo>
                <a:cubicBezTo>
                  <a:pt x="867" y="372"/>
                  <a:pt x="875" y="333"/>
                  <a:pt x="893" y="300"/>
                </a:cubicBezTo>
                <a:cubicBezTo>
                  <a:pt x="910" y="266"/>
                  <a:pt x="936" y="240"/>
                  <a:pt x="969" y="221"/>
                </a:cubicBezTo>
                <a:cubicBezTo>
                  <a:pt x="1002" y="203"/>
                  <a:pt x="1041" y="194"/>
                  <a:pt x="1085" y="194"/>
                </a:cubicBezTo>
                <a:cubicBezTo>
                  <a:pt x="1102" y="194"/>
                  <a:pt x="1120" y="195"/>
                  <a:pt x="1138" y="199"/>
                </a:cubicBezTo>
                <a:cubicBezTo>
                  <a:pt x="1157" y="203"/>
                  <a:pt x="1171" y="208"/>
                  <a:pt x="1182" y="214"/>
                </a:cubicBezTo>
                <a:cubicBezTo>
                  <a:pt x="1182" y="300"/>
                  <a:pt x="1182" y="300"/>
                  <a:pt x="1182" y="300"/>
                </a:cubicBezTo>
                <a:cubicBezTo>
                  <a:pt x="1152" y="279"/>
                  <a:pt x="1121" y="268"/>
                  <a:pt x="1089" y="268"/>
                </a:cubicBezTo>
                <a:cubicBezTo>
                  <a:pt x="1051" y="268"/>
                  <a:pt x="1020" y="281"/>
                  <a:pt x="997" y="306"/>
                </a:cubicBezTo>
                <a:cubicBezTo>
                  <a:pt x="973" y="332"/>
                  <a:pt x="961" y="365"/>
                  <a:pt x="961" y="408"/>
                </a:cubicBezTo>
                <a:cubicBezTo>
                  <a:pt x="961" y="450"/>
                  <a:pt x="973" y="483"/>
                  <a:pt x="995" y="507"/>
                </a:cubicBezTo>
                <a:cubicBezTo>
                  <a:pt x="1018" y="531"/>
                  <a:pt x="1049" y="543"/>
                  <a:pt x="1087" y="543"/>
                </a:cubicBezTo>
                <a:cubicBezTo>
                  <a:pt x="1101" y="543"/>
                  <a:pt x="1117" y="540"/>
                  <a:pt x="1134" y="534"/>
                </a:cubicBezTo>
                <a:cubicBezTo>
                  <a:pt x="1152" y="528"/>
                  <a:pt x="1167" y="519"/>
                  <a:pt x="1182" y="509"/>
                </a:cubicBezTo>
                <a:lnTo>
                  <a:pt x="1182" y="590"/>
                </a:lnTo>
                <a:close/>
                <a:moveTo>
                  <a:pt x="1501" y="292"/>
                </a:moveTo>
                <a:cubicBezTo>
                  <a:pt x="1497" y="289"/>
                  <a:pt x="1489" y="286"/>
                  <a:pt x="1478" y="283"/>
                </a:cubicBezTo>
                <a:cubicBezTo>
                  <a:pt x="1467" y="280"/>
                  <a:pt x="1457" y="278"/>
                  <a:pt x="1448" y="278"/>
                </a:cubicBezTo>
                <a:cubicBezTo>
                  <a:pt x="1422" y="278"/>
                  <a:pt x="1400" y="290"/>
                  <a:pt x="1384" y="312"/>
                </a:cubicBezTo>
                <a:cubicBezTo>
                  <a:pt x="1368" y="335"/>
                  <a:pt x="1360" y="364"/>
                  <a:pt x="1360" y="401"/>
                </a:cubicBezTo>
                <a:cubicBezTo>
                  <a:pt x="1360" y="607"/>
                  <a:pt x="1360" y="607"/>
                  <a:pt x="1360" y="607"/>
                </a:cubicBezTo>
                <a:cubicBezTo>
                  <a:pt x="1269" y="607"/>
                  <a:pt x="1269" y="607"/>
                  <a:pt x="1269" y="607"/>
                </a:cubicBezTo>
                <a:cubicBezTo>
                  <a:pt x="1269" y="203"/>
                  <a:pt x="1269" y="203"/>
                  <a:pt x="1269" y="203"/>
                </a:cubicBezTo>
                <a:cubicBezTo>
                  <a:pt x="1360" y="203"/>
                  <a:pt x="1360" y="203"/>
                  <a:pt x="1360" y="203"/>
                </a:cubicBezTo>
                <a:cubicBezTo>
                  <a:pt x="1360" y="282"/>
                  <a:pt x="1360" y="282"/>
                  <a:pt x="1360" y="282"/>
                </a:cubicBezTo>
                <a:cubicBezTo>
                  <a:pt x="1361" y="282"/>
                  <a:pt x="1361" y="282"/>
                  <a:pt x="1361" y="282"/>
                </a:cubicBezTo>
                <a:cubicBezTo>
                  <a:pt x="1370" y="255"/>
                  <a:pt x="1384" y="234"/>
                  <a:pt x="1402" y="219"/>
                </a:cubicBezTo>
                <a:cubicBezTo>
                  <a:pt x="1420" y="204"/>
                  <a:pt x="1441" y="196"/>
                  <a:pt x="1465" y="196"/>
                </a:cubicBezTo>
                <a:cubicBezTo>
                  <a:pt x="1480" y="196"/>
                  <a:pt x="1493" y="198"/>
                  <a:pt x="1501" y="202"/>
                </a:cubicBezTo>
                <a:lnTo>
                  <a:pt x="1501" y="292"/>
                </a:lnTo>
                <a:close/>
                <a:moveTo>
                  <a:pt x="1947" y="401"/>
                </a:moveTo>
                <a:cubicBezTo>
                  <a:pt x="1947" y="467"/>
                  <a:pt x="1928" y="519"/>
                  <a:pt x="1890" y="559"/>
                </a:cubicBezTo>
                <a:cubicBezTo>
                  <a:pt x="1852" y="598"/>
                  <a:pt x="1801" y="617"/>
                  <a:pt x="1736" y="617"/>
                </a:cubicBezTo>
                <a:cubicBezTo>
                  <a:pt x="1673" y="617"/>
                  <a:pt x="1624" y="599"/>
                  <a:pt x="1587" y="561"/>
                </a:cubicBezTo>
                <a:cubicBezTo>
                  <a:pt x="1550" y="524"/>
                  <a:pt x="1531" y="474"/>
                  <a:pt x="1531" y="410"/>
                </a:cubicBezTo>
                <a:cubicBezTo>
                  <a:pt x="1531" y="343"/>
                  <a:pt x="1550" y="290"/>
                  <a:pt x="1588" y="252"/>
                </a:cubicBezTo>
                <a:cubicBezTo>
                  <a:pt x="1626" y="213"/>
                  <a:pt x="1678" y="194"/>
                  <a:pt x="1745" y="194"/>
                </a:cubicBezTo>
                <a:cubicBezTo>
                  <a:pt x="1809" y="194"/>
                  <a:pt x="1858" y="212"/>
                  <a:pt x="1893" y="249"/>
                </a:cubicBezTo>
                <a:cubicBezTo>
                  <a:pt x="1929" y="286"/>
                  <a:pt x="1947" y="337"/>
                  <a:pt x="1947" y="401"/>
                </a:cubicBezTo>
                <a:close/>
                <a:moveTo>
                  <a:pt x="1852" y="405"/>
                </a:moveTo>
                <a:cubicBezTo>
                  <a:pt x="1852" y="360"/>
                  <a:pt x="1842" y="326"/>
                  <a:pt x="1822" y="303"/>
                </a:cubicBezTo>
                <a:cubicBezTo>
                  <a:pt x="1802" y="280"/>
                  <a:pt x="1775" y="268"/>
                  <a:pt x="1740" y="268"/>
                </a:cubicBezTo>
                <a:cubicBezTo>
                  <a:pt x="1704" y="268"/>
                  <a:pt x="1676" y="280"/>
                  <a:pt x="1656" y="304"/>
                </a:cubicBezTo>
                <a:cubicBezTo>
                  <a:pt x="1636" y="329"/>
                  <a:pt x="1626" y="363"/>
                  <a:pt x="1626" y="407"/>
                </a:cubicBezTo>
                <a:cubicBezTo>
                  <a:pt x="1626" y="450"/>
                  <a:pt x="1636" y="483"/>
                  <a:pt x="1656" y="507"/>
                </a:cubicBezTo>
                <a:cubicBezTo>
                  <a:pt x="1676" y="531"/>
                  <a:pt x="1705" y="543"/>
                  <a:pt x="1741" y="543"/>
                </a:cubicBezTo>
                <a:cubicBezTo>
                  <a:pt x="1778" y="543"/>
                  <a:pt x="1805" y="531"/>
                  <a:pt x="1824" y="508"/>
                </a:cubicBezTo>
                <a:cubicBezTo>
                  <a:pt x="1843" y="484"/>
                  <a:pt x="1852" y="450"/>
                  <a:pt x="1852" y="405"/>
                </a:cubicBezTo>
                <a:close/>
                <a:moveTo>
                  <a:pt x="2258" y="492"/>
                </a:moveTo>
                <a:cubicBezTo>
                  <a:pt x="2258" y="529"/>
                  <a:pt x="2243" y="560"/>
                  <a:pt x="2214" y="583"/>
                </a:cubicBezTo>
                <a:cubicBezTo>
                  <a:pt x="2185" y="606"/>
                  <a:pt x="2146" y="617"/>
                  <a:pt x="2097" y="617"/>
                </a:cubicBezTo>
                <a:cubicBezTo>
                  <a:pt x="2081" y="617"/>
                  <a:pt x="2062" y="615"/>
                  <a:pt x="2042" y="611"/>
                </a:cubicBezTo>
                <a:cubicBezTo>
                  <a:pt x="2022" y="607"/>
                  <a:pt x="2005" y="602"/>
                  <a:pt x="1991" y="595"/>
                </a:cubicBezTo>
                <a:cubicBezTo>
                  <a:pt x="1991" y="508"/>
                  <a:pt x="1991" y="508"/>
                  <a:pt x="1991" y="508"/>
                </a:cubicBezTo>
                <a:cubicBezTo>
                  <a:pt x="2008" y="520"/>
                  <a:pt x="2026" y="529"/>
                  <a:pt x="2046" y="536"/>
                </a:cubicBezTo>
                <a:cubicBezTo>
                  <a:pt x="2066" y="543"/>
                  <a:pt x="2084" y="546"/>
                  <a:pt x="2100" y="546"/>
                </a:cubicBezTo>
                <a:cubicBezTo>
                  <a:pt x="2144" y="546"/>
                  <a:pt x="2166" y="531"/>
                  <a:pt x="2166" y="502"/>
                </a:cubicBezTo>
                <a:cubicBezTo>
                  <a:pt x="2166" y="492"/>
                  <a:pt x="2164" y="484"/>
                  <a:pt x="2159" y="478"/>
                </a:cubicBezTo>
                <a:cubicBezTo>
                  <a:pt x="2155" y="472"/>
                  <a:pt x="2147" y="465"/>
                  <a:pt x="2137" y="459"/>
                </a:cubicBezTo>
                <a:cubicBezTo>
                  <a:pt x="2126" y="453"/>
                  <a:pt x="2110" y="445"/>
                  <a:pt x="2087" y="436"/>
                </a:cubicBezTo>
                <a:cubicBezTo>
                  <a:pt x="2061" y="425"/>
                  <a:pt x="2041" y="414"/>
                  <a:pt x="2029" y="403"/>
                </a:cubicBezTo>
                <a:cubicBezTo>
                  <a:pt x="2016" y="393"/>
                  <a:pt x="2006" y="381"/>
                  <a:pt x="2000" y="366"/>
                </a:cubicBezTo>
                <a:cubicBezTo>
                  <a:pt x="1994" y="352"/>
                  <a:pt x="1991" y="336"/>
                  <a:pt x="1991" y="317"/>
                </a:cubicBezTo>
                <a:cubicBezTo>
                  <a:pt x="1991" y="280"/>
                  <a:pt x="2005" y="251"/>
                  <a:pt x="2034" y="228"/>
                </a:cubicBezTo>
                <a:cubicBezTo>
                  <a:pt x="2063" y="205"/>
                  <a:pt x="2100" y="194"/>
                  <a:pt x="2145" y="194"/>
                </a:cubicBezTo>
                <a:cubicBezTo>
                  <a:pt x="2159" y="194"/>
                  <a:pt x="2175" y="195"/>
                  <a:pt x="2193" y="198"/>
                </a:cubicBezTo>
                <a:cubicBezTo>
                  <a:pt x="2211" y="202"/>
                  <a:pt x="2225" y="206"/>
                  <a:pt x="2236" y="211"/>
                </a:cubicBezTo>
                <a:cubicBezTo>
                  <a:pt x="2236" y="293"/>
                  <a:pt x="2236" y="293"/>
                  <a:pt x="2236" y="293"/>
                </a:cubicBezTo>
                <a:cubicBezTo>
                  <a:pt x="2224" y="285"/>
                  <a:pt x="2209" y="278"/>
                  <a:pt x="2192" y="273"/>
                </a:cubicBezTo>
                <a:cubicBezTo>
                  <a:pt x="2175" y="268"/>
                  <a:pt x="2159" y="265"/>
                  <a:pt x="2142" y="265"/>
                </a:cubicBezTo>
                <a:cubicBezTo>
                  <a:pt x="2124" y="265"/>
                  <a:pt x="2110" y="269"/>
                  <a:pt x="2099" y="277"/>
                </a:cubicBezTo>
                <a:cubicBezTo>
                  <a:pt x="2089" y="285"/>
                  <a:pt x="2083" y="296"/>
                  <a:pt x="2083" y="308"/>
                </a:cubicBezTo>
                <a:cubicBezTo>
                  <a:pt x="2083" y="323"/>
                  <a:pt x="2087" y="334"/>
                  <a:pt x="2096" y="342"/>
                </a:cubicBezTo>
                <a:cubicBezTo>
                  <a:pt x="2104" y="350"/>
                  <a:pt x="2124" y="360"/>
                  <a:pt x="2154" y="372"/>
                </a:cubicBezTo>
                <a:cubicBezTo>
                  <a:pt x="2192" y="388"/>
                  <a:pt x="2219" y="405"/>
                  <a:pt x="2234" y="423"/>
                </a:cubicBezTo>
                <a:cubicBezTo>
                  <a:pt x="2250" y="442"/>
                  <a:pt x="2258" y="465"/>
                  <a:pt x="2258" y="492"/>
                </a:cubicBezTo>
                <a:close/>
                <a:moveTo>
                  <a:pt x="2723" y="401"/>
                </a:moveTo>
                <a:cubicBezTo>
                  <a:pt x="2723" y="467"/>
                  <a:pt x="2705" y="519"/>
                  <a:pt x="2667" y="559"/>
                </a:cubicBezTo>
                <a:cubicBezTo>
                  <a:pt x="2629" y="598"/>
                  <a:pt x="2577" y="617"/>
                  <a:pt x="2512" y="617"/>
                </a:cubicBezTo>
                <a:cubicBezTo>
                  <a:pt x="2450" y="617"/>
                  <a:pt x="2400" y="599"/>
                  <a:pt x="2363" y="561"/>
                </a:cubicBezTo>
                <a:cubicBezTo>
                  <a:pt x="2327" y="524"/>
                  <a:pt x="2308" y="474"/>
                  <a:pt x="2308" y="410"/>
                </a:cubicBezTo>
                <a:cubicBezTo>
                  <a:pt x="2308" y="343"/>
                  <a:pt x="2327" y="290"/>
                  <a:pt x="2365" y="252"/>
                </a:cubicBezTo>
                <a:cubicBezTo>
                  <a:pt x="2403" y="213"/>
                  <a:pt x="2455" y="194"/>
                  <a:pt x="2522" y="194"/>
                </a:cubicBezTo>
                <a:cubicBezTo>
                  <a:pt x="2585" y="194"/>
                  <a:pt x="2635" y="212"/>
                  <a:pt x="2670" y="249"/>
                </a:cubicBezTo>
                <a:cubicBezTo>
                  <a:pt x="2706" y="286"/>
                  <a:pt x="2723" y="337"/>
                  <a:pt x="2723" y="401"/>
                </a:cubicBezTo>
                <a:close/>
                <a:moveTo>
                  <a:pt x="2629" y="405"/>
                </a:moveTo>
                <a:cubicBezTo>
                  <a:pt x="2629" y="360"/>
                  <a:pt x="2619" y="326"/>
                  <a:pt x="2599" y="303"/>
                </a:cubicBezTo>
                <a:cubicBezTo>
                  <a:pt x="2579" y="280"/>
                  <a:pt x="2552" y="268"/>
                  <a:pt x="2517" y="268"/>
                </a:cubicBezTo>
                <a:cubicBezTo>
                  <a:pt x="2481" y="268"/>
                  <a:pt x="2453" y="280"/>
                  <a:pt x="2433" y="304"/>
                </a:cubicBezTo>
                <a:cubicBezTo>
                  <a:pt x="2413" y="329"/>
                  <a:pt x="2403" y="363"/>
                  <a:pt x="2403" y="407"/>
                </a:cubicBezTo>
                <a:cubicBezTo>
                  <a:pt x="2403" y="450"/>
                  <a:pt x="2413" y="483"/>
                  <a:pt x="2433" y="507"/>
                </a:cubicBezTo>
                <a:cubicBezTo>
                  <a:pt x="2453" y="531"/>
                  <a:pt x="2482" y="543"/>
                  <a:pt x="2518" y="543"/>
                </a:cubicBezTo>
                <a:cubicBezTo>
                  <a:pt x="2554" y="543"/>
                  <a:pt x="2582" y="531"/>
                  <a:pt x="2601" y="508"/>
                </a:cubicBezTo>
                <a:cubicBezTo>
                  <a:pt x="2619" y="484"/>
                  <a:pt x="2629" y="450"/>
                  <a:pt x="2629" y="405"/>
                </a:cubicBezTo>
                <a:close/>
                <a:moveTo>
                  <a:pt x="3017" y="84"/>
                </a:moveTo>
                <a:cubicBezTo>
                  <a:pt x="3002" y="77"/>
                  <a:pt x="2988" y="74"/>
                  <a:pt x="2973" y="74"/>
                </a:cubicBezTo>
                <a:cubicBezTo>
                  <a:pt x="2953" y="74"/>
                  <a:pt x="2938" y="80"/>
                  <a:pt x="2927" y="93"/>
                </a:cubicBezTo>
                <a:cubicBezTo>
                  <a:pt x="2916" y="106"/>
                  <a:pt x="2910" y="125"/>
                  <a:pt x="2910" y="149"/>
                </a:cubicBezTo>
                <a:cubicBezTo>
                  <a:pt x="2910" y="203"/>
                  <a:pt x="2910" y="203"/>
                  <a:pt x="2910" y="203"/>
                </a:cubicBezTo>
                <a:cubicBezTo>
                  <a:pt x="3001" y="203"/>
                  <a:pt x="3001" y="203"/>
                  <a:pt x="3001" y="203"/>
                </a:cubicBezTo>
                <a:cubicBezTo>
                  <a:pt x="3001" y="277"/>
                  <a:pt x="3001" y="277"/>
                  <a:pt x="3001" y="277"/>
                </a:cubicBezTo>
                <a:cubicBezTo>
                  <a:pt x="2910" y="277"/>
                  <a:pt x="2910" y="277"/>
                  <a:pt x="2910" y="277"/>
                </a:cubicBezTo>
                <a:cubicBezTo>
                  <a:pt x="2910" y="607"/>
                  <a:pt x="2910" y="607"/>
                  <a:pt x="2910" y="607"/>
                </a:cubicBezTo>
                <a:cubicBezTo>
                  <a:pt x="2818" y="607"/>
                  <a:pt x="2818" y="607"/>
                  <a:pt x="2818" y="607"/>
                </a:cubicBezTo>
                <a:cubicBezTo>
                  <a:pt x="2818" y="277"/>
                  <a:pt x="2818" y="277"/>
                  <a:pt x="2818" y="277"/>
                </a:cubicBezTo>
                <a:cubicBezTo>
                  <a:pt x="2750" y="277"/>
                  <a:pt x="2750" y="277"/>
                  <a:pt x="2750" y="277"/>
                </a:cubicBezTo>
                <a:cubicBezTo>
                  <a:pt x="2750" y="203"/>
                  <a:pt x="2750" y="203"/>
                  <a:pt x="2750" y="203"/>
                </a:cubicBezTo>
                <a:cubicBezTo>
                  <a:pt x="2818" y="203"/>
                  <a:pt x="2818" y="203"/>
                  <a:pt x="2818" y="203"/>
                </a:cubicBezTo>
                <a:cubicBezTo>
                  <a:pt x="2818" y="144"/>
                  <a:pt x="2818" y="144"/>
                  <a:pt x="2818" y="144"/>
                </a:cubicBezTo>
                <a:cubicBezTo>
                  <a:pt x="2818" y="116"/>
                  <a:pt x="2824" y="91"/>
                  <a:pt x="2836" y="69"/>
                </a:cubicBezTo>
                <a:cubicBezTo>
                  <a:pt x="2848" y="47"/>
                  <a:pt x="2866" y="30"/>
                  <a:pt x="2888" y="18"/>
                </a:cubicBezTo>
                <a:cubicBezTo>
                  <a:pt x="2910" y="6"/>
                  <a:pt x="2935" y="0"/>
                  <a:pt x="2963" y="0"/>
                </a:cubicBezTo>
                <a:cubicBezTo>
                  <a:pt x="2986" y="0"/>
                  <a:pt x="3004" y="2"/>
                  <a:pt x="3017" y="7"/>
                </a:cubicBezTo>
                <a:lnTo>
                  <a:pt x="3017" y="84"/>
                </a:lnTo>
                <a:close/>
                <a:moveTo>
                  <a:pt x="3255" y="603"/>
                </a:moveTo>
                <a:cubicBezTo>
                  <a:pt x="3250" y="607"/>
                  <a:pt x="3240" y="610"/>
                  <a:pt x="3226" y="613"/>
                </a:cubicBezTo>
                <a:cubicBezTo>
                  <a:pt x="3212" y="616"/>
                  <a:pt x="3198" y="617"/>
                  <a:pt x="3185" y="617"/>
                </a:cubicBezTo>
                <a:cubicBezTo>
                  <a:pt x="3106" y="617"/>
                  <a:pt x="3066" y="575"/>
                  <a:pt x="3066" y="489"/>
                </a:cubicBezTo>
                <a:cubicBezTo>
                  <a:pt x="3066" y="277"/>
                  <a:pt x="3066" y="277"/>
                  <a:pt x="3066" y="277"/>
                </a:cubicBezTo>
                <a:cubicBezTo>
                  <a:pt x="2999" y="277"/>
                  <a:pt x="2999" y="277"/>
                  <a:pt x="2999" y="277"/>
                </a:cubicBezTo>
                <a:cubicBezTo>
                  <a:pt x="2999" y="203"/>
                  <a:pt x="2999" y="203"/>
                  <a:pt x="2999" y="203"/>
                </a:cubicBezTo>
                <a:cubicBezTo>
                  <a:pt x="3066" y="203"/>
                  <a:pt x="3066" y="203"/>
                  <a:pt x="3066" y="203"/>
                </a:cubicBezTo>
                <a:cubicBezTo>
                  <a:pt x="3066" y="110"/>
                  <a:pt x="3066" y="110"/>
                  <a:pt x="3066" y="110"/>
                </a:cubicBezTo>
                <a:cubicBezTo>
                  <a:pt x="3158" y="82"/>
                  <a:pt x="3158" y="82"/>
                  <a:pt x="3158" y="82"/>
                </a:cubicBezTo>
                <a:cubicBezTo>
                  <a:pt x="3158" y="203"/>
                  <a:pt x="3158" y="203"/>
                  <a:pt x="3158" y="203"/>
                </a:cubicBezTo>
                <a:cubicBezTo>
                  <a:pt x="3255" y="203"/>
                  <a:pt x="3255" y="203"/>
                  <a:pt x="3255" y="203"/>
                </a:cubicBezTo>
                <a:cubicBezTo>
                  <a:pt x="3255" y="277"/>
                  <a:pt x="3255" y="277"/>
                  <a:pt x="3255" y="277"/>
                </a:cubicBezTo>
                <a:cubicBezTo>
                  <a:pt x="3158" y="277"/>
                  <a:pt x="3158" y="277"/>
                  <a:pt x="3158" y="277"/>
                </a:cubicBezTo>
                <a:cubicBezTo>
                  <a:pt x="3158" y="472"/>
                  <a:pt x="3158" y="472"/>
                  <a:pt x="3158" y="472"/>
                </a:cubicBezTo>
                <a:cubicBezTo>
                  <a:pt x="3158" y="498"/>
                  <a:pt x="3162" y="516"/>
                  <a:pt x="3172" y="527"/>
                </a:cubicBezTo>
                <a:cubicBezTo>
                  <a:pt x="3181" y="537"/>
                  <a:pt x="3195" y="543"/>
                  <a:pt x="3215" y="543"/>
                </a:cubicBezTo>
                <a:cubicBezTo>
                  <a:pt x="3220" y="543"/>
                  <a:pt x="3227" y="542"/>
                  <a:pt x="3235" y="539"/>
                </a:cubicBezTo>
                <a:cubicBezTo>
                  <a:pt x="3243" y="537"/>
                  <a:pt x="3250" y="534"/>
                  <a:pt x="3255" y="530"/>
                </a:cubicBezTo>
                <a:lnTo>
                  <a:pt x="3255" y="603"/>
                </a:lnTo>
                <a:close/>
                <a:moveTo>
                  <a:pt x="284" y="1455"/>
                </a:moveTo>
                <a:cubicBezTo>
                  <a:pt x="215" y="1292"/>
                  <a:pt x="215" y="1292"/>
                  <a:pt x="215" y="1292"/>
                </a:cubicBezTo>
                <a:cubicBezTo>
                  <a:pt x="197" y="1248"/>
                  <a:pt x="171" y="1226"/>
                  <a:pt x="138" y="1226"/>
                </a:cubicBezTo>
                <a:cubicBezTo>
                  <a:pt x="94" y="1226"/>
                  <a:pt x="94" y="1226"/>
                  <a:pt x="94" y="1226"/>
                </a:cubicBezTo>
                <a:cubicBezTo>
                  <a:pt x="94" y="1455"/>
                  <a:pt x="94" y="1455"/>
                  <a:pt x="94" y="1455"/>
                </a:cubicBezTo>
                <a:cubicBezTo>
                  <a:pt x="0" y="1455"/>
                  <a:pt x="0" y="1455"/>
                  <a:pt x="0" y="1455"/>
                </a:cubicBezTo>
                <a:cubicBezTo>
                  <a:pt x="0" y="890"/>
                  <a:pt x="0" y="890"/>
                  <a:pt x="0" y="890"/>
                </a:cubicBezTo>
                <a:cubicBezTo>
                  <a:pt x="183" y="890"/>
                  <a:pt x="183" y="890"/>
                  <a:pt x="183" y="890"/>
                </a:cubicBezTo>
                <a:cubicBezTo>
                  <a:pt x="242" y="890"/>
                  <a:pt x="288" y="903"/>
                  <a:pt x="321" y="930"/>
                </a:cubicBezTo>
                <a:cubicBezTo>
                  <a:pt x="353" y="957"/>
                  <a:pt x="370" y="994"/>
                  <a:pt x="370" y="1042"/>
                </a:cubicBezTo>
                <a:cubicBezTo>
                  <a:pt x="370" y="1082"/>
                  <a:pt x="359" y="1115"/>
                  <a:pt x="337" y="1142"/>
                </a:cubicBezTo>
                <a:cubicBezTo>
                  <a:pt x="315" y="1170"/>
                  <a:pt x="284" y="1189"/>
                  <a:pt x="245" y="1199"/>
                </a:cubicBezTo>
                <a:cubicBezTo>
                  <a:pt x="245" y="1200"/>
                  <a:pt x="245" y="1200"/>
                  <a:pt x="245" y="1200"/>
                </a:cubicBezTo>
                <a:cubicBezTo>
                  <a:pt x="257" y="1204"/>
                  <a:pt x="269" y="1213"/>
                  <a:pt x="281" y="1227"/>
                </a:cubicBezTo>
                <a:cubicBezTo>
                  <a:pt x="293" y="1241"/>
                  <a:pt x="303" y="1255"/>
                  <a:pt x="309" y="1270"/>
                </a:cubicBezTo>
                <a:cubicBezTo>
                  <a:pt x="396" y="1455"/>
                  <a:pt x="396" y="1455"/>
                  <a:pt x="396" y="1455"/>
                </a:cubicBezTo>
                <a:lnTo>
                  <a:pt x="284" y="1455"/>
                </a:lnTo>
                <a:close/>
                <a:moveTo>
                  <a:pt x="271" y="1051"/>
                </a:moveTo>
                <a:cubicBezTo>
                  <a:pt x="271" y="1025"/>
                  <a:pt x="262" y="1005"/>
                  <a:pt x="244" y="990"/>
                </a:cubicBezTo>
                <a:cubicBezTo>
                  <a:pt x="227" y="975"/>
                  <a:pt x="201" y="968"/>
                  <a:pt x="169" y="968"/>
                </a:cubicBezTo>
                <a:cubicBezTo>
                  <a:pt x="94" y="968"/>
                  <a:pt x="94" y="968"/>
                  <a:pt x="94" y="968"/>
                </a:cubicBezTo>
                <a:cubicBezTo>
                  <a:pt x="94" y="1147"/>
                  <a:pt x="94" y="1147"/>
                  <a:pt x="94" y="1147"/>
                </a:cubicBezTo>
                <a:cubicBezTo>
                  <a:pt x="168" y="1147"/>
                  <a:pt x="168" y="1147"/>
                  <a:pt x="168" y="1147"/>
                </a:cubicBezTo>
                <a:cubicBezTo>
                  <a:pt x="198" y="1147"/>
                  <a:pt x="223" y="1138"/>
                  <a:pt x="242" y="1120"/>
                </a:cubicBezTo>
                <a:cubicBezTo>
                  <a:pt x="261" y="1103"/>
                  <a:pt x="271" y="1080"/>
                  <a:pt x="271" y="1051"/>
                </a:cubicBezTo>
                <a:close/>
                <a:moveTo>
                  <a:pt x="485" y="1280"/>
                </a:moveTo>
                <a:cubicBezTo>
                  <a:pt x="487" y="1317"/>
                  <a:pt x="498" y="1345"/>
                  <a:pt x="519" y="1364"/>
                </a:cubicBezTo>
                <a:cubicBezTo>
                  <a:pt x="539" y="1383"/>
                  <a:pt x="568" y="1393"/>
                  <a:pt x="606" y="1393"/>
                </a:cubicBezTo>
                <a:cubicBezTo>
                  <a:pt x="629" y="1393"/>
                  <a:pt x="651" y="1389"/>
                  <a:pt x="672" y="1382"/>
                </a:cubicBezTo>
                <a:cubicBezTo>
                  <a:pt x="693" y="1375"/>
                  <a:pt x="712" y="1366"/>
                  <a:pt x="728" y="1354"/>
                </a:cubicBezTo>
                <a:cubicBezTo>
                  <a:pt x="728" y="1431"/>
                  <a:pt x="728" y="1431"/>
                  <a:pt x="728" y="1431"/>
                </a:cubicBezTo>
                <a:cubicBezTo>
                  <a:pt x="712" y="1441"/>
                  <a:pt x="692" y="1450"/>
                  <a:pt x="666" y="1456"/>
                </a:cubicBezTo>
                <a:cubicBezTo>
                  <a:pt x="640" y="1462"/>
                  <a:pt x="613" y="1465"/>
                  <a:pt x="584" y="1465"/>
                </a:cubicBezTo>
                <a:cubicBezTo>
                  <a:pt x="523" y="1465"/>
                  <a:pt x="476" y="1447"/>
                  <a:pt x="442" y="1410"/>
                </a:cubicBezTo>
                <a:cubicBezTo>
                  <a:pt x="408" y="1374"/>
                  <a:pt x="391" y="1323"/>
                  <a:pt x="391" y="1257"/>
                </a:cubicBezTo>
                <a:cubicBezTo>
                  <a:pt x="391" y="1214"/>
                  <a:pt x="400" y="1176"/>
                  <a:pt x="417" y="1144"/>
                </a:cubicBezTo>
                <a:cubicBezTo>
                  <a:pt x="433" y="1112"/>
                  <a:pt x="456" y="1087"/>
                  <a:pt x="486" y="1069"/>
                </a:cubicBezTo>
                <a:cubicBezTo>
                  <a:pt x="516" y="1051"/>
                  <a:pt x="548" y="1042"/>
                  <a:pt x="584" y="1042"/>
                </a:cubicBezTo>
                <a:cubicBezTo>
                  <a:pt x="639" y="1042"/>
                  <a:pt x="683" y="1059"/>
                  <a:pt x="714" y="1093"/>
                </a:cubicBezTo>
                <a:cubicBezTo>
                  <a:pt x="745" y="1127"/>
                  <a:pt x="760" y="1174"/>
                  <a:pt x="760" y="1235"/>
                </a:cubicBezTo>
                <a:cubicBezTo>
                  <a:pt x="760" y="1280"/>
                  <a:pt x="760" y="1280"/>
                  <a:pt x="760" y="1280"/>
                </a:cubicBezTo>
                <a:lnTo>
                  <a:pt x="485" y="1280"/>
                </a:lnTo>
                <a:close/>
                <a:moveTo>
                  <a:pt x="669" y="1212"/>
                </a:moveTo>
                <a:cubicBezTo>
                  <a:pt x="669" y="1180"/>
                  <a:pt x="662" y="1155"/>
                  <a:pt x="647" y="1138"/>
                </a:cubicBezTo>
                <a:cubicBezTo>
                  <a:pt x="632" y="1121"/>
                  <a:pt x="611" y="1113"/>
                  <a:pt x="584" y="1113"/>
                </a:cubicBezTo>
                <a:cubicBezTo>
                  <a:pt x="559" y="1113"/>
                  <a:pt x="537" y="1122"/>
                  <a:pt x="519" y="1140"/>
                </a:cubicBezTo>
                <a:cubicBezTo>
                  <a:pt x="501" y="1159"/>
                  <a:pt x="490" y="1182"/>
                  <a:pt x="485" y="1212"/>
                </a:cubicBezTo>
                <a:lnTo>
                  <a:pt x="669" y="1212"/>
                </a:lnTo>
                <a:close/>
                <a:moveTo>
                  <a:pt x="1037" y="1455"/>
                </a:moveTo>
                <a:cubicBezTo>
                  <a:pt x="1037" y="1400"/>
                  <a:pt x="1037" y="1400"/>
                  <a:pt x="1037" y="1400"/>
                </a:cubicBezTo>
                <a:cubicBezTo>
                  <a:pt x="1035" y="1400"/>
                  <a:pt x="1035" y="1400"/>
                  <a:pt x="1035" y="1400"/>
                </a:cubicBezTo>
                <a:cubicBezTo>
                  <a:pt x="1007" y="1443"/>
                  <a:pt x="967" y="1465"/>
                  <a:pt x="916" y="1465"/>
                </a:cubicBezTo>
                <a:cubicBezTo>
                  <a:pt x="876" y="1465"/>
                  <a:pt x="845" y="1455"/>
                  <a:pt x="822" y="1433"/>
                </a:cubicBezTo>
                <a:cubicBezTo>
                  <a:pt x="799" y="1411"/>
                  <a:pt x="787" y="1382"/>
                  <a:pt x="787" y="1345"/>
                </a:cubicBezTo>
                <a:cubicBezTo>
                  <a:pt x="787" y="1307"/>
                  <a:pt x="799" y="1277"/>
                  <a:pt x="821" y="1254"/>
                </a:cubicBezTo>
                <a:cubicBezTo>
                  <a:pt x="843" y="1231"/>
                  <a:pt x="876" y="1217"/>
                  <a:pt x="920" y="1212"/>
                </a:cubicBezTo>
                <a:cubicBezTo>
                  <a:pt x="1038" y="1195"/>
                  <a:pt x="1038" y="1195"/>
                  <a:pt x="1038" y="1195"/>
                </a:cubicBezTo>
                <a:cubicBezTo>
                  <a:pt x="1038" y="1140"/>
                  <a:pt x="1012" y="1113"/>
                  <a:pt x="961" y="1113"/>
                </a:cubicBezTo>
                <a:cubicBezTo>
                  <a:pt x="936" y="1113"/>
                  <a:pt x="912" y="1117"/>
                  <a:pt x="889" y="1125"/>
                </a:cubicBezTo>
                <a:cubicBezTo>
                  <a:pt x="866" y="1133"/>
                  <a:pt x="845" y="1144"/>
                  <a:pt x="827" y="1158"/>
                </a:cubicBezTo>
                <a:cubicBezTo>
                  <a:pt x="827" y="1077"/>
                  <a:pt x="827" y="1077"/>
                  <a:pt x="827" y="1077"/>
                </a:cubicBezTo>
                <a:cubicBezTo>
                  <a:pt x="841" y="1068"/>
                  <a:pt x="863" y="1060"/>
                  <a:pt x="892" y="1053"/>
                </a:cubicBezTo>
                <a:cubicBezTo>
                  <a:pt x="921" y="1045"/>
                  <a:pt x="947" y="1042"/>
                  <a:pt x="970" y="1042"/>
                </a:cubicBezTo>
                <a:cubicBezTo>
                  <a:pt x="1022" y="1042"/>
                  <a:pt x="1061" y="1055"/>
                  <a:pt x="1087" y="1082"/>
                </a:cubicBezTo>
                <a:cubicBezTo>
                  <a:pt x="1114" y="1109"/>
                  <a:pt x="1127" y="1148"/>
                  <a:pt x="1127" y="1199"/>
                </a:cubicBezTo>
                <a:cubicBezTo>
                  <a:pt x="1127" y="1455"/>
                  <a:pt x="1127" y="1455"/>
                  <a:pt x="1127" y="1455"/>
                </a:cubicBezTo>
                <a:lnTo>
                  <a:pt x="1037" y="1455"/>
                </a:lnTo>
                <a:close/>
                <a:moveTo>
                  <a:pt x="877" y="1336"/>
                </a:moveTo>
                <a:cubicBezTo>
                  <a:pt x="877" y="1353"/>
                  <a:pt x="883" y="1367"/>
                  <a:pt x="896" y="1378"/>
                </a:cubicBezTo>
                <a:cubicBezTo>
                  <a:pt x="909" y="1388"/>
                  <a:pt x="925" y="1393"/>
                  <a:pt x="944" y="1393"/>
                </a:cubicBezTo>
                <a:cubicBezTo>
                  <a:pt x="971" y="1393"/>
                  <a:pt x="993" y="1384"/>
                  <a:pt x="1011" y="1365"/>
                </a:cubicBezTo>
                <a:cubicBezTo>
                  <a:pt x="1029" y="1347"/>
                  <a:pt x="1038" y="1323"/>
                  <a:pt x="1038" y="1295"/>
                </a:cubicBezTo>
                <a:cubicBezTo>
                  <a:pt x="1038" y="1259"/>
                  <a:pt x="1038" y="1259"/>
                  <a:pt x="1038" y="1259"/>
                </a:cubicBezTo>
                <a:cubicBezTo>
                  <a:pt x="950" y="1270"/>
                  <a:pt x="950" y="1270"/>
                  <a:pt x="950" y="1270"/>
                </a:cubicBezTo>
                <a:cubicBezTo>
                  <a:pt x="923" y="1274"/>
                  <a:pt x="904" y="1281"/>
                  <a:pt x="893" y="1291"/>
                </a:cubicBezTo>
                <a:cubicBezTo>
                  <a:pt x="882" y="1301"/>
                  <a:pt x="877" y="1316"/>
                  <a:pt x="877" y="1336"/>
                </a:cubicBezTo>
                <a:close/>
                <a:moveTo>
                  <a:pt x="1478" y="1455"/>
                </a:moveTo>
                <a:cubicBezTo>
                  <a:pt x="1478" y="1392"/>
                  <a:pt x="1478" y="1392"/>
                  <a:pt x="1478" y="1392"/>
                </a:cubicBezTo>
                <a:cubicBezTo>
                  <a:pt x="1476" y="1392"/>
                  <a:pt x="1476" y="1392"/>
                  <a:pt x="1476" y="1392"/>
                </a:cubicBezTo>
                <a:cubicBezTo>
                  <a:pt x="1448" y="1441"/>
                  <a:pt x="1403" y="1465"/>
                  <a:pt x="1344" y="1465"/>
                </a:cubicBezTo>
                <a:cubicBezTo>
                  <a:pt x="1293" y="1465"/>
                  <a:pt x="1252" y="1447"/>
                  <a:pt x="1222" y="1411"/>
                </a:cubicBezTo>
                <a:cubicBezTo>
                  <a:pt x="1192" y="1375"/>
                  <a:pt x="1177" y="1325"/>
                  <a:pt x="1177" y="1263"/>
                </a:cubicBezTo>
                <a:cubicBezTo>
                  <a:pt x="1177" y="1196"/>
                  <a:pt x="1193" y="1142"/>
                  <a:pt x="1227" y="1102"/>
                </a:cubicBezTo>
                <a:cubicBezTo>
                  <a:pt x="1260" y="1062"/>
                  <a:pt x="1305" y="1042"/>
                  <a:pt x="1362" y="1042"/>
                </a:cubicBezTo>
                <a:cubicBezTo>
                  <a:pt x="1387" y="1042"/>
                  <a:pt x="1410" y="1047"/>
                  <a:pt x="1430" y="1057"/>
                </a:cubicBezTo>
                <a:cubicBezTo>
                  <a:pt x="1449" y="1067"/>
                  <a:pt x="1465" y="1082"/>
                  <a:pt x="1476" y="1102"/>
                </a:cubicBezTo>
                <a:cubicBezTo>
                  <a:pt x="1478" y="1102"/>
                  <a:pt x="1478" y="1102"/>
                  <a:pt x="1478" y="1102"/>
                </a:cubicBezTo>
                <a:cubicBezTo>
                  <a:pt x="1478" y="857"/>
                  <a:pt x="1478" y="857"/>
                  <a:pt x="1478" y="857"/>
                </a:cubicBezTo>
                <a:cubicBezTo>
                  <a:pt x="1569" y="857"/>
                  <a:pt x="1569" y="857"/>
                  <a:pt x="1569" y="857"/>
                </a:cubicBezTo>
                <a:cubicBezTo>
                  <a:pt x="1569" y="1455"/>
                  <a:pt x="1569" y="1455"/>
                  <a:pt x="1569" y="1455"/>
                </a:cubicBezTo>
                <a:lnTo>
                  <a:pt x="1478" y="1455"/>
                </a:lnTo>
                <a:close/>
                <a:moveTo>
                  <a:pt x="1479" y="1219"/>
                </a:moveTo>
                <a:cubicBezTo>
                  <a:pt x="1479" y="1191"/>
                  <a:pt x="1469" y="1167"/>
                  <a:pt x="1450" y="1147"/>
                </a:cubicBezTo>
                <a:cubicBezTo>
                  <a:pt x="1431" y="1126"/>
                  <a:pt x="1408" y="1116"/>
                  <a:pt x="1379" y="1116"/>
                </a:cubicBezTo>
                <a:cubicBezTo>
                  <a:pt x="1345" y="1116"/>
                  <a:pt x="1318" y="1129"/>
                  <a:pt x="1300" y="1154"/>
                </a:cubicBezTo>
                <a:cubicBezTo>
                  <a:pt x="1281" y="1179"/>
                  <a:pt x="1271" y="1215"/>
                  <a:pt x="1271" y="1261"/>
                </a:cubicBezTo>
                <a:cubicBezTo>
                  <a:pt x="1271" y="1301"/>
                  <a:pt x="1281" y="1333"/>
                  <a:pt x="1299" y="1356"/>
                </a:cubicBezTo>
                <a:cubicBezTo>
                  <a:pt x="1318" y="1379"/>
                  <a:pt x="1343" y="1391"/>
                  <a:pt x="1375" y="1391"/>
                </a:cubicBezTo>
                <a:cubicBezTo>
                  <a:pt x="1404" y="1391"/>
                  <a:pt x="1429" y="1379"/>
                  <a:pt x="1449" y="1356"/>
                </a:cubicBezTo>
                <a:cubicBezTo>
                  <a:pt x="1469" y="1333"/>
                  <a:pt x="1479" y="1302"/>
                  <a:pt x="1479" y="1265"/>
                </a:cubicBezTo>
                <a:lnTo>
                  <a:pt x="1479" y="1219"/>
                </a:lnTo>
                <a:close/>
                <a:moveTo>
                  <a:pt x="1684" y="1645"/>
                </a:moveTo>
                <a:cubicBezTo>
                  <a:pt x="1662" y="1645"/>
                  <a:pt x="1643" y="1643"/>
                  <a:pt x="1628" y="1639"/>
                </a:cubicBezTo>
                <a:cubicBezTo>
                  <a:pt x="1628" y="1561"/>
                  <a:pt x="1628" y="1561"/>
                  <a:pt x="1628" y="1561"/>
                </a:cubicBezTo>
                <a:cubicBezTo>
                  <a:pt x="1643" y="1568"/>
                  <a:pt x="1658" y="1571"/>
                  <a:pt x="1673" y="1571"/>
                </a:cubicBezTo>
                <a:cubicBezTo>
                  <a:pt x="1705" y="1571"/>
                  <a:pt x="1729" y="1554"/>
                  <a:pt x="1744" y="1519"/>
                </a:cubicBezTo>
                <a:cubicBezTo>
                  <a:pt x="1771" y="1455"/>
                  <a:pt x="1771" y="1455"/>
                  <a:pt x="1771" y="1455"/>
                </a:cubicBezTo>
                <a:cubicBezTo>
                  <a:pt x="1610" y="1051"/>
                  <a:pt x="1610" y="1051"/>
                  <a:pt x="1610" y="1051"/>
                </a:cubicBezTo>
                <a:cubicBezTo>
                  <a:pt x="1712" y="1051"/>
                  <a:pt x="1712" y="1051"/>
                  <a:pt x="1712" y="1051"/>
                </a:cubicBezTo>
                <a:cubicBezTo>
                  <a:pt x="1807" y="1336"/>
                  <a:pt x="1807" y="1336"/>
                  <a:pt x="1807" y="1336"/>
                </a:cubicBezTo>
                <a:cubicBezTo>
                  <a:pt x="1810" y="1346"/>
                  <a:pt x="1813" y="1359"/>
                  <a:pt x="1816" y="1375"/>
                </a:cubicBezTo>
                <a:cubicBezTo>
                  <a:pt x="1817" y="1375"/>
                  <a:pt x="1817" y="1375"/>
                  <a:pt x="1817" y="1375"/>
                </a:cubicBezTo>
                <a:cubicBezTo>
                  <a:pt x="1827" y="1336"/>
                  <a:pt x="1827" y="1336"/>
                  <a:pt x="1827" y="1336"/>
                </a:cubicBezTo>
                <a:cubicBezTo>
                  <a:pt x="1925" y="1051"/>
                  <a:pt x="1925" y="1051"/>
                  <a:pt x="1925" y="1051"/>
                </a:cubicBezTo>
                <a:cubicBezTo>
                  <a:pt x="2018" y="1051"/>
                  <a:pt x="2018" y="1051"/>
                  <a:pt x="2018" y="1051"/>
                </a:cubicBezTo>
                <a:cubicBezTo>
                  <a:pt x="1842" y="1504"/>
                  <a:pt x="1842" y="1504"/>
                  <a:pt x="1842" y="1504"/>
                </a:cubicBezTo>
                <a:cubicBezTo>
                  <a:pt x="1824" y="1553"/>
                  <a:pt x="1802" y="1589"/>
                  <a:pt x="1775" y="1611"/>
                </a:cubicBezTo>
                <a:cubicBezTo>
                  <a:pt x="1749" y="1634"/>
                  <a:pt x="1719" y="1645"/>
                  <a:pt x="1684" y="16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66E65F2D-D7C7-4FB2-A38E-A8C8CE9A04A4}"/>
              </a:ext>
              <a:ext uri="{C183D7F6-B498-43B3-948B-1728B52AA6E4}">
                <adec:decorative xmlns:adec="http://schemas.microsoft.com/office/drawing/2017/decorative" val="1"/>
              </a:ext>
            </a:extLst>
          </p:cNvPr>
          <p:cNvPicPr>
            <a:picLocks noChangeAspect="1"/>
          </p:cNvPicPr>
          <p:nvPr userDrawn="1"/>
        </p:nvPicPr>
        <p:blipFill rotWithShape="1">
          <a:blip r:embed="rId3"/>
          <a:srcRect t="11809" r="3579" b="17467"/>
          <a:stretch/>
        </p:blipFill>
        <p:spPr>
          <a:xfrm>
            <a:off x="5958586" y="-1"/>
            <a:ext cx="6233414" cy="6858001"/>
          </a:xfrm>
          <a:prstGeom prst="rect">
            <a:avLst/>
          </a:prstGeom>
        </p:spPr>
      </p:pic>
    </p:spTree>
    <p:extLst>
      <p:ext uri="{BB962C8B-B14F-4D97-AF65-F5344CB8AC3E}">
        <p14:creationId xmlns:p14="http://schemas.microsoft.com/office/powerpoint/2010/main" val="2342490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6" name="Text Placeholder 16">
            <a:extLst>
              <a:ext uri="{FF2B5EF4-FFF2-40B4-BE49-F238E27FC236}">
                <a16:creationId xmlns:a16="http://schemas.microsoft.com/office/drawing/2014/main" id="{6B3AE829-B8C2-4990-8B27-E73A01A9C3DE}"/>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Tree>
    <p:extLst>
      <p:ext uri="{BB962C8B-B14F-4D97-AF65-F5344CB8AC3E}">
        <p14:creationId xmlns:p14="http://schemas.microsoft.com/office/powerpoint/2010/main" val="30626982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88036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35713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174319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455938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02606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5322148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Edit Master text styles</a:t>
            </a:r>
          </a:p>
        </p:txBody>
      </p:sp>
      <p:pic>
        <p:nvPicPr>
          <p:cNvPr id="7" name="Picture 6">
            <a:extLst>
              <a:ext uri="{FF2B5EF4-FFF2-40B4-BE49-F238E27FC236}">
                <a16:creationId xmlns:a16="http://schemas.microsoft.com/office/drawing/2014/main" id="{C36EA944-550A-417D-A035-8AA8EF21416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E7D5DEA1-8060-4C82-8357-8D83C33570BB}"/>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9" name="Picture Placeholder" descr="This photo is a 'placeholder' only. Drag or drop your photo here, or click and tap the center to insert a photo.">
            <a:extLst>
              <a:ext uri="{FF2B5EF4-FFF2-40B4-BE49-F238E27FC236}">
                <a16:creationId xmlns:a16="http://schemas.microsoft.com/office/drawing/2014/main" id="{88298942-55B4-469B-A6F1-D0C9D4EF142D}"/>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12940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3000" userDrawn="1">
          <p15:clr>
            <a:srgbClr val="5ACBF0"/>
          </p15:clr>
        </p15:guide>
        <p15:guide id="12" pos="3543">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dirty="0"/>
              <a:t>Click to edit Master title style</a:t>
            </a:r>
          </a:p>
        </p:txBody>
      </p:sp>
      <p:pic>
        <p:nvPicPr>
          <p:cNvPr id="6" name="Picture 5">
            <a:extLst>
              <a:ext uri="{FF2B5EF4-FFF2-40B4-BE49-F238E27FC236}">
                <a16:creationId xmlns:a16="http://schemas.microsoft.com/office/drawing/2014/main" id="{20E299E8-8FC4-4186-85AF-20CED654631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65AD4D8A-D525-4E6D-B1E6-4FE172367667}"/>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F914427A-37A4-44C8-A9C3-7DCC03AF0475}"/>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4228044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pic>
        <p:nvPicPr>
          <p:cNvPr id="6" name="Picture 5">
            <a:extLst>
              <a:ext uri="{FF2B5EF4-FFF2-40B4-BE49-F238E27FC236}">
                <a16:creationId xmlns:a16="http://schemas.microsoft.com/office/drawing/2014/main" id="{74B3188A-254F-414A-BEA3-F69376596C9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7" name="Picture 6">
            <a:extLst>
              <a:ext uri="{FF2B5EF4-FFF2-40B4-BE49-F238E27FC236}">
                <a16:creationId xmlns:a16="http://schemas.microsoft.com/office/drawing/2014/main" id="{AB3E7ED4-D6BE-4715-B767-1DF5BCFCB61C}"/>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8" name="Picture Placeholder" descr="This photo is a 'placeholder' only. Drag or drop your photo here, or click and tap the center to insert a photo.">
            <a:extLst>
              <a:ext uri="{FF2B5EF4-FFF2-40B4-BE49-F238E27FC236}">
                <a16:creationId xmlns:a16="http://schemas.microsoft.com/office/drawing/2014/main" id="{0A481962-6118-4A6A-AF3A-946F2EEBB647}"/>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18605858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343FD7BD-9F1A-4633-AC61-870322FCD426}"/>
              </a:ext>
            </a:extLst>
          </p:cNvPr>
          <p:cNvSpPr>
            <a:spLocks noGrp="1" noChangeAspect="1"/>
          </p:cNvSpPr>
          <p:nvPr>
            <p:ph type="pic" sz="quarter" idx="11" hasCustomPrompt="1"/>
          </p:nvPr>
        </p:nvSpPr>
        <p:spPr bwMode="gray">
          <a:xfrm>
            <a:off x="5626100" y="292608"/>
            <a:ext cx="6272784" cy="6272784"/>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2306107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918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541320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081059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24569309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dirty="0"/>
              <a:t>Edit Master text</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dirty="0"/>
              <a:t>Edit Master text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dirty="0"/>
              <a:t>Edit Master text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dirty="0"/>
              <a:t>Edit Master text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2635383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17669625"/>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dirty="0"/>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7705969"/>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rgbClr val="50E6FF"/>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90992569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Tree>
    <p:extLst>
      <p:ext uri="{BB962C8B-B14F-4D97-AF65-F5344CB8AC3E}">
        <p14:creationId xmlns:p14="http://schemas.microsoft.com/office/powerpoint/2010/main" val="221439909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dirty="0"/>
              <a:t>Edit Master text styles</a:t>
            </a:r>
          </a:p>
        </p:txBody>
      </p:sp>
    </p:spTree>
    <p:extLst>
      <p:ext uri="{BB962C8B-B14F-4D97-AF65-F5344CB8AC3E}">
        <p14:creationId xmlns:p14="http://schemas.microsoft.com/office/powerpoint/2010/main" val="321340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9906272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63594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502427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42606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9145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8823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6400097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2319848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68481935"/>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5483FF-8A1C-4A5D-8C77-461D48701F3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5637006" y="5166804"/>
            <a:ext cx="1401355" cy="1406545"/>
          </a:xfrm>
          <a:prstGeom prst="rect">
            <a:avLst/>
          </a:prstGeom>
        </p:spPr>
      </p:pic>
      <p:pic>
        <p:nvPicPr>
          <p:cNvPr id="8" name="Picture 7">
            <a:extLst>
              <a:ext uri="{FF2B5EF4-FFF2-40B4-BE49-F238E27FC236}">
                <a16:creationId xmlns:a16="http://schemas.microsoft.com/office/drawing/2014/main" id="{A3DAB50B-5EC8-4B34-AC71-D14D9E2A9609}"/>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10496596" y="290456"/>
            <a:ext cx="1406545" cy="1406545"/>
          </a:xfrm>
          <a:prstGeom prst="rect">
            <a:avLst/>
          </a:prstGeom>
        </p:spPr>
      </p:pic>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noChangeAspect="1"/>
          </p:cNvSpPr>
          <p:nvPr>
            <p:ph type="pic" sz="quarter" idx="11" hasCustomPrompt="1"/>
          </p:nvPr>
        </p:nvSpPr>
        <p:spPr bwMode="gray">
          <a:xfrm>
            <a:off x="5914548" y="563892"/>
            <a:ext cx="5724144" cy="5724144"/>
          </a:xfrm>
          <a:blipFill>
            <a:blip r:embed="rId4"/>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577" r:id="rId2"/>
    <p:sldLayoutId id="2147484710" r:id="rId3"/>
    <p:sldLayoutId id="2147484240" r:id="rId4"/>
    <p:sldLayoutId id="2147484736" r:id="rId5"/>
    <p:sldLayoutId id="2147484474" r:id="rId6"/>
    <p:sldLayoutId id="2147484639" r:id="rId7"/>
    <p:sldLayoutId id="2147484603" r:id="rId8"/>
    <p:sldLayoutId id="2147484751" r:id="rId9"/>
    <p:sldLayoutId id="2147484752" r:id="rId10"/>
    <p:sldLayoutId id="2147484777" r:id="rId11"/>
    <p:sldLayoutId id="2147484802" r:id="rId12"/>
    <p:sldLayoutId id="2147484778" r:id="rId13"/>
    <p:sldLayoutId id="2147484779" r:id="rId14"/>
    <p:sldLayoutId id="2147484780" r:id="rId15"/>
    <p:sldLayoutId id="2147484781" r:id="rId16"/>
    <p:sldLayoutId id="2147484782" r:id="rId17"/>
    <p:sldLayoutId id="2147484783" r:id="rId18"/>
    <p:sldLayoutId id="2147484784" r:id="rId19"/>
    <p:sldLayoutId id="2147484785" r:id="rId20"/>
    <p:sldLayoutId id="2147484786" r:id="rId21"/>
    <p:sldLayoutId id="2147484787" r:id="rId22"/>
    <p:sldLayoutId id="2147484249" r:id="rId23"/>
    <p:sldLayoutId id="2147484640" r:id="rId24"/>
    <p:sldLayoutId id="2147484584" r:id="rId25"/>
    <p:sldLayoutId id="2147484583" r:id="rId26"/>
    <p:sldLayoutId id="2147484671" r:id="rId27"/>
    <p:sldLayoutId id="2147484673" r:id="rId28"/>
    <p:sldLayoutId id="2147484585" r:id="rId29"/>
    <p:sldLayoutId id="2147484299" r:id="rId30"/>
    <p:sldLayoutId id="214748426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009218608"/>
      </p:ext>
    </p:extLst>
  </p:cSld>
  <p:clrMap bg1="dk1" tx1="lt1" bg2="dk2" tx2="lt2" accent1="accent1" accent2="accent2" accent3="accent3" accent4="accent4" accent5="accent5" accent6="accent6" hlink="hlink" folHlink="folHlink"/>
  <p:sldLayoutIdLst>
    <p:sldLayoutId id="2147484676" r:id="rId1"/>
    <p:sldLayoutId id="2147484678" r:id="rId2"/>
    <p:sldLayoutId id="2147484711" r:id="rId3"/>
    <p:sldLayoutId id="2147484680" r:id="rId4"/>
    <p:sldLayoutId id="2147484737" r:id="rId5"/>
    <p:sldLayoutId id="2147484682" r:id="rId6"/>
    <p:sldLayoutId id="2147484685" r:id="rId7"/>
    <p:sldLayoutId id="2147484686" r:id="rId8"/>
    <p:sldLayoutId id="2147484764" r:id="rId9"/>
    <p:sldLayoutId id="2147484765" r:id="rId10"/>
    <p:sldLayoutId id="2147484788" r:id="rId11"/>
    <p:sldLayoutId id="2147484803" r:id="rId12"/>
    <p:sldLayoutId id="2147484789" r:id="rId13"/>
    <p:sldLayoutId id="2147484790" r:id="rId14"/>
    <p:sldLayoutId id="2147484791" r:id="rId15"/>
    <p:sldLayoutId id="2147484792" r:id="rId16"/>
    <p:sldLayoutId id="2147484793" r:id="rId17"/>
    <p:sldLayoutId id="2147484794" r:id="rId18"/>
    <p:sldLayoutId id="2147484795" r:id="rId19"/>
    <p:sldLayoutId id="2147484797" r:id="rId20"/>
    <p:sldLayoutId id="2147484796" r:id="rId21"/>
    <p:sldLayoutId id="2147484798" r:id="rId22"/>
    <p:sldLayoutId id="2147484690" r:id="rId23"/>
    <p:sldLayoutId id="2147484691" r:id="rId24"/>
    <p:sldLayoutId id="2147484694" r:id="rId25"/>
    <p:sldLayoutId id="2147484695" r:id="rId26"/>
    <p:sldLayoutId id="2147484697" r:id="rId27"/>
    <p:sldLayoutId id="2147484699" r:id="rId28"/>
    <p:sldLayoutId id="2147484700" r:id="rId29"/>
    <p:sldLayoutId id="2147484701" r:id="rId30"/>
    <p:sldLayoutId id="2147484702"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zure/azure-sdk-for-java/tree/main/sdk/resourcemanager/azure-resourcemanager-cosmos" TargetMode="External"/><Relationship Id="rId7" Type="http://schemas.openxmlformats.org/officeDocument/2006/relationships/hyperlink" Target="https://github.com/Azure-Samples/cosmos-management-net" TargetMode="External"/><Relationship Id="rId2" Type="http://schemas.openxmlformats.org/officeDocument/2006/relationships/hyperlink" Target="https://github.com/Azure/azure-sdk-for-net/tree/main/sdk/cosmosdb" TargetMode="External"/><Relationship Id="rId1" Type="http://schemas.openxmlformats.org/officeDocument/2006/relationships/slideLayout" Target="../slideLayouts/slideLayout3.xml"/><Relationship Id="rId6" Type="http://schemas.openxmlformats.org/officeDocument/2006/relationships/hyperlink" Target="https://github.com/Azure/azure-sdk-for-python/tree/main/sdk/cosmos" TargetMode="External"/><Relationship Id="rId5" Type="http://schemas.openxmlformats.org/officeDocument/2006/relationships/hyperlink" Target="https://github.com/Azure/azure-sdk-for-js/tree/main/sdk/cosmosdb" TargetMode="External"/><Relationship Id="rId4" Type="http://schemas.openxmlformats.org/officeDocument/2006/relationships/hyperlink" Target="https://github.com/Azure/azure-sdk-for-go/tree/main/services/cosmos-d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ka.ms/cosmosdb-rp" TargetMode="External"/><Relationship Id="rId7" Type="http://schemas.openxmlformats.org/officeDocument/2006/relationships/hyperlink" Target="https://docs.microsoft.com/en-us/azure/"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aka.ms/cosmosdb-cli" TargetMode="External"/><Relationship Id="rId5" Type="http://schemas.openxmlformats.org/officeDocument/2006/relationships/hyperlink" Target="https://aka.ms/cosmosdb-ps" TargetMode="External"/><Relationship Id="rId4" Type="http://schemas.openxmlformats.org/officeDocument/2006/relationships/hyperlink" Target="https://aka.ms/cosmosdb-ar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resources/templates/" TargetMode="External"/><Relationship Id="rId2" Type="http://schemas.openxmlformats.org/officeDocument/2006/relationships/hyperlink" Target="https://aka.ms/cosmosdb-arm" TargetMode="External"/><Relationship Id="rId1" Type="http://schemas.openxmlformats.org/officeDocument/2006/relationships/slideLayout" Target="../slideLayouts/slideLayout4.xml"/><Relationship Id="rId5" Type="http://schemas.openxmlformats.org/officeDocument/2006/relationships/hyperlink" Target="https://docs.microsoft.com/azure/templates/microsoft.documentdb/allversions" TargetMode="External"/><Relationship Id="rId4" Type="http://schemas.openxmlformats.org/officeDocument/2006/relationships/hyperlink" Target="https://github.com/Azure/azure-quickstart-templates/tree/master/quickstarts/microsoft.documentdb"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hyperlink" Target="https://aka.ms/cosmosdb-ps" TargetMode="External"/><Relationship Id="rId2" Type="http://schemas.openxmlformats.org/officeDocument/2006/relationships/hyperlink" Target="https://www.powershellgallery.com/packages/Az.CosmosDB/" TargetMode="External"/><Relationship Id="rId1" Type="http://schemas.openxmlformats.org/officeDocument/2006/relationships/slideLayout" Target="../slideLayouts/slideLayout4.xml"/><Relationship Id="rId4" Type="http://schemas.openxmlformats.org/officeDocument/2006/relationships/hyperlink" Target="https://docs.microsoft.com/powershell/module/az.cosmosdb/"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hyperlink" Target="https://aka.ms/cosmosdb-cli"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docs.microsoft.com/cli/azure/cosmosd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Managing Azure Cosmos DB Resources</a:t>
            </a:r>
          </a:p>
        </p:txBody>
      </p:sp>
      <p:sp>
        <p:nvSpPr>
          <p:cNvPr id="6" name="Text Placeholder 5">
            <a:extLst>
              <a:ext uri="{FF2B5EF4-FFF2-40B4-BE49-F238E27FC236}">
                <a16:creationId xmlns:a16="http://schemas.microsoft.com/office/drawing/2014/main" id="{3E31B7EE-C6DE-4696-846A-96A58E066FA5}"/>
              </a:ext>
            </a:extLst>
          </p:cNvPr>
          <p:cNvSpPr>
            <a:spLocks noGrp="1"/>
          </p:cNvSpPr>
          <p:nvPr>
            <p:ph type="body" sz="quarter" idx="13"/>
          </p:nvPr>
        </p:nvSpPr>
        <p:spPr>
          <a:xfrm>
            <a:off x="8408988" y="589607"/>
            <a:ext cx="3200400" cy="307777"/>
          </a:xfrm>
        </p:spPr>
        <p:txBody>
          <a:bodyPr/>
          <a:lstStyle/>
          <a:p>
            <a:r>
              <a:rPr lang="en-US" dirty="0"/>
              <a:t> </a:t>
            </a:r>
          </a:p>
        </p:txBody>
      </p:sp>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a:t>Cosmos DB Azure CLI</a:t>
            </a:r>
          </a:p>
        </p:txBody>
      </p:sp>
    </p:spTree>
    <p:extLst>
      <p:ext uri="{BB962C8B-B14F-4D97-AF65-F5344CB8AC3E}">
        <p14:creationId xmlns:p14="http://schemas.microsoft.com/office/powerpoint/2010/main" val="346453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062927-6A28-490D-BA17-E43C21915F6A}"/>
              </a:ext>
            </a:extLst>
          </p:cNvPr>
          <p:cNvSpPr>
            <a:spLocks noGrp="1"/>
          </p:cNvSpPr>
          <p:nvPr>
            <p:ph type="title"/>
          </p:nvPr>
        </p:nvSpPr>
        <p:spPr/>
        <p:txBody>
          <a:bodyPr/>
          <a:lstStyle/>
          <a:p>
            <a:r>
              <a:rPr lang="en-US" dirty="0"/>
              <a:t>Azure Management SDKs</a:t>
            </a:r>
          </a:p>
        </p:txBody>
      </p:sp>
      <p:sp>
        <p:nvSpPr>
          <p:cNvPr id="5" name="Content Placeholder 4">
            <a:extLst>
              <a:ext uri="{FF2B5EF4-FFF2-40B4-BE49-F238E27FC236}">
                <a16:creationId xmlns:a16="http://schemas.microsoft.com/office/drawing/2014/main" id="{9D901CCB-DB4B-4642-8AE9-8AEC8C196546}"/>
              </a:ext>
            </a:extLst>
          </p:cNvPr>
          <p:cNvSpPr>
            <a:spLocks noGrp="1"/>
          </p:cNvSpPr>
          <p:nvPr>
            <p:ph sz="quarter" idx="10"/>
          </p:nvPr>
        </p:nvSpPr>
        <p:spPr>
          <a:xfrm>
            <a:off x="584200" y="1435100"/>
            <a:ext cx="11018838" cy="4259628"/>
          </a:xfrm>
        </p:spPr>
        <p:txBody>
          <a:bodyPr/>
          <a:lstStyle/>
          <a:p>
            <a:r>
              <a:rPr lang="en-US" dirty="0"/>
              <a:t>.NET: </a:t>
            </a:r>
            <a:r>
              <a:rPr lang="en-US" sz="2400" dirty="0">
                <a:hlinkClick r:id="rId2"/>
              </a:rPr>
              <a:t>https://github.com/Azure/azure-sdk-for-net/tree/main/sdk/cosmosdb</a:t>
            </a:r>
            <a:r>
              <a:rPr lang="en-US" sz="2400" dirty="0"/>
              <a:t> </a:t>
            </a:r>
            <a:endParaRPr lang="en-US" sz="4400" dirty="0"/>
          </a:p>
          <a:p>
            <a:r>
              <a:rPr lang="en-US" dirty="0"/>
              <a:t>Java: </a:t>
            </a:r>
            <a:r>
              <a:rPr lang="en-US" sz="2400" dirty="0">
                <a:hlinkClick r:id="rId3"/>
              </a:rPr>
              <a:t>https://github.com/Azure/azure-sdk-for-java/tree/main/sdk/resourcemanager/azure-resourcemanager-cosmos</a:t>
            </a:r>
            <a:r>
              <a:rPr lang="en-US" sz="2400" dirty="0"/>
              <a:t>  </a:t>
            </a:r>
            <a:endParaRPr lang="en-US" dirty="0"/>
          </a:p>
          <a:p>
            <a:r>
              <a:rPr lang="en-US" dirty="0"/>
              <a:t>Go: </a:t>
            </a:r>
            <a:r>
              <a:rPr lang="en-US" dirty="0">
                <a:hlinkClick r:id="rId4"/>
              </a:rPr>
              <a:t>https://github.com/Azure/azure-sdk-for-go/tree/main/services/cosmos-db</a:t>
            </a:r>
            <a:r>
              <a:rPr lang="en-US" dirty="0"/>
              <a:t> </a:t>
            </a:r>
          </a:p>
          <a:p>
            <a:r>
              <a:rPr lang="en-US" dirty="0"/>
              <a:t>JS: </a:t>
            </a:r>
            <a:r>
              <a:rPr lang="en-US" sz="2400" dirty="0">
                <a:hlinkClick r:id="rId5"/>
              </a:rPr>
              <a:t>https://github.com/Azure/azure-sdk-for-js/tree/main/sdk/cosmosdb</a:t>
            </a:r>
            <a:endParaRPr lang="en-US" sz="2400" dirty="0"/>
          </a:p>
          <a:p>
            <a:r>
              <a:rPr lang="en-US" sz="2400" dirty="0"/>
              <a:t>Python: </a:t>
            </a:r>
            <a:r>
              <a:rPr lang="en-US" sz="2400" dirty="0">
                <a:hlinkClick r:id="rId6"/>
              </a:rPr>
              <a:t>https://github.com/Azure/azure-sdk-for-python/tree/main/sdk/cosmos</a:t>
            </a:r>
            <a:r>
              <a:rPr lang="en-US" sz="2400" dirty="0"/>
              <a:t> </a:t>
            </a:r>
          </a:p>
          <a:p>
            <a:endParaRPr lang="en-US" dirty="0"/>
          </a:p>
          <a:p>
            <a:r>
              <a:rPr lang="en-US" dirty="0"/>
              <a:t>.NET Samples: </a:t>
            </a:r>
            <a:r>
              <a:rPr lang="en-US" sz="2400" dirty="0">
                <a:hlinkClick r:id="rId7"/>
              </a:rPr>
              <a:t>https://github.com/Azure-Samples/cosmos-management-net</a:t>
            </a:r>
            <a:r>
              <a:rPr lang="en-US" sz="2400" dirty="0"/>
              <a:t> </a:t>
            </a:r>
            <a:endParaRPr lang="en-US" dirty="0"/>
          </a:p>
        </p:txBody>
      </p:sp>
    </p:spTree>
    <p:extLst>
      <p:ext uri="{BB962C8B-B14F-4D97-AF65-F5344CB8AC3E}">
        <p14:creationId xmlns:p14="http://schemas.microsoft.com/office/powerpoint/2010/main" val="244215594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resources</a:t>
            </a:r>
          </a:p>
        </p:txBody>
      </p:sp>
      <p:sp>
        <p:nvSpPr>
          <p:cNvPr id="5" name="Text Placeholder 4"/>
          <p:cNvSpPr>
            <a:spLocks noGrp="1"/>
          </p:cNvSpPr>
          <p:nvPr>
            <p:ph type="body" sz="quarter" idx="10"/>
          </p:nvPr>
        </p:nvSpPr>
        <p:spPr>
          <a:xfrm>
            <a:off x="586390" y="1434370"/>
            <a:ext cx="11018520" cy="4998291"/>
          </a:xfrm>
        </p:spPr>
        <p:txBody>
          <a:bodyPr/>
          <a:lstStyle/>
          <a:p>
            <a:r>
              <a:rPr lang="en-US" dirty="0"/>
              <a:t>Resource Provider: </a:t>
            </a:r>
            <a:r>
              <a:rPr lang="en-US" dirty="0">
                <a:hlinkClick r:id="rId3"/>
              </a:rPr>
              <a:t>https://aka.ms/cosmosdb-rp</a:t>
            </a:r>
            <a:r>
              <a:rPr lang="en-US" dirty="0"/>
              <a:t> </a:t>
            </a:r>
          </a:p>
          <a:p>
            <a:r>
              <a:rPr lang="en-US" dirty="0"/>
              <a:t>ARM: 		</a:t>
            </a:r>
            <a:r>
              <a:rPr lang="en-US" dirty="0">
                <a:hlinkClick r:id="rId4"/>
              </a:rPr>
              <a:t>https://aka.ms/cosmosdb-arm</a:t>
            </a:r>
            <a:r>
              <a:rPr lang="en-US" dirty="0"/>
              <a:t> </a:t>
            </a:r>
          </a:p>
          <a:p>
            <a:r>
              <a:rPr lang="en-US" dirty="0"/>
              <a:t>PowerShell: 	</a:t>
            </a:r>
            <a:r>
              <a:rPr lang="en-US" dirty="0">
                <a:hlinkClick r:id="rId5"/>
              </a:rPr>
              <a:t>https://aka.ms/cosmosdb-ps</a:t>
            </a:r>
            <a:r>
              <a:rPr lang="en-US" dirty="0"/>
              <a:t> </a:t>
            </a:r>
          </a:p>
          <a:p>
            <a:r>
              <a:rPr lang="en-US" dirty="0"/>
              <a:t>CLI: 			</a:t>
            </a:r>
            <a:r>
              <a:rPr lang="en-US" dirty="0">
                <a:hlinkClick r:id="rId6"/>
              </a:rPr>
              <a:t>https://aka.ms/cosmosdb-cli</a:t>
            </a:r>
            <a:r>
              <a:rPr lang="en-US" dirty="0"/>
              <a:t>  </a:t>
            </a:r>
          </a:p>
          <a:p>
            <a:endParaRPr lang="en-US" dirty="0"/>
          </a:p>
          <a:p>
            <a:r>
              <a:rPr lang="en-US" dirty="0"/>
              <a:t>Reference docs for all clients: (Languages and tools) </a:t>
            </a:r>
            <a:r>
              <a:rPr lang="en-US" dirty="0">
                <a:hlinkClick r:id="rId7"/>
              </a:rPr>
              <a:t>https://docs.microsoft.com/en-us/azure/</a:t>
            </a:r>
            <a:r>
              <a:rPr lang="en-US" dirty="0"/>
              <a:t> </a:t>
            </a:r>
          </a:p>
          <a:p>
            <a:endParaRPr lang="en-US" dirty="0"/>
          </a:p>
          <a:p>
            <a:r>
              <a:rPr lang="en-US" dirty="0"/>
              <a:t>Future stuff:</a:t>
            </a:r>
          </a:p>
          <a:p>
            <a:r>
              <a:rPr lang="en-US" dirty="0"/>
              <a:t>Terraform Samples</a:t>
            </a:r>
          </a:p>
        </p:txBody>
      </p:sp>
    </p:spTree>
    <p:extLst>
      <p:ext uri="{BB962C8B-B14F-4D97-AF65-F5344CB8AC3E}">
        <p14:creationId xmlns:p14="http://schemas.microsoft.com/office/powerpoint/2010/main" val="3123244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3033223"/>
            <a:ext cx="6126480" cy="498598"/>
          </a:xfrm>
        </p:spPr>
        <p:txBody>
          <a:bodyPr/>
          <a:lstStyle/>
          <a:p>
            <a:r>
              <a:rPr lang="en-US" dirty="0"/>
              <a:t>Q&amp;A</a:t>
            </a:r>
          </a:p>
        </p:txBody>
      </p:sp>
      <p:sp>
        <p:nvSpPr>
          <p:cNvPr id="3" name="Text Placeholder 2">
            <a:extLst>
              <a:ext uri="{FF2B5EF4-FFF2-40B4-BE49-F238E27FC236}">
                <a16:creationId xmlns:a16="http://schemas.microsoft.com/office/drawing/2014/main" id="{275F0533-38A4-450B-83DD-FA3F5100F114}"/>
              </a:ext>
            </a:extLst>
          </p:cNvPr>
          <p:cNvSpPr>
            <a:spLocks noGrp="1"/>
          </p:cNvSpPr>
          <p:nvPr>
            <p:ph type="body" sz="quarter" idx="12"/>
          </p:nvPr>
        </p:nvSpPr>
        <p:spPr>
          <a:xfrm>
            <a:off x="585215" y="3977319"/>
            <a:ext cx="6373145" cy="338554"/>
          </a:xfrm>
        </p:spPr>
        <p:txBody>
          <a:bodyPr/>
          <a:lstStyle/>
          <a:p>
            <a:endParaRPr lang="en-US" dirty="0"/>
          </a:p>
        </p:txBody>
      </p:sp>
    </p:spTree>
    <p:extLst>
      <p:ext uri="{BB962C8B-B14F-4D97-AF65-F5344CB8AC3E}">
        <p14:creationId xmlns:p14="http://schemas.microsoft.com/office/powerpoint/2010/main" val="228879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Session objectives</a:t>
            </a:r>
          </a:p>
        </p:txBody>
      </p:sp>
      <p:sp>
        <p:nvSpPr>
          <p:cNvPr id="5" name="Text Placeholder 4"/>
          <p:cNvSpPr>
            <a:spLocks noGrp="1"/>
          </p:cNvSpPr>
          <p:nvPr>
            <p:ph type="body" sz="quarter" idx="10"/>
          </p:nvPr>
        </p:nvSpPr>
        <p:spPr>
          <a:xfrm>
            <a:off x="584200" y="1435497"/>
            <a:ext cx="11018520" cy="2930033"/>
          </a:xfrm>
        </p:spPr>
        <p:txBody>
          <a:bodyPr/>
          <a:lstStyle/>
          <a:p>
            <a:pPr marL="0" indent="0">
              <a:buNone/>
            </a:pPr>
            <a:r>
              <a:rPr lang="en-US" dirty="0"/>
              <a:t>Understand what tools are available for managing Cosmos DB resources</a:t>
            </a:r>
          </a:p>
          <a:p>
            <a:pPr marL="0" indent="0">
              <a:buNone/>
            </a:pPr>
            <a:endParaRPr lang="en-US" dirty="0"/>
          </a:p>
          <a:p>
            <a:pPr marL="0" indent="0">
              <a:buNone/>
            </a:pPr>
            <a:r>
              <a:rPr lang="en-US" dirty="0"/>
              <a:t>Learn how to use them</a:t>
            </a:r>
          </a:p>
          <a:p>
            <a:pPr marL="0" indent="0">
              <a:buNone/>
            </a:pPr>
            <a:endParaRPr lang="en-US" dirty="0"/>
          </a:p>
          <a:p>
            <a:pPr marL="0" indent="0">
              <a:buNone/>
            </a:pPr>
            <a:r>
              <a:rPr lang="en-US" dirty="0"/>
              <a:t>Learn where to start</a:t>
            </a:r>
          </a:p>
        </p:txBody>
      </p:sp>
    </p:spTree>
    <p:extLst>
      <p:ext uri="{BB962C8B-B14F-4D97-AF65-F5344CB8AC3E}">
        <p14:creationId xmlns:p14="http://schemas.microsoft.com/office/powerpoint/2010/main" val="2934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02500-3B0A-4C9A-922F-6B5335058571}"/>
              </a:ext>
            </a:extLst>
          </p:cNvPr>
          <p:cNvSpPr>
            <a:spLocks noGrp="1"/>
          </p:cNvSpPr>
          <p:nvPr>
            <p:ph type="title"/>
          </p:nvPr>
        </p:nvSpPr>
        <p:spPr/>
        <p:txBody>
          <a:bodyPr/>
          <a:lstStyle/>
          <a:p>
            <a:r>
              <a:rPr lang="en-US" dirty="0"/>
              <a:t>Management tools</a:t>
            </a:r>
          </a:p>
        </p:txBody>
      </p:sp>
      <p:sp>
        <p:nvSpPr>
          <p:cNvPr id="4" name="Text Placeholder 3">
            <a:extLst>
              <a:ext uri="{FF2B5EF4-FFF2-40B4-BE49-F238E27FC236}">
                <a16:creationId xmlns:a16="http://schemas.microsoft.com/office/drawing/2014/main" id="{9B28D5AF-B99B-412B-8EB5-32C4758D435A}"/>
              </a:ext>
            </a:extLst>
          </p:cNvPr>
          <p:cNvSpPr>
            <a:spLocks noGrp="1"/>
          </p:cNvSpPr>
          <p:nvPr>
            <p:ph type="body" sz="quarter" idx="10"/>
          </p:nvPr>
        </p:nvSpPr>
        <p:spPr>
          <a:xfrm>
            <a:off x="586390" y="1434370"/>
            <a:ext cx="11018520" cy="5084469"/>
          </a:xfrm>
        </p:spPr>
        <p:txBody>
          <a:bodyPr/>
          <a:lstStyle/>
          <a:p>
            <a:r>
              <a:rPr lang="en-US" dirty="0"/>
              <a:t>Azure Portal</a:t>
            </a:r>
          </a:p>
          <a:p>
            <a:r>
              <a:rPr lang="en-US" dirty="0"/>
              <a:t>ARM Templates</a:t>
            </a:r>
          </a:p>
          <a:p>
            <a:r>
              <a:rPr lang="en-US" dirty="0"/>
              <a:t>PowerShell</a:t>
            </a:r>
          </a:p>
          <a:p>
            <a:r>
              <a:rPr lang="en-US" dirty="0"/>
              <a:t>Azure CLI</a:t>
            </a:r>
          </a:p>
          <a:p>
            <a:r>
              <a:rPr lang="en-US" dirty="0"/>
              <a:t>Azure Management SDK’s</a:t>
            </a:r>
          </a:p>
          <a:p>
            <a:endParaRPr lang="en-US" dirty="0"/>
          </a:p>
          <a:p>
            <a:endParaRPr lang="en-US" dirty="0"/>
          </a:p>
          <a:p>
            <a:r>
              <a:rPr lang="en-US" dirty="0"/>
              <a:t>Terraform</a:t>
            </a:r>
          </a:p>
          <a:p>
            <a:r>
              <a:rPr lang="en-US" dirty="0"/>
              <a:t>Ansible</a:t>
            </a:r>
          </a:p>
          <a:p>
            <a:r>
              <a:rPr lang="en-US" dirty="0" err="1"/>
              <a:t>Pulumi</a:t>
            </a:r>
            <a:endParaRPr lang="en-US" dirty="0"/>
          </a:p>
        </p:txBody>
      </p:sp>
    </p:spTree>
    <p:extLst>
      <p:ext uri="{BB962C8B-B14F-4D97-AF65-F5344CB8AC3E}">
        <p14:creationId xmlns:p14="http://schemas.microsoft.com/office/powerpoint/2010/main" val="220630352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4E38D5-4F9E-4C08-86F1-94203D431784}"/>
              </a:ext>
            </a:extLst>
          </p:cNvPr>
          <p:cNvSpPr>
            <a:spLocks noGrp="1"/>
          </p:cNvSpPr>
          <p:nvPr>
            <p:ph type="title"/>
          </p:nvPr>
        </p:nvSpPr>
        <p:spPr/>
        <p:txBody>
          <a:bodyPr/>
          <a:lstStyle/>
          <a:p>
            <a:r>
              <a:rPr lang="en-US" dirty="0"/>
              <a:t>Azure Resource Management Templates</a:t>
            </a:r>
          </a:p>
        </p:txBody>
      </p:sp>
      <p:sp>
        <p:nvSpPr>
          <p:cNvPr id="5" name="Text Placeholder 4">
            <a:extLst>
              <a:ext uri="{FF2B5EF4-FFF2-40B4-BE49-F238E27FC236}">
                <a16:creationId xmlns:a16="http://schemas.microsoft.com/office/drawing/2014/main" id="{981E24D1-D1EA-477C-8702-EAAFD9822297}"/>
              </a:ext>
            </a:extLst>
          </p:cNvPr>
          <p:cNvSpPr>
            <a:spLocks noGrp="1"/>
          </p:cNvSpPr>
          <p:nvPr>
            <p:ph type="body" sz="quarter" idx="10"/>
          </p:nvPr>
        </p:nvSpPr>
        <p:spPr>
          <a:xfrm>
            <a:off x="586390" y="1434370"/>
            <a:ext cx="11018520" cy="4567404"/>
          </a:xfrm>
        </p:spPr>
        <p:txBody>
          <a:bodyPr/>
          <a:lstStyle/>
          <a:p>
            <a:r>
              <a:rPr lang="en-US" dirty="0"/>
              <a:t>Support for all APIs (SQL, Mongo DB, Gremlin, Cassandra, Table)</a:t>
            </a:r>
          </a:p>
          <a:p>
            <a:r>
              <a:rPr lang="en-US" dirty="0"/>
              <a:t>IP Firewalls</a:t>
            </a:r>
          </a:p>
          <a:p>
            <a:r>
              <a:rPr lang="en-US" dirty="0"/>
              <a:t>Service/Private Endpoints</a:t>
            </a:r>
          </a:p>
          <a:p>
            <a:r>
              <a:rPr lang="en-US" dirty="0"/>
              <a:t>Database or Container level throughput</a:t>
            </a:r>
          </a:p>
          <a:p>
            <a:r>
              <a:rPr lang="en-US" dirty="0"/>
              <a:t>Update throughput</a:t>
            </a:r>
          </a:p>
          <a:p>
            <a:endParaRPr lang="en-US" dirty="0"/>
          </a:p>
          <a:p>
            <a:r>
              <a:rPr lang="en-US" dirty="0"/>
              <a:t>Cannot do failover or migrate </a:t>
            </a:r>
            <a:r>
              <a:rPr lang="en-US" dirty="0" err="1"/>
              <a:t>througput</a:t>
            </a:r>
            <a:endParaRPr lang="en-US" dirty="0"/>
          </a:p>
          <a:p>
            <a:endParaRPr lang="en-US" dirty="0"/>
          </a:p>
          <a:p>
            <a:endParaRPr lang="en-US" dirty="0"/>
          </a:p>
        </p:txBody>
      </p:sp>
    </p:spTree>
    <p:extLst>
      <p:ext uri="{BB962C8B-B14F-4D97-AF65-F5344CB8AC3E}">
        <p14:creationId xmlns:p14="http://schemas.microsoft.com/office/powerpoint/2010/main" val="27489394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AC2F-435F-46B8-8655-98507072F7D2}"/>
              </a:ext>
            </a:extLst>
          </p:cNvPr>
          <p:cNvSpPr>
            <a:spLocks noGrp="1"/>
          </p:cNvSpPr>
          <p:nvPr>
            <p:ph type="title"/>
          </p:nvPr>
        </p:nvSpPr>
        <p:spPr/>
        <p:txBody>
          <a:bodyPr/>
          <a:lstStyle/>
          <a:p>
            <a:r>
              <a:rPr lang="en-US" dirty="0"/>
              <a:t>Azure Resource Manager Templates</a:t>
            </a:r>
          </a:p>
        </p:txBody>
      </p:sp>
      <p:sp>
        <p:nvSpPr>
          <p:cNvPr id="3" name="Text Placeholder 2">
            <a:extLst>
              <a:ext uri="{FF2B5EF4-FFF2-40B4-BE49-F238E27FC236}">
                <a16:creationId xmlns:a16="http://schemas.microsoft.com/office/drawing/2014/main" id="{D0991FDC-F5D9-4193-8065-AA8A363082F5}"/>
              </a:ext>
            </a:extLst>
          </p:cNvPr>
          <p:cNvSpPr>
            <a:spLocks noGrp="1"/>
          </p:cNvSpPr>
          <p:nvPr>
            <p:ph type="body" sz="quarter" idx="10"/>
          </p:nvPr>
        </p:nvSpPr>
        <p:spPr>
          <a:xfrm>
            <a:off x="586390" y="1434370"/>
            <a:ext cx="11018520" cy="2412968"/>
          </a:xfrm>
        </p:spPr>
        <p:txBody>
          <a:bodyPr/>
          <a:lstStyle/>
          <a:p>
            <a:r>
              <a:rPr lang="en-US" dirty="0"/>
              <a:t>Docs: </a:t>
            </a:r>
            <a:r>
              <a:rPr lang="en-US" dirty="0">
                <a:hlinkClick r:id="rId2"/>
              </a:rPr>
              <a:t>https://aka.ms/cosmosdb-arm</a:t>
            </a:r>
            <a:r>
              <a:rPr lang="en-US" dirty="0"/>
              <a:t> </a:t>
            </a:r>
          </a:p>
          <a:p>
            <a:r>
              <a:rPr lang="en-US" dirty="0" err="1"/>
              <a:t>Quickstart</a:t>
            </a:r>
            <a:r>
              <a:rPr lang="en-US" dirty="0"/>
              <a:t> Gallery: </a:t>
            </a:r>
            <a:r>
              <a:rPr lang="en-US" dirty="0">
                <a:hlinkClick r:id="rId3"/>
              </a:rPr>
              <a:t>https://azure.microsoft.com/resources/templates/</a:t>
            </a:r>
            <a:r>
              <a:rPr lang="en-US" dirty="0"/>
              <a:t> </a:t>
            </a:r>
          </a:p>
          <a:p>
            <a:r>
              <a:rPr lang="en-US" dirty="0"/>
              <a:t>GitHub: </a:t>
            </a:r>
            <a:r>
              <a:rPr lang="en-US" dirty="0">
                <a:hlinkClick r:id="rId4"/>
              </a:rPr>
              <a:t>https://github.com/Azure/azure-quickstart-templates/tree/master/quickstarts/microsoft.documentdb</a:t>
            </a:r>
            <a:r>
              <a:rPr lang="en-US" dirty="0"/>
              <a:t> </a:t>
            </a:r>
          </a:p>
          <a:p>
            <a:r>
              <a:rPr lang="en-US" dirty="0"/>
              <a:t>Schemas: </a:t>
            </a:r>
            <a:r>
              <a:rPr lang="en-US" sz="2000" dirty="0">
                <a:hlinkClick r:id="rId5"/>
              </a:rPr>
              <a:t>https://docs.microsoft.com/azure/templates/microsoft.documentdb/allversions</a:t>
            </a:r>
            <a:r>
              <a:rPr lang="en-US" sz="2000" dirty="0"/>
              <a:t> </a:t>
            </a:r>
            <a:endParaRPr lang="en-US" dirty="0"/>
          </a:p>
        </p:txBody>
      </p:sp>
    </p:spTree>
    <p:extLst>
      <p:ext uri="{BB962C8B-B14F-4D97-AF65-F5344CB8AC3E}">
        <p14:creationId xmlns:p14="http://schemas.microsoft.com/office/powerpoint/2010/main" val="104672616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a:t>ARM Templates for Cosmos DB</a:t>
            </a:r>
          </a:p>
        </p:txBody>
      </p:sp>
    </p:spTree>
    <p:extLst>
      <p:ext uri="{BB962C8B-B14F-4D97-AF65-F5344CB8AC3E}">
        <p14:creationId xmlns:p14="http://schemas.microsoft.com/office/powerpoint/2010/main" val="12424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D5056E-295D-4D85-8239-7A04F924784D}"/>
              </a:ext>
            </a:extLst>
          </p:cNvPr>
          <p:cNvSpPr>
            <a:spLocks noGrp="1"/>
          </p:cNvSpPr>
          <p:nvPr>
            <p:ph type="title"/>
          </p:nvPr>
        </p:nvSpPr>
        <p:spPr/>
        <p:txBody>
          <a:bodyPr/>
          <a:lstStyle/>
          <a:p>
            <a:r>
              <a:rPr lang="en-US" dirty="0"/>
              <a:t>PowerShell</a:t>
            </a:r>
          </a:p>
        </p:txBody>
      </p:sp>
      <p:sp>
        <p:nvSpPr>
          <p:cNvPr id="5" name="Text Placeholder 4">
            <a:extLst>
              <a:ext uri="{FF2B5EF4-FFF2-40B4-BE49-F238E27FC236}">
                <a16:creationId xmlns:a16="http://schemas.microsoft.com/office/drawing/2014/main" id="{3C930BEC-75FC-487F-9CCD-14FA8C70A024}"/>
              </a:ext>
            </a:extLst>
          </p:cNvPr>
          <p:cNvSpPr>
            <a:spLocks noGrp="1"/>
          </p:cNvSpPr>
          <p:nvPr>
            <p:ph type="body" sz="quarter" idx="10"/>
          </p:nvPr>
        </p:nvSpPr>
        <p:spPr>
          <a:xfrm>
            <a:off x="586390" y="1434370"/>
            <a:ext cx="11018520" cy="4493538"/>
          </a:xfrm>
        </p:spPr>
        <p:txBody>
          <a:bodyPr/>
          <a:lstStyle/>
          <a:p>
            <a:r>
              <a:rPr lang="en-US" dirty="0"/>
              <a:t>Everything ARM can do + migrate throughput and initiate failovers.</a:t>
            </a:r>
          </a:p>
          <a:p>
            <a:r>
              <a:rPr lang="en-US" dirty="0"/>
              <a:t>Support for all database APIs</a:t>
            </a:r>
          </a:p>
          <a:p>
            <a:r>
              <a:rPr lang="en-US" dirty="0"/>
              <a:t>Current GA: 1.3.0, Preview: 2.0.1</a:t>
            </a:r>
          </a:p>
          <a:p>
            <a:endParaRPr lang="en-US" dirty="0"/>
          </a:p>
          <a:p>
            <a:r>
              <a:rPr lang="en-US" dirty="0"/>
              <a:t>Download: </a:t>
            </a:r>
            <a:r>
              <a:rPr lang="en-US" sz="2400" dirty="0">
                <a:hlinkClick r:id="rId2"/>
              </a:rPr>
              <a:t>https://www.powershellgallery.com/packages/Az.CosmosDB/</a:t>
            </a:r>
            <a:r>
              <a:rPr lang="en-US" sz="2400" dirty="0"/>
              <a:t> </a:t>
            </a:r>
          </a:p>
          <a:p>
            <a:r>
              <a:rPr lang="en-US" sz="2400" dirty="0"/>
              <a:t>Or </a:t>
            </a:r>
            <a:r>
              <a:rPr lang="en-US" sz="2400" dirty="0">
                <a:latin typeface="Cascadia Code Light" panose="020B0609020000020004" pitchFamily="49" charset="0"/>
                <a:ea typeface="Cascadia Code Light" panose="020B0609020000020004" pitchFamily="49" charset="0"/>
                <a:cs typeface="Cascadia Code Light" panose="020B0609020000020004" pitchFamily="49" charset="0"/>
              </a:rPr>
              <a:t>Install-Module -Name </a:t>
            </a:r>
            <a:r>
              <a:rPr lang="en-US" sz="2400" dirty="0" err="1">
                <a:latin typeface="Cascadia Code Light" panose="020B0609020000020004" pitchFamily="49" charset="0"/>
                <a:ea typeface="Cascadia Code Light" panose="020B0609020000020004" pitchFamily="49" charset="0"/>
                <a:cs typeface="Cascadia Code Light" panose="020B0609020000020004" pitchFamily="49" charset="0"/>
              </a:rPr>
              <a:t>Az.CosmosDB</a:t>
            </a:r>
            <a:r>
              <a:rPr lang="en-US" sz="2400" dirty="0">
                <a:latin typeface="Cascadia Code Light" panose="020B0609020000020004" pitchFamily="49" charset="0"/>
                <a:ea typeface="Cascadia Code Light" panose="020B0609020000020004" pitchFamily="49" charset="0"/>
                <a:cs typeface="Cascadia Code Light" panose="020B0609020000020004" pitchFamily="49" charset="0"/>
              </a:rPr>
              <a:t> -</a:t>
            </a:r>
            <a:r>
              <a:rPr lang="en-US" sz="2400" dirty="0" err="1">
                <a:latin typeface="Cascadia Code Light" panose="020B0609020000020004" pitchFamily="49" charset="0"/>
                <a:ea typeface="Cascadia Code Light" panose="020B0609020000020004" pitchFamily="49" charset="0"/>
                <a:cs typeface="Cascadia Code Light" panose="020B0609020000020004" pitchFamily="49" charset="0"/>
              </a:rPr>
              <a:t>RequiredVersion</a:t>
            </a:r>
            <a:r>
              <a:rPr lang="en-US" sz="2400" dirty="0">
                <a:latin typeface="Cascadia Code Light" panose="020B0609020000020004" pitchFamily="49" charset="0"/>
                <a:ea typeface="Cascadia Code Light" panose="020B0609020000020004" pitchFamily="49" charset="0"/>
                <a:cs typeface="Cascadia Code Light" panose="020B0609020000020004" pitchFamily="49" charset="0"/>
              </a:rPr>
              <a:t> 1.3.0</a:t>
            </a:r>
            <a:endParaRPr lang="en-US" dirty="0">
              <a:latin typeface="Cascadia Code Light" panose="020B0609020000020004" pitchFamily="49" charset="0"/>
              <a:ea typeface="Cascadia Code Light" panose="020B0609020000020004" pitchFamily="49" charset="0"/>
              <a:cs typeface="Cascadia Code Light" panose="020B0609020000020004" pitchFamily="49" charset="0"/>
            </a:endParaRPr>
          </a:p>
          <a:p>
            <a:endParaRPr lang="en-US" dirty="0"/>
          </a:p>
          <a:p>
            <a:r>
              <a:rPr lang="en-US" dirty="0"/>
              <a:t>Docs: </a:t>
            </a:r>
            <a:r>
              <a:rPr lang="en-US" dirty="0">
                <a:hlinkClick r:id="rId3"/>
              </a:rPr>
              <a:t>https://aka.ms/cosmosdb-ps</a:t>
            </a:r>
            <a:r>
              <a:rPr lang="en-US" dirty="0"/>
              <a:t> </a:t>
            </a:r>
          </a:p>
          <a:p>
            <a:r>
              <a:rPr lang="en-US" dirty="0"/>
              <a:t>API Docs: </a:t>
            </a:r>
            <a:r>
              <a:rPr lang="en-US" sz="2400" dirty="0">
                <a:hlinkClick r:id="rId4"/>
              </a:rPr>
              <a:t>https://docs.microsoft.com/powershell/module/az.cosmosdb/</a:t>
            </a:r>
            <a:r>
              <a:rPr lang="en-US" sz="2400" dirty="0"/>
              <a:t> </a:t>
            </a:r>
            <a:endParaRPr lang="en-US" dirty="0"/>
          </a:p>
        </p:txBody>
      </p:sp>
    </p:spTree>
    <p:extLst>
      <p:ext uri="{BB962C8B-B14F-4D97-AF65-F5344CB8AC3E}">
        <p14:creationId xmlns:p14="http://schemas.microsoft.com/office/powerpoint/2010/main" val="23214777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Demo</a:t>
            </a:r>
          </a:p>
        </p:txBody>
      </p:sp>
      <p:sp>
        <p:nvSpPr>
          <p:cNvPr id="4" name="Text Placeholder 3"/>
          <p:cNvSpPr>
            <a:spLocks noGrp="1"/>
          </p:cNvSpPr>
          <p:nvPr>
            <p:ph type="body" sz="quarter" idx="12"/>
          </p:nvPr>
        </p:nvSpPr>
        <p:spPr/>
        <p:txBody>
          <a:bodyPr/>
          <a:lstStyle/>
          <a:p>
            <a:r>
              <a:rPr lang="en-US" dirty="0" err="1"/>
              <a:t>Powershell</a:t>
            </a:r>
            <a:endParaRPr lang="en-US" dirty="0"/>
          </a:p>
        </p:txBody>
      </p:sp>
    </p:spTree>
    <p:extLst>
      <p:ext uri="{BB962C8B-B14F-4D97-AF65-F5344CB8AC3E}">
        <p14:creationId xmlns:p14="http://schemas.microsoft.com/office/powerpoint/2010/main" val="184357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631708-0E9F-4339-A7A3-35A45E603284}"/>
              </a:ext>
            </a:extLst>
          </p:cNvPr>
          <p:cNvSpPr>
            <a:spLocks noGrp="1"/>
          </p:cNvSpPr>
          <p:nvPr>
            <p:ph type="title"/>
          </p:nvPr>
        </p:nvSpPr>
        <p:spPr/>
        <p:txBody>
          <a:bodyPr/>
          <a:lstStyle/>
          <a:p>
            <a:r>
              <a:rPr lang="en-US" dirty="0"/>
              <a:t>CLI</a:t>
            </a:r>
          </a:p>
        </p:txBody>
      </p:sp>
      <p:sp>
        <p:nvSpPr>
          <p:cNvPr id="7" name="Text Placeholder 6">
            <a:extLst>
              <a:ext uri="{FF2B5EF4-FFF2-40B4-BE49-F238E27FC236}">
                <a16:creationId xmlns:a16="http://schemas.microsoft.com/office/drawing/2014/main" id="{7581953E-37FC-4B42-9D56-07980AC6D6B9}"/>
              </a:ext>
            </a:extLst>
          </p:cNvPr>
          <p:cNvSpPr>
            <a:spLocks noGrp="1"/>
          </p:cNvSpPr>
          <p:nvPr>
            <p:ph type="body" sz="quarter" idx="10"/>
          </p:nvPr>
        </p:nvSpPr>
        <p:spPr>
          <a:xfrm>
            <a:off x="586390" y="1434370"/>
            <a:ext cx="11018520" cy="2499146"/>
          </a:xfrm>
        </p:spPr>
        <p:txBody>
          <a:bodyPr/>
          <a:lstStyle/>
          <a:p>
            <a:r>
              <a:rPr lang="en-US" dirty="0"/>
              <a:t>Everything ARM can do + migrate throughput and initiate failovers.</a:t>
            </a:r>
          </a:p>
          <a:p>
            <a:r>
              <a:rPr lang="en-US" dirty="0"/>
              <a:t>Support for all database APIs</a:t>
            </a:r>
          </a:p>
          <a:p>
            <a:endParaRPr lang="en-US" dirty="0"/>
          </a:p>
          <a:p>
            <a:r>
              <a:rPr lang="en-US" dirty="0"/>
              <a:t>Get started: </a:t>
            </a:r>
            <a:r>
              <a:rPr lang="en-US" dirty="0">
                <a:hlinkClick r:id="rId3"/>
              </a:rPr>
              <a:t>https://aka.ms/cosmosdb-cli</a:t>
            </a:r>
            <a:r>
              <a:rPr lang="en-US" dirty="0"/>
              <a:t> </a:t>
            </a:r>
          </a:p>
          <a:p>
            <a:r>
              <a:rPr lang="en-US" dirty="0" err="1"/>
              <a:t>az</a:t>
            </a:r>
            <a:r>
              <a:rPr lang="en-US" dirty="0"/>
              <a:t> cli reference: </a:t>
            </a:r>
            <a:r>
              <a:rPr lang="en-US" dirty="0">
                <a:hlinkClick r:id="rId4"/>
              </a:rPr>
              <a:t>https://docs.microsoft.com/cli/azure/cosmosdb</a:t>
            </a:r>
            <a:r>
              <a:rPr lang="en-US" dirty="0"/>
              <a:t> </a:t>
            </a:r>
          </a:p>
        </p:txBody>
      </p:sp>
    </p:spTree>
    <p:extLst>
      <p:ext uri="{BB962C8B-B14F-4D97-AF65-F5344CB8AC3E}">
        <p14:creationId xmlns:p14="http://schemas.microsoft.com/office/powerpoint/2010/main" val="3149976152"/>
      </p:ext>
    </p:extLst>
  </p:cSld>
  <p:clrMapOvr>
    <a:masterClrMapping/>
  </p:clrMapOvr>
  <p:transition>
    <p:fade/>
  </p:transition>
</p:sld>
</file>

<file path=ppt/theme/theme1.xml><?xml version="1.0" encoding="utf-8"?>
<a:theme xmlns:a="http://schemas.openxmlformats.org/drawingml/2006/main" name="9-51052_Microsoft_Ready_Template_Light">
  <a:themeElements>
    <a:clrScheme name="Inspire + Ready">
      <a:dk1>
        <a:srgbClr val="000000"/>
      </a:dk1>
      <a:lt1>
        <a:srgbClr val="FFFFFF"/>
      </a:lt1>
      <a:dk2>
        <a:srgbClr val="243A5E"/>
      </a:dk2>
      <a:lt2>
        <a:srgbClr val="E6E6E6"/>
      </a:lt2>
      <a:accent1>
        <a:srgbClr val="0078D4"/>
      </a:accent1>
      <a:accent2>
        <a:srgbClr val="243A5E"/>
      </a:accent2>
      <a:accent3>
        <a:srgbClr val="50E6FF"/>
      </a:accent3>
      <a:accent4>
        <a:srgbClr val="9BF00B"/>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C5A588B5-CA04-40F0-8170-DE3B1CFBB902}"/>
    </a:ext>
  </a:extLst>
</a:theme>
</file>

<file path=ppt/theme/theme2.xml><?xml version="1.0" encoding="utf-8"?>
<a:theme xmlns:a="http://schemas.openxmlformats.org/drawingml/2006/main" name="9-51052_Microsoft_Ready_Template_Dark">
  <a:themeElements>
    <a:clrScheme name="Inspire + Ready Dark">
      <a:dk1>
        <a:srgbClr val="000000"/>
      </a:dk1>
      <a:lt1>
        <a:srgbClr val="FFFFFF"/>
      </a:lt1>
      <a:dk2>
        <a:srgbClr val="243A5E"/>
      </a:dk2>
      <a:lt2>
        <a:srgbClr val="E6E6E6"/>
      </a:lt2>
      <a:accent1>
        <a:srgbClr val="0078D4"/>
      </a:accent1>
      <a:accent2>
        <a:srgbClr val="50E6FF"/>
      </a:accent2>
      <a:accent3>
        <a:srgbClr val="9BF00B"/>
      </a:accent3>
      <a:accent4>
        <a:srgbClr val="FFB900"/>
      </a:accent4>
      <a:accent5>
        <a:srgbClr val="D2D2D2"/>
      </a:accent5>
      <a:accent6>
        <a:srgbClr val="505050"/>
      </a:accent6>
      <a:hlink>
        <a:srgbClr val="50E6FF"/>
      </a:hlink>
      <a:folHlink>
        <a:srgbClr val="50E6FF"/>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16x9_Template.potx" id="{7A738DDF-EF2E-41FA-9228-B2E944E70D9C}" vid="{A2EEB815-739C-4BC1-B5CC-B70444ADB1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Microsoft_Ready_Breakout_16x9_Template</Template>
  <TotalTime>0</TotalTime>
  <Words>847</Words>
  <Application>Microsoft Office PowerPoint</Application>
  <PresentationFormat>Widescreen</PresentationFormat>
  <Paragraphs>108</Paragraphs>
  <Slides>13</Slides>
  <Notes>10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Cascadia Code Light</vt:lpstr>
      <vt:lpstr>Consolas</vt:lpstr>
      <vt:lpstr>Segoe UI</vt:lpstr>
      <vt:lpstr>Segoe UI Light</vt:lpstr>
      <vt:lpstr>Segoe UI Semibold</vt:lpstr>
      <vt:lpstr>Wingdings</vt:lpstr>
      <vt:lpstr>9-51052_Microsoft_Ready_Template_Light</vt:lpstr>
      <vt:lpstr>9-51052_Microsoft_Ready_Template_Dark</vt:lpstr>
      <vt:lpstr>Managing Azure Cosmos DB Resources</vt:lpstr>
      <vt:lpstr>Session objectives</vt:lpstr>
      <vt:lpstr>Management tools</vt:lpstr>
      <vt:lpstr>Azure Resource Management Templates</vt:lpstr>
      <vt:lpstr>Azure Resource Manager Templates</vt:lpstr>
      <vt:lpstr>Demo</vt:lpstr>
      <vt:lpstr>PowerShell</vt:lpstr>
      <vt:lpstr>Demo</vt:lpstr>
      <vt:lpstr>CLI</vt:lpstr>
      <vt:lpstr>Demo</vt:lpstr>
      <vt:lpstr>Azure Management SDKs</vt:lpstr>
      <vt:lpstr>Session resources</vt:lpstr>
      <vt:lpstr>Q&amp;A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2021-08-19T17:13:08Z</dcterms:created>
  <dcterms:modified xsi:type="dcterms:W3CDTF">2021-08-19T17:14:59Z</dcterms:modified>
  <cp:category/>
</cp:coreProperties>
</file>