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5" r:id="rId6"/>
    <p:sldId id="258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8D4"/>
    <a:srgbClr val="091F2C"/>
    <a:srgbClr val="022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21"/>
    <p:restoredTop sz="96327"/>
  </p:normalViewPr>
  <p:slideViewPr>
    <p:cSldViewPr snapToGrid="0">
      <p:cViewPr varScale="1">
        <p:scale>
          <a:sx n="90" d="100"/>
          <a:sy n="90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C5A3-82CB-284A-AE9D-78E4FF06FE0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F1254-81FF-EF4D-AA3C-29496FDF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F1254-81FF-EF4D-AA3C-29496FDF3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 Titlepage" descr="A blue and white object in the sky&#10;&#10;Description automatically generated with medium confidence">
            <a:extLst>
              <a:ext uri="{FF2B5EF4-FFF2-40B4-BE49-F238E27FC236}">
                <a16:creationId xmlns:a16="http://schemas.microsoft.com/office/drawing/2014/main" id="{EBCA7EA0-61D6-1E5C-609E-0D89F3F868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A0DD9-7278-24F0-97A0-E8C41BDE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9" y="1779859"/>
            <a:ext cx="6629400" cy="23876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9F02-71DB-063D-2C45-2B384A45B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50" y="4288970"/>
            <a:ext cx="4249782" cy="96882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43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5C6-D93C-C735-AB3A-16FB812A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17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03F-FE9D-4A9E-107D-2F2FA73C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36"/>
            <a:ext cx="10104120" cy="4136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90D5-96C5-4E34-B31B-8DE0650E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0B0-E7CD-2A6D-718C-45CA03E7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263"/>
            <a:ext cx="8899979" cy="327673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3053-D5D6-F75B-2E8B-021ECD6D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3641001"/>
            <a:ext cx="83602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8F34-12EC-AA1D-D08A-423E079B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064C-CB29-B2B4-02A2-17CD09E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F35A-E27E-E5D9-8B51-5055ACF7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589"/>
            <a:ext cx="10515600" cy="91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98E7-0310-D317-7AFD-2D1FD1B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2377" y="1471748"/>
            <a:ext cx="45719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4C6D-51A7-CBD7-FB75-5A763C1E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376" y="1471748"/>
            <a:ext cx="45719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E54C-1A6A-230D-D750-3D990373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31BB-54CF-AAB5-08B1-53A54AD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40F2-B033-A366-5486-F375B7CB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95424"/>
            <a:ext cx="10515600" cy="8015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14BF4-E384-926E-8617-F2284210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914" y="1197021"/>
            <a:ext cx="4634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A9B6-D26B-21A6-C684-6DDE3704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6914" y="2020933"/>
            <a:ext cx="4634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094B9-212D-399A-5440-82CC2081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97021"/>
            <a:ext cx="4656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D5C3A-B75B-16FA-A6F0-7D2FF79B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20933"/>
            <a:ext cx="4656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1A39-4D97-B72C-7F6D-492E33AD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0CE25-46C9-7EC1-52AF-F90D747F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EEF2-E81B-55FE-B461-4AF98788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629"/>
            <a:ext cx="10515600" cy="445890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9CA48-6C75-7DA0-664E-4FBD6A9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BF4D-FE1E-E4D2-B850-AAADC53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818DB-B4BB-A0B5-347D-1EA39EBA1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5091C-739B-C5A5-54B5-08AB5437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972065-C49E-4933-9897-9AA337870F74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A7F79-81EB-EF85-58B5-6CC661A0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8CD4-8C1A-5620-1033-C91A0360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859-A039-7AFA-8D3B-6B560467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409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D0FB-4453-5ADD-6E97-5719CFC6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348" y="504098"/>
            <a:ext cx="5898469" cy="53916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9D7A3-892B-336C-A42F-EBF026E5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074"/>
            <a:ext cx="3932237" cy="3324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777C-CB76-A662-DE4F-0F05FE03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AAA2-9735-981B-24D6-0485D697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EF14-5230-40A3-9F2B-30B2B369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A3E0-C9C8-3859-4E22-A97FF63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973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76CD-25AD-BC57-926A-4D7A17EF2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8388" y="477974"/>
            <a:ext cx="5942012" cy="54307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0D59-1326-02D8-1D9D-814C201D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7949"/>
            <a:ext cx="3932237" cy="34594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image">
            <a:extLst>
              <a:ext uri="{FF2B5EF4-FFF2-40B4-BE49-F238E27FC236}">
                <a16:creationId xmlns:a16="http://schemas.microsoft.com/office/drawing/2014/main" id="{ECA62FC8-9792-6AFD-9E7F-4771FBB8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C3FB3-3B4F-CF3C-0571-AE1EA3A2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32F8-2049-8848-A5EF-C0F1F855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480" y="1834900"/>
            <a:ext cx="9209313" cy="416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7D41-1F4E-4524-2852-4950773B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6D9-EB6A-45B7-B8AC-901702B1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60" y="6456498"/>
            <a:ext cx="515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53EF14-5230-40A3-9F2B-30B2B369EC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55B92-A595-DB4F-2A60-C86D0A61A19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828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89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9B886-69C3-4CF8-4A96-54882EDCD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AF02-5140-23C4-833A-1C826EBC3044}"/>
              </a:ext>
            </a:extLst>
          </p:cNvPr>
          <p:cNvSpPr txBox="1"/>
          <p:nvPr/>
        </p:nvSpPr>
        <p:spPr>
          <a:xfrm>
            <a:off x="635874" y="2090484"/>
            <a:ext cx="649013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effectLst/>
                <a:latin typeface="Helvetica" pitchFamily="2" charset="0"/>
              </a:rPr>
              <a:t>Developing a Similarity Search</a:t>
            </a:r>
          </a:p>
          <a:p>
            <a:r>
              <a:rPr lang="en-IN" sz="3600" dirty="0">
                <a:solidFill>
                  <a:schemeClr val="bg1"/>
                </a:solidFill>
                <a:effectLst/>
                <a:latin typeface="Helvetica" pitchFamily="2" charset="0"/>
              </a:rPr>
              <a:t>Application utilizing Vector types on Azure Cosmos DB for MongoDB vCore</a:t>
            </a:r>
          </a:p>
          <a:p>
            <a:endParaRPr lang="en-IN" sz="32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IN" sz="32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D82E3-6D8B-06D3-AF9A-180AD6AE69A7}"/>
              </a:ext>
            </a:extLst>
          </p:cNvPr>
          <p:cNvSpPr txBox="1"/>
          <p:nvPr/>
        </p:nvSpPr>
        <p:spPr>
          <a:xfrm>
            <a:off x="142875" y="6357938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Presenter : Avijit Gupta</a:t>
            </a:r>
          </a:p>
        </p:txBody>
      </p:sp>
    </p:spTree>
    <p:extLst>
      <p:ext uri="{BB962C8B-B14F-4D97-AF65-F5344CB8AC3E}">
        <p14:creationId xmlns:p14="http://schemas.microsoft.com/office/powerpoint/2010/main" val="167799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34E5-D1BB-D74E-C22B-78BD2A2B4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94" y="1388035"/>
            <a:ext cx="8680771" cy="1415286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  <a:t>Azure Cosmos DB</a:t>
            </a:r>
            <a:br>
              <a:rPr lang="en-US" sz="400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ptos" panose="020B0004020202020204" pitchFamily="34" charset="0"/>
                <a:cs typeface="Segoe UI" panose="020B0502040204020203" pitchFamily="34" charset="0"/>
              </a:rPr>
            </a:br>
            <a:r>
              <a:rPr kumimoji="0" lang="en-US" sz="4000" b="0" i="0" u="none" strike="noStrike" kern="1200" cap="none" spc="0" normalizeH="0" noProof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  <a:t>for MongoDB </a:t>
            </a:r>
            <a:r>
              <a:rPr kumimoji="0" lang="en-US" sz="4000" b="0" i="0" u="none" strike="noStrike" kern="1200" cap="none" spc="0" normalizeH="0" noProof="0" dirty="0" err="1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  <a:t>vCore</a:t>
            </a:r>
            <a:br>
              <a:rPr kumimoji="0" lang="en-US" sz="4000" b="0" i="0" u="none" strike="noStrike" kern="1200" cap="none" spc="0" normalizeH="0" noProof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noProof="0" dirty="0">
                <a:ln w="3175">
                  <a:noFill/>
                </a:ln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  <a:t>Flexible, natively integrated &amp; Cost-effective solution to MongoDB workloads</a:t>
            </a:r>
            <a:br>
              <a:rPr kumimoji="0" lang="en-US" sz="4000" b="0" i="0" u="none" strike="noStrike" kern="1200" cap="none" spc="0" normalizeH="0" noProof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cs typeface="Segoe UI" panose="020B0502040204020203" pitchFamily="34" charset="0"/>
              </a:rPr>
            </a:b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9B886-69C3-4CF8-4A96-54882EDC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52" y="3274944"/>
            <a:ext cx="6763819" cy="2025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"/>
                <a:cs typeface="Segoe UI"/>
              </a:rPr>
              <a:t>Vector embeddings </a:t>
            </a:r>
            <a:r>
              <a:rPr lang="en-US" sz="2000" dirty="0">
                <a:latin typeface="Segoe UI"/>
                <a:cs typeface="Segoe UI"/>
              </a:rPr>
              <a:t>are compact, semantically-rich representations of any data.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Vectors that are “close” are semantically similar.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Closeness is measured by distance (cosine, dot product, Euclidean, etc.)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16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248A-B477-6B7D-2C52-BA56B1B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9" y="0"/>
            <a:ext cx="10515600" cy="110758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309FA-951C-5F10-8878-5B5E3700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50" y="1070452"/>
            <a:ext cx="10866227" cy="3545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BD873-54F8-9715-BEE4-5FDA5A47C54B}"/>
              </a:ext>
            </a:extLst>
          </p:cNvPr>
          <p:cNvSpPr txBox="1"/>
          <p:nvPr/>
        </p:nvSpPr>
        <p:spPr>
          <a:xfrm>
            <a:off x="1971675" y="6357937"/>
            <a:ext cx="799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https://github.com/AvijitkGupta/vector-search-azure-cosmos-</a:t>
            </a:r>
            <a:r>
              <a:rPr lang="en-US" u="sng" dirty="0" err="1">
                <a:solidFill>
                  <a:schemeClr val="bg1"/>
                </a:solidFill>
              </a:rPr>
              <a:t>db</a:t>
            </a:r>
            <a:r>
              <a:rPr lang="en-US" u="sng" dirty="0">
                <a:solidFill>
                  <a:schemeClr val="bg1"/>
                </a:solidFill>
              </a:rPr>
              <a:t>-mongo-vcore</a:t>
            </a:r>
          </a:p>
        </p:txBody>
      </p:sp>
    </p:spTree>
    <p:extLst>
      <p:ext uri="{BB962C8B-B14F-4D97-AF65-F5344CB8AC3E}">
        <p14:creationId xmlns:p14="http://schemas.microsoft.com/office/powerpoint/2010/main" val="379522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1634-29A8-5640-DCDB-CE005E44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745328"/>
            <a:ext cx="10515600" cy="4458902"/>
          </a:xfrm>
        </p:spPr>
        <p:txBody>
          <a:bodyPr/>
          <a:lstStyle/>
          <a:p>
            <a:pPr algn="ctr"/>
            <a:r>
              <a:rPr lang="en-US" dirty="0"/>
              <a:t>Get Started with </a:t>
            </a:r>
            <a:br>
              <a:rPr lang="en-US" dirty="0"/>
            </a:br>
            <a:r>
              <a:rPr lang="en-US" dirty="0"/>
              <a:t>Azure Cosmos DB for MongoDB vcore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u="sng" dirty="0"/>
              <a:t>aka.ms/trymongovcore </a:t>
            </a:r>
          </a:p>
        </p:txBody>
      </p:sp>
    </p:spTree>
    <p:extLst>
      <p:ext uri="{BB962C8B-B14F-4D97-AF65-F5344CB8AC3E}">
        <p14:creationId xmlns:p14="http://schemas.microsoft.com/office/powerpoint/2010/main" val="120533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51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db6105-8b85-4f33-8d1e-c44bf949028e">
      <Terms xmlns="http://schemas.microsoft.com/office/infopath/2007/PartnerControls"/>
    </lcf76f155ced4ddcb4097134ff3c332f>
    <_ip_UnifiedCompliancePolicyUIAction xmlns="http://schemas.microsoft.com/sharepoint/v3" xsi:nil="true"/>
    <EpisodeDate xmlns="10db6105-8b85-4f33-8d1e-c44bf949028e" xsi:nil="true"/>
    <_ip_UnifiedCompliancePolicyProperties xmlns="http://schemas.microsoft.com/sharepoint/v3" xsi:nil="true"/>
    <TaxCatchAll xmlns="230e9df3-be65-4c73-a93b-d1236ebd677e" xsi:nil="true"/>
    <SharedWithUsers xmlns="4482235d-8f7c-48d5-83d1-32c109652729">
      <UserInfo>
        <DisplayName>Jay Gordon</DisplayName>
        <AccountId>171</AccountId>
        <AccountType/>
      </UserInfo>
      <UserInfo>
        <DisplayName>Michal Toiba</DisplayName>
        <AccountId>20297</AccountId>
        <AccountType/>
      </UserInfo>
      <UserInfo>
        <DisplayName>Aurea Astro</DisplayName>
        <AccountId>402</AccountId>
        <AccountType/>
      </UserInfo>
      <UserInfo>
        <DisplayName>Cameron Tomisser</DisplayName>
        <AccountId>90</AccountId>
        <AccountType/>
      </UserInfo>
      <UserInfo>
        <DisplayName>Ricky Diep</DisplayName>
        <AccountId>20542</AccountId>
        <AccountType/>
      </UserInfo>
      <UserInfo>
        <DisplayName>Matt Scholz (RUN Studios LLC)</DisplayName>
        <AccountId>32797</AccountId>
        <AccountType/>
      </UserInfo>
      <UserInfo>
        <DisplayName>Allison Dunmire (RUN Studios LLC)</DisplayName>
        <AccountId>12982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A3736BAED9C4FB935A16D61D92FAC" ma:contentTypeVersion="23" ma:contentTypeDescription="Create a new document." ma:contentTypeScope="" ma:versionID="77e832202b5b259d2d1c042f24773979">
  <xsd:schema xmlns:xsd="http://www.w3.org/2001/XMLSchema" xmlns:xs="http://www.w3.org/2001/XMLSchema" xmlns:p="http://schemas.microsoft.com/office/2006/metadata/properties" xmlns:ns1="http://schemas.microsoft.com/sharepoint/v3" xmlns:ns2="10db6105-8b85-4f33-8d1e-c44bf949028e" xmlns:ns3="4482235d-8f7c-48d5-83d1-32c109652729" xmlns:ns4="230e9df3-be65-4c73-a93b-d1236ebd677e" targetNamespace="http://schemas.microsoft.com/office/2006/metadata/properties" ma:root="true" ma:fieldsID="844df0953ab8c2e81ae2657f571b83af" ns1:_="" ns2:_="" ns3:_="" ns4:_="">
    <xsd:import namespace="http://schemas.microsoft.com/sharepoint/v3"/>
    <xsd:import namespace="10db6105-8b85-4f33-8d1e-c44bf949028e"/>
    <xsd:import namespace="4482235d-8f7c-48d5-83d1-32c109652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EpisodeDate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b6105-8b85-4f33-8d1e-c44bf9490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EpisodeDate" ma:index="28" nillable="true" ma:displayName="Episode Date" ma:format="DateOnly" ma:internalName="EpisodeDate">
      <xsd:simpleType>
        <xsd:restriction base="dms:DateTime"/>
      </xsd:simpleType>
    </xsd:element>
    <xsd:element name="MediaServiceSystemTags" ma:index="2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2235d-8f7c-48d5-83d1-32c109652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3a1c97b2-2b2c-4f29-a738-1a08e76a4406}" ma:internalName="TaxCatchAll" ma:showField="CatchAllData" ma:web="4482235d-8f7c-48d5-83d1-32c109652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3EFC8-458F-4B53-BFB1-728E2B2BEE98}">
  <ds:schemaRefs>
    <ds:schemaRef ds:uri="10db6105-8b85-4f33-8d1e-c44bf949028e"/>
    <ds:schemaRef ds:uri="230e9df3-be65-4c73-a93b-d1236ebd677e"/>
    <ds:schemaRef ds:uri="4482235d-8f7c-48d5-83d1-32c109652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187938-A2E4-4E71-9BD3-2247FFC701C1}">
  <ds:schemaRefs>
    <ds:schemaRef ds:uri="10db6105-8b85-4f33-8d1e-c44bf949028e"/>
    <ds:schemaRef ds:uri="230e9df3-be65-4c73-a93b-d1236ebd677e"/>
    <ds:schemaRef ds:uri="4482235d-8f7c-48d5-83d1-32c1096527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379F71-EFA6-4901-8DF9-A2D663412DA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103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Helvetica</vt:lpstr>
      <vt:lpstr>Segoe UI</vt:lpstr>
      <vt:lpstr>Office Theme</vt:lpstr>
      <vt:lpstr>PowerPoint Presentation</vt:lpstr>
      <vt:lpstr>Azure Cosmos DB for MongoDB vCore Flexible, natively integrated &amp; Cost-effective solution to MongoDB workloads </vt:lpstr>
      <vt:lpstr>Demo</vt:lpstr>
      <vt:lpstr>Get Started with  Azure Cosmos DB for MongoDB vcore   aka.ms/trymongovcore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Armstrong (RUN Studios LLC)</dc:creator>
  <cp:lastModifiedBy>Avijit Gupta</cp:lastModifiedBy>
  <cp:revision>7</cp:revision>
  <dcterms:created xsi:type="dcterms:W3CDTF">2024-01-27T02:46:46Z</dcterms:created>
  <dcterms:modified xsi:type="dcterms:W3CDTF">2024-04-08T04:43:23Z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0x010100D0EA3736BAED9C4FB935A16D61D92FAC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Office Theme:8</vt:lpwstr>
  </property>
  <property fmtid="{D5CDD505-2E9C-101B-9397-08002B2CF9AE}" pid="5" name="ClassificationContentMarkingFooterText">
    <vt:lpwstr>Classified as Microsoft Confidential</vt:lpwstr>
  </property>
</Properties>
</file>