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20"/>
  </p:notesMasterIdLst>
  <p:handoutMasterIdLst>
    <p:handoutMasterId r:id="rId21"/>
  </p:handoutMasterIdLst>
  <p:sldIdLst>
    <p:sldId id="2076136250" r:id="rId5"/>
    <p:sldId id="2076136259" r:id="rId6"/>
    <p:sldId id="2076136277" r:id="rId7"/>
    <p:sldId id="2076136300" r:id="rId8"/>
    <p:sldId id="2076136297" r:id="rId9"/>
    <p:sldId id="2076136296" r:id="rId10"/>
    <p:sldId id="2147469971" r:id="rId11"/>
    <p:sldId id="2147469972" r:id="rId12"/>
    <p:sldId id="2147469973" r:id="rId13"/>
    <p:sldId id="2147469940" r:id="rId14"/>
    <p:sldId id="2147469979" r:id="rId15"/>
    <p:sldId id="2147469977" r:id="rId16"/>
    <p:sldId id="2147469978" r:id="rId17"/>
    <p:sldId id="2147469980" r:id="rId18"/>
    <p:sldId id="21474699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BD0250D-DE1F-42DD-AEC3-D0C858A85853}">
          <p14:sldIdLst>
            <p14:sldId id="2076136250"/>
            <p14:sldId id="2076136259"/>
            <p14:sldId id="2076136277"/>
            <p14:sldId id="2076136300"/>
            <p14:sldId id="2076136297"/>
            <p14:sldId id="2076136296"/>
            <p14:sldId id="2147469971"/>
            <p14:sldId id="2147469972"/>
            <p14:sldId id="2147469973"/>
            <p14:sldId id="2147469940"/>
            <p14:sldId id="2147469979"/>
            <p14:sldId id="2147469977"/>
            <p14:sldId id="2147469978"/>
            <p14:sldId id="2147469980"/>
            <p14:sldId id="21474699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B86E435-9611-713B-D10C-30BDC4C160BE}" name="Nikisha Reyes-Grange" initials="NR" userId="S::nrg@microsoft.com::0b7a1191-38f2-4dc9-b209-2305d682cb55" providerId="AD"/>
  <p188:author id="{A28D9D3B-4A11-AE35-31FC-BCC4DDE5A082}" name="Mark Brown" initials="MB" userId="S::mjbrown@microsoft.com::4983ebf2-44f1-441b-acdf-86ca987152c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44B83-92E5-5410-9D9C-CB7355689146}" v="2" dt="2023-11-03T16:49:27.105"/>
    <p1510:client id="{66B64DF8-2DAE-4015-8363-83A308799A6B}" v="54" dt="2023-11-03T21:18:54.5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03" autoAdjust="0"/>
  </p:normalViewPr>
  <p:slideViewPr>
    <p:cSldViewPr snapToGrid="0">
      <p:cViewPr varScale="1">
        <p:scale>
          <a:sx n="82" d="100"/>
          <a:sy n="82" d="100"/>
        </p:scale>
        <p:origin x="1674" y="108"/>
      </p:cViewPr>
      <p:guideLst>
        <p:guide orient="horz" pos="2160"/>
        <p:guide pos="3840"/>
        <p:guide/>
        <p:guide pos="3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Brown" userId="4983ebf2-44f1-441b-acdf-86ca987152cf" providerId="ADAL" clId="{66B64DF8-2DAE-4015-8363-83A308799A6B}"/>
    <pc:docChg chg="undo custSel modSld">
      <pc:chgData name="Mark Brown" userId="4983ebf2-44f1-441b-acdf-86ca987152cf" providerId="ADAL" clId="{66B64DF8-2DAE-4015-8363-83A308799A6B}" dt="2023-11-03T21:19:05.995" v="2635" actId="20577"/>
      <pc:docMkLst>
        <pc:docMk/>
      </pc:docMkLst>
      <pc:sldChg chg="delCm">
        <pc:chgData name="Mark Brown" userId="4983ebf2-44f1-441b-acdf-86ca987152cf" providerId="ADAL" clId="{66B64DF8-2DAE-4015-8363-83A308799A6B}" dt="2023-11-03T16:57:10.825" v="0"/>
        <pc:sldMkLst>
          <pc:docMk/>
          <pc:sldMk cId="172670671" sldId="2076136250"/>
        </pc:sldMkLst>
        <pc:extLst>
          <p:ext xmlns:p="http://schemas.openxmlformats.org/presentationml/2006/main" uri="{D6D511B9-2390-475A-947B-AFAB55BFBCF1}">
            <pc226:cmChg xmlns:pc226="http://schemas.microsoft.com/office/powerpoint/2022/06/main/command" chg="del">
              <pc226:chgData name="Mark Brown" userId="4983ebf2-44f1-441b-acdf-86ca987152cf" providerId="ADAL" clId="{66B64DF8-2DAE-4015-8363-83A308799A6B}" dt="2023-11-03T16:57:10.825" v="0"/>
              <pc2:cmMkLst xmlns:pc2="http://schemas.microsoft.com/office/powerpoint/2019/9/main/command">
                <pc:docMk/>
                <pc:sldMk cId="172670671" sldId="2076136250"/>
                <pc2:cmMk id="{194953F2-B274-4956-9474-4D9619875ECB}"/>
              </pc2:cmMkLst>
            </pc226:cmChg>
          </p:ext>
        </pc:extLst>
      </pc:sldChg>
      <pc:sldChg chg="addSp delSp modSp mod modNotesTx">
        <pc:chgData name="Mark Brown" userId="4983ebf2-44f1-441b-acdf-86ca987152cf" providerId="ADAL" clId="{66B64DF8-2DAE-4015-8363-83A308799A6B}" dt="2023-11-03T20:53:18.105" v="2304" actId="6549"/>
        <pc:sldMkLst>
          <pc:docMk/>
          <pc:sldMk cId="1202072964" sldId="2076136296"/>
        </pc:sldMkLst>
        <pc:picChg chg="del">
          <ac:chgData name="Mark Brown" userId="4983ebf2-44f1-441b-acdf-86ca987152cf" providerId="ADAL" clId="{66B64DF8-2DAE-4015-8363-83A308799A6B}" dt="2023-11-03T18:33:48.136" v="1" actId="478"/>
          <ac:picMkLst>
            <pc:docMk/>
            <pc:sldMk cId="1202072964" sldId="2076136296"/>
            <ac:picMk id="3" creationId="{F84AD66D-C7B6-23BB-2E96-4F25219E29A8}"/>
          </ac:picMkLst>
        </pc:picChg>
        <pc:picChg chg="add mod">
          <ac:chgData name="Mark Brown" userId="4983ebf2-44f1-441b-acdf-86ca987152cf" providerId="ADAL" clId="{66B64DF8-2DAE-4015-8363-83A308799A6B}" dt="2023-11-03T18:34:12.950" v="3" actId="1076"/>
          <ac:picMkLst>
            <pc:docMk/>
            <pc:sldMk cId="1202072964" sldId="2076136296"/>
            <ac:picMk id="4" creationId="{2D54CF9C-F77C-8CBD-22E4-E539D7D20AAE}"/>
          </ac:picMkLst>
        </pc:picChg>
      </pc:sldChg>
      <pc:sldChg chg="modNotesTx">
        <pc:chgData name="Mark Brown" userId="4983ebf2-44f1-441b-acdf-86ca987152cf" providerId="ADAL" clId="{66B64DF8-2DAE-4015-8363-83A308799A6B}" dt="2023-11-03T20:55:12.609" v="2308" actId="20577"/>
        <pc:sldMkLst>
          <pc:docMk/>
          <pc:sldMk cId="1101447006" sldId="2147469971"/>
        </pc:sldMkLst>
      </pc:sldChg>
      <pc:sldChg chg="modSp mod modAnim modNotesTx">
        <pc:chgData name="Mark Brown" userId="4983ebf2-44f1-441b-acdf-86ca987152cf" providerId="ADAL" clId="{66B64DF8-2DAE-4015-8363-83A308799A6B}" dt="2023-11-03T21:01:35.852" v="2620" actId="20577"/>
        <pc:sldMkLst>
          <pc:docMk/>
          <pc:sldMk cId="1014735227" sldId="2147469972"/>
        </pc:sldMkLst>
        <pc:spChg chg="mod">
          <ac:chgData name="Mark Brown" userId="4983ebf2-44f1-441b-acdf-86ca987152cf" providerId="ADAL" clId="{66B64DF8-2DAE-4015-8363-83A308799A6B}" dt="2023-11-03T20:22:38.714" v="223" actId="6549"/>
          <ac:spMkLst>
            <pc:docMk/>
            <pc:sldMk cId="1014735227" sldId="2147469972"/>
            <ac:spMk id="5" creationId="{68559F30-17C5-6831-45A0-C129BE138A43}"/>
          </ac:spMkLst>
        </pc:spChg>
        <pc:spChg chg="mod">
          <ac:chgData name="Mark Brown" userId="4983ebf2-44f1-441b-acdf-86ca987152cf" providerId="ADAL" clId="{66B64DF8-2DAE-4015-8363-83A308799A6B}" dt="2023-11-03T20:24:18.645" v="286" actId="20577"/>
          <ac:spMkLst>
            <pc:docMk/>
            <pc:sldMk cId="1014735227" sldId="2147469972"/>
            <ac:spMk id="7" creationId="{4C3F7729-EFF9-FDAE-A838-B79473B6E1B8}"/>
          </ac:spMkLst>
        </pc:spChg>
        <pc:spChg chg="mod">
          <ac:chgData name="Mark Brown" userId="4983ebf2-44f1-441b-acdf-86ca987152cf" providerId="ADAL" clId="{66B64DF8-2DAE-4015-8363-83A308799A6B}" dt="2023-11-03T20:24:11.862" v="280" actId="20577"/>
          <ac:spMkLst>
            <pc:docMk/>
            <pc:sldMk cId="1014735227" sldId="2147469972"/>
            <ac:spMk id="9" creationId="{7A8276C3-5837-1EBD-3D14-73DEBC0D8697}"/>
          </ac:spMkLst>
        </pc:spChg>
      </pc:sldChg>
      <pc:sldChg chg="modNotesTx">
        <pc:chgData name="Mark Brown" userId="4983ebf2-44f1-441b-acdf-86ca987152cf" providerId="ADAL" clId="{66B64DF8-2DAE-4015-8363-83A308799A6B}" dt="2023-11-03T20:25:05.261" v="319" actId="20577"/>
        <pc:sldMkLst>
          <pc:docMk/>
          <pc:sldMk cId="3080917216" sldId="2147469973"/>
        </pc:sldMkLst>
      </pc:sldChg>
      <pc:sldChg chg="modNotesTx">
        <pc:chgData name="Mark Brown" userId="4983ebf2-44f1-441b-acdf-86ca987152cf" providerId="ADAL" clId="{66B64DF8-2DAE-4015-8363-83A308799A6B}" dt="2023-11-03T20:35:04.388" v="2058" actId="20577"/>
        <pc:sldMkLst>
          <pc:docMk/>
          <pc:sldMk cId="923311882" sldId="2147469978"/>
        </pc:sldMkLst>
      </pc:sldChg>
      <pc:sldChg chg="modSp mod modNotesTx">
        <pc:chgData name="Mark Brown" userId="4983ebf2-44f1-441b-acdf-86ca987152cf" providerId="ADAL" clId="{66B64DF8-2DAE-4015-8363-83A308799A6B}" dt="2023-11-03T21:19:05.995" v="2635" actId="20577"/>
        <pc:sldMkLst>
          <pc:docMk/>
          <pc:sldMk cId="4215010907" sldId="2147469979"/>
        </pc:sldMkLst>
        <pc:spChg chg="mod">
          <ac:chgData name="Mark Brown" userId="4983ebf2-44f1-441b-acdf-86ca987152cf" providerId="ADAL" clId="{66B64DF8-2DAE-4015-8363-83A308799A6B}" dt="2023-11-03T20:25:39.931" v="365" actId="20577"/>
          <ac:spMkLst>
            <pc:docMk/>
            <pc:sldMk cId="4215010907" sldId="2147469979"/>
            <ac:spMk id="5" creationId="{99D76F00-029C-6CC0-4318-9DA0E9A25228}"/>
          </ac:spMkLst>
        </pc:spChg>
      </pc:sldChg>
    </pc:docChg>
  </pc:docChgLst>
  <pc:docChgLst>
    <pc:chgData name="Mark Brown" userId="S::mjbrown@microsoft.com::4983ebf2-44f1-441b-acdf-86ca987152cf" providerId="AD" clId="Web-{49544B83-92E5-5410-9D9C-CB7355689146}"/>
    <pc:docChg chg="mod">
      <pc:chgData name="Mark Brown" userId="S::mjbrown@microsoft.com::4983ebf2-44f1-441b-acdf-86ca987152cf" providerId="AD" clId="Web-{49544B83-92E5-5410-9D9C-CB7355689146}" dt="2023-11-03T16:49:27.105" v="1"/>
      <pc:docMkLst>
        <pc:docMk/>
      </pc:docMkLst>
      <pc:sldChg chg="modCm">
        <pc:chgData name="Mark Brown" userId="S::mjbrown@microsoft.com::4983ebf2-44f1-441b-acdf-86ca987152cf" providerId="AD" clId="Web-{49544B83-92E5-5410-9D9C-CB7355689146}" dt="2023-11-03T16:49:27.105" v="1"/>
        <pc:sldMkLst>
          <pc:docMk/>
          <pc:sldMk cId="172670671" sldId="2076136250"/>
        </pc:sldMkLst>
        <pc:extLst>
          <p:ext xmlns:p="http://schemas.openxmlformats.org/presentationml/2006/main" uri="{D6D511B9-2390-475A-947B-AFAB55BFBCF1}">
            <pc226:cmChg xmlns:pc226="http://schemas.microsoft.com/office/powerpoint/2022/06/main/command" chg="">
              <pc226:chgData name="Mark Brown" userId="S::mjbrown@microsoft.com::4983ebf2-44f1-441b-acdf-86ca987152cf" providerId="AD" clId="Web-{49544B83-92E5-5410-9D9C-CB7355689146}" dt="2023-11-03T16:49:27.105" v="1"/>
              <pc2:cmMkLst xmlns:pc2="http://schemas.microsoft.com/office/powerpoint/2019/9/main/command">
                <pc:docMk/>
                <pc:sldMk cId="172670671" sldId="2076136250"/>
                <pc2:cmMk id="{194953F2-B274-4956-9474-4D9619875ECB}"/>
              </pc2:cmMkLst>
              <pc226:cmRplyChg chg="add">
                <pc226:chgData name="Mark Brown" userId="S::mjbrown@microsoft.com::4983ebf2-44f1-441b-acdf-86ca987152cf" providerId="AD" clId="Web-{49544B83-92E5-5410-9D9C-CB7355689146}" dt="2023-11-03T16:49:27.105" v="1"/>
                <pc2:cmRplyMkLst xmlns:pc2="http://schemas.microsoft.com/office/powerpoint/2019/9/main/command">
                  <pc:docMk/>
                  <pc:sldMk cId="172670671" sldId="2076136250"/>
                  <pc2:cmMk id="{194953F2-B274-4956-9474-4D9619875ECB}"/>
                  <pc2:cmRplyMk id="{6142974F-5AD7-46C4-BE76-92853F7B28AF}"/>
                </pc2:cmRplyMkLst>
              </pc226:cmRplyChg>
            </pc226:cmChg>
          </p:ext>
        </pc:extLst>
      </pc:sldChg>
    </pc:docChg>
  </pc:docChgLst>
  <pc:docChgLst>
    <pc:chgData name="Mark Brown" userId="4983ebf2-44f1-441b-acdf-86ca987152cf" providerId="ADAL" clId="{280802E9-AFEB-4020-8BB3-656C691721BE}"/>
    <pc:docChg chg="custSel modSld">
      <pc:chgData name="Mark Brown" userId="4983ebf2-44f1-441b-acdf-86ca987152cf" providerId="ADAL" clId="{280802E9-AFEB-4020-8BB3-656C691721BE}" dt="2023-10-26T19:09:34.141" v="339" actId="20577"/>
      <pc:docMkLst>
        <pc:docMk/>
      </pc:docMkLst>
      <pc:sldChg chg="addSp modSp mod">
        <pc:chgData name="Mark Brown" userId="4983ebf2-44f1-441b-acdf-86ca987152cf" providerId="ADAL" clId="{280802E9-AFEB-4020-8BB3-656C691721BE}" dt="2023-10-17T16:48:56.690" v="172" actId="27636"/>
        <pc:sldMkLst>
          <pc:docMk/>
          <pc:sldMk cId="172670671" sldId="2076136250"/>
        </pc:sldMkLst>
        <pc:spChg chg="add mod">
          <ac:chgData name="Mark Brown" userId="4983ebf2-44f1-441b-acdf-86ca987152cf" providerId="ADAL" clId="{280802E9-AFEB-4020-8BB3-656C691721BE}" dt="2023-10-17T16:48:56.690" v="172" actId="27636"/>
          <ac:spMkLst>
            <pc:docMk/>
            <pc:sldMk cId="172670671" sldId="2076136250"/>
            <ac:spMk id="3" creationId="{4EA2CAD8-306C-54BD-8BB4-F31379605396}"/>
          </ac:spMkLst>
        </pc:spChg>
        <pc:spChg chg="mod">
          <ac:chgData name="Mark Brown" userId="4983ebf2-44f1-441b-acdf-86ca987152cf" providerId="ADAL" clId="{280802E9-AFEB-4020-8BB3-656C691721BE}" dt="2023-10-16T14:38:03.404" v="69" actId="1076"/>
          <ac:spMkLst>
            <pc:docMk/>
            <pc:sldMk cId="172670671" sldId="2076136250"/>
            <ac:spMk id="9" creationId="{9B601207-A802-791B-DE09-27F05A434A9C}"/>
          </ac:spMkLst>
        </pc:spChg>
      </pc:sldChg>
      <pc:sldChg chg="modSp mod">
        <pc:chgData name="Mark Brown" userId="4983ebf2-44f1-441b-acdf-86ca987152cf" providerId="ADAL" clId="{280802E9-AFEB-4020-8BB3-656C691721BE}" dt="2023-10-26T19:07:36.991" v="242" actId="20577"/>
        <pc:sldMkLst>
          <pc:docMk/>
          <pc:sldMk cId="616012416" sldId="2076136259"/>
        </pc:sldMkLst>
        <pc:spChg chg="mod">
          <ac:chgData name="Mark Brown" userId="4983ebf2-44f1-441b-acdf-86ca987152cf" providerId="ADAL" clId="{280802E9-AFEB-4020-8BB3-656C691721BE}" dt="2023-10-26T19:07:36.991" v="242" actId="20577"/>
          <ac:spMkLst>
            <pc:docMk/>
            <pc:sldMk cId="616012416" sldId="2076136259"/>
            <ac:spMk id="11" creationId="{61F779EE-1EE5-4542-924F-21D9918B86AF}"/>
          </ac:spMkLst>
        </pc:spChg>
      </pc:sldChg>
      <pc:sldChg chg="modSp mod">
        <pc:chgData name="Mark Brown" userId="4983ebf2-44f1-441b-acdf-86ca987152cf" providerId="ADAL" clId="{280802E9-AFEB-4020-8BB3-656C691721BE}" dt="2023-10-26T19:08:57.228" v="326" actId="20577"/>
        <pc:sldMkLst>
          <pc:docMk/>
          <pc:sldMk cId="2092705047" sldId="2076136277"/>
        </pc:sldMkLst>
        <pc:spChg chg="mod">
          <ac:chgData name="Mark Brown" userId="4983ebf2-44f1-441b-acdf-86ca987152cf" providerId="ADAL" clId="{280802E9-AFEB-4020-8BB3-656C691721BE}" dt="2023-10-26T19:08:57.228" v="326" actId="20577"/>
          <ac:spMkLst>
            <pc:docMk/>
            <pc:sldMk cId="2092705047" sldId="2076136277"/>
            <ac:spMk id="4" creationId="{DA0FB38D-9E45-4DE0-9311-D6D1C43B2876}"/>
          </ac:spMkLst>
        </pc:spChg>
      </pc:sldChg>
      <pc:sldChg chg="addSp delSp modSp mod">
        <pc:chgData name="Mark Brown" userId="4983ebf2-44f1-441b-acdf-86ca987152cf" providerId="ADAL" clId="{280802E9-AFEB-4020-8BB3-656C691721BE}" dt="2023-10-26T19:07:00.591" v="212" actId="1076"/>
        <pc:sldMkLst>
          <pc:docMk/>
          <pc:sldMk cId="1202072964" sldId="2076136296"/>
        </pc:sldMkLst>
        <pc:spChg chg="del">
          <ac:chgData name="Mark Brown" userId="4983ebf2-44f1-441b-acdf-86ca987152cf" providerId="ADAL" clId="{280802E9-AFEB-4020-8BB3-656C691721BE}" dt="2023-10-26T19:06:46.715" v="209" actId="478"/>
          <ac:spMkLst>
            <pc:docMk/>
            <pc:sldMk cId="1202072964" sldId="2076136296"/>
            <ac:spMk id="112" creationId="{ECE41535-39F8-99B1-8730-09E4C1248118}"/>
          </ac:spMkLst>
        </pc:spChg>
        <pc:spChg chg="del">
          <ac:chgData name="Mark Brown" userId="4983ebf2-44f1-441b-acdf-86ca987152cf" providerId="ADAL" clId="{280802E9-AFEB-4020-8BB3-656C691721BE}" dt="2023-10-26T19:06:51.435" v="210" actId="478"/>
          <ac:spMkLst>
            <pc:docMk/>
            <pc:sldMk cId="1202072964" sldId="2076136296"/>
            <ac:spMk id="223" creationId="{8EBD75E9-B4D4-DBF7-4BC5-87703D7A8A8D}"/>
          </ac:spMkLst>
        </pc:spChg>
        <pc:spChg chg="del">
          <ac:chgData name="Mark Brown" userId="4983ebf2-44f1-441b-acdf-86ca987152cf" providerId="ADAL" clId="{280802E9-AFEB-4020-8BB3-656C691721BE}" dt="2023-10-26T19:06:51.435" v="210" actId="478"/>
          <ac:spMkLst>
            <pc:docMk/>
            <pc:sldMk cId="1202072964" sldId="2076136296"/>
            <ac:spMk id="227" creationId="{FE7A3C31-D9BD-7AF1-1CCE-3CC014BE2A0C}"/>
          </ac:spMkLst>
        </pc:spChg>
        <pc:spChg chg="del">
          <ac:chgData name="Mark Brown" userId="4983ebf2-44f1-441b-acdf-86ca987152cf" providerId="ADAL" clId="{280802E9-AFEB-4020-8BB3-656C691721BE}" dt="2023-10-26T19:06:51.435" v="210" actId="478"/>
          <ac:spMkLst>
            <pc:docMk/>
            <pc:sldMk cId="1202072964" sldId="2076136296"/>
            <ac:spMk id="229" creationId="{BD0E1B21-5019-763A-4097-E2896AB4D2B2}"/>
          </ac:spMkLst>
        </pc:spChg>
        <pc:spChg chg="del">
          <ac:chgData name="Mark Brown" userId="4983ebf2-44f1-441b-acdf-86ca987152cf" providerId="ADAL" clId="{280802E9-AFEB-4020-8BB3-656C691721BE}" dt="2023-10-26T19:06:51.435" v="210" actId="478"/>
          <ac:spMkLst>
            <pc:docMk/>
            <pc:sldMk cId="1202072964" sldId="2076136296"/>
            <ac:spMk id="231" creationId="{E22307FA-DF33-87A9-3763-60C58994118C}"/>
          </ac:spMkLst>
        </pc:spChg>
        <pc:spChg chg="del">
          <ac:chgData name="Mark Brown" userId="4983ebf2-44f1-441b-acdf-86ca987152cf" providerId="ADAL" clId="{280802E9-AFEB-4020-8BB3-656C691721BE}" dt="2023-10-26T19:06:51.435" v="210" actId="478"/>
          <ac:spMkLst>
            <pc:docMk/>
            <pc:sldMk cId="1202072964" sldId="2076136296"/>
            <ac:spMk id="233" creationId="{4960B3DC-53FF-C566-89DC-A40118B937CF}"/>
          </ac:spMkLst>
        </pc:spChg>
        <pc:spChg chg="del">
          <ac:chgData name="Mark Brown" userId="4983ebf2-44f1-441b-acdf-86ca987152cf" providerId="ADAL" clId="{280802E9-AFEB-4020-8BB3-656C691721BE}" dt="2023-10-26T19:06:51.435" v="210" actId="478"/>
          <ac:spMkLst>
            <pc:docMk/>
            <pc:sldMk cId="1202072964" sldId="2076136296"/>
            <ac:spMk id="237" creationId="{C975B166-37DF-20C2-48C8-E8A9D74D767A}"/>
          </ac:spMkLst>
        </pc:spChg>
        <pc:spChg chg="del">
          <ac:chgData name="Mark Brown" userId="4983ebf2-44f1-441b-acdf-86ca987152cf" providerId="ADAL" clId="{280802E9-AFEB-4020-8BB3-656C691721BE}" dt="2023-10-26T19:06:51.435" v="210" actId="478"/>
          <ac:spMkLst>
            <pc:docMk/>
            <pc:sldMk cId="1202072964" sldId="2076136296"/>
            <ac:spMk id="238" creationId="{51A10BF3-C02E-01D9-F3E5-DD76E39C6346}"/>
          </ac:spMkLst>
        </pc:spChg>
        <pc:spChg chg="del">
          <ac:chgData name="Mark Brown" userId="4983ebf2-44f1-441b-acdf-86ca987152cf" providerId="ADAL" clId="{280802E9-AFEB-4020-8BB3-656C691721BE}" dt="2023-10-26T19:06:51.435" v="210" actId="478"/>
          <ac:spMkLst>
            <pc:docMk/>
            <pc:sldMk cId="1202072964" sldId="2076136296"/>
            <ac:spMk id="249" creationId="{57F09ECF-8B80-861C-8216-8F2461222D66}"/>
          </ac:spMkLst>
        </pc:spChg>
        <pc:spChg chg="del">
          <ac:chgData name="Mark Brown" userId="4983ebf2-44f1-441b-acdf-86ca987152cf" providerId="ADAL" clId="{280802E9-AFEB-4020-8BB3-656C691721BE}" dt="2023-10-26T19:06:51.435" v="210" actId="478"/>
          <ac:spMkLst>
            <pc:docMk/>
            <pc:sldMk cId="1202072964" sldId="2076136296"/>
            <ac:spMk id="250" creationId="{9557A632-CBCD-CB1F-C623-DEF21630B315}"/>
          </ac:spMkLst>
        </pc:spChg>
        <pc:spChg chg="del">
          <ac:chgData name="Mark Brown" userId="4983ebf2-44f1-441b-acdf-86ca987152cf" providerId="ADAL" clId="{280802E9-AFEB-4020-8BB3-656C691721BE}" dt="2023-10-26T19:06:51.435" v="210" actId="478"/>
          <ac:spMkLst>
            <pc:docMk/>
            <pc:sldMk cId="1202072964" sldId="2076136296"/>
            <ac:spMk id="251" creationId="{B5B2B29D-04C6-B6AA-39F4-D5C2F6C91F58}"/>
          </ac:spMkLst>
        </pc:spChg>
        <pc:spChg chg="del">
          <ac:chgData name="Mark Brown" userId="4983ebf2-44f1-441b-acdf-86ca987152cf" providerId="ADAL" clId="{280802E9-AFEB-4020-8BB3-656C691721BE}" dt="2023-10-26T19:06:51.435" v="210" actId="478"/>
          <ac:spMkLst>
            <pc:docMk/>
            <pc:sldMk cId="1202072964" sldId="2076136296"/>
            <ac:spMk id="265" creationId="{1BD0B2D2-48A7-F62C-6E34-B417A19583F1}"/>
          </ac:spMkLst>
        </pc:spChg>
        <pc:spChg chg="del">
          <ac:chgData name="Mark Brown" userId="4983ebf2-44f1-441b-acdf-86ca987152cf" providerId="ADAL" clId="{280802E9-AFEB-4020-8BB3-656C691721BE}" dt="2023-10-26T19:06:51.435" v="210" actId="478"/>
          <ac:spMkLst>
            <pc:docMk/>
            <pc:sldMk cId="1202072964" sldId="2076136296"/>
            <ac:spMk id="288" creationId="{6F64EFE0-CFC8-40DA-56F4-E0C3BEF3A7F2}"/>
          </ac:spMkLst>
        </pc:spChg>
        <pc:spChg chg="del">
          <ac:chgData name="Mark Brown" userId="4983ebf2-44f1-441b-acdf-86ca987152cf" providerId="ADAL" clId="{280802E9-AFEB-4020-8BB3-656C691721BE}" dt="2023-10-26T19:06:51.435" v="210" actId="478"/>
          <ac:spMkLst>
            <pc:docMk/>
            <pc:sldMk cId="1202072964" sldId="2076136296"/>
            <ac:spMk id="301" creationId="{7BF5012F-6220-080B-B2E4-CF8504B74DCE}"/>
          </ac:spMkLst>
        </pc:spChg>
        <pc:grpChg chg="del">
          <ac:chgData name="Mark Brown" userId="4983ebf2-44f1-441b-acdf-86ca987152cf" providerId="ADAL" clId="{280802E9-AFEB-4020-8BB3-656C691721BE}" dt="2023-10-26T19:06:51.435" v="210" actId="478"/>
          <ac:grpSpMkLst>
            <pc:docMk/>
            <pc:sldMk cId="1202072964" sldId="2076136296"/>
            <ac:grpSpMk id="224" creationId="{42D2B3C6-3B92-0BD7-8C53-9D3944B4AFF0}"/>
          </ac:grpSpMkLst>
        </pc:grpChg>
        <pc:grpChg chg="del">
          <ac:chgData name="Mark Brown" userId="4983ebf2-44f1-441b-acdf-86ca987152cf" providerId="ADAL" clId="{280802E9-AFEB-4020-8BB3-656C691721BE}" dt="2023-10-26T19:06:51.435" v="210" actId="478"/>
          <ac:grpSpMkLst>
            <pc:docMk/>
            <pc:sldMk cId="1202072964" sldId="2076136296"/>
            <ac:grpSpMk id="234" creationId="{C4E09F07-5110-5344-4FB6-822232BFF831}"/>
          </ac:grpSpMkLst>
        </pc:grpChg>
        <pc:grpChg chg="del">
          <ac:chgData name="Mark Brown" userId="4983ebf2-44f1-441b-acdf-86ca987152cf" providerId="ADAL" clId="{280802E9-AFEB-4020-8BB3-656C691721BE}" dt="2023-10-26T19:06:51.435" v="210" actId="478"/>
          <ac:grpSpMkLst>
            <pc:docMk/>
            <pc:sldMk cId="1202072964" sldId="2076136296"/>
            <ac:grpSpMk id="239" creationId="{24A16AFA-175A-F0EF-C9B7-374BF248EA52}"/>
          </ac:grpSpMkLst>
        </pc:grpChg>
        <pc:grpChg chg="del">
          <ac:chgData name="Mark Brown" userId="4983ebf2-44f1-441b-acdf-86ca987152cf" providerId="ADAL" clId="{280802E9-AFEB-4020-8BB3-656C691721BE}" dt="2023-10-26T19:06:51.435" v="210" actId="478"/>
          <ac:grpSpMkLst>
            <pc:docMk/>
            <pc:sldMk cId="1202072964" sldId="2076136296"/>
            <ac:grpSpMk id="242" creationId="{BA874B91-BF2F-C136-FEDE-02663C0C5981}"/>
          </ac:grpSpMkLst>
        </pc:grpChg>
        <pc:grpChg chg="del">
          <ac:chgData name="Mark Brown" userId="4983ebf2-44f1-441b-acdf-86ca987152cf" providerId="ADAL" clId="{280802E9-AFEB-4020-8BB3-656C691721BE}" dt="2023-10-26T19:06:51.435" v="210" actId="478"/>
          <ac:grpSpMkLst>
            <pc:docMk/>
            <pc:sldMk cId="1202072964" sldId="2076136296"/>
            <ac:grpSpMk id="245" creationId="{B9EBC437-869A-5C03-ED3E-93ADCB9B4B74}"/>
          </ac:grpSpMkLst>
        </pc:grpChg>
        <pc:grpChg chg="del">
          <ac:chgData name="Mark Brown" userId="4983ebf2-44f1-441b-acdf-86ca987152cf" providerId="ADAL" clId="{280802E9-AFEB-4020-8BB3-656C691721BE}" dt="2023-10-26T19:06:51.435" v="210" actId="478"/>
          <ac:grpSpMkLst>
            <pc:docMk/>
            <pc:sldMk cId="1202072964" sldId="2076136296"/>
            <ac:grpSpMk id="252" creationId="{F5BF54BC-A735-511D-2A5A-1727C2ABE9F8}"/>
          </ac:grpSpMkLst>
        </pc:grpChg>
        <pc:grpChg chg="del">
          <ac:chgData name="Mark Brown" userId="4983ebf2-44f1-441b-acdf-86ca987152cf" providerId="ADAL" clId="{280802E9-AFEB-4020-8BB3-656C691721BE}" dt="2023-10-26T19:06:51.435" v="210" actId="478"/>
          <ac:grpSpMkLst>
            <pc:docMk/>
            <pc:sldMk cId="1202072964" sldId="2076136296"/>
            <ac:grpSpMk id="262" creationId="{FA1BA328-AEDE-3BAD-8E06-F6243C85E083}"/>
          </ac:grpSpMkLst>
        </pc:grpChg>
        <pc:grpChg chg="del">
          <ac:chgData name="Mark Brown" userId="4983ebf2-44f1-441b-acdf-86ca987152cf" providerId="ADAL" clId="{280802E9-AFEB-4020-8BB3-656C691721BE}" dt="2023-10-26T19:06:51.435" v="210" actId="478"/>
          <ac:grpSpMkLst>
            <pc:docMk/>
            <pc:sldMk cId="1202072964" sldId="2076136296"/>
            <ac:grpSpMk id="267" creationId="{D4BEA67A-DBF9-96CD-C164-2CB5EACCDE82}"/>
          </ac:grpSpMkLst>
        </pc:grpChg>
        <pc:grpChg chg="del">
          <ac:chgData name="Mark Brown" userId="4983ebf2-44f1-441b-acdf-86ca987152cf" providerId="ADAL" clId="{280802E9-AFEB-4020-8BB3-656C691721BE}" dt="2023-10-26T19:06:51.435" v="210" actId="478"/>
          <ac:grpSpMkLst>
            <pc:docMk/>
            <pc:sldMk cId="1202072964" sldId="2076136296"/>
            <ac:grpSpMk id="270" creationId="{60F88A11-4A32-72EB-12EE-BBED8E5065CC}"/>
          </ac:grpSpMkLst>
        </pc:grpChg>
        <pc:grpChg chg="del">
          <ac:chgData name="Mark Brown" userId="4983ebf2-44f1-441b-acdf-86ca987152cf" providerId="ADAL" clId="{280802E9-AFEB-4020-8BB3-656C691721BE}" dt="2023-10-26T19:06:51.435" v="210" actId="478"/>
          <ac:grpSpMkLst>
            <pc:docMk/>
            <pc:sldMk cId="1202072964" sldId="2076136296"/>
            <ac:grpSpMk id="273" creationId="{6577D64D-48B0-4ABD-96AE-2B52AB0C71F0}"/>
          </ac:grpSpMkLst>
        </pc:grpChg>
        <pc:grpChg chg="del">
          <ac:chgData name="Mark Brown" userId="4983ebf2-44f1-441b-acdf-86ca987152cf" providerId="ADAL" clId="{280802E9-AFEB-4020-8BB3-656C691721BE}" dt="2023-10-26T19:06:51.435" v="210" actId="478"/>
          <ac:grpSpMkLst>
            <pc:docMk/>
            <pc:sldMk cId="1202072964" sldId="2076136296"/>
            <ac:grpSpMk id="276" creationId="{C74691E4-721D-3C44-1F01-D03F679F4D90}"/>
          </ac:grpSpMkLst>
        </pc:grpChg>
        <pc:grpChg chg="del">
          <ac:chgData name="Mark Brown" userId="4983ebf2-44f1-441b-acdf-86ca987152cf" providerId="ADAL" clId="{280802E9-AFEB-4020-8BB3-656C691721BE}" dt="2023-10-26T19:06:51.435" v="210" actId="478"/>
          <ac:grpSpMkLst>
            <pc:docMk/>
            <pc:sldMk cId="1202072964" sldId="2076136296"/>
            <ac:grpSpMk id="279" creationId="{70E137DA-6B8C-CA2A-C17B-EDD9E01CBA93}"/>
          </ac:grpSpMkLst>
        </pc:grpChg>
        <pc:grpChg chg="del">
          <ac:chgData name="Mark Brown" userId="4983ebf2-44f1-441b-acdf-86ca987152cf" providerId="ADAL" clId="{280802E9-AFEB-4020-8BB3-656C691721BE}" dt="2023-10-26T19:06:51.435" v="210" actId="478"/>
          <ac:grpSpMkLst>
            <pc:docMk/>
            <pc:sldMk cId="1202072964" sldId="2076136296"/>
            <ac:grpSpMk id="282" creationId="{97B009AB-E079-05E7-4912-CB5712C44024}"/>
          </ac:grpSpMkLst>
        </pc:grpChg>
        <pc:grpChg chg="del">
          <ac:chgData name="Mark Brown" userId="4983ebf2-44f1-441b-acdf-86ca987152cf" providerId="ADAL" clId="{280802E9-AFEB-4020-8BB3-656C691721BE}" dt="2023-10-26T19:06:51.435" v="210" actId="478"/>
          <ac:grpSpMkLst>
            <pc:docMk/>
            <pc:sldMk cId="1202072964" sldId="2076136296"/>
            <ac:grpSpMk id="285" creationId="{8C3989B7-97FB-7144-3B3E-3877E1BCC831}"/>
          </ac:grpSpMkLst>
        </pc:grpChg>
        <pc:grpChg chg="del">
          <ac:chgData name="Mark Brown" userId="4983ebf2-44f1-441b-acdf-86ca987152cf" providerId="ADAL" clId="{280802E9-AFEB-4020-8BB3-656C691721BE}" dt="2023-10-26T19:06:51.435" v="210" actId="478"/>
          <ac:grpSpMkLst>
            <pc:docMk/>
            <pc:sldMk cId="1202072964" sldId="2076136296"/>
            <ac:grpSpMk id="289" creationId="{FA0B043A-FD40-CE79-3C05-09375067EE92}"/>
          </ac:grpSpMkLst>
        </pc:grpChg>
        <pc:grpChg chg="del">
          <ac:chgData name="Mark Brown" userId="4983ebf2-44f1-441b-acdf-86ca987152cf" providerId="ADAL" clId="{280802E9-AFEB-4020-8BB3-656C691721BE}" dt="2023-10-26T19:06:51.435" v="210" actId="478"/>
          <ac:grpSpMkLst>
            <pc:docMk/>
            <pc:sldMk cId="1202072964" sldId="2076136296"/>
            <ac:grpSpMk id="292" creationId="{7DBC8CA4-2799-2017-F92A-F7A287A06BA4}"/>
          </ac:grpSpMkLst>
        </pc:grpChg>
        <pc:grpChg chg="del">
          <ac:chgData name="Mark Brown" userId="4983ebf2-44f1-441b-acdf-86ca987152cf" providerId="ADAL" clId="{280802E9-AFEB-4020-8BB3-656C691721BE}" dt="2023-10-26T19:06:51.435" v="210" actId="478"/>
          <ac:grpSpMkLst>
            <pc:docMk/>
            <pc:sldMk cId="1202072964" sldId="2076136296"/>
            <ac:grpSpMk id="295" creationId="{ADA7E031-9079-52BD-2BBA-9C86A2A324C4}"/>
          </ac:grpSpMkLst>
        </pc:grpChg>
        <pc:grpChg chg="del">
          <ac:chgData name="Mark Brown" userId="4983ebf2-44f1-441b-acdf-86ca987152cf" providerId="ADAL" clId="{280802E9-AFEB-4020-8BB3-656C691721BE}" dt="2023-10-26T19:06:51.435" v="210" actId="478"/>
          <ac:grpSpMkLst>
            <pc:docMk/>
            <pc:sldMk cId="1202072964" sldId="2076136296"/>
            <ac:grpSpMk id="298" creationId="{F5D59979-8829-4708-5ED1-8182E44389DA}"/>
          </ac:grpSpMkLst>
        </pc:grpChg>
        <pc:grpChg chg="del">
          <ac:chgData name="Mark Brown" userId="4983ebf2-44f1-441b-acdf-86ca987152cf" providerId="ADAL" clId="{280802E9-AFEB-4020-8BB3-656C691721BE}" dt="2023-10-26T19:06:51.435" v="210" actId="478"/>
          <ac:grpSpMkLst>
            <pc:docMk/>
            <pc:sldMk cId="1202072964" sldId="2076136296"/>
            <ac:grpSpMk id="303" creationId="{34070C9C-05AA-5A11-7336-2EDDD78A1498}"/>
          </ac:grpSpMkLst>
        </pc:grpChg>
        <pc:grpChg chg="del">
          <ac:chgData name="Mark Brown" userId="4983ebf2-44f1-441b-acdf-86ca987152cf" providerId="ADAL" clId="{280802E9-AFEB-4020-8BB3-656C691721BE}" dt="2023-10-26T19:06:51.435" v="210" actId="478"/>
          <ac:grpSpMkLst>
            <pc:docMk/>
            <pc:sldMk cId="1202072964" sldId="2076136296"/>
            <ac:grpSpMk id="307" creationId="{26E33947-CCCA-D9BA-92DE-880D9EAF35EF}"/>
          </ac:grpSpMkLst>
        </pc:grpChg>
        <pc:grpChg chg="del">
          <ac:chgData name="Mark Brown" userId="4983ebf2-44f1-441b-acdf-86ca987152cf" providerId="ADAL" clId="{280802E9-AFEB-4020-8BB3-656C691721BE}" dt="2023-10-26T19:06:51.435" v="210" actId="478"/>
          <ac:grpSpMkLst>
            <pc:docMk/>
            <pc:sldMk cId="1202072964" sldId="2076136296"/>
            <ac:grpSpMk id="310" creationId="{0958CC6E-E4BE-5EE4-79E5-332EFA8AF7B7}"/>
          </ac:grpSpMkLst>
        </pc:grpChg>
        <pc:grpChg chg="del">
          <ac:chgData name="Mark Brown" userId="4983ebf2-44f1-441b-acdf-86ca987152cf" providerId="ADAL" clId="{280802E9-AFEB-4020-8BB3-656C691721BE}" dt="2023-10-26T19:06:51.435" v="210" actId="478"/>
          <ac:grpSpMkLst>
            <pc:docMk/>
            <pc:sldMk cId="1202072964" sldId="2076136296"/>
            <ac:grpSpMk id="314" creationId="{2450D46D-27EF-F3B3-4380-A3F215EC9119}"/>
          </ac:grpSpMkLst>
        </pc:grpChg>
        <pc:grpChg chg="del">
          <ac:chgData name="Mark Brown" userId="4983ebf2-44f1-441b-acdf-86ca987152cf" providerId="ADAL" clId="{280802E9-AFEB-4020-8BB3-656C691721BE}" dt="2023-10-26T19:06:51.435" v="210" actId="478"/>
          <ac:grpSpMkLst>
            <pc:docMk/>
            <pc:sldMk cId="1202072964" sldId="2076136296"/>
            <ac:grpSpMk id="319" creationId="{0A6F88E5-94F9-676B-23F7-223F263EF629}"/>
          </ac:grpSpMkLst>
        </pc:grpChg>
        <pc:grpChg chg="del">
          <ac:chgData name="Mark Brown" userId="4983ebf2-44f1-441b-acdf-86ca987152cf" providerId="ADAL" clId="{280802E9-AFEB-4020-8BB3-656C691721BE}" dt="2023-10-26T19:06:51.435" v="210" actId="478"/>
          <ac:grpSpMkLst>
            <pc:docMk/>
            <pc:sldMk cId="1202072964" sldId="2076136296"/>
            <ac:grpSpMk id="323" creationId="{A1FCA31B-7542-B588-8B0E-6E0334C21882}"/>
          </ac:grpSpMkLst>
        </pc:grpChg>
        <pc:grpChg chg="del">
          <ac:chgData name="Mark Brown" userId="4983ebf2-44f1-441b-acdf-86ca987152cf" providerId="ADAL" clId="{280802E9-AFEB-4020-8BB3-656C691721BE}" dt="2023-10-26T19:06:51.435" v="210" actId="478"/>
          <ac:grpSpMkLst>
            <pc:docMk/>
            <pc:sldMk cId="1202072964" sldId="2076136296"/>
            <ac:grpSpMk id="330" creationId="{9C503CA8-BB0D-888F-D00D-1496117DCAC8}"/>
          </ac:grpSpMkLst>
        </pc:grpChg>
        <pc:picChg chg="add mod">
          <ac:chgData name="Mark Brown" userId="4983ebf2-44f1-441b-acdf-86ca987152cf" providerId="ADAL" clId="{280802E9-AFEB-4020-8BB3-656C691721BE}" dt="2023-10-26T19:07:00.591" v="212" actId="1076"/>
          <ac:picMkLst>
            <pc:docMk/>
            <pc:sldMk cId="1202072964" sldId="2076136296"/>
            <ac:picMk id="3" creationId="{F84AD66D-C7B6-23BB-2E96-4F25219E29A8}"/>
          </ac:picMkLst>
        </pc:picChg>
        <pc:picChg chg="del">
          <ac:chgData name="Mark Brown" userId="4983ebf2-44f1-441b-acdf-86ca987152cf" providerId="ADAL" clId="{280802E9-AFEB-4020-8BB3-656C691721BE}" dt="2023-10-26T19:06:51.435" v="210" actId="478"/>
          <ac:picMkLst>
            <pc:docMk/>
            <pc:sldMk cId="1202072964" sldId="2076136296"/>
            <ac:picMk id="302" creationId="{FA7E04E5-DCBA-9D62-9D89-73BA56950734}"/>
          </ac:picMkLst>
        </pc:picChg>
        <pc:cxnChg chg="del">
          <ac:chgData name="Mark Brown" userId="4983ebf2-44f1-441b-acdf-86ca987152cf" providerId="ADAL" clId="{280802E9-AFEB-4020-8BB3-656C691721BE}" dt="2023-10-26T19:06:51.435" v="210" actId="478"/>
          <ac:cxnSpMkLst>
            <pc:docMk/>
            <pc:sldMk cId="1202072964" sldId="2076136296"/>
            <ac:cxnSpMk id="228" creationId="{4D877B01-D146-0ABF-7A16-E4E3A7012C5D}"/>
          </ac:cxnSpMkLst>
        </pc:cxnChg>
        <pc:cxnChg chg="del">
          <ac:chgData name="Mark Brown" userId="4983ebf2-44f1-441b-acdf-86ca987152cf" providerId="ADAL" clId="{280802E9-AFEB-4020-8BB3-656C691721BE}" dt="2023-10-26T19:06:51.435" v="210" actId="478"/>
          <ac:cxnSpMkLst>
            <pc:docMk/>
            <pc:sldMk cId="1202072964" sldId="2076136296"/>
            <ac:cxnSpMk id="230" creationId="{27591445-5801-91C1-8980-06F900D674C2}"/>
          </ac:cxnSpMkLst>
        </pc:cxnChg>
        <pc:cxnChg chg="del">
          <ac:chgData name="Mark Brown" userId="4983ebf2-44f1-441b-acdf-86ca987152cf" providerId="ADAL" clId="{280802E9-AFEB-4020-8BB3-656C691721BE}" dt="2023-10-26T19:06:51.435" v="210" actId="478"/>
          <ac:cxnSpMkLst>
            <pc:docMk/>
            <pc:sldMk cId="1202072964" sldId="2076136296"/>
            <ac:cxnSpMk id="232" creationId="{B36B2E1F-1A60-D9B3-C806-EEC8B469903B}"/>
          </ac:cxnSpMkLst>
        </pc:cxnChg>
        <pc:cxnChg chg="del">
          <ac:chgData name="Mark Brown" userId="4983ebf2-44f1-441b-acdf-86ca987152cf" providerId="ADAL" clId="{280802E9-AFEB-4020-8BB3-656C691721BE}" dt="2023-10-26T19:06:51.435" v="210" actId="478"/>
          <ac:cxnSpMkLst>
            <pc:docMk/>
            <pc:sldMk cId="1202072964" sldId="2076136296"/>
            <ac:cxnSpMk id="248" creationId="{E516815E-1107-8812-43B8-5307FECB6A7B}"/>
          </ac:cxnSpMkLst>
        </pc:cxnChg>
        <pc:cxnChg chg="del">
          <ac:chgData name="Mark Brown" userId="4983ebf2-44f1-441b-acdf-86ca987152cf" providerId="ADAL" clId="{280802E9-AFEB-4020-8BB3-656C691721BE}" dt="2023-10-26T19:06:51.435" v="210" actId="478"/>
          <ac:cxnSpMkLst>
            <pc:docMk/>
            <pc:sldMk cId="1202072964" sldId="2076136296"/>
            <ac:cxnSpMk id="266" creationId="{D601A7FA-AF05-698F-4B86-22215E91661B}"/>
          </ac:cxnSpMkLst>
        </pc:cxnChg>
        <pc:cxnChg chg="del">
          <ac:chgData name="Mark Brown" userId="4983ebf2-44f1-441b-acdf-86ca987152cf" providerId="ADAL" clId="{280802E9-AFEB-4020-8BB3-656C691721BE}" dt="2023-10-26T19:06:51.435" v="210" actId="478"/>
          <ac:cxnSpMkLst>
            <pc:docMk/>
            <pc:sldMk cId="1202072964" sldId="2076136296"/>
            <ac:cxnSpMk id="306" creationId="{122F4CAF-D7C7-6BA0-6ED4-2888B6D526D7}"/>
          </ac:cxnSpMkLst>
        </pc:cxnChg>
        <pc:cxnChg chg="del">
          <ac:chgData name="Mark Brown" userId="4983ebf2-44f1-441b-acdf-86ca987152cf" providerId="ADAL" clId="{280802E9-AFEB-4020-8BB3-656C691721BE}" dt="2023-10-26T19:06:51.435" v="210" actId="478"/>
          <ac:cxnSpMkLst>
            <pc:docMk/>
            <pc:sldMk cId="1202072964" sldId="2076136296"/>
            <ac:cxnSpMk id="313" creationId="{EB9F2294-8FDE-926B-E02D-A2D0C8F2C46C}"/>
          </ac:cxnSpMkLst>
        </pc:cxnChg>
        <pc:cxnChg chg="del">
          <ac:chgData name="Mark Brown" userId="4983ebf2-44f1-441b-acdf-86ca987152cf" providerId="ADAL" clId="{280802E9-AFEB-4020-8BB3-656C691721BE}" dt="2023-10-26T19:06:51.435" v="210" actId="478"/>
          <ac:cxnSpMkLst>
            <pc:docMk/>
            <pc:sldMk cId="1202072964" sldId="2076136296"/>
            <ac:cxnSpMk id="317" creationId="{C21292E5-1CF4-32F9-3620-4790ADBF3023}"/>
          </ac:cxnSpMkLst>
        </pc:cxnChg>
        <pc:cxnChg chg="del">
          <ac:chgData name="Mark Brown" userId="4983ebf2-44f1-441b-acdf-86ca987152cf" providerId="ADAL" clId="{280802E9-AFEB-4020-8BB3-656C691721BE}" dt="2023-10-26T19:06:51.435" v="210" actId="478"/>
          <ac:cxnSpMkLst>
            <pc:docMk/>
            <pc:sldMk cId="1202072964" sldId="2076136296"/>
            <ac:cxnSpMk id="318" creationId="{A32FAF08-9062-4FA6-52BB-58185717C051}"/>
          </ac:cxnSpMkLst>
        </pc:cxnChg>
        <pc:cxnChg chg="del">
          <ac:chgData name="Mark Brown" userId="4983ebf2-44f1-441b-acdf-86ca987152cf" providerId="ADAL" clId="{280802E9-AFEB-4020-8BB3-656C691721BE}" dt="2023-10-26T19:06:51.435" v="210" actId="478"/>
          <ac:cxnSpMkLst>
            <pc:docMk/>
            <pc:sldMk cId="1202072964" sldId="2076136296"/>
            <ac:cxnSpMk id="322" creationId="{909EEB86-B6B5-70F0-B3BE-BE3C0F728DE4}"/>
          </ac:cxnSpMkLst>
        </pc:cxnChg>
        <pc:cxnChg chg="del">
          <ac:chgData name="Mark Brown" userId="4983ebf2-44f1-441b-acdf-86ca987152cf" providerId="ADAL" clId="{280802E9-AFEB-4020-8BB3-656C691721BE}" dt="2023-10-26T19:06:51.435" v="210" actId="478"/>
          <ac:cxnSpMkLst>
            <pc:docMk/>
            <pc:sldMk cId="1202072964" sldId="2076136296"/>
            <ac:cxnSpMk id="326" creationId="{85A9C044-F149-AB7D-BCB0-DF0EA135CA30}"/>
          </ac:cxnSpMkLst>
        </pc:cxnChg>
        <pc:cxnChg chg="del">
          <ac:chgData name="Mark Brown" userId="4983ebf2-44f1-441b-acdf-86ca987152cf" providerId="ADAL" clId="{280802E9-AFEB-4020-8BB3-656C691721BE}" dt="2023-10-26T19:06:51.435" v="210" actId="478"/>
          <ac:cxnSpMkLst>
            <pc:docMk/>
            <pc:sldMk cId="1202072964" sldId="2076136296"/>
            <ac:cxnSpMk id="327" creationId="{B9664639-2846-B141-002D-C3D8FC890410}"/>
          </ac:cxnSpMkLst>
        </pc:cxnChg>
        <pc:cxnChg chg="del">
          <ac:chgData name="Mark Brown" userId="4983ebf2-44f1-441b-acdf-86ca987152cf" providerId="ADAL" clId="{280802E9-AFEB-4020-8BB3-656C691721BE}" dt="2023-10-26T19:06:51.435" v="210" actId="478"/>
          <ac:cxnSpMkLst>
            <pc:docMk/>
            <pc:sldMk cId="1202072964" sldId="2076136296"/>
            <ac:cxnSpMk id="328" creationId="{B346A323-5F3B-CC98-C421-1CD87714A801}"/>
          </ac:cxnSpMkLst>
        </pc:cxnChg>
        <pc:cxnChg chg="del">
          <ac:chgData name="Mark Brown" userId="4983ebf2-44f1-441b-acdf-86ca987152cf" providerId="ADAL" clId="{280802E9-AFEB-4020-8BB3-656C691721BE}" dt="2023-10-26T19:06:51.435" v="210" actId="478"/>
          <ac:cxnSpMkLst>
            <pc:docMk/>
            <pc:sldMk cId="1202072964" sldId="2076136296"/>
            <ac:cxnSpMk id="329" creationId="{B8312701-A44E-F659-77A3-4B4459729131}"/>
          </ac:cxnSpMkLst>
        </pc:cxnChg>
      </pc:sldChg>
      <pc:sldChg chg="modSp mod">
        <pc:chgData name="Mark Brown" userId="4983ebf2-44f1-441b-acdf-86ca987152cf" providerId="ADAL" clId="{280802E9-AFEB-4020-8BB3-656C691721BE}" dt="2023-10-24T16:04:48.629" v="208" actId="20577"/>
        <pc:sldMkLst>
          <pc:docMk/>
          <pc:sldMk cId="923311882" sldId="2147469978"/>
        </pc:sldMkLst>
        <pc:spChg chg="mod">
          <ac:chgData name="Mark Brown" userId="4983ebf2-44f1-441b-acdf-86ca987152cf" providerId="ADAL" clId="{280802E9-AFEB-4020-8BB3-656C691721BE}" dt="2023-10-24T16:04:48.629" v="208" actId="20577"/>
          <ac:spMkLst>
            <pc:docMk/>
            <pc:sldMk cId="923311882" sldId="2147469978"/>
            <ac:spMk id="3" creationId="{FD882D0F-56D5-55F6-5BE4-47E166CA8F06}"/>
          </ac:spMkLst>
        </pc:spChg>
        <pc:spChg chg="mod">
          <ac:chgData name="Mark Brown" userId="4983ebf2-44f1-441b-acdf-86ca987152cf" providerId="ADAL" clId="{280802E9-AFEB-4020-8BB3-656C691721BE}" dt="2023-10-24T16:04:37.862" v="190" actId="1076"/>
          <ac:spMkLst>
            <pc:docMk/>
            <pc:sldMk cId="923311882" sldId="2147469978"/>
            <ac:spMk id="5" creationId="{91027809-CF63-63C7-C029-9CDA40A70723}"/>
          </ac:spMkLst>
        </pc:spChg>
      </pc:sldChg>
      <pc:sldChg chg="modSp mod">
        <pc:chgData name="Mark Brown" userId="4983ebf2-44f1-441b-acdf-86ca987152cf" providerId="ADAL" clId="{280802E9-AFEB-4020-8BB3-656C691721BE}" dt="2023-10-26T19:09:34.141" v="339" actId="20577"/>
        <pc:sldMkLst>
          <pc:docMk/>
          <pc:sldMk cId="4215010907" sldId="2147469979"/>
        </pc:sldMkLst>
        <pc:spChg chg="mod">
          <ac:chgData name="Mark Brown" userId="4983ebf2-44f1-441b-acdf-86ca987152cf" providerId="ADAL" clId="{280802E9-AFEB-4020-8BB3-656C691721BE}" dt="2023-10-26T19:09:34.141" v="339" actId="20577"/>
          <ac:spMkLst>
            <pc:docMk/>
            <pc:sldMk cId="4215010907" sldId="2147469979"/>
            <ac:spMk id="5" creationId="{99D76F00-029C-6CC0-4318-9DA0E9A25228}"/>
          </ac:spMkLst>
        </pc:spChg>
      </pc:sldChg>
    </pc:docChg>
  </pc:docChgLst>
  <pc:docChgLst>
    <pc:chgData name="Nikisha Reyes-Grange" userId="0b7a1191-38f2-4dc9-b209-2305d682cb55" providerId="ADAL" clId="{3C7C3968-A6AB-4DDA-BF4D-82867EE7911B}"/>
    <pc:docChg chg="">
      <pc:chgData name="Nikisha Reyes-Grange" userId="0b7a1191-38f2-4dc9-b209-2305d682cb55" providerId="ADAL" clId="{3C7C3968-A6AB-4DDA-BF4D-82867EE7911B}" dt="2023-11-02T18:01:04.271" v="0"/>
      <pc:docMkLst>
        <pc:docMk/>
      </pc:docMkLst>
      <pc:sldChg chg="addCm">
        <pc:chgData name="Nikisha Reyes-Grange" userId="0b7a1191-38f2-4dc9-b209-2305d682cb55" providerId="ADAL" clId="{3C7C3968-A6AB-4DDA-BF4D-82867EE7911B}" dt="2023-11-02T18:01:04.271" v="0"/>
        <pc:sldMkLst>
          <pc:docMk/>
          <pc:sldMk cId="172670671" sldId="2076136250"/>
        </pc:sldMkLst>
        <pc:extLst>
          <p:ext xmlns:p="http://schemas.openxmlformats.org/presentationml/2006/main" uri="{D6D511B9-2390-475A-947B-AFAB55BFBCF1}">
            <pc226:cmChg xmlns:pc226="http://schemas.microsoft.com/office/powerpoint/2022/06/main/command" chg="add">
              <pc226:chgData name="Nikisha Reyes-Grange" userId="0b7a1191-38f2-4dc9-b209-2305d682cb55" providerId="ADAL" clId="{3C7C3968-A6AB-4DDA-BF4D-82867EE7911B}" dt="2023-11-02T18:01:04.271" v="0"/>
              <pc2:cmMkLst xmlns:pc2="http://schemas.microsoft.com/office/powerpoint/2019/9/main/command">
                <pc:docMk/>
                <pc:sldMk cId="172670671" sldId="2076136250"/>
                <pc2:cmMk id="{194953F2-B274-4956-9474-4D9619875ECB}"/>
              </pc2:cmMkLst>
            </pc226:cmChg>
          </p:ext>
        </pc:ext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11/3/2023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 I’m going to walk you through the Vector Search &amp; AI Assistant solution accelerator we created as part of the Build &amp; Modernize AI Applications solutions for Microsoft.</a:t>
            </a:r>
          </a:p>
          <a:p>
            <a:endParaRPr lang="en-US" dirty="0"/>
          </a:p>
          <a:p>
            <a:r>
              <a:rPr lang="en-US" dirty="0"/>
              <a:t>The source code for what you are about to see is available for you to download. You can use this to explore the concepts for building AI Applications in Azure. You can also take this code to use as a starting point to build your own Proof of Concept. You can also use it to simply demo the application itself and see how it works.</a:t>
            </a:r>
          </a:p>
          <a:p>
            <a:endParaRPr lang="en-US" dirty="0"/>
          </a:p>
          <a:p>
            <a:r>
              <a:rPr lang="en-US" dirty="0"/>
              <a:t>This solution is available at github.com/azure/build-modern-ai-apps</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a:t>
            </a:fld>
            <a:endParaRPr lang="en-US"/>
          </a:p>
        </p:txBody>
      </p:sp>
    </p:spTree>
    <p:extLst>
      <p:ext uri="{BB962C8B-B14F-4D97-AF65-F5344CB8AC3E}">
        <p14:creationId xmlns:p14="http://schemas.microsoft.com/office/powerpoint/2010/main" val="733670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we get into the application, I want to introduce something called Semantic Kernel. </a:t>
            </a:r>
          </a:p>
          <a:p>
            <a:endParaRPr lang="en-US"/>
          </a:p>
          <a:p>
            <a:r>
              <a:rPr lang="en-US"/>
              <a:t>&lt;click&gt; Semantic Kernel is an open-source SDK that acts as an AI orchestrator for building these types of Copilot applications. Semantic Kernel provides the glue to bring together AI models and data with a set of connectors and Skills which you can use to instruct an AI model how to behave, like as an AI Assistant or how to Summarize text.</a:t>
            </a:r>
          </a:p>
          <a:p>
            <a:endParaRPr lang="en-US"/>
          </a:p>
          <a:p>
            <a:r>
              <a:rPr lang="en-US"/>
              <a:t>The SDK provides an extensible framework that you can use to build your AI applications and will be central to the work you do to build this type of application. There are others like it as well such as Lang Chain which I encourage you to explore. Semantic Kernel is available for both .NET and Python users.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For our scenario here, we are going to combine data from files that include shipping and return policies with transactional data from our database. This is a key scenario we wish to highlight in helping you understand how to design and build applications that can provide near real-time AI capabilities to your own scenarios.</a:t>
            </a:r>
          </a:p>
          <a:p>
            <a:endParaRPr lang="en-US"/>
          </a:p>
        </p:txBody>
      </p:sp>
      <p:sp>
        <p:nvSpPr>
          <p:cNvPr id="4" name="Slide Number Placeholder 3"/>
          <p:cNvSpPr>
            <a:spLocks noGrp="1"/>
          </p:cNvSpPr>
          <p:nvPr>
            <p:ph type="sldNum" sz="quarter" idx="5"/>
          </p:nvPr>
        </p:nvSpPr>
        <p:spPr/>
        <p:txBody>
          <a:bodyPr/>
          <a:lstStyle/>
          <a:p>
            <a:fld id="{FB75EBB8-D7E4-4048-A244-754319938B9C}" type="slidenum">
              <a:rPr lang="en-US" smtClean="0"/>
              <a:t>10</a:t>
            </a:fld>
            <a:endParaRPr lang="en-US"/>
          </a:p>
        </p:txBody>
      </p:sp>
    </p:spTree>
    <p:extLst>
      <p:ext uri="{BB962C8B-B14F-4D97-AF65-F5344CB8AC3E}">
        <p14:creationId xmlns:p14="http://schemas.microsoft.com/office/powerpoint/2010/main" val="2185004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key words and concepts you’ll hear here include:</a:t>
            </a:r>
          </a:p>
          <a:p>
            <a:endParaRPr lang="en-US" dirty="0"/>
          </a:p>
          <a:p>
            <a:pPr marL="171450" indent="-171450">
              <a:buFont typeface="Arial" panose="020B0604020202020204" pitchFamily="34" charset="0"/>
              <a:buChar char="•"/>
            </a:pPr>
            <a:r>
              <a:rPr lang="en-US" dirty="0"/>
              <a:t>First are Connectors: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this solution we are utilizing the Semantic Kernal Connector for Azure OpenAI which we use for generating embeddings as well as chat completions.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are also Plug-ins: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These used to be called connectors but in version 1 they are now called plugins. In this solution we will be using a plug-in for Azure Cognitive Search.</a:t>
            </a:r>
          </a:p>
          <a:p>
            <a:pPr marL="171450" indent="-171450">
              <a:buFont typeface="Arial" panose="020B0604020202020204" pitchFamily="34" charset="0"/>
              <a:buChar char="•"/>
            </a:pPr>
            <a:r>
              <a:rPr lang="en-US" dirty="0"/>
              <a:t>There are two Skills in this solution: </a:t>
            </a:r>
          </a:p>
          <a:p>
            <a:pPr marL="628650" lvl="1" indent="-171450">
              <a:buFont typeface="Arial" panose="020B0604020202020204" pitchFamily="34" charset="0"/>
              <a:buChar char="•"/>
            </a:pPr>
            <a:r>
              <a:rPr lang="en-US" dirty="0"/>
              <a:t>First is our semantic memory skill. This is used to perform the vector search for our solution.</a:t>
            </a:r>
          </a:p>
          <a:p>
            <a:pPr marL="628650" lvl="1" indent="-171450">
              <a:buFont typeface="Arial" panose="020B0604020202020204" pitchFamily="34" charset="0"/>
              <a:buChar char="•"/>
            </a:pPr>
            <a:r>
              <a:rPr lang="en-US" dirty="0"/>
              <a:t>Next is a Summarize skill. This is used to summarize the text you see in the chat interface on the left hand nav in the web application.</a:t>
            </a:r>
          </a:p>
          <a:p>
            <a:pPr marL="171450" lvl="0" indent="-171450">
              <a:buFont typeface="Arial" panose="020B0604020202020204" pitchFamily="34" charset="0"/>
              <a:buChar char="•"/>
            </a:pPr>
            <a:r>
              <a:rPr lang="en-US" dirty="0"/>
              <a:t>Memories are the source for where data is stored. We have two types.</a:t>
            </a:r>
          </a:p>
          <a:p>
            <a:pPr marL="628650" lvl="1" indent="-171450">
              <a:buFont typeface="Arial" panose="020B0604020202020204" pitchFamily="34" charset="0"/>
              <a:buChar char="•"/>
            </a:pPr>
            <a:r>
              <a:rPr lang="en-US" dirty="0"/>
              <a:t>Long Term memories are what is stored in Azure Cognitive Search. </a:t>
            </a:r>
          </a:p>
          <a:p>
            <a:pPr marL="628650" lvl="1" indent="-171450">
              <a:buFont typeface="Arial" panose="020B0604020202020204" pitchFamily="34" charset="0"/>
              <a:buChar char="•"/>
            </a:pPr>
            <a:r>
              <a:rPr lang="en-US" dirty="0"/>
              <a:t>Short term memories are what is referred to as volatile memory in Semantic Kernel. As the name suggests these memories do not persist, they are loaded into memory. In our solution here we use these to store some aggregate data that can be used to generate completions for user prompts. Specifically, we store the count of products per product category and a total count of all products in the product catalog.</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need to point out that at the time of this recording in November of 2023 there were a number of changes to Semantic Kernel. Some of the things here mentioned may change when you watch this video.</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11</a:t>
            </a:fld>
            <a:endParaRPr lang="en-US"/>
          </a:p>
        </p:txBody>
      </p:sp>
    </p:spTree>
    <p:extLst>
      <p:ext uri="{BB962C8B-B14F-4D97-AF65-F5344CB8AC3E}">
        <p14:creationId xmlns:p14="http://schemas.microsoft.com/office/powerpoint/2010/main" val="2263374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F2328"/>
                </a:solidFill>
                <a:effectLst/>
                <a:latin typeface="-apple-system"/>
              </a:rPr>
              <a:t>There are four key elements of this solution: generating vectors, searching vectors, generating chat completions and storing conversations.</a:t>
            </a:r>
          </a:p>
          <a:p>
            <a:endParaRPr lang="en-US" b="0" i="0">
              <a:solidFill>
                <a:srgbClr val="1F2328"/>
              </a:solidFill>
              <a:effectLst/>
              <a:latin typeface="-apple-system"/>
            </a:endParaRPr>
          </a:p>
          <a:p>
            <a:r>
              <a:rPr lang="en-US" b="0" i="0">
                <a:solidFill>
                  <a:srgbClr val="1F2328"/>
                </a:solidFill>
                <a:effectLst/>
                <a:latin typeface="-apple-system"/>
              </a:rPr>
              <a:t>Users ask natural language questions using the web-based chat user interface (User Prompts). </a:t>
            </a:r>
          </a:p>
          <a:p>
            <a:r>
              <a:rPr lang="en-US" b="0" i="0">
                <a:solidFill>
                  <a:srgbClr val="1F2328"/>
                </a:solidFill>
                <a:effectLst/>
                <a:latin typeface="-apple-system"/>
              </a:rPr>
              <a:t>These prompts are then vectorized and used to search the vectorized data. </a:t>
            </a:r>
          </a:p>
          <a:p>
            <a:r>
              <a:rPr lang="en-US" b="0" i="0">
                <a:solidFill>
                  <a:srgbClr val="1F2328"/>
                </a:solidFill>
                <a:effectLst/>
                <a:latin typeface="-apple-system"/>
              </a:rPr>
              <a:t>The results are then sent, along with some of the conversation history, to Azure OpenAI Service to generate a response (Completion) back to the user. </a:t>
            </a:r>
          </a:p>
          <a:p>
            <a:r>
              <a:rPr lang="en-US" b="0" i="0">
                <a:solidFill>
                  <a:srgbClr val="1F2328"/>
                </a:solidFill>
                <a:effectLst/>
                <a:latin typeface="-apple-system"/>
              </a:rPr>
              <a:t>All the User Prompts and Completions are stored in a Cosmos DB container, along with the number of tokens consumed, by each Prompt and Completion. </a:t>
            </a:r>
          </a:p>
          <a:p>
            <a:endParaRPr lang="en-US" b="0" i="0">
              <a:solidFill>
                <a:srgbClr val="1F2328"/>
              </a:solidFill>
              <a:effectLst/>
              <a:latin typeface="-apple-system"/>
            </a:endParaRPr>
          </a:p>
        </p:txBody>
      </p:sp>
      <p:sp>
        <p:nvSpPr>
          <p:cNvPr id="4" name="Slide Number Placeholder 3"/>
          <p:cNvSpPr>
            <a:spLocks noGrp="1"/>
          </p:cNvSpPr>
          <p:nvPr>
            <p:ph type="sldNum" sz="quarter" idx="5"/>
          </p:nvPr>
        </p:nvSpPr>
        <p:spPr/>
        <p:txBody>
          <a:bodyPr/>
          <a:lstStyle/>
          <a:p>
            <a:fld id="{CCB0B7A7-645F-45EF-A82D-25C8E51FB344}" type="slidenum">
              <a:rPr lang="en-US" smtClean="0"/>
              <a:t>12</a:t>
            </a:fld>
            <a:endParaRPr lang="en-US"/>
          </a:p>
        </p:txBody>
      </p:sp>
    </p:spTree>
    <p:extLst>
      <p:ext uri="{BB962C8B-B14F-4D97-AF65-F5344CB8AC3E}">
        <p14:creationId xmlns:p14="http://schemas.microsoft.com/office/powerpoint/2010/main" val="2067669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Let’s walk through how we do each of these.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We’ll first do a tour of the user experience for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Then we will dive into the source code for our solution and finally we will start the debugger and walk through a user prompt from start to completion.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We will also walk through the process for adding data in real-time to the solution. Since this solution is built around a transactional workload, this is a key concept we want to demonstrate.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Return to</a:t>
            </a:r>
            <a:endParaRPr lang="en-US" dirty="0"/>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13</a:t>
            </a:fld>
            <a:endParaRPr lang="en-US"/>
          </a:p>
        </p:txBody>
      </p:sp>
    </p:spTree>
    <p:extLst>
      <p:ext uri="{BB962C8B-B14F-4D97-AF65-F5344CB8AC3E}">
        <p14:creationId xmlns:p14="http://schemas.microsoft.com/office/powerpoint/2010/main" val="212388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14</a:t>
            </a:fld>
            <a:endParaRPr lang="en-US"/>
          </a:p>
        </p:txBody>
      </p:sp>
    </p:spTree>
    <p:extLst>
      <p:ext uri="{BB962C8B-B14F-4D97-AF65-F5344CB8AC3E}">
        <p14:creationId xmlns:p14="http://schemas.microsoft.com/office/powerpoint/2010/main" val="2571742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type of solution we’re going to explore today is what we call a Data Copilot.</a:t>
            </a:r>
          </a:p>
          <a:p>
            <a:endParaRPr lang="en-US"/>
          </a:p>
          <a:p>
            <a:r>
              <a:rPr lang="en-US"/>
              <a:t>Data Copilot is a somewhat broad term. In short what it describes is the ability for users to ask natural language questions from Large Language Models such as GPT with their own enterprise data enrich the response. </a:t>
            </a:r>
          </a:p>
          <a:p>
            <a:endParaRPr lang="en-US"/>
          </a:p>
          <a:p>
            <a:r>
              <a:rPr lang="en-US"/>
              <a:t>The data used here can be anything from text documents to images to transactional data in a database. The underlying pattern for this is called Retrieval Augmented Generation or RAG Pattern. The extra data sent to GPT along with the users’ question and even prior questions and responses, enriches GPT’s ability to generate a response or completion to the user.</a:t>
            </a:r>
          </a:p>
        </p:txBody>
      </p:sp>
      <p:sp>
        <p:nvSpPr>
          <p:cNvPr id="4" name="Slide Number Placeholder 3"/>
          <p:cNvSpPr>
            <a:spLocks noGrp="1"/>
          </p:cNvSpPr>
          <p:nvPr>
            <p:ph type="sldNum" sz="quarter" idx="5"/>
          </p:nvPr>
        </p:nvSpPr>
        <p:spPr/>
        <p:txBody>
          <a:bodyPr/>
          <a:lstStyle/>
          <a:p>
            <a:fld id="{CCB0B7A7-645F-45EF-A82D-25C8E51FB344}" type="slidenum">
              <a:rPr lang="en-US" smtClean="0"/>
              <a:t>2</a:t>
            </a:fld>
            <a:endParaRPr lang="en-US"/>
          </a:p>
        </p:txBody>
      </p:sp>
    </p:spTree>
    <p:extLst>
      <p:ext uri="{BB962C8B-B14F-4D97-AF65-F5344CB8AC3E}">
        <p14:creationId xmlns:p14="http://schemas.microsoft.com/office/powerpoint/2010/main" val="1930362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RAG Pattern or Retrieval Augmented Generation is essentially a fancy way of saying we’re going to add some contextually relevant data to a user prompt to use in a generated response. For our solution we are going to employ a different method of indexing and search called a vector search that is based upon something called, embeddings.</a:t>
            </a:r>
          </a:p>
          <a:p>
            <a:endParaRPr lang="en-US"/>
          </a:p>
        </p:txBody>
      </p:sp>
      <p:sp>
        <p:nvSpPr>
          <p:cNvPr id="4" name="Slide Number Placeholder 3"/>
          <p:cNvSpPr>
            <a:spLocks noGrp="1"/>
          </p:cNvSpPr>
          <p:nvPr>
            <p:ph type="sldNum" sz="quarter" idx="5"/>
          </p:nvPr>
        </p:nvSpPr>
        <p:spPr/>
        <p:txBody>
          <a:bodyPr/>
          <a:lstStyle/>
          <a:p>
            <a:fld id="{CCB0B7A7-645F-45EF-A82D-25C8E51FB344}" type="slidenum">
              <a:rPr lang="en-US" smtClean="0"/>
              <a:t>3</a:t>
            </a:fld>
            <a:endParaRPr lang="en-US"/>
          </a:p>
        </p:txBody>
      </p:sp>
    </p:spTree>
    <p:extLst>
      <p:ext uri="{BB962C8B-B14F-4D97-AF65-F5344CB8AC3E}">
        <p14:creationId xmlns:p14="http://schemas.microsoft.com/office/powerpoint/2010/main" val="148211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D1D5DB"/>
                </a:solidFill>
                <a:effectLst/>
                <a:latin typeface="Söhne"/>
              </a:rPr>
              <a:t>Before we go much further it’s important to explain what embeddings are.</a:t>
            </a:r>
          </a:p>
          <a:p>
            <a:pPr algn="l"/>
            <a:endParaRPr lang="en-US" b="0" i="0">
              <a:solidFill>
                <a:srgbClr val="D1D5DB"/>
              </a:solidFill>
              <a:effectLst/>
              <a:latin typeface="Söhne"/>
            </a:endParaRPr>
          </a:p>
          <a:p>
            <a:pPr algn="l"/>
            <a:r>
              <a:rPr lang="en-US" b="0" i="0">
                <a:solidFill>
                  <a:srgbClr val="D1D5DB"/>
                </a:solidFill>
                <a:effectLst/>
                <a:latin typeface="Söhne"/>
              </a:rPr>
              <a:t>Embeddings are a method of representing words or data as vectors in a high-dimensional space. Vectors are mathematical entities that resemble arrows, having both direction and length. In this context, highly-dimensional means that the space has numerous dimensions beyond what we can perceive. Embeddings aim to assign similar words or data with similar vectors, while different words or data are assigned different vectors. This allows us to measure the relatedness or unrelatedness of words or data. Embeddings are particularly valuable for AI models as they enable computers to comprehend and process the meaning and context of words or data. In fact, they are at the heart of AI models like GPT and are how they decipher what you are asking and how to respond.</a:t>
            </a:r>
          </a:p>
          <a:p>
            <a:pPr algn="l"/>
            <a:endParaRPr lang="en-US" b="0" i="0">
              <a:solidFill>
                <a:srgbClr val="D1D5DB"/>
              </a:solidFill>
              <a:effectLst/>
              <a:latin typeface="Söhne"/>
            </a:endParaRPr>
          </a:p>
          <a:p>
            <a:pPr algn="l"/>
            <a:r>
              <a:rPr lang="en-US" b="0" i="0">
                <a:solidFill>
                  <a:srgbClr val="D1D5DB"/>
                </a:solidFill>
                <a:effectLst/>
                <a:latin typeface="Söhne"/>
              </a:rPr>
              <a:t>To utilize embeddings, a sentence, paragraph, or page of text is transformed into an embedding vector. When a search query is conducted or more specifically, a vector search, the natural language text of that query is converted into its corresponding embedding representation. Then, a search is performed among the existing embedding vectors to find the most similar ones. </a:t>
            </a:r>
          </a:p>
          <a:p>
            <a:pPr algn="l"/>
            <a:endParaRPr lang="en-US" b="0" i="0">
              <a:solidFill>
                <a:srgbClr val="D1D5DB"/>
              </a:solidFill>
              <a:effectLst/>
              <a:latin typeface="Söhne"/>
            </a:endParaRPr>
          </a:p>
          <a:p>
            <a:pPr algn="l"/>
            <a:endParaRPr lang="en-US" b="0" i="0">
              <a:solidFill>
                <a:srgbClr val="D1D5DB"/>
              </a:solidFill>
              <a:effectLst/>
              <a:latin typeface="Söhne"/>
            </a:endParaRPr>
          </a:p>
          <a:p>
            <a:pPr algn="l"/>
            <a:endParaRPr lang="en-US" b="0" i="0">
              <a:solidFill>
                <a:srgbClr val="D1D5DB"/>
              </a:solidFill>
              <a:effectLst/>
              <a:latin typeface="Söhne"/>
            </a:endParaRPr>
          </a:p>
          <a:p>
            <a:pPr algn="l"/>
            <a:r>
              <a:rPr lang="en-US" b="0" i="0">
                <a:solidFill>
                  <a:srgbClr val="D1D5DB"/>
                </a:solidFill>
                <a:effectLst/>
                <a:latin typeface="Söhne"/>
              </a:rPr>
              <a:t>This process resembles making a search query on a search engine, which provides multiple results that are closely related to the query. Semantic memory may not yield an exact match, but it will always provide a set of matches ranked based on how similar the query is to other text pieces.</a:t>
            </a:r>
          </a:p>
          <a:p>
            <a:pPr algn="l"/>
            <a:endParaRPr lang="en-US" b="0" i="0">
              <a:solidFill>
                <a:srgbClr val="D1D5DB"/>
              </a:solidFill>
              <a:effectLst/>
              <a:latin typeface="Söhne"/>
            </a:endParaRPr>
          </a:p>
          <a:p>
            <a:pPr algn="l"/>
            <a:r>
              <a:rPr lang="en-US" b="0" i="0">
                <a:solidFill>
                  <a:srgbClr val="D1D5DB"/>
                </a:solidFill>
                <a:effectLst/>
                <a:latin typeface="Söhne"/>
              </a:rPr>
              <a:t>Azure OpenAI embeddings employ cosine similarity to calculate the similarity between documents and a query. Cosine similarity measures the cosine of the angle between two vectors projected in a multi-dimensional space. This approach is advantageous because even if two documents are far apart in terms of Euclidean distance due to their size, they may still exhibit a smaller angle between them, resulting in higher cosine similarity.</a:t>
            </a:r>
          </a:p>
          <a:p>
            <a:endParaRPr lang="en-US"/>
          </a:p>
        </p:txBody>
      </p:sp>
      <p:sp>
        <p:nvSpPr>
          <p:cNvPr id="4" name="Slide Number Placeholder 3"/>
          <p:cNvSpPr>
            <a:spLocks noGrp="1"/>
          </p:cNvSpPr>
          <p:nvPr>
            <p:ph type="sldNum" sz="quarter" idx="5"/>
          </p:nvPr>
        </p:nvSpPr>
        <p:spPr/>
        <p:txBody>
          <a:bodyPr/>
          <a:lstStyle/>
          <a:p>
            <a:fld id="{CCB0B7A7-645F-45EF-A82D-25C8E51FB344}" type="slidenum">
              <a:rPr lang="en-US" smtClean="0"/>
              <a:t>4</a:t>
            </a:fld>
            <a:endParaRPr lang="en-US"/>
          </a:p>
        </p:txBody>
      </p:sp>
    </p:spTree>
    <p:extLst>
      <p:ext uri="{BB962C8B-B14F-4D97-AF65-F5344CB8AC3E}">
        <p14:creationId xmlns:p14="http://schemas.microsoft.com/office/powerpoint/2010/main" val="3570947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scenario our solution presents is one of a retailer that sells bikes and accessories. The data for this is adapted from the classic SQL Server, Adventure Works 2017 dataset. </a:t>
            </a:r>
          </a:p>
          <a:p>
            <a:endParaRPr lang="en-US"/>
          </a:p>
          <a:p>
            <a:r>
              <a:rPr lang="en-US"/>
              <a:t>We used this dataset because it is simple to use and allows us to explain the key concepts for building this type of solution so you can go do this for yourself, using your own data.</a:t>
            </a:r>
          </a:p>
        </p:txBody>
      </p:sp>
      <p:sp>
        <p:nvSpPr>
          <p:cNvPr id="4" name="Slide Number Placeholder 3"/>
          <p:cNvSpPr>
            <a:spLocks noGrp="1"/>
          </p:cNvSpPr>
          <p:nvPr>
            <p:ph type="sldNum" sz="quarter" idx="5"/>
          </p:nvPr>
        </p:nvSpPr>
        <p:spPr/>
        <p:txBody>
          <a:bodyPr/>
          <a:lstStyle/>
          <a:p>
            <a:fld id="{CCB0B7A7-645F-45EF-A82D-25C8E51FB344}" type="slidenum">
              <a:rPr lang="en-US" smtClean="0"/>
              <a:t>5</a:t>
            </a:fld>
            <a:endParaRPr lang="en-US"/>
          </a:p>
        </p:txBody>
      </p:sp>
    </p:spTree>
    <p:extLst>
      <p:ext uri="{BB962C8B-B14F-4D97-AF65-F5344CB8AC3E}">
        <p14:creationId xmlns:p14="http://schemas.microsoft.com/office/powerpoint/2010/main" val="1234527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architecture diagram for our solution.</a:t>
            </a:r>
          </a:p>
          <a:p>
            <a:endParaRPr lang="en-US" dirty="0"/>
          </a:p>
          <a:p>
            <a:r>
              <a:rPr lang="en-US" dirty="0"/>
              <a:t>On the left-hand side is our database. We are using Azure Cosmos DB for NoSQL. This stores all the data for our solution including the retail bike shop data for products, customers and sales orders. It also critically stores all of the user prompts (or questions from users) AND the completions (or responses from OpenAI).</a:t>
            </a:r>
          </a:p>
          <a:p>
            <a:endParaRPr lang="en-US" dirty="0"/>
          </a:p>
          <a:p>
            <a:r>
              <a:rPr lang="en-US" dirty="0"/>
              <a:t>We also have Azure Storage. This stores all the files we use in this solution. Most notably our system prompts as well as our return and shipping policies.</a:t>
            </a:r>
          </a:p>
          <a:p>
            <a:endParaRPr lang="en-US" dirty="0"/>
          </a:p>
          <a:p>
            <a:r>
              <a:rPr lang="en-US" dirty="0"/>
              <a:t>In the middle is the service layer. This includes the containers for our Web application and services. Azure OpenAI which generates vectors on data and queries and generates responses.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Cognitive Search indexes the vectorized and JSON data stored in Cosmos DB and provides both vector and semantic search capabilities on top of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Azure Cognitive Search is </a:t>
            </a:r>
            <a:r>
              <a:rPr lang="en-US" dirty="0" err="1"/>
              <a:t>is</a:t>
            </a:r>
            <a:r>
              <a:rPr lang="en-US" dirty="0"/>
              <a:t> technically a data service, we’ve included it here in the middle-service layer because much of the orchestration with Semantic Kernel happens in this service layer.</a:t>
            </a:r>
          </a:p>
          <a:p>
            <a:endParaRPr lang="en-US" dirty="0"/>
          </a:p>
          <a:p>
            <a:r>
              <a:rPr lang="en-US" dirty="0"/>
              <a:t>On the right is our Web UX which is a simple chat application built as an ASP.NET </a:t>
            </a:r>
            <a:r>
              <a:rPr lang="en-US" dirty="0" err="1"/>
              <a:t>Blazor</a:t>
            </a:r>
            <a:r>
              <a:rPr lang="en-US" dirty="0"/>
              <a:t> Server application.</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6</a:t>
            </a:fld>
            <a:endParaRPr lang="en-US"/>
          </a:p>
        </p:txBody>
      </p:sp>
    </p:spTree>
    <p:extLst>
      <p:ext uri="{BB962C8B-B14F-4D97-AF65-F5344CB8AC3E}">
        <p14:creationId xmlns:p14="http://schemas.microsoft.com/office/powerpoint/2010/main" val="1756586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u="sng" kern="100" dirty="0">
                <a:effectLst/>
                <a:latin typeface="Aptos" panose="020B0004020202020204" pitchFamily="34" charset="0"/>
                <a:ea typeface="Aptos" panose="020B0004020202020204" pitchFamily="34" charset="0"/>
                <a:cs typeface="Times New Roman" panose="02020603050405020304" pitchFamily="18" charset="0"/>
              </a:rPr>
              <a:t>Where to Start (Slide 7)</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me take you to the repository where this solution sits. </a:t>
            </a:r>
          </a:p>
          <a:p>
            <a:pPr marL="285750" marR="0" lvl="0" indent="-285750">
              <a:lnSpc>
                <a:spcPct val="107000"/>
              </a:lnSpc>
              <a:spcBef>
                <a:spcPts val="0"/>
              </a:spcBef>
              <a:spcAft>
                <a:spcPts val="0"/>
              </a:spcAft>
              <a:buFont typeface="Arial" panose="020B0604020202020204" pitchFamily="34" charset="0"/>
              <a:buChar cha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[Stop Presenting slide show, go to repo home page]</a:t>
            </a:r>
          </a:p>
          <a:p>
            <a:pPr marL="285750" marR="0" lvl="0" indent="-285750">
              <a:lnSpc>
                <a:spcPct val="107000"/>
              </a:lnSpc>
              <a:spcBef>
                <a:spcPts val="0"/>
              </a:spcBef>
              <a:spcAft>
                <a:spcPts val="0"/>
              </a:spcAft>
              <a:buFont typeface="Arial" panose="020B0604020202020204" pitchFamily="34" charset="0"/>
              <a:buChar cha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get started you can go to our GitHub repository github.com/Azure/Build-Modern-AI-Apps.</a:t>
            </a:r>
          </a:p>
          <a:p>
            <a:pPr marL="285750" marR="0" lvl="0" indent="-285750">
              <a:lnSpc>
                <a:spcPct val="107000"/>
              </a:lnSpc>
              <a:spcBef>
                <a:spcPts val="0"/>
              </a:spcBef>
              <a:spcAft>
                <a:spcPts val="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addition to the solution, this page has other solutions including Payment and Transaction Processing and Medical Claims.</a:t>
            </a:r>
          </a:p>
          <a:p>
            <a:pPr marL="285750" marR="0" lvl="0" indent="-285750">
              <a:lnSpc>
                <a:spcPct val="107000"/>
              </a:lnSpc>
              <a:spcBef>
                <a:spcPts val="0"/>
              </a:spcBef>
              <a:spcAft>
                <a:spcPts val="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There are also hackathons we have developed for these solutions that you and your teams can use to develop your skills building these applications.</a:t>
            </a:r>
          </a:p>
          <a:p>
            <a:pPr marL="285750" marR="0" lvl="0" indent="-285750">
              <a:lnSpc>
                <a:spcPct val="107000"/>
              </a:lnSpc>
              <a:spcBef>
                <a:spcPts val="0"/>
              </a:spcBef>
              <a:spcAft>
                <a:spcPts val="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page also includes links to the Intelligent App Workshop created by our Apps GBB team and is a great resource for learning even more.</a:t>
            </a:r>
          </a:p>
          <a:p>
            <a:pPr marL="285750" marR="0" lvl="0" indent="-285750">
              <a:lnSpc>
                <a:spcPct val="107000"/>
              </a:lnSpc>
              <a:spcBef>
                <a:spcPts val="0"/>
              </a:spcBef>
              <a:spcAft>
                <a:spcPts val="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[Scroll back up to Vector Search and AI Assistant link]</a:t>
            </a:r>
          </a:p>
          <a:p>
            <a:pPr marL="285750" marR="0" lvl="0" indent="-285750">
              <a:lnSpc>
                <a:spcPct val="107000"/>
              </a:lnSpc>
              <a:spcBef>
                <a:spcPts val="0"/>
              </a:spcBef>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Clicking on the link for the Vector Search and AI Assistant will take you to the repository where this solution lives and includes all the information you need including an introduction to the concepts we will cover in this session as well as how to deploy and run the solution.</a:t>
            </a:r>
          </a:p>
          <a:p>
            <a:pPr marL="0" marR="0">
              <a:lnSpc>
                <a:spcPct val="107000"/>
              </a:lnSpc>
              <a:spcBef>
                <a:spcPts val="0"/>
              </a:spcBef>
              <a:spcAft>
                <a:spcPts val="800"/>
              </a:spcAft>
            </a:pPr>
            <a:endParaRPr lang="en-US" sz="1800" b="0" u="none"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CB0B7A7-645F-45EF-A82D-25C8E51FB344}" type="slidenum">
              <a:rPr lang="en-US" smtClean="0"/>
              <a:t>7</a:t>
            </a:fld>
            <a:endParaRPr lang="en-US"/>
          </a:p>
        </p:txBody>
      </p:sp>
    </p:spTree>
    <p:extLst>
      <p:ext uri="{BB962C8B-B14F-4D97-AF65-F5344CB8AC3E}">
        <p14:creationId xmlns:p14="http://schemas.microsoft.com/office/powerpoint/2010/main" val="2607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deploy this solution in three different ways. You can deploy from Cloud Shell if you are simply looking to set this up as a demo. You can also deploy this and run from a VM in Azure or you can do a Standard deployment to deploy into Azure and run in debug on your local machine.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default, the script will create a new Azure OpenAI account and deploy two models GPT 3.5 Turbo and TEXT-ADA-002 for completions and embeddings.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 If your organization has already deployed Azure OpenAI and you wish to utilize it, you can specify an existing account name and models as well. In this example I’m providing an existing OpenAI account name and resource group where the account has been deployed. I’m also specifying existing deployed models which I’ve called completions and embeddings. The names here should match what has been deployed for you already.</a:t>
            </a:r>
          </a:p>
          <a:p>
            <a:endParaRPr lang="en-US" dirty="0"/>
          </a:p>
          <a:p>
            <a:r>
              <a:rPr lang="en-US" dirty="0"/>
              <a:t>The script will deploy the web application and service layer containers into Azure Container Apps.</a:t>
            </a:r>
          </a:p>
          <a:p>
            <a:r>
              <a:rPr lang="en-US" dirty="0"/>
              <a:t>&lt;click&gt;You can optionally deploy using AKS by just adding this flag at the end.</a:t>
            </a:r>
          </a:p>
        </p:txBody>
      </p:sp>
      <p:sp>
        <p:nvSpPr>
          <p:cNvPr id="4" name="Slide Number Placeholder 3"/>
          <p:cNvSpPr>
            <a:spLocks noGrp="1"/>
          </p:cNvSpPr>
          <p:nvPr>
            <p:ph type="sldNum" sz="quarter" idx="5"/>
          </p:nvPr>
        </p:nvSpPr>
        <p:spPr/>
        <p:txBody>
          <a:bodyPr/>
          <a:lstStyle/>
          <a:p>
            <a:fld id="{CCB0B7A7-645F-45EF-A82D-25C8E51FB344}" type="slidenum">
              <a:rPr lang="en-US" smtClean="0"/>
              <a:t>8</a:t>
            </a:fld>
            <a:endParaRPr lang="en-US"/>
          </a:p>
        </p:txBody>
      </p:sp>
    </p:spTree>
    <p:extLst>
      <p:ext uri="{BB962C8B-B14F-4D97-AF65-F5344CB8AC3E}">
        <p14:creationId xmlns:p14="http://schemas.microsoft.com/office/powerpoint/2010/main" val="1423932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deploying the services in Azure, the install script will also load and vectorize sample data, and make the solution ready to use. </a:t>
            </a:r>
          </a:p>
          <a:p>
            <a:endParaRPr lang="en-US" dirty="0"/>
          </a:p>
          <a:p>
            <a:r>
              <a:rPr lang="en-US" dirty="0"/>
              <a:t>Let’s go into the Azure portal and explore the services. </a:t>
            </a:r>
          </a:p>
          <a:p>
            <a:r>
              <a:rPr lang="en-US" dirty="0"/>
              <a:t>[Return to browser to Azure portal tabs]</a:t>
            </a:r>
          </a:p>
          <a:p>
            <a:endParaRPr lang="en-US" dirty="0"/>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each of the services within the portal.</a:t>
            </a: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OpenAI – click on Models, click on completions show GPT 35, click on embeddings, show ada-002.</a:t>
            </a: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Cosmos DB – show the containers with the data, call out the embeddings container which gets indexed by Cog Search. Click and show completions container with the messages within it.</a:t>
            </a: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Cog Search – show the index and the vectorized data within it.</a:t>
            </a: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Storage – click containers, show return policy, go into system prompts, show that as well.</a:t>
            </a:r>
          </a:p>
          <a:p>
            <a:pPr marL="342900" marR="0" lvl="0" indent="-342900">
              <a:lnSpc>
                <a:spcPct val="107000"/>
              </a:lnSpc>
              <a:spcBef>
                <a:spcPts val="0"/>
              </a:spcBef>
              <a:spcAft>
                <a:spcPts val="80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Container registry – simply mention it.</a:t>
            </a:r>
          </a:p>
          <a:p>
            <a:pPr marL="342900" marR="0" lvl="0" indent="-342900">
              <a:lnSpc>
                <a:spcPct val="107000"/>
              </a:lnSpc>
              <a:spcBef>
                <a:spcPts val="0"/>
              </a:spcBef>
              <a:spcAft>
                <a:spcPts val="800"/>
              </a:spcAft>
              <a:buFont typeface="+mj-lt"/>
              <a:buAutoNum type="arabicPeriod"/>
            </a:pPr>
            <a:r>
              <a:rPr lang="en-US" sz="1800" dirty="0">
                <a:effectLst/>
                <a:latin typeface="Aptos" panose="020B0004020202020204" pitchFamily="34" charset="0"/>
                <a:ea typeface="Aptos" panose="020B0004020202020204" pitchFamily="34" charset="0"/>
                <a:cs typeface="Times New Roman" panose="02020603050405020304" pitchFamily="18" charset="0"/>
              </a:rPr>
              <a:t>ACA - show one for API and one for Web, click into web </a:t>
            </a:r>
            <a:r>
              <a:rPr lang="en-US" sz="1800" dirty="0" err="1">
                <a:effectLst/>
                <a:latin typeface="Aptos" panose="020B0004020202020204" pitchFamily="34" charset="0"/>
                <a:ea typeface="Aptos" panose="020B0004020202020204" pitchFamily="34" charset="0"/>
                <a:cs typeface="Times New Roman" panose="02020603050405020304" pitchFamily="18" charset="0"/>
              </a:rPr>
              <a:t>api</a:t>
            </a:r>
            <a:r>
              <a:rPr lang="en-US" sz="1800" dirty="0">
                <a:effectLst/>
                <a:latin typeface="Aptos" panose="020B0004020202020204" pitchFamily="34" charset="0"/>
                <a:ea typeface="Aptos" panose="020B0004020202020204" pitchFamily="34" charset="0"/>
                <a:cs typeface="Times New Roman" panose="02020603050405020304" pitchFamily="18" charset="0"/>
              </a:rPr>
              <a:t>, click containers, show environment variables.</a:t>
            </a:r>
          </a:p>
          <a:p>
            <a:pPr marL="0" marR="0" lvl="0" indent="0">
              <a:lnSpc>
                <a:spcPct val="107000"/>
              </a:lnSpc>
              <a:spcBef>
                <a:spcPts val="0"/>
              </a:spcBef>
              <a:spcAft>
                <a:spcPts val="800"/>
              </a:spcAft>
              <a:buFont typeface="+mj-lt"/>
              <a:buNone/>
            </a:pPr>
            <a:endParaRPr lang="en-US" sz="1800" dirty="0">
              <a:effectLst/>
              <a:latin typeface="Aptos" panose="020B0004020202020204" pitchFamily="34" charset="0"/>
              <a:cs typeface="Times New Roman" panose="02020603050405020304" pitchFamily="18" charset="0"/>
            </a:endParaRPr>
          </a:p>
          <a:p>
            <a:pPr marL="0" marR="0" lvl="0" indent="0">
              <a:lnSpc>
                <a:spcPct val="107000"/>
              </a:lnSpc>
              <a:spcBef>
                <a:spcPts val="0"/>
              </a:spcBef>
              <a:spcAft>
                <a:spcPts val="800"/>
              </a:spcAft>
              <a:buFont typeface="+mj-lt"/>
              <a:buNone/>
            </a:pPr>
            <a:r>
              <a:rPr lang="en-US" sz="1800" dirty="0">
                <a:effectLst/>
                <a:latin typeface="Aptos" panose="020B0004020202020204" pitchFamily="34" charset="0"/>
                <a:cs typeface="Times New Roman" panose="02020603050405020304" pitchFamily="18" charset="0"/>
              </a:rPr>
              <a:t>[Return to PPT deck]</a:t>
            </a:r>
          </a:p>
          <a:p>
            <a:pPr marL="0" marR="0" lvl="0" indent="0">
              <a:lnSpc>
                <a:spcPct val="107000"/>
              </a:lnSpc>
              <a:spcBef>
                <a:spcPts val="0"/>
              </a:spcBef>
              <a:spcAft>
                <a:spcPts val="800"/>
              </a:spcAft>
              <a:buFont typeface="+mj-lt"/>
              <a:buNone/>
            </a:pP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9</a:t>
            </a:fld>
            <a:endParaRPr lang="en-US"/>
          </a:p>
        </p:txBody>
      </p:sp>
    </p:spTree>
    <p:extLst>
      <p:ext uri="{BB962C8B-B14F-4D97-AF65-F5344CB8AC3E}">
        <p14:creationId xmlns:p14="http://schemas.microsoft.com/office/powerpoint/2010/main" val="3278228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11/3/2023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11/3/2023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Key Point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hasCustomPrompt="1"/>
          </p:nvPr>
        </p:nvSpPr>
        <p:spPr>
          <a:xfrm>
            <a:off x="607350" y="1478649"/>
            <a:ext cx="11018520" cy="553998"/>
          </a:xfrm>
          <a:prstGeom prst="rect">
            <a:avLst/>
          </a:prstGeom>
        </p:spPr>
        <p:txBody>
          <a:bodyPr lIns="0"/>
          <a:lstStyle>
            <a:lvl1pPr>
              <a:defRPr sz="3200"/>
            </a:lvl1pPr>
          </a:lstStyle>
          <a:p>
            <a:r>
              <a:rPr lang="en-US"/>
              <a:t>Key point</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3" name="Straight Connector 2">
            <a:extLst>
              <a:ext uri="{FF2B5EF4-FFF2-40B4-BE49-F238E27FC236}">
                <a16:creationId xmlns:a16="http://schemas.microsoft.com/office/drawing/2014/main" id="{D6AF24CC-2A72-F8BA-4855-22CDD46817DC}"/>
              </a:ext>
              <a:ext uri="{C183D7F6-B498-43B3-948B-1728B52AA6E4}">
                <adec:decorative xmlns:adec="http://schemas.microsoft.com/office/drawing/2017/decorative" val="1"/>
              </a:ext>
            </a:extLst>
          </p:cNvPr>
          <p:cNvCxnSpPr>
            <a:cxnSpLocks/>
          </p:cNvCxnSpPr>
          <p:nvPr userDrawn="1"/>
        </p:nvCxnSpPr>
        <p:spPr>
          <a:xfrm>
            <a:off x="500264" y="1478649"/>
            <a:ext cx="0" cy="553998"/>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23F4C1D0-0C82-ED46-4762-F02889CF8302}"/>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1906662273"/>
      </p:ext>
    </p:extLst>
  </p:cSld>
  <p:clrMapOvr>
    <a:masterClrMapping/>
  </p:clrMapOvr>
  <p:transition spd="slow">
    <p:push dir="u"/>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 id="2147483931" r:id="rId5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zure/Build-Modern-AI-Apps"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zure/Build-Modern-AI-Apps" TargetMode="External"/><Relationship Id="rId7" Type="http://schemas.openxmlformats.org/officeDocument/2006/relationships/hyperlink" Target="https://learn.microsoft.com/en-us/azure/container-apps/overview"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hyperlink" Target="https://learn.microsoft.com/en-us/semantic-kernel/overview/" TargetMode="External"/><Relationship Id="rId5" Type="http://schemas.openxmlformats.org/officeDocument/2006/relationships/hyperlink" Target="https://learn.microsoft.com/en-us/azure/cosmos-db/vector-search" TargetMode="External"/><Relationship Id="rId4" Type="http://schemas.openxmlformats.org/officeDocument/2006/relationships/hyperlink" Target="https://learn.microsoft.com/en-us/azure/ai-services/openai/overview"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zure/Build-Modern-AI-App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p:txBody>
          <a:bodyPr/>
          <a:lstStyle/>
          <a:p>
            <a:r>
              <a:rPr lang="en-US">
                <a:solidFill>
                  <a:srgbClr val="FFFFFF"/>
                </a:solidFill>
                <a:cs typeface="Segoe UI" panose="020B0502040204020203" pitchFamily="34" charset="0"/>
              </a:rPr>
              <a:t>Build &amp; Modernize AI Applications</a:t>
            </a:r>
            <a:endParaRPr lang="en-US"/>
          </a:p>
        </p:txBody>
      </p:sp>
      <p:sp>
        <p:nvSpPr>
          <p:cNvPr id="6" name="Subtitle 5">
            <a:extLst>
              <a:ext uri="{FF2B5EF4-FFF2-40B4-BE49-F238E27FC236}">
                <a16:creationId xmlns:a16="http://schemas.microsoft.com/office/drawing/2014/main" id="{11A81E9A-39D7-FC6A-5253-E2C1E6177AF8}"/>
              </a:ext>
            </a:extLst>
          </p:cNvPr>
          <p:cNvSpPr>
            <a:spLocks noGrp="1"/>
          </p:cNvSpPr>
          <p:nvPr>
            <p:ph type="subTitle" idx="1"/>
          </p:nvPr>
        </p:nvSpPr>
        <p:spPr/>
        <p:txBody>
          <a:bodyPr/>
          <a:lstStyle/>
          <a:p>
            <a:r>
              <a:rPr lang="en-US"/>
              <a:t>Vector Search &amp; AI Assistant Solution Walk Through</a:t>
            </a:r>
          </a:p>
        </p:txBody>
      </p:sp>
      <p:sp>
        <p:nvSpPr>
          <p:cNvPr id="9" name="TextBox 8">
            <a:extLst>
              <a:ext uri="{FF2B5EF4-FFF2-40B4-BE49-F238E27FC236}">
                <a16:creationId xmlns:a16="http://schemas.microsoft.com/office/drawing/2014/main" id="{9B601207-A802-791B-DE09-27F05A434A9C}"/>
              </a:ext>
            </a:extLst>
          </p:cNvPr>
          <p:cNvSpPr txBox="1"/>
          <p:nvPr/>
        </p:nvSpPr>
        <p:spPr>
          <a:xfrm>
            <a:off x="6888986" y="5215452"/>
            <a:ext cx="5303014" cy="369332"/>
          </a:xfrm>
          <a:prstGeom prst="rect">
            <a:avLst/>
          </a:prstGeom>
          <a:noFill/>
        </p:spPr>
        <p:txBody>
          <a:bodyPr wrap="square">
            <a:spAutoFit/>
          </a:bodyPr>
          <a:lstStyle/>
          <a:p>
            <a:r>
              <a:rPr lang="en-US">
                <a:hlinkClick r:id="rId3"/>
              </a:rPr>
              <a:t>https://github.com/Azure/Build-Modern-AI-Apps</a:t>
            </a:r>
            <a:r>
              <a:rPr lang="en-US"/>
              <a:t> </a:t>
            </a:r>
          </a:p>
        </p:txBody>
      </p:sp>
      <p:sp>
        <p:nvSpPr>
          <p:cNvPr id="3" name="Title 5">
            <a:extLst>
              <a:ext uri="{FF2B5EF4-FFF2-40B4-BE49-F238E27FC236}">
                <a16:creationId xmlns:a16="http://schemas.microsoft.com/office/drawing/2014/main" id="{4EA2CAD8-306C-54BD-8BB4-F31379605396}"/>
              </a:ext>
            </a:extLst>
          </p:cNvPr>
          <p:cNvSpPr txBox="1">
            <a:spLocks/>
          </p:cNvSpPr>
          <p:nvPr/>
        </p:nvSpPr>
        <p:spPr>
          <a:xfrm>
            <a:off x="585216" y="5400118"/>
            <a:ext cx="4529709" cy="1243570"/>
          </a:xfrm>
          <a:prstGeom prst="rect">
            <a:avLst/>
          </a:prstGeom>
        </p:spPr>
        <p:txBody>
          <a:bodyPr vert="horz" wrap="square" lIns="0" tIns="0" rIns="0" bIns="0" rtlCol="0" anchor="t">
            <a:normAutofit/>
          </a:bodyPr>
          <a:lstStyle>
            <a:lvl1pPr algn="l" defTabSz="932742" rtl="0" eaLnBrk="1" latinLnBrk="0" hangingPunct="1">
              <a:lnSpc>
                <a:spcPct val="10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sz="3000"/>
              <a:t> </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5AA4-8AB5-F26E-7242-0C549C410A5F}"/>
              </a:ext>
            </a:extLst>
          </p:cNvPr>
          <p:cNvSpPr>
            <a:spLocks noGrp="1"/>
          </p:cNvSpPr>
          <p:nvPr>
            <p:ph type="title"/>
          </p:nvPr>
        </p:nvSpPr>
        <p:spPr/>
        <p:txBody>
          <a:bodyPr/>
          <a:lstStyle/>
          <a:p>
            <a:r>
              <a:rPr lang="en-US"/>
              <a:t>Meet the lightweight Kernel of Semantic Kernel.</a:t>
            </a:r>
          </a:p>
        </p:txBody>
      </p:sp>
      <p:sp>
        <p:nvSpPr>
          <p:cNvPr id="4" name="TextBox 3">
            <a:extLst>
              <a:ext uri="{FF2B5EF4-FFF2-40B4-BE49-F238E27FC236}">
                <a16:creationId xmlns:a16="http://schemas.microsoft.com/office/drawing/2014/main" id="{059B0FC7-858E-0B56-516E-2BD47960DEA6}"/>
              </a:ext>
            </a:extLst>
          </p:cNvPr>
          <p:cNvSpPr txBox="1"/>
          <p:nvPr/>
        </p:nvSpPr>
        <p:spPr>
          <a:xfrm>
            <a:off x="9923489" y="1798820"/>
            <a:ext cx="65" cy="307777"/>
          </a:xfrm>
          <a:prstGeom prst="rect">
            <a:avLst/>
          </a:prstGeom>
          <a:noFill/>
        </p:spPr>
        <p:txBody>
          <a:bodyPr wrap="none" lIns="0" tIns="0" rIns="0" bIns="0" rtlCol="0">
            <a:spAutoFit/>
          </a:bodyPr>
          <a:lstStyle/>
          <a:p>
            <a:pPr algn="l"/>
            <a:endParaRPr lang="en-US" sz="2000"/>
          </a:p>
        </p:txBody>
      </p:sp>
      <p:grpSp>
        <p:nvGrpSpPr>
          <p:cNvPr id="3" name="Group 2">
            <a:extLst>
              <a:ext uri="{FF2B5EF4-FFF2-40B4-BE49-F238E27FC236}">
                <a16:creationId xmlns:a16="http://schemas.microsoft.com/office/drawing/2014/main" id="{8DC5FE2B-A9C1-4916-AC08-9C6B730943E5}"/>
              </a:ext>
            </a:extLst>
          </p:cNvPr>
          <p:cNvGrpSpPr/>
          <p:nvPr/>
        </p:nvGrpSpPr>
        <p:grpSpPr>
          <a:xfrm>
            <a:off x="908515" y="2386934"/>
            <a:ext cx="5565641" cy="2996489"/>
            <a:chOff x="908515" y="2386934"/>
            <a:chExt cx="5565641" cy="2996489"/>
          </a:xfrm>
        </p:grpSpPr>
        <p:sp>
          <p:nvSpPr>
            <p:cNvPr id="21" name="Cube 20">
              <a:extLst>
                <a:ext uri="{FF2B5EF4-FFF2-40B4-BE49-F238E27FC236}">
                  <a16:creationId xmlns:a16="http://schemas.microsoft.com/office/drawing/2014/main" id="{324C5186-25BF-29A8-B695-A19C8F94704D}"/>
                </a:ext>
              </a:extLst>
            </p:cNvPr>
            <p:cNvSpPr/>
            <p:nvPr/>
          </p:nvSpPr>
          <p:spPr bwMode="auto">
            <a:xfrm>
              <a:off x="1445853" y="4207270"/>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32" name="Rectangle 31">
              <a:extLst>
                <a:ext uri="{FF2B5EF4-FFF2-40B4-BE49-F238E27FC236}">
                  <a16:creationId xmlns:a16="http://schemas.microsoft.com/office/drawing/2014/main" id="{FF3AC305-7AED-30A2-3796-89268957F4DF}"/>
                </a:ext>
              </a:extLst>
            </p:cNvPr>
            <p:cNvSpPr/>
            <p:nvPr/>
          </p:nvSpPr>
          <p:spPr>
            <a:xfrm>
              <a:off x="1397618" y="4447083"/>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41" name="TextBox 40">
              <a:extLst>
                <a:ext uri="{FF2B5EF4-FFF2-40B4-BE49-F238E27FC236}">
                  <a16:creationId xmlns:a16="http://schemas.microsoft.com/office/drawing/2014/main" id="{EFB02E16-E928-012B-105E-21F3203E70F5}"/>
                </a:ext>
              </a:extLst>
            </p:cNvPr>
            <p:cNvSpPr txBox="1"/>
            <p:nvPr/>
          </p:nvSpPr>
          <p:spPr>
            <a:xfrm>
              <a:off x="1877855" y="2546058"/>
              <a:ext cx="4596301" cy="1107996"/>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I’ve been designed to orchestrate complicated LLM AI prompts combined with native code, use multiple AI models, and use a goal-oriented approach to achieving asks.”</a:t>
              </a:r>
            </a:p>
          </p:txBody>
        </p:sp>
        <p:sp>
          <p:nvSpPr>
            <p:cNvPr id="45" name="TextBox 44">
              <a:extLst>
                <a:ext uri="{FF2B5EF4-FFF2-40B4-BE49-F238E27FC236}">
                  <a16:creationId xmlns:a16="http://schemas.microsoft.com/office/drawing/2014/main" id="{EE05843C-7E28-BB3B-8F79-8DAE24551FB1}"/>
                </a:ext>
              </a:extLst>
            </p:cNvPr>
            <p:cNvSpPr txBox="1"/>
            <p:nvPr/>
          </p:nvSpPr>
          <p:spPr>
            <a:xfrm>
              <a:off x="1522155" y="2386934"/>
              <a:ext cx="385948" cy="861774"/>
            </a:xfrm>
            <a:prstGeom prst="rect">
              <a:avLst/>
            </a:prstGeom>
            <a:noFill/>
          </p:spPr>
          <p:txBody>
            <a:bodyPr wrap="square">
              <a:spAutoFit/>
            </a:bodyPr>
            <a:lstStyle/>
            <a:p>
              <a:r>
                <a:rPr lang="en-US" sz="5000"/>
                <a:t>“</a:t>
              </a:r>
            </a:p>
          </p:txBody>
        </p:sp>
        <p:sp>
          <p:nvSpPr>
            <p:cNvPr id="47" name="TextBox 46">
              <a:extLst>
                <a:ext uri="{FF2B5EF4-FFF2-40B4-BE49-F238E27FC236}">
                  <a16:creationId xmlns:a16="http://schemas.microsoft.com/office/drawing/2014/main" id="{D30E470C-CD48-AA30-F986-5C2DA92B2B67}"/>
                </a:ext>
              </a:extLst>
            </p:cNvPr>
            <p:cNvSpPr txBox="1"/>
            <p:nvPr/>
          </p:nvSpPr>
          <p:spPr>
            <a:xfrm>
              <a:off x="908515" y="3853424"/>
              <a:ext cx="944592" cy="1015663"/>
            </a:xfrm>
            <a:prstGeom prst="rect">
              <a:avLst/>
            </a:prstGeom>
            <a:noFill/>
          </p:spPr>
          <p:txBody>
            <a:bodyPr wrap="square">
              <a:spAutoFit/>
            </a:bodyPr>
            <a:lstStyle/>
            <a:p>
              <a:r>
                <a:rPr lang="en-US" sz="6000" b="1"/>
                <a:t>👋</a:t>
              </a:r>
              <a:endParaRPr lang="en-US" sz="6000"/>
            </a:p>
          </p:txBody>
        </p:sp>
        <p:cxnSp>
          <p:nvCxnSpPr>
            <p:cNvPr id="49" name="Straight Connector 48">
              <a:extLst>
                <a:ext uri="{FF2B5EF4-FFF2-40B4-BE49-F238E27FC236}">
                  <a16:creationId xmlns:a16="http://schemas.microsoft.com/office/drawing/2014/main" id="{0384622F-B6E1-6B24-C702-F4A7DFEF78C3}"/>
                </a:ext>
              </a:extLst>
            </p:cNvPr>
            <p:cNvCxnSpPr>
              <a:cxnSpLocks/>
            </p:cNvCxnSpPr>
            <p:nvPr/>
          </p:nvCxnSpPr>
          <p:spPr>
            <a:xfrm flipV="1">
              <a:off x="2233491" y="3735334"/>
              <a:ext cx="0" cy="692510"/>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B4AF347-B438-2069-74A4-A33CF3D070EC}"/>
              </a:ext>
            </a:extLst>
          </p:cNvPr>
          <p:cNvGrpSpPr/>
          <p:nvPr/>
        </p:nvGrpSpPr>
        <p:grpSpPr>
          <a:xfrm>
            <a:off x="2759724" y="3682107"/>
            <a:ext cx="5333462" cy="2626237"/>
            <a:chOff x="2759724" y="3682107"/>
            <a:chExt cx="5333462" cy="2626237"/>
          </a:xfrm>
        </p:grpSpPr>
        <p:sp>
          <p:nvSpPr>
            <p:cNvPr id="6" name="Can 5">
              <a:extLst>
                <a:ext uri="{FF2B5EF4-FFF2-40B4-BE49-F238E27FC236}">
                  <a16:creationId xmlns:a16="http://schemas.microsoft.com/office/drawing/2014/main" id="{9AE5124E-76C4-39D5-5CF5-F91FF42D534C}"/>
                </a:ext>
              </a:extLst>
            </p:cNvPr>
            <p:cNvSpPr/>
            <p:nvPr/>
          </p:nvSpPr>
          <p:spPr bwMode="auto">
            <a:xfrm>
              <a:off x="6725809" y="5327067"/>
              <a:ext cx="1026067" cy="981277"/>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0A9DD7B9-2FB3-970A-9D40-E7214342A996}"/>
                </a:ext>
              </a:extLst>
            </p:cNvPr>
            <p:cNvSpPr txBox="1"/>
            <p:nvPr/>
          </p:nvSpPr>
          <p:spPr>
            <a:xfrm>
              <a:off x="6627662" y="5718934"/>
              <a:ext cx="1229558" cy="276999"/>
            </a:xfrm>
            <a:prstGeom prst="rect">
              <a:avLst/>
            </a:prstGeom>
            <a:noFill/>
          </p:spPr>
          <p:txBody>
            <a:bodyPr wrap="square" lIns="0" tIns="0" rIns="0" bIns="0" rtlCol="0">
              <a:spAutoFit/>
            </a:bodyPr>
            <a:lstStyle/>
            <a:p>
              <a:pPr algn="ctr"/>
              <a:r>
                <a:rPr lang="en-US" b="1"/>
                <a:t>SKILLS</a:t>
              </a:r>
            </a:p>
          </p:txBody>
        </p:sp>
        <p:sp>
          <p:nvSpPr>
            <p:cNvPr id="15" name="Multidocument 14">
              <a:extLst>
                <a:ext uri="{FF2B5EF4-FFF2-40B4-BE49-F238E27FC236}">
                  <a16:creationId xmlns:a16="http://schemas.microsoft.com/office/drawing/2014/main" id="{A9E2D2F6-5010-F5E7-20B3-54F97AF09810}"/>
                </a:ext>
              </a:extLst>
            </p:cNvPr>
            <p:cNvSpPr/>
            <p:nvPr/>
          </p:nvSpPr>
          <p:spPr bwMode="auto">
            <a:xfrm>
              <a:off x="6496391" y="3682107"/>
              <a:ext cx="1596795" cy="1066233"/>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FBD6C55D-9473-C593-0048-2E0EAC4BBFE4}"/>
                </a:ext>
              </a:extLst>
            </p:cNvPr>
            <p:cNvSpPr txBox="1"/>
            <p:nvPr/>
          </p:nvSpPr>
          <p:spPr>
            <a:xfrm>
              <a:off x="6635872" y="4079046"/>
              <a:ext cx="1075364" cy="276999"/>
            </a:xfrm>
            <a:prstGeom prst="rect">
              <a:avLst/>
            </a:prstGeom>
            <a:noFill/>
          </p:spPr>
          <p:txBody>
            <a:bodyPr wrap="square" lIns="0" tIns="0" rIns="0" bIns="0" rtlCol="0">
              <a:spAutoFit/>
            </a:bodyPr>
            <a:lstStyle/>
            <a:p>
              <a:pPr algn="ctr"/>
              <a:r>
                <a:rPr lang="en-US" b="1">
                  <a:solidFill>
                    <a:schemeClr val="bg1"/>
                  </a:solidFill>
                </a:rPr>
                <a:t>PLANNER</a:t>
              </a:r>
            </a:p>
          </p:txBody>
        </p:sp>
        <p:sp>
          <p:nvSpPr>
            <p:cNvPr id="56" name="Freeform 55">
              <a:extLst>
                <a:ext uri="{FF2B5EF4-FFF2-40B4-BE49-F238E27FC236}">
                  <a16:creationId xmlns:a16="http://schemas.microsoft.com/office/drawing/2014/main" id="{9265A63B-8B40-E0A8-8B9C-7A8A07D18838}"/>
                </a:ext>
              </a:extLst>
            </p:cNvPr>
            <p:cNvSpPr/>
            <p:nvPr/>
          </p:nvSpPr>
          <p:spPr bwMode="auto">
            <a:xfrm>
              <a:off x="2759724" y="4286250"/>
              <a:ext cx="3598680" cy="495300"/>
            </a:xfrm>
            <a:custGeom>
              <a:avLst/>
              <a:gdLst>
                <a:gd name="connsiteX0" fmla="*/ 0 w 4591050"/>
                <a:gd name="connsiteY0" fmla="*/ 495300 h 495300"/>
                <a:gd name="connsiteX1" fmla="*/ 3505200 w 4591050"/>
                <a:gd name="connsiteY1" fmla="*/ 495300 h 495300"/>
                <a:gd name="connsiteX2" fmla="*/ 3505200 w 4591050"/>
                <a:gd name="connsiteY2" fmla="*/ 0 h 495300"/>
                <a:gd name="connsiteX3" fmla="*/ 4591050 w 4591050"/>
                <a:gd name="connsiteY3" fmla="*/ 0 h 495300"/>
              </a:gdLst>
              <a:ahLst/>
              <a:cxnLst>
                <a:cxn ang="0">
                  <a:pos x="connsiteX0" y="connsiteY0"/>
                </a:cxn>
                <a:cxn ang="0">
                  <a:pos x="connsiteX1" y="connsiteY1"/>
                </a:cxn>
                <a:cxn ang="0">
                  <a:pos x="connsiteX2" y="connsiteY2"/>
                </a:cxn>
                <a:cxn ang="0">
                  <a:pos x="connsiteX3" y="connsiteY3"/>
                </a:cxn>
              </a:cxnLst>
              <a:rect l="l" t="t" r="r" b="b"/>
              <a:pathLst>
                <a:path w="4591050" h="495300">
                  <a:moveTo>
                    <a:pt x="0" y="495300"/>
                  </a:moveTo>
                  <a:lnTo>
                    <a:pt x="3505200" y="495300"/>
                  </a:lnTo>
                  <a:lnTo>
                    <a:pt x="3505200" y="0"/>
                  </a:lnTo>
                  <a:lnTo>
                    <a:pt x="4591050" y="0"/>
                  </a:lnTo>
                </a:path>
              </a:pathLst>
            </a:custGeom>
            <a:noFill/>
            <a:ln w="38100">
              <a:solidFill>
                <a:schemeClr val="accent6">
                  <a:lumMod val="40000"/>
                  <a:lumOff val="60000"/>
                </a:schemeClr>
              </a:solidFill>
              <a:prstDash val="sysDot"/>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863EA39-2341-10D7-2B21-A598EA8843C0}"/>
                </a:ext>
              </a:extLst>
            </p:cNvPr>
            <p:cNvSpPr txBox="1"/>
            <p:nvPr/>
          </p:nvSpPr>
          <p:spPr>
            <a:xfrm>
              <a:off x="3236607" y="5048562"/>
              <a:ext cx="3259784" cy="830997"/>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 take a user’s ask and generate a step-by-step plan that draws upon available skills.”</a:t>
              </a:r>
            </a:p>
          </p:txBody>
        </p:sp>
        <p:sp>
          <p:nvSpPr>
            <p:cNvPr id="58" name="TextBox 57">
              <a:extLst>
                <a:ext uri="{FF2B5EF4-FFF2-40B4-BE49-F238E27FC236}">
                  <a16:creationId xmlns:a16="http://schemas.microsoft.com/office/drawing/2014/main" id="{001ABA19-8FD1-D6CE-7E54-ADB508C7266C}"/>
                </a:ext>
              </a:extLst>
            </p:cNvPr>
            <p:cNvSpPr txBox="1"/>
            <p:nvPr/>
          </p:nvSpPr>
          <p:spPr>
            <a:xfrm>
              <a:off x="2867129" y="4902142"/>
              <a:ext cx="385948" cy="861774"/>
            </a:xfrm>
            <a:prstGeom prst="rect">
              <a:avLst/>
            </a:prstGeom>
            <a:noFill/>
          </p:spPr>
          <p:txBody>
            <a:bodyPr wrap="square">
              <a:spAutoFit/>
            </a:bodyPr>
            <a:lstStyle/>
            <a:p>
              <a:r>
                <a:rPr lang="en-US" sz="5000"/>
                <a:t>“</a:t>
              </a:r>
            </a:p>
          </p:txBody>
        </p:sp>
      </p:grpSp>
      <p:grpSp>
        <p:nvGrpSpPr>
          <p:cNvPr id="9" name="Group 8">
            <a:extLst>
              <a:ext uri="{FF2B5EF4-FFF2-40B4-BE49-F238E27FC236}">
                <a16:creationId xmlns:a16="http://schemas.microsoft.com/office/drawing/2014/main" id="{034E4633-60FF-77A8-5F79-C1C17F916B36}"/>
              </a:ext>
            </a:extLst>
          </p:cNvPr>
          <p:cNvGrpSpPr/>
          <p:nvPr/>
        </p:nvGrpSpPr>
        <p:grpSpPr>
          <a:xfrm>
            <a:off x="6924907" y="3584405"/>
            <a:ext cx="4539329" cy="2347407"/>
            <a:chOff x="6924907" y="3584405"/>
            <a:chExt cx="4539329" cy="2347407"/>
          </a:xfrm>
        </p:grpSpPr>
        <p:sp>
          <p:nvSpPr>
            <p:cNvPr id="17" name="Oval 16">
              <a:extLst>
                <a:ext uri="{FF2B5EF4-FFF2-40B4-BE49-F238E27FC236}">
                  <a16:creationId xmlns:a16="http://schemas.microsoft.com/office/drawing/2014/main" id="{02AA5D9E-216E-E4E1-1CC7-4D38778236BC}"/>
                </a:ext>
              </a:extLst>
            </p:cNvPr>
            <p:cNvSpPr/>
            <p:nvPr/>
          </p:nvSpPr>
          <p:spPr bwMode="auto">
            <a:xfrm>
              <a:off x="8976077"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1</a:t>
              </a:r>
            </a:p>
          </p:txBody>
        </p:sp>
        <p:sp>
          <p:nvSpPr>
            <p:cNvPr id="18" name="Oval 17">
              <a:extLst>
                <a:ext uri="{FF2B5EF4-FFF2-40B4-BE49-F238E27FC236}">
                  <a16:creationId xmlns:a16="http://schemas.microsoft.com/office/drawing/2014/main" id="{3F852442-0595-928A-5F61-FC2416614544}"/>
                </a:ext>
              </a:extLst>
            </p:cNvPr>
            <p:cNvSpPr/>
            <p:nvPr/>
          </p:nvSpPr>
          <p:spPr bwMode="auto">
            <a:xfrm>
              <a:off x="962388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2</a:t>
              </a:r>
            </a:p>
          </p:txBody>
        </p:sp>
        <p:sp>
          <p:nvSpPr>
            <p:cNvPr id="19" name="Oval 18">
              <a:extLst>
                <a:ext uri="{FF2B5EF4-FFF2-40B4-BE49-F238E27FC236}">
                  <a16:creationId xmlns:a16="http://schemas.microsoft.com/office/drawing/2014/main" id="{E128055A-FD23-F6A5-595A-BCB16F3BACDB}"/>
                </a:ext>
              </a:extLst>
            </p:cNvPr>
            <p:cNvSpPr/>
            <p:nvPr/>
          </p:nvSpPr>
          <p:spPr bwMode="auto">
            <a:xfrm>
              <a:off x="10304648"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3</a:t>
              </a:r>
            </a:p>
          </p:txBody>
        </p:sp>
        <p:sp>
          <p:nvSpPr>
            <p:cNvPr id="20" name="Oval 19">
              <a:extLst>
                <a:ext uri="{FF2B5EF4-FFF2-40B4-BE49-F238E27FC236}">
                  <a16:creationId xmlns:a16="http://schemas.microsoft.com/office/drawing/2014/main" id="{4F1434F7-1711-729C-4C33-39B2F933A447}"/>
                </a:ext>
              </a:extLst>
            </p:cNvPr>
            <p:cNvSpPr/>
            <p:nvPr/>
          </p:nvSpPr>
          <p:spPr bwMode="auto">
            <a:xfrm>
              <a:off x="1096893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a:t>
              </a:r>
            </a:p>
          </p:txBody>
        </p:sp>
        <p:sp>
          <p:nvSpPr>
            <p:cNvPr id="43" name="TextBox 42">
              <a:extLst>
                <a:ext uri="{FF2B5EF4-FFF2-40B4-BE49-F238E27FC236}">
                  <a16:creationId xmlns:a16="http://schemas.microsoft.com/office/drawing/2014/main" id="{27F748FC-E7E9-E1E8-BE5B-228647DBA81D}"/>
                </a:ext>
              </a:extLst>
            </p:cNvPr>
            <p:cNvSpPr txBox="1"/>
            <p:nvPr/>
          </p:nvSpPr>
          <p:spPr>
            <a:xfrm>
              <a:off x="8268264" y="5470147"/>
              <a:ext cx="2036384" cy="461665"/>
            </a:xfrm>
            <a:prstGeom prst="rect">
              <a:avLst/>
            </a:prstGeom>
            <a:noFill/>
          </p:spPr>
          <p:txBody>
            <a:bodyPr wrap="square">
              <a:spAutoFit/>
            </a:bodyPr>
            <a:lstStyle/>
            <a:p>
              <a:r>
                <a:rPr lang="en-US" sz="1200"/>
                <a:t>Planner generates </a:t>
              </a:r>
              <a:r>
                <a:rPr lang="en-US" sz="1200">
                  <a:solidFill>
                    <a:srgbClr val="FFFF00"/>
                  </a:solidFill>
                </a:rPr>
                <a:t>steps</a:t>
              </a:r>
              <a:r>
                <a:rPr lang="en-US" sz="1200"/>
                <a:t> that use available Skills</a:t>
              </a:r>
            </a:p>
          </p:txBody>
        </p:sp>
        <p:cxnSp>
          <p:nvCxnSpPr>
            <p:cNvPr id="53" name="Straight Connector 52">
              <a:extLst>
                <a:ext uri="{FF2B5EF4-FFF2-40B4-BE49-F238E27FC236}">
                  <a16:creationId xmlns:a16="http://schemas.microsoft.com/office/drawing/2014/main" id="{0DB51A5C-BEF9-811D-DDDB-7AA4122A6FEC}"/>
                </a:ext>
                <a:ext uri="{C183D7F6-B498-43B3-948B-1728B52AA6E4}">
                  <adec:decorative xmlns:adec="http://schemas.microsoft.com/office/drawing/2017/decorative" val="1"/>
                </a:ext>
              </a:extLst>
            </p:cNvPr>
            <p:cNvCxnSpPr>
              <a:cxnSpLocks/>
            </p:cNvCxnSpPr>
            <p:nvPr/>
          </p:nvCxnSpPr>
          <p:spPr>
            <a:xfrm>
              <a:off x="7360101" y="4510973"/>
              <a:ext cx="908163" cy="959174"/>
            </a:xfrm>
            <a:prstGeom prst="line">
              <a:avLst/>
            </a:prstGeom>
            <a:ln w="28575">
              <a:solidFill>
                <a:srgbClr val="FFC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64C716-F34E-5E0F-2411-912DFB92BFE3}"/>
                </a:ext>
              </a:extLst>
            </p:cNvPr>
            <p:cNvCxnSpPr>
              <a:cxnSpLocks/>
            </p:cNvCxnSpPr>
            <p:nvPr/>
          </p:nvCxnSpPr>
          <p:spPr>
            <a:xfrm>
              <a:off x="8257816" y="4260599"/>
              <a:ext cx="552795" cy="0"/>
            </a:xfrm>
            <a:prstGeom prst="straightConnector1">
              <a:avLst/>
            </a:prstGeom>
            <a:ln w="38100">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D60073F-6338-175F-4829-E73554A9FBCF}"/>
                </a:ext>
              </a:extLst>
            </p:cNvPr>
            <p:cNvSpPr txBox="1"/>
            <p:nvPr/>
          </p:nvSpPr>
          <p:spPr>
            <a:xfrm>
              <a:off x="9640362" y="3584405"/>
              <a:ext cx="1075364" cy="276999"/>
            </a:xfrm>
            <a:prstGeom prst="rect">
              <a:avLst/>
            </a:prstGeom>
            <a:noFill/>
          </p:spPr>
          <p:txBody>
            <a:bodyPr wrap="square" lIns="0" tIns="0" rIns="0" bIns="0" rtlCol="0">
              <a:spAutoFit/>
            </a:bodyPr>
            <a:lstStyle/>
            <a:p>
              <a:pPr algn="ctr"/>
              <a:r>
                <a:rPr lang="en-US" b="1" spc="200"/>
                <a:t>STEPS</a:t>
              </a:r>
            </a:p>
          </p:txBody>
        </p:sp>
        <p:sp>
          <p:nvSpPr>
            <p:cNvPr id="65" name="Freeform 64">
              <a:extLst>
                <a:ext uri="{FF2B5EF4-FFF2-40B4-BE49-F238E27FC236}">
                  <a16:creationId xmlns:a16="http://schemas.microsoft.com/office/drawing/2014/main" id="{2F1073FC-D328-5F22-E2F6-9D5C434A9E87}"/>
                </a:ext>
              </a:extLst>
            </p:cNvPr>
            <p:cNvSpPr/>
            <p:nvPr/>
          </p:nvSpPr>
          <p:spPr bwMode="auto">
            <a:xfrm>
              <a:off x="6924907" y="4527395"/>
              <a:ext cx="2308303" cy="903249"/>
            </a:xfrm>
            <a:custGeom>
              <a:avLst/>
              <a:gdLst>
                <a:gd name="connsiteX0" fmla="*/ 0 w 2308303"/>
                <a:gd name="connsiteY0" fmla="*/ 903249 h 903249"/>
                <a:gd name="connsiteX1" fmla="*/ 0 w 2308303"/>
                <a:gd name="connsiteY1" fmla="*/ 468351 h 903249"/>
                <a:gd name="connsiteX2" fmla="*/ 2308303 w 2308303"/>
                <a:gd name="connsiteY2" fmla="*/ 468351 h 903249"/>
                <a:gd name="connsiteX3" fmla="*/ 2308303 w 2308303"/>
                <a:gd name="connsiteY3" fmla="*/ 0 h 903249"/>
              </a:gdLst>
              <a:ahLst/>
              <a:cxnLst>
                <a:cxn ang="0">
                  <a:pos x="connsiteX0" y="connsiteY0"/>
                </a:cxn>
                <a:cxn ang="0">
                  <a:pos x="connsiteX1" y="connsiteY1"/>
                </a:cxn>
                <a:cxn ang="0">
                  <a:pos x="connsiteX2" y="connsiteY2"/>
                </a:cxn>
                <a:cxn ang="0">
                  <a:pos x="connsiteX3" y="connsiteY3"/>
                </a:cxn>
              </a:cxnLst>
              <a:rect l="l" t="t" r="r" b="b"/>
              <a:pathLst>
                <a:path w="2308303" h="903249">
                  <a:moveTo>
                    <a:pt x="0" y="903249"/>
                  </a:moveTo>
                  <a:lnTo>
                    <a:pt x="0" y="468351"/>
                  </a:lnTo>
                  <a:lnTo>
                    <a:pt x="2308303" y="468351"/>
                  </a:lnTo>
                  <a:lnTo>
                    <a:pt x="230830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Freeform 65">
              <a:extLst>
                <a:ext uri="{FF2B5EF4-FFF2-40B4-BE49-F238E27FC236}">
                  <a16:creationId xmlns:a16="http://schemas.microsoft.com/office/drawing/2014/main" id="{6E9ADB3C-8506-C53F-E601-AB7943E716CA}"/>
                </a:ext>
              </a:extLst>
            </p:cNvPr>
            <p:cNvSpPr/>
            <p:nvPr/>
          </p:nvSpPr>
          <p:spPr bwMode="auto">
            <a:xfrm>
              <a:off x="7360101" y="4516244"/>
              <a:ext cx="2525151" cy="925551"/>
            </a:xfrm>
            <a:custGeom>
              <a:avLst/>
              <a:gdLst>
                <a:gd name="connsiteX0" fmla="*/ 0 w 2676293"/>
                <a:gd name="connsiteY0" fmla="*/ 925551 h 925551"/>
                <a:gd name="connsiteX1" fmla="*/ 0 w 2676293"/>
                <a:gd name="connsiteY1" fmla="*/ 624468 h 925551"/>
                <a:gd name="connsiteX2" fmla="*/ 2676293 w 2676293"/>
                <a:gd name="connsiteY2" fmla="*/ 624468 h 925551"/>
                <a:gd name="connsiteX3" fmla="*/ 2676293 w 2676293"/>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3" h="925551">
                  <a:moveTo>
                    <a:pt x="0" y="925551"/>
                  </a:moveTo>
                  <a:lnTo>
                    <a:pt x="0" y="624468"/>
                  </a:lnTo>
                  <a:lnTo>
                    <a:pt x="2676293" y="624468"/>
                  </a:lnTo>
                  <a:lnTo>
                    <a:pt x="267629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FF9160CA-BF7D-E080-F596-F504C48A9C2D}"/>
                </a:ext>
              </a:extLst>
            </p:cNvPr>
            <p:cNvSpPr/>
            <p:nvPr/>
          </p:nvSpPr>
          <p:spPr bwMode="auto">
            <a:xfrm>
              <a:off x="7589519" y="4516244"/>
              <a:ext cx="2977095" cy="925551"/>
            </a:xfrm>
            <a:custGeom>
              <a:avLst/>
              <a:gdLst>
                <a:gd name="connsiteX0" fmla="*/ 0 w 2676292"/>
                <a:gd name="connsiteY0" fmla="*/ 925551 h 925551"/>
                <a:gd name="connsiteX1" fmla="*/ 0 w 2676292"/>
                <a:gd name="connsiteY1" fmla="*/ 724829 h 925551"/>
                <a:gd name="connsiteX2" fmla="*/ 2676292 w 2676292"/>
                <a:gd name="connsiteY2" fmla="*/ 724829 h 925551"/>
                <a:gd name="connsiteX3" fmla="*/ 2676292 w 2676292"/>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2" h="925551">
                  <a:moveTo>
                    <a:pt x="0" y="925551"/>
                  </a:moveTo>
                  <a:lnTo>
                    <a:pt x="0" y="724829"/>
                  </a:lnTo>
                  <a:lnTo>
                    <a:pt x="2676292" y="724829"/>
                  </a:lnTo>
                  <a:lnTo>
                    <a:pt x="2676292"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AD315A9D-3162-9F21-B52B-25EDB556D271}"/>
                </a:ext>
              </a:extLst>
            </p:cNvPr>
            <p:cNvSpPr/>
            <p:nvPr/>
          </p:nvSpPr>
          <p:spPr bwMode="auto">
            <a:xfrm>
              <a:off x="7207135" y="4510973"/>
              <a:ext cx="2626821" cy="925551"/>
            </a:xfrm>
            <a:custGeom>
              <a:avLst/>
              <a:gdLst>
                <a:gd name="connsiteX0" fmla="*/ 0 w 2626821"/>
                <a:gd name="connsiteY0" fmla="*/ 906088 h 906088"/>
                <a:gd name="connsiteX1" fmla="*/ 0 w 2626821"/>
                <a:gd name="connsiteY1" fmla="*/ 565266 h 906088"/>
                <a:gd name="connsiteX2" fmla="*/ 2626821 w 2626821"/>
                <a:gd name="connsiteY2" fmla="*/ 565266 h 906088"/>
                <a:gd name="connsiteX3" fmla="*/ 2626821 w 2626821"/>
                <a:gd name="connsiteY3" fmla="*/ 0 h 906088"/>
              </a:gdLst>
              <a:ahLst/>
              <a:cxnLst>
                <a:cxn ang="0">
                  <a:pos x="connsiteX0" y="connsiteY0"/>
                </a:cxn>
                <a:cxn ang="0">
                  <a:pos x="connsiteX1" y="connsiteY1"/>
                </a:cxn>
                <a:cxn ang="0">
                  <a:pos x="connsiteX2" y="connsiteY2"/>
                </a:cxn>
                <a:cxn ang="0">
                  <a:pos x="connsiteX3" y="connsiteY3"/>
                </a:cxn>
              </a:cxnLst>
              <a:rect l="l" t="t" r="r" b="b"/>
              <a:pathLst>
                <a:path w="2626821" h="906088">
                  <a:moveTo>
                    <a:pt x="0" y="906088"/>
                  </a:moveTo>
                  <a:lnTo>
                    <a:pt x="0" y="565266"/>
                  </a:lnTo>
                  <a:lnTo>
                    <a:pt x="2626821" y="565266"/>
                  </a:lnTo>
                  <a:lnTo>
                    <a:pt x="2626821"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70" name="Straight Connector 69">
            <a:extLst>
              <a:ext uri="{FF2B5EF4-FFF2-40B4-BE49-F238E27FC236}">
                <a16:creationId xmlns:a16="http://schemas.microsoft.com/office/drawing/2014/main" id="{FF499294-8746-9B8F-4CB4-D4624987E61A}"/>
              </a:ext>
            </a:extLst>
          </p:cNvPr>
          <p:cNvCxnSpPr>
            <a:cxnSpLocks/>
          </p:cNvCxnSpPr>
          <p:nvPr/>
        </p:nvCxnSpPr>
        <p:spPr>
          <a:xfrm flipH="1" flipV="1">
            <a:off x="2663259" y="5166399"/>
            <a:ext cx="323977" cy="303748"/>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7" name="Right Arrow 76">
            <a:extLst>
              <a:ext uri="{FF2B5EF4-FFF2-40B4-BE49-F238E27FC236}">
                <a16:creationId xmlns:a16="http://schemas.microsoft.com/office/drawing/2014/main" id="{2C6CB178-B5CA-233E-3FC4-148270120F10}"/>
              </a:ext>
            </a:extLst>
          </p:cNvPr>
          <p:cNvSpPr/>
          <p:nvPr/>
        </p:nvSpPr>
        <p:spPr bwMode="auto">
          <a:xfrm>
            <a:off x="393771" y="4447083"/>
            <a:ext cx="914838" cy="795383"/>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500">
                <a:solidFill>
                  <a:srgbClr val="000000"/>
                </a:solidFill>
                <a:ea typeface="Segoe UI" pitchFamily="34" charset="0"/>
                <a:cs typeface="Segoe UI" pitchFamily="34" charset="0"/>
              </a:rPr>
              <a:t>ASK</a:t>
            </a:r>
          </a:p>
        </p:txBody>
      </p:sp>
    </p:spTree>
    <p:custDataLst>
      <p:tags r:id="rId1"/>
    </p:custDataLst>
    <p:extLst>
      <p:ext uri="{BB962C8B-B14F-4D97-AF65-F5344CB8AC3E}">
        <p14:creationId xmlns:p14="http://schemas.microsoft.com/office/powerpoint/2010/main" val="3758510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30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1000"/>
                                        <p:tgtEl>
                                          <p:spTgt spid="70"/>
                                        </p:tgtEl>
                                      </p:cBhvr>
                                    </p:animEffect>
                                  </p:childTnLst>
                                </p:cTn>
                              </p:par>
                            </p:childTnLst>
                          </p:cTn>
                        </p:par>
                        <p:par>
                          <p:cTn id="15" fill="hold">
                            <p:stCondLst>
                              <p:cond delay="400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4C80BD-8B23-9E36-ED21-194B0513CC4A}"/>
              </a:ext>
            </a:extLst>
          </p:cNvPr>
          <p:cNvSpPr>
            <a:spLocks noGrp="1"/>
          </p:cNvSpPr>
          <p:nvPr>
            <p:ph type="title"/>
          </p:nvPr>
        </p:nvSpPr>
        <p:spPr>
          <a:xfrm>
            <a:off x="585216" y="2309812"/>
            <a:ext cx="3182027" cy="553998"/>
          </a:xfrm>
        </p:spPr>
        <p:txBody>
          <a:bodyPr/>
          <a:lstStyle/>
          <a:p>
            <a:r>
              <a:rPr lang="en-US"/>
              <a:t>Key Concepts</a:t>
            </a:r>
          </a:p>
        </p:txBody>
      </p:sp>
      <p:sp>
        <p:nvSpPr>
          <p:cNvPr id="5" name="Text Placeholder 4">
            <a:extLst>
              <a:ext uri="{FF2B5EF4-FFF2-40B4-BE49-F238E27FC236}">
                <a16:creationId xmlns:a16="http://schemas.microsoft.com/office/drawing/2014/main" id="{99D76F00-029C-6CC0-4318-9DA0E9A25228}"/>
              </a:ext>
            </a:extLst>
          </p:cNvPr>
          <p:cNvSpPr>
            <a:spLocks noGrp="1"/>
          </p:cNvSpPr>
          <p:nvPr>
            <p:ph type="body" sz="quarter" idx="11"/>
          </p:nvPr>
        </p:nvSpPr>
        <p:spPr>
          <a:xfrm>
            <a:off x="4354523" y="2309812"/>
            <a:ext cx="7254865" cy="4555093"/>
          </a:xfrm>
        </p:spPr>
        <p:txBody>
          <a:bodyPr/>
          <a:lstStyle/>
          <a:p>
            <a:r>
              <a:rPr lang="en-US" sz="2000" dirty="0"/>
              <a:t>Connectors:</a:t>
            </a:r>
          </a:p>
          <a:p>
            <a:r>
              <a:rPr lang="en-US" sz="2000" dirty="0"/>
              <a:t>	 Azure OpenAI</a:t>
            </a:r>
          </a:p>
          <a:p>
            <a:r>
              <a:rPr lang="en-US" sz="2000" dirty="0"/>
              <a:t>Plug-ins:</a:t>
            </a:r>
          </a:p>
          <a:p>
            <a:r>
              <a:rPr lang="en-US" sz="2000" dirty="0"/>
              <a:t>	Azure Cognitive Search</a:t>
            </a:r>
          </a:p>
          <a:p>
            <a:r>
              <a:rPr lang="en-US" sz="2000" dirty="0"/>
              <a:t>Skills:</a:t>
            </a:r>
          </a:p>
          <a:p>
            <a:r>
              <a:rPr lang="en-US" sz="2000" dirty="0"/>
              <a:t>	Semantic Memory (Search via ACS)</a:t>
            </a:r>
          </a:p>
          <a:p>
            <a:r>
              <a:rPr lang="en-US" sz="2000" dirty="0"/>
              <a:t>	Summarize</a:t>
            </a:r>
          </a:p>
          <a:p>
            <a:r>
              <a:rPr lang="en-US" sz="2000" dirty="0"/>
              <a:t>Memories:</a:t>
            </a:r>
          </a:p>
          <a:p>
            <a:r>
              <a:rPr lang="en-US" sz="2000" dirty="0"/>
              <a:t>	Short-Term Memories</a:t>
            </a:r>
          </a:p>
          <a:p>
            <a:r>
              <a:rPr lang="en-US" sz="2000" dirty="0"/>
              <a:t>	Long-Term Memories</a:t>
            </a:r>
            <a:endParaRPr lang="en-US" dirty="0"/>
          </a:p>
        </p:txBody>
      </p:sp>
    </p:spTree>
    <p:extLst>
      <p:ext uri="{BB962C8B-B14F-4D97-AF65-F5344CB8AC3E}">
        <p14:creationId xmlns:p14="http://schemas.microsoft.com/office/powerpoint/2010/main" val="42150109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D2C8AF-4227-413C-A201-3144BCB37FD7}"/>
              </a:ext>
            </a:extLst>
          </p:cNvPr>
          <p:cNvSpPr>
            <a:spLocks noGrp="1"/>
          </p:cNvSpPr>
          <p:nvPr>
            <p:ph type="title"/>
          </p:nvPr>
        </p:nvSpPr>
        <p:spPr>
          <a:xfrm>
            <a:off x="585216" y="2309812"/>
            <a:ext cx="3182027" cy="3959225"/>
          </a:xfrm>
        </p:spPr>
        <p:txBody>
          <a:bodyPr vert="horz" wrap="square" lIns="0" tIns="0" rIns="0" bIns="0" rtlCol="0" anchor="t">
            <a:normAutofit/>
          </a:bodyPr>
          <a:lstStyle/>
          <a:p>
            <a:r>
              <a:rPr lang="en-US" b="0" kern="1200" cap="none" spc="-50" baseline="0">
                <a:ln w="3175">
                  <a:noFill/>
                </a:ln>
                <a:effectLst/>
                <a:latin typeface="+mj-lt"/>
                <a:ea typeface="+mn-ea"/>
                <a:cs typeface="Segoe UI" pitchFamily="34" charset="0"/>
              </a:rPr>
              <a:t>Application</a:t>
            </a:r>
            <a:br>
              <a:rPr lang="en-US" b="0" kern="1200" cap="none" spc="-50" baseline="0">
                <a:ln w="3175">
                  <a:noFill/>
                </a:ln>
                <a:effectLst/>
                <a:latin typeface="+mj-lt"/>
                <a:ea typeface="+mn-ea"/>
                <a:cs typeface="Segoe UI" pitchFamily="34" charset="0"/>
              </a:rPr>
            </a:br>
            <a:r>
              <a:rPr lang="en-US" b="0" kern="1200" cap="none" spc="-50" baseline="0">
                <a:ln w="3175">
                  <a:noFill/>
                </a:ln>
                <a:effectLst/>
                <a:latin typeface="+mj-lt"/>
                <a:ea typeface="+mn-ea"/>
                <a:cs typeface="Segoe UI" pitchFamily="34" charset="0"/>
              </a:rPr>
              <a:t>Flow</a:t>
            </a:r>
          </a:p>
        </p:txBody>
      </p:sp>
      <p:sp>
        <p:nvSpPr>
          <p:cNvPr id="4" name="TextBox 3">
            <a:extLst>
              <a:ext uri="{FF2B5EF4-FFF2-40B4-BE49-F238E27FC236}">
                <a16:creationId xmlns:a16="http://schemas.microsoft.com/office/drawing/2014/main" id="{DA0FB38D-9E45-4DE0-9311-D6D1C43B2876}"/>
              </a:ext>
            </a:extLst>
          </p:cNvPr>
          <p:cNvSpPr txBox="1"/>
          <p:nvPr/>
        </p:nvSpPr>
        <p:spPr>
          <a:xfrm>
            <a:off x="4354523" y="2309812"/>
            <a:ext cx="7254865" cy="3959226"/>
          </a:xfrm>
          <a:prstGeom prst="rect">
            <a:avLst/>
          </a:prstGeom>
        </p:spPr>
        <p:txBody>
          <a:bodyPr vert="horz" wrap="square" lIns="0" tIns="0" rIns="0" bIns="0" rtlCol="0" anchor="t">
            <a:normAutofit/>
          </a:bodyPr>
          <a:lstStyle/>
          <a:p>
            <a:pPr defTabSz="932742">
              <a:lnSpc>
                <a:spcPct val="90000"/>
              </a:lnSpc>
              <a:spcBef>
                <a:spcPct val="20000"/>
              </a:spcBef>
              <a:spcAft>
                <a:spcPts val="800"/>
              </a:spcAft>
              <a:buSzPct val="90000"/>
              <a:defRPr/>
            </a:pPr>
            <a:r>
              <a:rPr lang="en-US" sz="2800" kern="1200" spc="0" baseline="0">
                <a:latin typeface="+mn-lt"/>
                <a:ea typeface="+mn-ea"/>
                <a:cs typeface="Segoe UI" panose="020B0502040204020203" pitchFamily="34" charset="0"/>
              </a:rPr>
              <a:t>User enters a Prompt</a:t>
            </a:r>
          </a:p>
          <a:p>
            <a:pPr defTabSz="932742">
              <a:lnSpc>
                <a:spcPct val="90000"/>
              </a:lnSpc>
              <a:spcBef>
                <a:spcPct val="20000"/>
              </a:spcBef>
              <a:spcAft>
                <a:spcPts val="800"/>
              </a:spcAft>
              <a:buSzPct val="90000"/>
              <a:defRPr/>
            </a:pPr>
            <a:r>
              <a:rPr lang="en-US" sz="2800" kern="1200" spc="0" baseline="0">
                <a:latin typeface="+mn-lt"/>
                <a:ea typeface="+mn-ea"/>
                <a:cs typeface="Segoe UI" panose="020B0502040204020203" pitchFamily="34" charset="0"/>
              </a:rPr>
              <a:t>Retrieve conversation history for the chat</a:t>
            </a:r>
          </a:p>
          <a:p>
            <a:pPr defTabSz="932742">
              <a:lnSpc>
                <a:spcPct val="90000"/>
              </a:lnSpc>
              <a:spcBef>
                <a:spcPct val="20000"/>
              </a:spcBef>
              <a:spcAft>
                <a:spcPts val="800"/>
              </a:spcAft>
              <a:buSzPct val="90000"/>
              <a:defRPr/>
            </a:pPr>
            <a:r>
              <a:rPr kumimoji="0" lang="en-US" sz="2800" b="0" i="0" u="none" strike="noStrike" kern="1200" cap="none" spc="0" normalizeH="0" baseline="0" noProof="0">
                <a:ln>
                  <a:noFill/>
                </a:ln>
                <a:effectLst/>
                <a:uLnTx/>
                <a:uFillTx/>
                <a:latin typeface="+mn-lt"/>
                <a:ea typeface="+mn-ea"/>
                <a:cs typeface="Segoe UI" panose="020B0502040204020203" pitchFamily="34" charset="0"/>
              </a:rPr>
              <a:t>Vectorize the Prompt and history</a:t>
            </a:r>
          </a:p>
          <a:p>
            <a:pPr defTabSz="932742">
              <a:lnSpc>
                <a:spcPct val="90000"/>
              </a:lnSpc>
              <a:spcBef>
                <a:spcPct val="20000"/>
              </a:spcBef>
              <a:spcAft>
                <a:spcPts val="800"/>
              </a:spcAft>
              <a:buSzPct val="90000"/>
              <a:defRPr/>
            </a:pPr>
            <a:r>
              <a:rPr lang="en-US" sz="2800" kern="1200" spc="0" baseline="0">
                <a:latin typeface="+mn-lt"/>
                <a:ea typeface="+mn-ea"/>
                <a:cs typeface="Segoe UI" panose="020B0502040204020203" pitchFamily="34" charset="0"/>
              </a:rPr>
              <a:t>Execute the Vector Search</a:t>
            </a:r>
          </a:p>
          <a:p>
            <a:pPr defTabSz="932742">
              <a:lnSpc>
                <a:spcPct val="90000"/>
              </a:lnSpc>
              <a:spcBef>
                <a:spcPct val="20000"/>
              </a:spcBef>
              <a:spcAft>
                <a:spcPts val="800"/>
              </a:spcAft>
              <a:buSzPct val="90000"/>
              <a:defRPr/>
            </a:pPr>
            <a:r>
              <a:rPr kumimoji="0" lang="en-US" sz="2800" b="0" i="0" u="none" strike="noStrike" kern="1200" cap="none" spc="0" normalizeH="0" baseline="0" noProof="0">
                <a:ln>
                  <a:noFill/>
                </a:ln>
                <a:effectLst/>
                <a:uLnTx/>
                <a:uFillTx/>
                <a:latin typeface="+mn-lt"/>
                <a:ea typeface="+mn-ea"/>
                <a:cs typeface="Segoe UI" panose="020B0502040204020203" pitchFamily="34" charset="0"/>
              </a:rPr>
              <a:t>Prepare the Completion (token management)</a:t>
            </a:r>
          </a:p>
          <a:p>
            <a:pPr defTabSz="932742">
              <a:lnSpc>
                <a:spcPct val="90000"/>
              </a:lnSpc>
              <a:spcBef>
                <a:spcPct val="20000"/>
              </a:spcBef>
              <a:spcAft>
                <a:spcPts val="800"/>
              </a:spcAft>
              <a:buSzPct val="90000"/>
              <a:defRPr/>
            </a:pPr>
            <a:r>
              <a:rPr lang="en-US" sz="2800" kern="1200" spc="0" baseline="0">
                <a:latin typeface="+mn-lt"/>
                <a:ea typeface="+mn-ea"/>
                <a:cs typeface="Segoe UI" panose="020B0502040204020203" pitchFamily="34" charset="0"/>
              </a:rPr>
              <a:t>Generate the Completion</a:t>
            </a:r>
          </a:p>
          <a:p>
            <a:pPr defTabSz="932742">
              <a:lnSpc>
                <a:spcPct val="90000"/>
              </a:lnSpc>
              <a:spcBef>
                <a:spcPct val="20000"/>
              </a:spcBef>
              <a:spcAft>
                <a:spcPts val="800"/>
              </a:spcAft>
              <a:buSzPct val="90000"/>
              <a:defRPr/>
            </a:pPr>
            <a:r>
              <a:rPr kumimoji="0" lang="en-US" sz="2800" b="0" i="0" u="none" strike="noStrike" kern="1200" cap="none" spc="0" normalizeH="0" baseline="0" noProof="0">
                <a:ln>
                  <a:noFill/>
                </a:ln>
                <a:effectLst/>
                <a:uLnTx/>
                <a:uFillTx/>
                <a:latin typeface="+mn-lt"/>
                <a:ea typeface="+mn-ea"/>
                <a:cs typeface="Segoe UI" panose="020B0502040204020203" pitchFamily="34" charset="0"/>
              </a:rPr>
              <a:t>Save and return the results</a:t>
            </a:r>
          </a:p>
          <a:p>
            <a:pPr defTabSz="932742">
              <a:lnSpc>
                <a:spcPct val="90000"/>
              </a:lnSpc>
              <a:spcBef>
                <a:spcPct val="20000"/>
              </a:spcBef>
              <a:spcAft>
                <a:spcPts val="800"/>
              </a:spcAft>
              <a:buSzPct val="90000"/>
              <a:defRPr/>
            </a:pPr>
            <a:endParaRPr kumimoji="0" lang="en-US" sz="2800" b="0" i="0" u="none" strike="noStrike" kern="1200" cap="none" spc="0" normalizeH="0" baseline="0" noProof="0">
              <a:ln>
                <a:noFill/>
              </a:ln>
              <a:effectLst/>
              <a:uLnTx/>
              <a:uFillTx/>
              <a:latin typeface="+mn-lt"/>
              <a:ea typeface="+mn-ea"/>
              <a:cs typeface="Segoe UI" panose="020B0502040204020203" pitchFamily="34" charset="0"/>
            </a:endParaRPr>
          </a:p>
        </p:txBody>
      </p:sp>
    </p:spTree>
    <p:extLst>
      <p:ext uri="{BB962C8B-B14F-4D97-AF65-F5344CB8AC3E}">
        <p14:creationId xmlns:p14="http://schemas.microsoft.com/office/powerpoint/2010/main" val="10771080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882D0F-56D5-55F6-5BE4-47E166CA8F06}"/>
              </a:ext>
            </a:extLst>
          </p:cNvPr>
          <p:cNvSpPr>
            <a:spLocks noGrp="1"/>
          </p:cNvSpPr>
          <p:nvPr>
            <p:ph type="title"/>
          </p:nvPr>
        </p:nvSpPr>
        <p:spPr>
          <a:xfrm>
            <a:off x="4851401" y="3941660"/>
            <a:ext cx="7084436" cy="1107996"/>
          </a:xfrm>
        </p:spPr>
        <p:txBody>
          <a:bodyPr/>
          <a:lstStyle/>
          <a:p>
            <a:r>
              <a:rPr lang="en-US"/>
              <a:t>Tour the User Experience</a:t>
            </a:r>
            <a:br>
              <a:rPr lang="en-US"/>
            </a:br>
            <a:r>
              <a:rPr lang="en-US"/>
              <a:t>Live code walk through</a:t>
            </a:r>
          </a:p>
        </p:txBody>
      </p:sp>
      <p:sp>
        <p:nvSpPr>
          <p:cNvPr id="5" name="Subtitle 4">
            <a:extLst>
              <a:ext uri="{FF2B5EF4-FFF2-40B4-BE49-F238E27FC236}">
                <a16:creationId xmlns:a16="http://schemas.microsoft.com/office/drawing/2014/main" id="{91027809-CF63-63C7-C029-9CDA40A70723}"/>
              </a:ext>
            </a:extLst>
          </p:cNvPr>
          <p:cNvSpPr>
            <a:spLocks noGrp="1"/>
          </p:cNvSpPr>
          <p:nvPr>
            <p:ph type="subTitle" idx="1"/>
          </p:nvPr>
        </p:nvSpPr>
        <p:spPr>
          <a:xfrm>
            <a:off x="4851401" y="5136897"/>
            <a:ext cx="7084436" cy="338554"/>
          </a:xfrm>
        </p:spPr>
        <p:txBody>
          <a:bodyPr/>
          <a:lstStyle/>
          <a:p>
            <a:endParaRPr lang="en-US"/>
          </a:p>
        </p:txBody>
      </p:sp>
    </p:spTree>
    <p:extLst>
      <p:ext uri="{BB962C8B-B14F-4D97-AF65-F5344CB8AC3E}">
        <p14:creationId xmlns:p14="http://schemas.microsoft.com/office/powerpoint/2010/main" val="92331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5C2B02-BC41-A7B2-8A5B-BC9B93E1166A}"/>
              </a:ext>
            </a:extLst>
          </p:cNvPr>
          <p:cNvSpPr>
            <a:spLocks noGrp="1"/>
          </p:cNvSpPr>
          <p:nvPr>
            <p:ph type="title"/>
          </p:nvPr>
        </p:nvSpPr>
        <p:spPr/>
        <p:txBody>
          <a:bodyPr/>
          <a:lstStyle/>
          <a:p>
            <a:r>
              <a:rPr lang="en-US"/>
              <a:t>Additional Resources</a:t>
            </a:r>
          </a:p>
        </p:txBody>
      </p:sp>
      <p:sp>
        <p:nvSpPr>
          <p:cNvPr id="5" name="Content Placeholder 4">
            <a:extLst>
              <a:ext uri="{FF2B5EF4-FFF2-40B4-BE49-F238E27FC236}">
                <a16:creationId xmlns:a16="http://schemas.microsoft.com/office/drawing/2014/main" id="{0A7F3B31-CF9C-BB97-D2A0-74C663296FE8}"/>
              </a:ext>
            </a:extLst>
          </p:cNvPr>
          <p:cNvSpPr>
            <a:spLocks noGrp="1"/>
          </p:cNvSpPr>
          <p:nvPr>
            <p:ph sz="quarter" idx="10"/>
          </p:nvPr>
        </p:nvSpPr>
        <p:spPr>
          <a:xfrm>
            <a:off x="584200" y="1435100"/>
            <a:ext cx="11018838" cy="5084469"/>
          </a:xfrm>
        </p:spPr>
        <p:txBody>
          <a:bodyPr/>
          <a:lstStyle/>
          <a:p>
            <a:r>
              <a:rPr lang="en-US"/>
              <a:t>Solution Repository:</a:t>
            </a:r>
          </a:p>
          <a:p>
            <a:r>
              <a:rPr lang="en-US"/>
              <a:t>     </a:t>
            </a:r>
            <a:r>
              <a:rPr lang="en-US">
                <a:hlinkClick r:id="rId3"/>
              </a:rPr>
              <a:t>github.com/Azure/Build-Modern-AI-Apps</a:t>
            </a:r>
            <a:r>
              <a:rPr lang="en-US"/>
              <a:t> </a:t>
            </a:r>
          </a:p>
          <a:p>
            <a:r>
              <a:rPr lang="en-US"/>
              <a:t>Azure OpenAI:</a:t>
            </a:r>
          </a:p>
          <a:p>
            <a:r>
              <a:rPr lang="en-US"/>
              <a:t>      </a:t>
            </a:r>
            <a:r>
              <a:rPr lang="en-US">
                <a:hlinkClick r:id="rId4"/>
              </a:rPr>
              <a:t>learn.microsoft.com/azure/ai-services/</a:t>
            </a:r>
            <a:r>
              <a:rPr lang="en-US" err="1">
                <a:hlinkClick r:id="rId4"/>
              </a:rPr>
              <a:t>openai</a:t>
            </a:r>
            <a:r>
              <a:rPr lang="en-US">
                <a:hlinkClick r:id="rId4"/>
              </a:rPr>
              <a:t>/overview</a:t>
            </a:r>
            <a:r>
              <a:rPr lang="en-US"/>
              <a:t> </a:t>
            </a:r>
          </a:p>
          <a:p>
            <a:r>
              <a:rPr lang="en-US"/>
              <a:t>Vector Search &amp; Cosmos DB:</a:t>
            </a:r>
          </a:p>
          <a:p>
            <a:r>
              <a:rPr lang="en-US"/>
              <a:t>      </a:t>
            </a:r>
            <a:r>
              <a:rPr lang="en-US">
                <a:hlinkClick r:id="rId5"/>
              </a:rPr>
              <a:t>learn.microsoft.com/azure/cosmos-db/vector-search</a:t>
            </a:r>
            <a:r>
              <a:rPr lang="en-US"/>
              <a:t> </a:t>
            </a:r>
          </a:p>
          <a:p>
            <a:r>
              <a:rPr lang="en-US"/>
              <a:t>Semantic Kernel:</a:t>
            </a:r>
          </a:p>
          <a:p>
            <a:r>
              <a:rPr lang="en-US"/>
              <a:t>      </a:t>
            </a:r>
            <a:r>
              <a:rPr lang="en-US">
                <a:hlinkClick r:id="rId6"/>
              </a:rPr>
              <a:t>learn.microsoft.com/semantic-kernel/overview/</a:t>
            </a:r>
            <a:r>
              <a:rPr lang="en-US"/>
              <a:t> </a:t>
            </a:r>
          </a:p>
          <a:p>
            <a:r>
              <a:rPr lang="en-US"/>
              <a:t>Azure Container Apps:</a:t>
            </a:r>
          </a:p>
          <a:p>
            <a:r>
              <a:rPr lang="en-US"/>
              <a:t>      </a:t>
            </a:r>
            <a:r>
              <a:rPr lang="en-US">
                <a:hlinkClick r:id="rId7"/>
              </a:rPr>
              <a:t>learn.microsoft.com/azure/container-apps/overview</a:t>
            </a:r>
            <a:r>
              <a:rPr lang="en-US"/>
              <a:t> </a:t>
            </a:r>
          </a:p>
        </p:txBody>
      </p:sp>
    </p:spTree>
    <p:extLst>
      <p:ext uri="{BB962C8B-B14F-4D97-AF65-F5344CB8AC3E}">
        <p14:creationId xmlns:p14="http://schemas.microsoft.com/office/powerpoint/2010/main" val="36603582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15048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B6331-884D-4659-A249-58AAA9D5F671}"/>
              </a:ext>
            </a:extLst>
          </p:cNvPr>
          <p:cNvSpPr txBox="1"/>
          <p:nvPr/>
        </p:nvSpPr>
        <p:spPr>
          <a:xfrm>
            <a:off x="1960798" y="2745660"/>
            <a:ext cx="7747471" cy="1938992"/>
          </a:xfrm>
          <a:prstGeom prst="rect">
            <a:avLst/>
          </a:prstGeom>
          <a:noFill/>
        </p:spPr>
        <p:txBody>
          <a:bodyPr wrap="square">
            <a:spAutoFit/>
          </a:bodyPr>
          <a:lstStyle/>
          <a:p>
            <a:r>
              <a:rPr lang="en-US" sz="2000">
                <a:solidFill>
                  <a:prstClr val="white"/>
                </a:solidFill>
                <a:latin typeface="Segoe UI Semilight"/>
              </a:rPr>
              <a:t>is a broad term used to describe technological solutions using GPT Large Language Models that enable users to query, analyze, summarize and reason about their data using natural language in a chat like interface. The data integrated can range in shape from frequently changing, structured transactional data to infrequently changing unstructured data and in volumes from small to large. </a:t>
            </a:r>
          </a:p>
        </p:txBody>
      </p:sp>
      <p:sp>
        <p:nvSpPr>
          <p:cNvPr id="9" name="TextBox 8">
            <a:extLst>
              <a:ext uri="{FF2B5EF4-FFF2-40B4-BE49-F238E27FC236}">
                <a16:creationId xmlns:a16="http://schemas.microsoft.com/office/drawing/2014/main" id="{264981F1-3CD8-431A-90FB-DC5A6BF42DDE}"/>
              </a:ext>
            </a:extLst>
          </p:cNvPr>
          <p:cNvSpPr txBox="1"/>
          <p:nvPr/>
        </p:nvSpPr>
        <p:spPr>
          <a:xfrm>
            <a:off x="9763540" y="373527"/>
            <a:ext cx="2428460" cy="430887"/>
          </a:xfrm>
          <a:prstGeom prst="rect">
            <a:avLst/>
          </a:prstGeom>
          <a:noFill/>
        </p:spPr>
        <p:txBody>
          <a:bodyPr wrap="square">
            <a:spAutoFit/>
          </a:bodyPr>
          <a:lstStyle/>
          <a:p>
            <a:pPr algn="ctr"/>
            <a:r>
              <a:rPr lang="en-US" sz="2200" b="1">
                <a:solidFill>
                  <a:schemeClr val="bg1"/>
                </a:solidFill>
              </a:rPr>
              <a:t>Technologies</a:t>
            </a:r>
          </a:p>
        </p:txBody>
      </p:sp>
      <p:sp>
        <p:nvSpPr>
          <p:cNvPr id="11" name="TextBox 10">
            <a:extLst>
              <a:ext uri="{FF2B5EF4-FFF2-40B4-BE49-F238E27FC236}">
                <a16:creationId xmlns:a16="http://schemas.microsoft.com/office/drawing/2014/main" id="{61F779EE-1EE5-4542-924F-21D9918B86AF}"/>
              </a:ext>
            </a:extLst>
          </p:cNvPr>
          <p:cNvSpPr txBox="1"/>
          <p:nvPr/>
        </p:nvSpPr>
        <p:spPr>
          <a:xfrm>
            <a:off x="9763539" y="1218906"/>
            <a:ext cx="2428460" cy="4247317"/>
          </a:xfrm>
          <a:prstGeom prst="rect">
            <a:avLst/>
          </a:prstGeom>
          <a:noFill/>
        </p:spPr>
        <p:txBody>
          <a:bodyPr wrap="square">
            <a:spAutoFit/>
          </a:bodyPr>
          <a:lstStyle/>
          <a:p>
            <a:pPr marL="404812" indent="-285750">
              <a:buClr>
                <a:srgbClr val="2176BC"/>
              </a:buClr>
              <a:buSzPct val="111000"/>
              <a:buFont typeface="Segoe UI" panose="020B0502040204020203" pitchFamily="34" charset="0"/>
              <a:buChar char="○"/>
            </a:pPr>
            <a:r>
              <a:rPr lang="en-US">
                <a:solidFill>
                  <a:schemeClr val="bg1"/>
                </a:solidFill>
              </a:rPr>
              <a:t>Azure OpenAI Service</a:t>
            </a:r>
          </a:p>
          <a:p>
            <a:pPr marL="404812" indent="-285750">
              <a:buClr>
                <a:srgbClr val="2176BC"/>
              </a:buClr>
              <a:buSzPct val="111000"/>
              <a:buFont typeface="Segoe UI" panose="020B0502040204020203" pitchFamily="34" charset="0"/>
              <a:buChar char="○"/>
            </a:pPr>
            <a:endParaRPr lang="en-US">
              <a:solidFill>
                <a:schemeClr val="bg1"/>
              </a:solidFill>
            </a:endParaRPr>
          </a:p>
          <a:p>
            <a:pPr marL="404812" indent="-285750">
              <a:buClr>
                <a:srgbClr val="2176BC"/>
              </a:buClr>
              <a:buSzPct val="111000"/>
              <a:buFont typeface="Segoe UI" panose="020B0502040204020203" pitchFamily="34" charset="0"/>
              <a:buChar char="○"/>
            </a:pPr>
            <a:r>
              <a:rPr lang="en-US">
                <a:solidFill>
                  <a:schemeClr val="bg1"/>
                </a:solidFill>
              </a:rPr>
              <a:t>Semantic Kernel</a:t>
            </a:r>
            <a:br>
              <a:rPr lang="en-US">
                <a:solidFill>
                  <a:schemeClr val="bg1"/>
                </a:solidFill>
              </a:rPr>
            </a:br>
            <a:endParaRPr lang="en-US">
              <a:solidFill>
                <a:schemeClr val="bg1"/>
              </a:solidFill>
            </a:endParaRPr>
          </a:p>
          <a:p>
            <a:pPr marL="404812" indent="-285750">
              <a:buClr>
                <a:srgbClr val="2176BC"/>
              </a:buClr>
              <a:buSzPct val="111000"/>
              <a:buFont typeface="Segoe UI" panose="020B0502040204020203" pitchFamily="34" charset="0"/>
              <a:buChar char="○"/>
            </a:pPr>
            <a:r>
              <a:rPr lang="en-US">
                <a:solidFill>
                  <a:schemeClr val="bg1"/>
                </a:solidFill>
              </a:rPr>
              <a:t>Azure Cosmos DB</a:t>
            </a:r>
          </a:p>
          <a:p>
            <a:pPr marL="404812" indent="-285750">
              <a:buClr>
                <a:srgbClr val="2176BC"/>
              </a:buClr>
              <a:buSzPct val="111000"/>
              <a:buFont typeface="Segoe UI" panose="020B0502040204020203" pitchFamily="34" charset="0"/>
              <a:buChar char="○"/>
            </a:pPr>
            <a:endParaRPr lang="en-US">
              <a:solidFill>
                <a:schemeClr val="bg1"/>
              </a:solidFill>
            </a:endParaRPr>
          </a:p>
          <a:p>
            <a:pPr marL="404812" indent="-285750">
              <a:buClr>
                <a:srgbClr val="2176BC"/>
              </a:buClr>
              <a:buSzPct val="111000"/>
              <a:buFont typeface="Segoe UI" panose="020B0502040204020203" pitchFamily="34" charset="0"/>
              <a:buChar char="○"/>
            </a:pPr>
            <a:r>
              <a:rPr lang="en-US">
                <a:solidFill>
                  <a:schemeClr val="bg1"/>
                </a:solidFill>
              </a:rPr>
              <a:t>Azure Cognitive Search</a:t>
            </a:r>
          </a:p>
          <a:p>
            <a:pPr marL="404812" indent="-285750">
              <a:buClr>
                <a:srgbClr val="2176BC"/>
              </a:buClr>
              <a:buSzPct val="111000"/>
              <a:buFont typeface="Segoe UI" panose="020B0502040204020203" pitchFamily="34" charset="0"/>
              <a:buChar char="○"/>
            </a:pPr>
            <a:endParaRPr lang="en-US">
              <a:solidFill>
                <a:schemeClr val="bg1"/>
              </a:solidFill>
            </a:endParaRPr>
          </a:p>
          <a:p>
            <a:pPr marL="404812" indent="-285750">
              <a:buClr>
                <a:srgbClr val="2176BC"/>
              </a:buClr>
              <a:buSzPct val="111000"/>
              <a:buFont typeface="Segoe UI" panose="020B0502040204020203" pitchFamily="34" charset="0"/>
              <a:buChar char="○"/>
            </a:pPr>
            <a:r>
              <a:rPr lang="en-US">
                <a:solidFill>
                  <a:schemeClr val="bg1"/>
                </a:solidFill>
              </a:rPr>
              <a:t>Azure Container Apps or Azure Kubernetes Service</a:t>
            </a:r>
          </a:p>
          <a:p>
            <a:pPr marL="119062">
              <a:buClr>
                <a:srgbClr val="2176BC"/>
              </a:buClr>
              <a:buSzPct val="111000"/>
            </a:pPr>
            <a:endParaRPr lang="en-US">
              <a:solidFill>
                <a:schemeClr val="bg1"/>
              </a:solidFill>
            </a:endParaRPr>
          </a:p>
        </p:txBody>
      </p:sp>
      <p:cxnSp>
        <p:nvCxnSpPr>
          <p:cNvPr id="13" name="Straight Connector 12">
            <a:extLst>
              <a:ext uri="{FF2B5EF4-FFF2-40B4-BE49-F238E27FC236}">
                <a16:creationId xmlns:a16="http://schemas.microsoft.com/office/drawing/2014/main" id="{1521A934-F052-44EA-9D79-E835CBFE86DA}"/>
              </a:ext>
            </a:extLst>
          </p:cNvPr>
          <p:cNvCxnSpPr/>
          <p:nvPr/>
        </p:nvCxnSpPr>
        <p:spPr>
          <a:xfrm>
            <a:off x="9763540" y="0"/>
            <a:ext cx="0" cy="6858000"/>
          </a:xfrm>
          <a:prstGeom prst="line">
            <a:avLst/>
          </a:prstGeom>
          <a:ln w="19050">
            <a:solidFill>
              <a:srgbClr val="2176BC"/>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3B993B50-E6FA-461E-8E06-24141BA8C098}"/>
              </a:ext>
            </a:extLst>
          </p:cNvPr>
          <p:cNvSpPr>
            <a:spLocks noGrp="1"/>
          </p:cNvSpPr>
          <p:nvPr>
            <p:ph type="title"/>
          </p:nvPr>
        </p:nvSpPr>
        <p:spPr>
          <a:xfrm>
            <a:off x="2071337" y="2275443"/>
            <a:ext cx="7636932" cy="430887"/>
          </a:xfrm>
        </p:spPr>
        <p:txBody>
          <a:bodyPr/>
          <a:lstStyle/>
          <a:p>
            <a:r>
              <a:rPr lang="en-US" sz="2800"/>
              <a:t>Data Copilot</a:t>
            </a:r>
          </a:p>
        </p:txBody>
      </p:sp>
    </p:spTree>
    <p:extLst>
      <p:ext uri="{BB962C8B-B14F-4D97-AF65-F5344CB8AC3E}">
        <p14:creationId xmlns:p14="http://schemas.microsoft.com/office/powerpoint/2010/main" val="61601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D2C8AF-4227-413C-A201-3144BCB37FD7}"/>
              </a:ext>
            </a:extLst>
          </p:cNvPr>
          <p:cNvSpPr>
            <a:spLocks noGrp="1"/>
          </p:cNvSpPr>
          <p:nvPr>
            <p:ph type="title"/>
          </p:nvPr>
        </p:nvSpPr>
        <p:spPr>
          <a:xfrm>
            <a:off x="585216" y="2309812"/>
            <a:ext cx="3182027" cy="3959225"/>
          </a:xfrm>
        </p:spPr>
        <p:txBody>
          <a:bodyPr vert="horz" wrap="square" lIns="0" tIns="0" rIns="0" bIns="0" rtlCol="0" anchor="t">
            <a:normAutofit/>
          </a:bodyPr>
          <a:lstStyle/>
          <a:p>
            <a:r>
              <a:rPr lang="en-US" b="0" kern="1200" cap="none" spc="-50" baseline="0">
                <a:ln w="3175">
                  <a:noFill/>
                </a:ln>
                <a:effectLst/>
                <a:latin typeface="+mj-lt"/>
                <a:ea typeface="+mn-ea"/>
                <a:cs typeface="Segoe UI" pitchFamily="34" charset="0"/>
              </a:rPr>
              <a:t>RAG Pattern</a:t>
            </a:r>
          </a:p>
        </p:txBody>
      </p:sp>
      <p:sp>
        <p:nvSpPr>
          <p:cNvPr id="4" name="TextBox 3">
            <a:extLst>
              <a:ext uri="{FF2B5EF4-FFF2-40B4-BE49-F238E27FC236}">
                <a16:creationId xmlns:a16="http://schemas.microsoft.com/office/drawing/2014/main" id="{DA0FB38D-9E45-4DE0-9311-D6D1C43B2876}"/>
              </a:ext>
            </a:extLst>
          </p:cNvPr>
          <p:cNvSpPr txBox="1"/>
          <p:nvPr/>
        </p:nvSpPr>
        <p:spPr>
          <a:xfrm>
            <a:off x="4354523" y="2309812"/>
            <a:ext cx="7254865" cy="3959226"/>
          </a:xfrm>
          <a:prstGeom prst="rect">
            <a:avLst/>
          </a:prstGeom>
        </p:spPr>
        <p:txBody>
          <a:bodyPr vert="horz" wrap="square" lIns="0" tIns="0" rIns="0" bIns="0" rtlCol="0" anchor="t">
            <a:normAutofit/>
          </a:bodyPr>
          <a:lstStyle/>
          <a:p>
            <a:pPr defTabSz="932742">
              <a:spcBef>
                <a:spcPct val="20000"/>
              </a:spcBef>
              <a:spcAft>
                <a:spcPts val="800"/>
              </a:spcAft>
              <a:buSzPct val="90000"/>
              <a:defRPr/>
            </a:pPr>
            <a:r>
              <a:rPr kumimoji="0" lang="en-US" sz="2800" b="1" i="0" u="none" strike="noStrike" kern="1200" cap="none" spc="0" normalizeH="0" baseline="0" noProof="0">
                <a:ln>
                  <a:noFill/>
                </a:ln>
                <a:effectLst/>
                <a:uLnTx/>
                <a:uFillTx/>
                <a:latin typeface="+mn-lt"/>
                <a:ea typeface="+mn-ea"/>
                <a:cs typeface="Segoe UI" panose="020B0502040204020203" pitchFamily="34" charset="0"/>
              </a:rPr>
              <a:t>Retrieval Augmented Generation (RAG) </a:t>
            </a:r>
          </a:p>
          <a:p>
            <a:pPr defTabSz="932742">
              <a:spcBef>
                <a:spcPct val="20000"/>
              </a:spcBef>
              <a:spcAft>
                <a:spcPts val="800"/>
              </a:spcAft>
              <a:buSzPct val="90000"/>
              <a:defRPr/>
            </a:pPr>
            <a:endParaRPr lang="en-US" sz="2800" b="1" noProof="0">
              <a:cs typeface="Segoe UI" panose="020B0502040204020203" pitchFamily="34" charset="0"/>
            </a:endParaRPr>
          </a:p>
          <a:p>
            <a:pPr defTabSz="932742">
              <a:spcBef>
                <a:spcPct val="20000"/>
              </a:spcBef>
              <a:spcAft>
                <a:spcPts val="800"/>
              </a:spcAft>
              <a:buSzPct val="90000"/>
              <a:defRPr/>
            </a:pPr>
            <a:r>
              <a:rPr kumimoji="0" lang="en-US" sz="2800" b="0" i="0" u="none" strike="noStrike" kern="1200" cap="none" spc="0" normalizeH="0" baseline="0">
                <a:ln>
                  <a:noFill/>
                </a:ln>
                <a:effectLst/>
                <a:uLnTx/>
                <a:uFillTx/>
                <a:latin typeface="+mn-lt"/>
                <a:ea typeface="+mn-ea"/>
                <a:cs typeface="Segoe UI" panose="020B0502040204020203" pitchFamily="34" charset="0"/>
              </a:rPr>
              <a:t>I</a:t>
            </a:r>
            <a:r>
              <a:rPr kumimoji="0" lang="en-US" sz="2800" b="0" i="0" u="none" strike="noStrike" kern="1200" cap="none" spc="0" normalizeH="0" baseline="0" noProof="0" err="1">
                <a:ln>
                  <a:noFill/>
                </a:ln>
                <a:effectLst/>
                <a:uLnTx/>
                <a:uFillTx/>
                <a:latin typeface="+mn-lt"/>
                <a:ea typeface="+mn-ea"/>
                <a:cs typeface="Segoe UI" panose="020B0502040204020203" pitchFamily="34" charset="0"/>
              </a:rPr>
              <a:t>ntelligently</a:t>
            </a:r>
            <a:r>
              <a:rPr kumimoji="0" lang="en-US" sz="2800" b="0" i="0" u="none" strike="noStrike" kern="1200" cap="none" spc="0" normalizeH="0" baseline="0" noProof="0">
                <a:ln>
                  <a:noFill/>
                </a:ln>
                <a:effectLst/>
                <a:uLnTx/>
                <a:uFillTx/>
                <a:latin typeface="+mn-lt"/>
                <a:ea typeface="+mn-ea"/>
                <a:cs typeface="Segoe UI" panose="020B0502040204020203" pitchFamily="34" charset="0"/>
              </a:rPr>
              <a:t> retrieve a subset of data from data stores to provide specific, contextual knowledge to the large language model to support how it answers a user’s prompt.</a:t>
            </a:r>
          </a:p>
        </p:txBody>
      </p:sp>
    </p:spTree>
    <p:extLst>
      <p:ext uri="{BB962C8B-B14F-4D97-AF65-F5344CB8AC3E}">
        <p14:creationId xmlns:p14="http://schemas.microsoft.com/office/powerpoint/2010/main" val="20927050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D2C8AF-4227-413C-A201-3144BCB37FD7}"/>
              </a:ext>
            </a:extLst>
          </p:cNvPr>
          <p:cNvSpPr>
            <a:spLocks noGrp="1"/>
          </p:cNvSpPr>
          <p:nvPr>
            <p:ph type="title"/>
          </p:nvPr>
        </p:nvSpPr>
        <p:spPr>
          <a:xfrm>
            <a:off x="585216" y="2309812"/>
            <a:ext cx="3182027" cy="3959225"/>
          </a:xfrm>
        </p:spPr>
        <p:txBody>
          <a:bodyPr vert="horz" wrap="square" lIns="0" tIns="0" rIns="0" bIns="0" rtlCol="0" anchor="t">
            <a:normAutofit/>
          </a:bodyPr>
          <a:lstStyle/>
          <a:p>
            <a:r>
              <a:rPr lang="en-US" b="0" kern="1200" cap="none" spc="-50" baseline="0">
                <a:ln w="3175">
                  <a:noFill/>
                </a:ln>
                <a:effectLst/>
                <a:latin typeface="+mj-lt"/>
                <a:ea typeface="+mn-ea"/>
                <a:cs typeface="Segoe UI" pitchFamily="34" charset="0"/>
              </a:rPr>
              <a:t>What are embeddings?</a:t>
            </a:r>
          </a:p>
        </p:txBody>
      </p:sp>
      <p:sp>
        <p:nvSpPr>
          <p:cNvPr id="4" name="TextBox 3">
            <a:extLst>
              <a:ext uri="{FF2B5EF4-FFF2-40B4-BE49-F238E27FC236}">
                <a16:creationId xmlns:a16="http://schemas.microsoft.com/office/drawing/2014/main" id="{DA0FB38D-9E45-4DE0-9311-D6D1C43B2876}"/>
              </a:ext>
            </a:extLst>
          </p:cNvPr>
          <p:cNvSpPr txBox="1"/>
          <p:nvPr/>
        </p:nvSpPr>
        <p:spPr>
          <a:xfrm>
            <a:off x="4354523" y="2309812"/>
            <a:ext cx="7254865" cy="3959226"/>
          </a:xfrm>
          <a:prstGeom prst="rect">
            <a:avLst/>
          </a:prstGeom>
        </p:spPr>
        <p:txBody>
          <a:bodyPr vert="horz" wrap="square" lIns="0" tIns="0" rIns="0" bIns="0" rtlCol="0" anchor="t">
            <a:normAutofit/>
          </a:bodyPr>
          <a:lstStyle/>
          <a:p>
            <a:pPr defTabSz="932742">
              <a:lnSpc>
                <a:spcPct val="90000"/>
              </a:lnSpc>
              <a:spcBef>
                <a:spcPct val="20000"/>
              </a:spcBef>
              <a:spcAft>
                <a:spcPts val="800"/>
              </a:spcAft>
              <a:buSzPct val="90000"/>
              <a:defRPr/>
            </a:pPr>
            <a:r>
              <a:rPr lang="en-US" b="0" i="0" kern="1200" spc="0" baseline="0">
                <a:effectLst/>
                <a:latin typeface="+mn-lt"/>
                <a:ea typeface="+mn-ea"/>
                <a:cs typeface="Segoe UI" panose="020B0502040204020203" pitchFamily="34" charset="0"/>
              </a:rPr>
              <a:t>Embeddings are a technique for representing words or data as vectors in a high-dimensional space, allowing us to measure their relatedness.</a:t>
            </a:r>
          </a:p>
          <a:p>
            <a:pPr defTabSz="932742">
              <a:lnSpc>
                <a:spcPct val="90000"/>
              </a:lnSpc>
              <a:spcBef>
                <a:spcPct val="20000"/>
              </a:spcBef>
              <a:spcAft>
                <a:spcPts val="800"/>
              </a:spcAft>
              <a:buSzPct val="90000"/>
              <a:defRPr/>
            </a:pPr>
            <a:endParaRPr lang="en-US" kern="1200" spc="0" baseline="0">
              <a:latin typeface="+mn-lt"/>
              <a:ea typeface="+mn-ea"/>
              <a:cs typeface="Segoe UI" panose="020B0502040204020203" pitchFamily="34" charset="0"/>
            </a:endParaRPr>
          </a:p>
          <a:p>
            <a:pPr defTabSz="932742">
              <a:lnSpc>
                <a:spcPct val="90000"/>
              </a:lnSpc>
              <a:spcBef>
                <a:spcPct val="20000"/>
              </a:spcBef>
              <a:spcAft>
                <a:spcPts val="800"/>
              </a:spcAft>
              <a:buSzPct val="90000"/>
              <a:defRPr/>
            </a:pPr>
            <a:r>
              <a:rPr lang="en-US" b="0" i="0" kern="1200" spc="0" baseline="0">
                <a:effectLst/>
                <a:latin typeface="+mn-lt"/>
                <a:ea typeface="+mn-ea"/>
                <a:cs typeface="Segoe UI" panose="020B0502040204020203" pitchFamily="34" charset="0"/>
              </a:rPr>
              <a:t>In AI models, embeddings help computers understand the meaning and context of words or data. To use embeddings, the text is transformed into vectors, and a search query is converted into its vector representation to find similar vectors. This process resembles searching on a search engine, providing ranked matches based on similarity.</a:t>
            </a:r>
          </a:p>
          <a:p>
            <a:pPr defTabSz="932742">
              <a:lnSpc>
                <a:spcPct val="90000"/>
              </a:lnSpc>
              <a:spcBef>
                <a:spcPct val="20000"/>
              </a:spcBef>
              <a:spcAft>
                <a:spcPts val="800"/>
              </a:spcAft>
              <a:buSzPct val="90000"/>
              <a:defRPr/>
            </a:pPr>
            <a:endParaRPr lang="en-US" kern="1200" spc="0" baseline="0">
              <a:latin typeface="+mn-lt"/>
              <a:ea typeface="+mn-ea"/>
              <a:cs typeface="Segoe UI" panose="020B0502040204020203" pitchFamily="34" charset="0"/>
            </a:endParaRPr>
          </a:p>
          <a:p>
            <a:pPr defTabSz="932742">
              <a:lnSpc>
                <a:spcPct val="90000"/>
              </a:lnSpc>
              <a:spcBef>
                <a:spcPct val="20000"/>
              </a:spcBef>
              <a:spcAft>
                <a:spcPts val="800"/>
              </a:spcAft>
              <a:buSzPct val="90000"/>
              <a:defRPr/>
            </a:pPr>
            <a:r>
              <a:rPr lang="en-US" b="0" i="0" kern="1200" spc="0" baseline="0">
                <a:effectLst/>
                <a:latin typeface="+mn-lt"/>
                <a:ea typeface="+mn-ea"/>
                <a:cs typeface="Segoe UI" panose="020B0502040204020203" pitchFamily="34" charset="0"/>
              </a:rPr>
              <a:t>Azure OpenAI embeddings utilize cosine similarity, measuring the angle between vectors in a multi-dimensional space, even when documents are far apart by Euclidean distance.</a:t>
            </a:r>
            <a:endParaRPr kumimoji="0" lang="en-US" b="0" i="0" u="none" strike="noStrike" kern="1200" cap="none" spc="0" normalizeH="0" baseline="0" noProof="0">
              <a:ln>
                <a:noFill/>
              </a:ln>
              <a:effectLst/>
              <a:uLnTx/>
              <a:uFillTx/>
              <a:latin typeface="+mn-lt"/>
              <a:ea typeface="+mn-ea"/>
              <a:cs typeface="Segoe UI" panose="020B0502040204020203" pitchFamily="34" charset="0"/>
            </a:endParaRPr>
          </a:p>
        </p:txBody>
      </p:sp>
    </p:spTree>
    <p:extLst>
      <p:ext uri="{BB962C8B-B14F-4D97-AF65-F5344CB8AC3E}">
        <p14:creationId xmlns:p14="http://schemas.microsoft.com/office/powerpoint/2010/main" val="14423865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a:t>Scenario</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390" y="1434370"/>
            <a:ext cx="11018520" cy="3619452"/>
          </a:xfrm>
        </p:spPr>
        <p:txBody>
          <a:bodyPr/>
          <a:lstStyle/>
          <a:p>
            <a:r>
              <a:rPr lang="en-US"/>
              <a:t>The scenario centers around a consumer retail "Intelligent Agent" that allows users to ask questions on vectorized product, customer and sales order data stored in a database. The data in this solution is the Cosmic Works sample for Azure Cosmos DB. This data is an adapted subset of the Adventure Works 2017 dataset for a retail Bike Shop that sells bicycles, biking accessories, components and clothing.</a:t>
            </a:r>
          </a:p>
          <a:p>
            <a:endParaRPr lang="en-US"/>
          </a:p>
          <a:p>
            <a:r>
              <a:rPr lang="en-US"/>
              <a:t>BUT you can bring your own data instead.</a:t>
            </a:r>
          </a:p>
        </p:txBody>
      </p:sp>
    </p:spTree>
    <p:extLst>
      <p:ext uri="{BB962C8B-B14F-4D97-AF65-F5344CB8AC3E}">
        <p14:creationId xmlns:p14="http://schemas.microsoft.com/office/powerpoint/2010/main" val="16414012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a:ln w="3175">
                  <a:noFill/>
                </a:ln>
                <a:latin typeface="+mj-lt"/>
                <a:cs typeface="Segoe UI" panose="020B0502040204020203" pitchFamily="34" charset="0"/>
              </a:rPr>
              <a:t>Reference Architecture</a:t>
            </a:r>
          </a:p>
        </p:txBody>
      </p:sp>
      <p:pic>
        <p:nvPicPr>
          <p:cNvPr id="4" name="Picture 3">
            <a:extLst>
              <a:ext uri="{FF2B5EF4-FFF2-40B4-BE49-F238E27FC236}">
                <a16:creationId xmlns:a16="http://schemas.microsoft.com/office/drawing/2014/main" id="{2D54CF9C-F77C-8CBD-22E4-E539D7D20AAE}"/>
              </a:ext>
            </a:extLst>
          </p:cNvPr>
          <p:cNvPicPr>
            <a:picLocks noChangeAspect="1"/>
          </p:cNvPicPr>
          <p:nvPr/>
        </p:nvPicPr>
        <p:blipFill>
          <a:blip r:embed="rId3"/>
          <a:stretch>
            <a:fillRect/>
          </a:stretch>
        </p:blipFill>
        <p:spPr>
          <a:xfrm>
            <a:off x="1681250" y="821064"/>
            <a:ext cx="9088118" cy="5677692"/>
          </a:xfrm>
          <a:prstGeom prst="rect">
            <a:avLst/>
          </a:prstGeom>
        </p:spPr>
      </p:pic>
    </p:spTree>
    <p:extLst>
      <p:ext uri="{BB962C8B-B14F-4D97-AF65-F5344CB8AC3E}">
        <p14:creationId xmlns:p14="http://schemas.microsoft.com/office/powerpoint/2010/main" val="12020729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FF08-7FB8-1DB3-26BD-99845E528C91}"/>
              </a:ext>
            </a:extLst>
          </p:cNvPr>
          <p:cNvSpPr>
            <a:spLocks noGrp="1"/>
          </p:cNvSpPr>
          <p:nvPr>
            <p:ph type="title"/>
          </p:nvPr>
        </p:nvSpPr>
        <p:spPr>
          <a:xfrm>
            <a:off x="588263" y="2425541"/>
            <a:ext cx="4167887" cy="1107996"/>
          </a:xfrm>
        </p:spPr>
        <p:txBody>
          <a:bodyPr wrap="square" anchor="b">
            <a:normAutofit/>
          </a:bodyPr>
          <a:lstStyle/>
          <a:p>
            <a:r>
              <a:rPr lang="en-US"/>
              <a:t>Where to Start</a:t>
            </a:r>
          </a:p>
        </p:txBody>
      </p:sp>
      <p:sp>
        <p:nvSpPr>
          <p:cNvPr id="3" name="Text Placeholder 2">
            <a:extLst>
              <a:ext uri="{FF2B5EF4-FFF2-40B4-BE49-F238E27FC236}">
                <a16:creationId xmlns:a16="http://schemas.microsoft.com/office/drawing/2014/main" id="{0D1683A7-79D5-AE22-B6F3-D9F56504CBAE}"/>
              </a:ext>
            </a:extLst>
          </p:cNvPr>
          <p:cNvSpPr>
            <a:spLocks noGrp="1"/>
          </p:cNvSpPr>
          <p:nvPr>
            <p:ph type="body" sz="quarter" idx="12"/>
          </p:nvPr>
        </p:nvSpPr>
        <p:spPr>
          <a:xfrm>
            <a:off x="582042" y="3962400"/>
            <a:ext cx="4164583" cy="338554"/>
          </a:xfrm>
        </p:spPr>
        <p:txBody>
          <a:bodyPr wrap="square">
            <a:normAutofit/>
          </a:bodyPr>
          <a:lstStyle/>
          <a:p>
            <a:pPr>
              <a:lnSpc>
                <a:spcPct val="90000"/>
              </a:lnSpc>
              <a:spcAft>
                <a:spcPts val="600"/>
              </a:spcAft>
            </a:pPr>
            <a:r>
              <a:rPr lang="en-US" sz="1700">
                <a:hlinkClick r:id="rId3"/>
              </a:rPr>
              <a:t>github.com/Azure/Build-Modern-AI-Apps</a:t>
            </a:r>
            <a:r>
              <a:rPr lang="en-US" sz="1700"/>
              <a:t> </a:t>
            </a:r>
          </a:p>
        </p:txBody>
      </p:sp>
    </p:spTree>
    <p:extLst>
      <p:ext uri="{BB962C8B-B14F-4D97-AF65-F5344CB8AC3E}">
        <p14:creationId xmlns:p14="http://schemas.microsoft.com/office/powerpoint/2010/main" val="110144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93424F-7E82-DE58-67E8-E68B289D7046}"/>
              </a:ext>
            </a:extLst>
          </p:cNvPr>
          <p:cNvSpPr>
            <a:spLocks noGrp="1"/>
          </p:cNvSpPr>
          <p:nvPr>
            <p:ph type="title"/>
          </p:nvPr>
        </p:nvSpPr>
        <p:spPr/>
        <p:txBody>
          <a:bodyPr/>
          <a:lstStyle/>
          <a:p>
            <a:r>
              <a:rPr lang="en-US"/>
              <a:t>Sample PowerShell install command</a:t>
            </a:r>
          </a:p>
        </p:txBody>
      </p:sp>
      <p:sp>
        <p:nvSpPr>
          <p:cNvPr id="5" name="Content Placeholder 4">
            <a:extLst>
              <a:ext uri="{FF2B5EF4-FFF2-40B4-BE49-F238E27FC236}">
                <a16:creationId xmlns:a16="http://schemas.microsoft.com/office/drawing/2014/main" id="{68559F30-17C5-6831-45A0-C129BE138A43}"/>
              </a:ext>
            </a:extLst>
          </p:cNvPr>
          <p:cNvSpPr>
            <a:spLocks noGrp="1"/>
          </p:cNvSpPr>
          <p:nvPr>
            <p:ph sz="quarter" idx="10"/>
          </p:nvPr>
        </p:nvSpPr>
        <p:spPr>
          <a:xfrm>
            <a:off x="584200" y="1435100"/>
            <a:ext cx="11018838" cy="1465016"/>
          </a:xfrm>
        </p:spPr>
        <p:txBody>
          <a:bodyPr/>
          <a:lstStyle/>
          <a:p>
            <a:pPr marL="0" indent="0">
              <a:buNone/>
            </a:pPr>
            <a:r>
              <a:rPr lang="en-US" dirty="0">
                <a:latin typeface="Consolas" panose="020B0609020204030204" pitchFamily="49" charset="0"/>
              </a:rPr>
              <a:t>./scripts/Unified-Deploy.ps1 -</a:t>
            </a:r>
            <a:r>
              <a:rPr lang="en-US" dirty="0" err="1">
                <a:latin typeface="Consolas" panose="020B0609020204030204" pitchFamily="49" charset="0"/>
              </a:rPr>
              <a:t>resourceGroup</a:t>
            </a:r>
            <a:r>
              <a:rPr lang="en-US" dirty="0">
                <a:latin typeface="Consolas" panose="020B0609020204030204" pitchFamily="49" charset="0"/>
              </a:rPr>
              <a:t> &lt;</a:t>
            </a:r>
            <a:r>
              <a:rPr lang="en-US" dirty="0" err="1">
                <a:latin typeface="Consolas" panose="020B0609020204030204" pitchFamily="49" charset="0"/>
              </a:rPr>
              <a:t>rg</a:t>
            </a:r>
            <a:r>
              <a:rPr lang="en-US" dirty="0">
                <a:latin typeface="Consolas" panose="020B0609020204030204" pitchFamily="49" charset="0"/>
              </a:rPr>
              <a:t>&gt; `</a:t>
            </a:r>
          </a:p>
          <a:p>
            <a:pPr marL="0" indent="0">
              <a:buNone/>
            </a:pPr>
            <a:r>
              <a:rPr lang="en-US" dirty="0">
                <a:latin typeface="Consolas" panose="020B0609020204030204" pitchFamily="49" charset="0"/>
              </a:rPr>
              <a:t>    -location &lt;location&gt; `</a:t>
            </a:r>
          </a:p>
          <a:p>
            <a:pPr marL="0" indent="0">
              <a:buNone/>
            </a:pPr>
            <a:r>
              <a:rPr lang="en-US" dirty="0">
                <a:latin typeface="Consolas" panose="020B0609020204030204" pitchFamily="49" charset="0"/>
              </a:rPr>
              <a:t>    -subscription &lt;subscription id&gt; `</a:t>
            </a:r>
          </a:p>
        </p:txBody>
      </p:sp>
      <p:sp>
        <p:nvSpPr>
          <p:cNvPr id="7" name="Content Placeholder 4">
            <a:extLst>
              <a:ext uri="{FF2B5EF4-FFF2-40B4-BE49-F238E27FC236}">
                <a16:creationId xmlns:a16="http://schemas.microsoft.com/office/drawing/2014/main" id="{4C3F7729-EFF9-FDAE-A838-B79473B6E1B8}"/>
              </a:ext>
            </a:extLst>
          </p:cNvPr>
          <p:cNvSpPr txBox="1">
            <a:spLocks/>
          </p:cNvSpPr>
          <p:nvPr/>
        </p:nvSpPr>
        <p:spPr>
          <a:xfrm>
            <a:off x="1364343" y="4142756"/>
            <a:ext cx="9686273" cy="9479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latin typeface="Consolas" panose="020B0609020204030204" pitchFamily="49" charset="0"/>
              </a:rPr>
              <a:t>-</a:t>
            </a:r>
            <a:r>
              <a:rPr lang="en-US" dirty="0" err="1">
                <a:latin typeface="Consolas" panose="020B0609020204030204" pitchFamily="49" charset="0"/>
              </a:rPr>
              <a:t>openAiEmbeddingsDeployment</a:t>
            </a:r>
            <a:r>
              <a:rPr lang="en-US" dirty="0">
                <a:latin typeface="Consolas" panose="020B0609020204030204" pitchFamily="49" charset="0"/>
              </a:rPr>
              <a:t> &lt;embeddings model&gt; `</a:t>
            </a:r>
          </a:p>
          <a:p>
            <a:pPr marL="0" indent="0">
              <a:buFont typeface="Wingdings" panose="05000000000000000000" pitchFamily="2" charset="2"/>
              <a:buNone/>
            </a:pPr>
            <a:r>
              <a:rPr lang="en-US" dirty="0">
                <a:latin typeface="Consolas" panose="020B0609020204030204" pitchFamily="49" charset="0"/>
              </a:rPr>
              <a:t>-</a:t>
            </a:r>
            <a:r>
              <a:rPr lang="en-US" dirty="0" err="1">
                <a:latin typeface="Consolas" panose="020B0609020204030204" pitchFamily="49" charset="0"/>
              </a:rPr>
              <a:t>deployAks</a:t>
            </a:r>
            <a:r>
              <a:rPr lang="en-US" dirty="0">
                <a:latin typeface="Consolas" panose="020B0609020204030204" pitchFamily="49" charset="0"/>
              </a:rPr>
              <a:t> 1</a:t>
            </a:r>
          </a:p>
        </p:txBody>
      </p:sp>
      <p:sp>
        <p:nvSpPr>
          <p:cNvPr id="9" name="TextBox 8">
            <a:extLst>
              <a:ext uri="{FF2B5EF4-FFF2-40B4-BE49-F238E27FC236}">
                <a16:creationId xmlns:a16="http://schemas.microsoft.com/office/drawing/2014/main" id="{7A8276C3-5837-1EBD-3D14-73DEBC0D8697}"/>
              </a:ext>
            </a:extLst>
          </p:cNvPr>
          <p:cNvSpPr txBox="1"/>
          <p:nvPr/>
        </p:nvSpPr>
        <p:spPr>
          <a:xfrm>
            <a:off x="494260" y="2810099"/>
            <a:ext cx="11018520" cy="1815882"/>
          </a:xfrm>
          <a:prstGeom prst="rect">
            <a:avLst/>
          </a:prstGeom>
          <a:noFill/>
        </p:spPr>
        <p:txBody>
          <a:bodyPr wrap="square">
            <a:spAutoFit/>
          </a:bodyPr>
          <a:lstStyle/>
          <a:p>
            <a:pPr marL="0" indent="0">
              <a:buNone/>
            </a:pPr>
            <a:r>
              <a:rPr lang="en-US" sz="2800" dirty="0">
                <a:latin typeface="Consolas" panose="020B0609020204030204" pitchFamily="49" charset="0"/>
              </a:rPr>
              <a:t>    -</a:t>
            </a:r>
            <a:r>
              <a:rPr lang="en-US" sz="2800" dirty="0" err="1">
                <a:latin typeface="Consolas" panose="020B0609020204030204" pitchFamily="49" charset="0"/>
              </a:rPr>
              <a:t>openAiName</a:t>
            </a:r>
            <a:r>
              <a:rPr lang="en-US" sz="2800" dirty="0">
                <a:latin typeface="Consolas" panose="020B0609020204030204" pitchFamily="49" charset="0"/>
              </a:rPr>
              <a:t> &lt;open ai account&gt; `</a:t>
            </a:r>
          </a:p>
          <a:p>
            <a:pPr marL="0" indent="0">
              <a:buNone/>
            </a:pPr>
            <a:r>
              <a:rPr lang="en-US" sz="2800" dirty="0">
                <a:latin typeface="Consolas" panose="020B0609020204030204" pitchFamily="49" charset="0"/>
              </a:rPr>
              <a:t>    -</a:t>
            </a:r>
            <a:r>
              <a:rPr lang="en-US" sz="2800" dirty="0" err="1">
                <a:latin typeface="Consolas" panose="020B0609020204030204" pitchFamily="49" charset="0"/>
              </a:rPr>
              <a:t>openAiRg</a:t>
            </a:r>
            <a:r>
              <a:rPr lang="en-US" sz="2800" dirty="0">
                <a:latin typeface="Consolas" panose="020B0609020204030204" pitchFamily="49" charset="0"/>
              </a:rPr>
              <a:t> &lt;open ai resource group&gt; `</a:t>
            </a:r>
          </a:p>
          <a:p>
            <a:pPr marL="0" indent="0">
              <a:buNone/>
            </a:pPr>
            <a:r>
              <a:rPr lang="en-US" sz="2800" dirty="0">
                <a:latin typeface="Consolas" panose="020B0609020204030204" pitchFamily="49" charset="0"/>
              </a:rPr>
              <a:t>    -</a:t>
            </a:r>
            <a:r>
              <a:rPr lang="en-US" sz="2800" dirty="0" err="1">
                <a:latin typeface="Consolas" panose="020B0609020204030204" pitchFamily="49" charset="0"/>
              </a:rPr>
              <a:t>openAiCompletionsDeployment</a:t>
            </a:r>
            <a:r>
              <a:rPr lang="en-US" sz="2800" dirty="0">
                <a:latin typeface="Consolas" panose="020B0609020204030204" pitchFamily="49" charset="0"/>
              </a:rPr>
              <a:t> &lt;completions model&gt; `</a:t>
            </a:r>
          </a:p>
          <a:p>
            <a:pPr marL="0" indent="0">
              <a:buNone/>
            </a:pPr>
            <a:r>
              <a:rPr lang="en-US" sz="2800" dirty="0">
                <a:latin typeface="Consolas" panose="020B0609020204030204" pitchFamily="49" charset="0"/>
              </a:rPr>
              <a:t>    -</a:t>
            </a:r>
            <a:r>
              <a:rPr lang="en-US" sz="2800" dirty="0" err="1">
                <a:latin typeface="Consolas" panose="020B0609020204030204" pitchFamily="49" charset="0"/>
              </a:rPr>
              <a:t>openAiEmbeddingsDeployment</a:t>
            </a:r>
            <a:r>
              <a:rPr lang="en-US" sz="2800" dirty="0">
                <a:latin typeface="Consolas" panose="020B0609020204030204" pitchFamily="49" charset="0"/>
              </a:rPr>
              <a:t> &lt;embeddings model&gt;</a:t>
            </a:r>
            <a:endParaRPr lang="en-US" sz="2800" dirty="0"/>
          </a:p>
        </p:txBody>
      </p:sp>
    </p:spTree>
    <p:extLst>
      <p:ext uri="{BB962C8B-B14F-4D97-AF65-F5344CB8AC3E}">
        <p14:creationId xmlns:p14="http://schemas.microsoft.com/office/powerpoint/2010/main" val="1014735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BC5DC4F-F1DD-4FEC-B83F-1ECF2A7CBFB7}"/>
              </a:ext>
            </a:extLst>
          </p:cNvPr>
          <p:cNvSpPr>
            <a:spLocks noGrp="1"/>
          </p:cNvSpPr>
          <p:nvPr>
            <p:ph type="title"/>
          </p:nvPr>
        </p:nvSpPr>
        <p:spPr>
          <a:xfrm>
            <a:off x="585216" y="3033223"/>
            <a:ext cx="9144000" cy="498598"/>
          </a:xfrm>
        </p:spPr>
        <p:txBody>
          <a:bodyPr wrap="square" anchor="b">
            <a:normAutofit/>
          </a:bodyPr>
          <a:lstStyle/>
          <a:p>
            <a:r>
              <a:rPr lang="en-US"/>
              <a:t>What gets deployed</a:t>
            </a:r>
          </a:p>
        </p:txBody>
      </p:sp>
      <p:sp>
        <p:nvSpPr>
          <p:cNvPr id="17" name="Text Placeholder 2">
            <a:extLst>
              <a:ext uri="{FF2B5EF4-FFF2-40B4-BE49-F238E27FC236}">
                <a16:creationId xmlns:a16="http://schemas.microsoft.com/office/drawing/2014/main" id="{48543E80-3996-3DAF-9BEA-B82B5B554FDC}"/>
              </a:ext>
            </a:extLst>
          </p:cNvPr>
          <p:cNvSpPr>
            <a:spLocks noGrp="1"/>
          </p:cNvSpPr>
          <p:nvPr>
            <p:ph type="body" sz="quarter" idx="12"/>
          </p:nvPr>
        </p:nvSpPr>
        <p:spPr>
          <a:xfrm>
            <a:off x="585216" y="3977319"/>
            <a:ext cx="9144000" cy="338554"/>
          </a:xfrm>
        </p:spPr>
        <p:txBody>
          <a:bodyPr/>
          <a:lstStyle/>
          <a:p>
            <a:endParaRPr lang="en-US"/>
          </a:p>
        </p:txBody>
      </p:sp>
    </p:spTree>
    <p:extLst>
      <p:ext uri="{BB962C8B-B14F-4D97-AF65-F5344CB8AC3E}">
        <p14:creationId xmlns:p14="http://schemas.microsoft.com/office/powerpoint/2010/main" val="308091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6|15.3|8.4"/>
</p:tagLst>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D1157EB0-1AB2-459D-92B4-E00E8DCC06DF}">
  <ds:schemaRefs>
    <ds:schemaRef ds:uri="230e9df3-be65-4c73-a93b-d1236ebd677e"/>
    <ds:schemaRef ds:uri="4343a8c8-d2d9-429e-8dd3-28f02b2ba4f5"/>
    <ds:schemaRef ds:uri="675661ce-a921-4ef4-be83-dd19f3c4cc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1696345-23F8-4CDB-8A31-BEF0BEB16805}">
  <ds:schemaRefs>
    <ds:schemaRef ds:uri="http://schemas.microsoft.com/sharepoint/v3/contenttype/forms"/>
  </ds:schemaRefs>
</ds:datastoreItem>
</file>

<file path=customXml/itemProps3.xml><?xml version="1.0" encoding="utf-8"?>
<ds:datastoreItem xmlns:ds="http://schemas.openxmlformats.org/officeDocument/2006/customXml" ds:itemID="{0A9086BA-F6B1-41F0-8458-5D968EBBF04E}">
  <ds:schemaRefs>
    <ds:schemaRef ds:uri="http://schemas.openxmlformats.org/package/2006/metadata/core-properties"/>
    <ds:schemaRef ds:uri="http://schemas.microsoft.com/sharepoint/v3"/>
    <ds:schemaRef ds:uri="675661ce-a921-4ef4-be83-dd19f3c4cc86"/>
    <ds:schemaRef ds:uri="http://purl.org/dc/elements/1.1/"/>
    <ds:schemaRef ds:uri="http://purl.org/dc/dcmitype/"/>
    <ds:schemaRef ds:uri="http://schemas.microsoft.com/office/infopath/2007/PartnerControls"/>
    <ds:schemaRef ds:uri="230e9df3-be65-4c73-a93b-d1236ebd677e"/>
    <ds:schemaRef ds:uri="http://schemas.microsoft.com/office/2006/documentManagement/types"/>
    <ds:schemaRef ds:uri="4343a8c8-d2d9-429e-8dd3-28f02b2ba4f5"/>
    <ds:schemaRef ds:uri="http://schemas.microsoft.com/office/2006/metadata/properties"/>
    <ds:schemaRef ds:uri="http://www.w3.org/XML/1998/namespace"/>
    <ds:schemaRef ds:uri="http://purl.org/dc/te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2837</Words>
  <Application>Microsoft Office PowerPoint</Application>
  <PresentationFormat>Widescreen</PresentationFormat>
  <Paragraphs>212</Paragraphs>
  <Slides>15</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-apple-system</vt:lpstr>
      <vt:lpstr>Aptos</vt:lpstr>
      <vt:lpstr>Arial</vt:lpstr>
      <vt:lpstr>Calibri</vt:lpstr>
      <vt:lpstr>Consolas</vt:lpstr>
      <vt:lpstr>Segoe UI</vt:lpstr>
      <vt:lpstr>Segoe UI Semibold</vt:lpstr>
      <vt:lpstr>Segoe UI Semilight</vt:lpstr>
      <vt:lpstr>Söhne</vt:lpstr>
      <vt:lpstr>Wingdings</vt:lpstr>
      <vt:lpstr>Black Template</vt:lpstr>
      <vt:lpstr>Build &amp; Modernize AI Applications</vt:lpstr>
      <vt:lpstr>Data Copilot</vt:lpstr>
      <vt:lpstr>RAG Pattern</vt:lpstr>
      <vt:lpstr>What are embeddings?</vt:lpstr>
      <vt:lpstr>Scenario</vt:lpstr>
      <vt:lpstr>PowerPoint Presentation</vt:lpstr>
      <vt:lpstr>Where to Start</vt:lpstr>
      <vt:lpstr>Sample PowerShell install command</vt:lpstr>
      <vt:lpstr>What gets deployed</vt:lpstr>
      <vt:lpstr>Meet the lightweight Kernel of Semantic Kernel.</vt:lpstr>
      <vt:lpstr>Key Concepts</vt:lpstr>
      <vt:lpstr>Application Flow</vt:lpstr>
      <vt:lpstr>Tour the User Experience Live code walk through</vt:lpstr>
      <vt:lpstr>Additional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Mark Brown</cp:lastModifiedBy>
  <cp:revision>1</cp:revision>
  <dcterms:created xsi:type="dcterms:W3CDTF">2019-08-27T17:49:26Z</dcterms:created>
  <dcterms:modified xsi:type="dcterms:W3CDTF">2023-11-03T21:21:57Z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0x01010400D6C630B219561145AE69A9D997B3A8B9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MediaServiceImageTags">
    <vt:lpwstr/>
  </property>
</Properties>
</file>