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6"/>
  </p:notesMasterIdLst>
  <p:handoutMasterIdLst>
    <p:handoutMasterId r:id="rId57"/>
  </p:handoutMasterIdLst>
  <p:sldIdLst>
    <p:sldId id="1805" r:id="rId5"/>
    <p:sldId id="1720" r:id="rId6"/>
    <p:sldId id="1812" r:id="rId7"/>
    <p:sldId id="578" r:id="rId8"/>
    <p:sldId id="1531" r:id="rId9"/>
    <p:sldId id="1849" r:id="rId10"/>
    <p:sldId id="1860" r:id="rId11"/>
    <p:sldId id="1904" r:id="rId12"/>
    <p:sldId id="1864" r:id="rId13"/>
    <p:sldId id="1850" r:id="rId14"/>
    <p:sldId id="1861" r:id="rId15"/>
    <p:sldId id="1905" r:id="rId16"/>
    <p:sldId id="1906" r:id="rId17"/>
    <p:sldId id="1907" r:id="rId18"/>
    <p:sldId id="1908" r:id="rId19"/>
    <p:sldId id="1909" r:id="rId20"/>
    <p:sldId id="1870" r:id="rId21"/>
    <p:sldId id="1854" r:id="rId22"/>
    <p:sldId id="1871" r:id="rId23"/>
    <p:sldId id="1911" r:id="rId24"/>
    <p:sldId id="1910" r:id="rId25"/>
    <p:sldId id="573" r:id="rId26"/>
    <p:sldId id="1855" r:id="rId27"/>
    <p:sldId id="1873" r:id="rId28"/>
    <p:sldId id="1912" r:id="rId29"/>
    <p:sldId id="1874" r:id="rId30"/>
    <p:sldId id="1851" r:id="rId31"/>
    <p:sldId id="1875" r:id="rId32"/>
    <p:sldId id="1876" r:id="rId33"/>
    <p:sldId id="1903" r:id="rId34"/>
    <p:sldId id="1915" r:id="rId35"/>
    <p:sldId id="1895" r:id="rId36"/>
    <p:sldId id="1896" r:id="rId37"/>
    <p:sldId id="1897" r:id="rId38"/>
    <p:sldId id="1898" r:id="rId39"/>
    <p:sldId id="1877" r:id="rId40"/>
    <p:sldId id="1852" r:id="rId41"/>
    <p:sldId id="1916" r:id="rId42"/>
    <p:sldId id="1913" r:id="rId43"/>
    <p:sldId id="1878" r:id="rId44"/>
    <p:sldId id="1890" r:id="rId45"/>
    <p:sldId id="1891" r:id="rId46"/>
    <p:sldId id="1892" r:id="rId47"/>
    <p:sldId id="1893" r:id="rId48"/>
    <p:sldId id="1894" r:id="rId49"/>
    <p:sldId id="1914" r:id="rId50"/>
    <p:sldId id="1857" r:id="rId51"/>
    <p:sldId id="1900" r:id="rId52"/>
    <p:sldId id="1813" r:id="rId53"/>
    <p:sldId id="1814" r:id="rId54"/>
    <p:sldId id="1902" r:id="rId5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A073DAE3-B461-442F-A3D3-6642BD875E45}">
          <p14:sldIdLst>
            <p14:sldId id="1805"/>
            <p14:sldId id="1720"/>
            <p14:sldId id="1812"/>
          </p14:sldIdLst>
        </p14:section>
        <p14:section name="Overview" id="{1073AC8F-CBE0-4B19-99F8-135D193922DF}">
          <p14:sldIdLst>
            <p14:sldId id="578"/>
          </p14:sldIdLst>
        </p14:section>
        <p14:section name="Why global apps?" id="{4B006600-AAFC-45A5-AFF0-0E71EF07E82B}">
          <p14:sldIdLst>
            <p14:sldId id="1531"/>
            <p14:sldId id="1849"/>
            <p14:sldId id="1860"/>
          </p14:sldIdLst>
        </p14:section>
        <p14:section name="CAP &amp; PACELC" id="{6CD02C90-14C8-4B3C-BC7D-32FE5A16884D}">
          <p14:sldIdLst>
            <p14:sldId id="1904"/>
            <p14:sldId id="1864"/>
            <p14:sldId id="1850"/>
            <p14:sldId id="1861"/>
            <p14:sldId id="1905"/>
            <p14:sldId id="1906"/>
            <p14:sldId id="1907"/>
            <p14:sldId id="1908"/>
          </p14:sldIdLst>
        </p14:section>
        <p14:section name="Latency" id="{0FB9BB50-2C65-40B8-83C2-56F825673AB9}">
          <p14:sldIdLst>
            <p14:sldId id="1909"/>
            <p14:sldId id="1870"/>
            <p14:sldId id="1854"/>
            <p14:sldId id="1871"/>
          </p14:sldIdLst>
        </p14:section>
        <p14:section name="Consistency" id="{8B956364-6244-4DA3-BB08-F82C0A134734}">
          <p14:sldIdLst>
            <p14:sldId id="1911"/>
            <p14:sldId id="1910"/>
            <p14:sldId id="573"/>
            <p14:sldId id="1855"/>
            <p14:sldId id="1873"/>
          </p14:sldIdLst>
        </p14:section>
        <p14:section name="Availability" id="{6094AA00-1D0E-4B99-AB5D-BFECBE651896}">
          <p14:sldIdLst>
            <p14:sldId id="1912"/>
            <p14:sldId id="1874"/>
            <p14:sldId id="1851"/>
            <p14:sldId id="1875"/>
            <p14:sldId id="1876"/>
          </p14:sldIdLst>
        </p14:section>
        <p14:section name="Introducing Multi-Master" id="{E08B50A9-83E1-494C-8AC0-874EB8C827C4}">
          <p14:sldIdLst>
            <p14:sldId id="1903"/>
            <p14:sldId id="1915"/>
            <p14:sldId id="1895"/>
            <p14:sldId id="1896"/>
            <p14:sldId id="1897"/>
            <p14:sldId id="1898"/>
            <p14:sldId id="1877"/>
            <p14:sldId id="1852"/>
            <p14:sldId id="1916"/>
          </p14:sldIdLst>
        </p14:section>
        <p14:section name="Conflict Resolution" id="{F21DAD20-6DFF-4F99-B683-05B053F3865C}">
          <p14:sldIdLst>
            <p14:sldId id="1913"/>
            <p14:sldId id="1878"/>
            <p14:sldId id="1890"/>
            <p14:sldId id="1891"/>
            <p14:sldId id="1892"/>
            <p14:sldId id="1893"/>
            <p14:sldId id="1894"/>
          </p14:sldIdLst>
        </p14:section>
        <p14:section name="Custom Synchronization" id="{EC1F10B7-FC19-4BD8-9E0D-B973DC0C5ABD}">
          <p14:sldIdLst>
            <p14:sldId id="1914"/>
            <p14:sldId id="1857"/>
            <p14:sldId id="1900"/>
          </p14:sldIdLst>
        </p14:section>
        <p14:section name="Closing" id="{0261ADA3-9DFC-4C55-8C09-AC963B033E73}">
          <p14:sldIdLst>
            <p14:sldId id="1813"/>
            <p14:sldId id="1814"/>
            <p14:sldId id="190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80A"/>
    <a:srgbClr val="003C6A"/>
    <a:srgbClr val="8E0000"/>
    <a:srgbClr val="FFFFFF"/>
    <a:srgbClr val="0D0D0D"/>
    <a:srgbClr val="232323"/>
    <a:srgbClr val="1A1A1A"/>
    <a:srgbClr val="0078D4"/>
    <a:srgbClr val="107C1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7D487-87DA-4781-AC78-3324CD52D893}" v="11" dt="2019-03-09T06:07:15.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192" autoAdjust="0"/>
  </p:normalViewPr>
  <p:slideViewPr>
    <p:cSldViewPr snapToGrid="0">
      <p:cViewPr varScale="1">
        <p:scale>
          <a:sx n="99" d="100"/>
          <a:sy n="99" d="100"/>
        </p:scale>
        <p:origin x="972" y="9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Brown" userId="4983ebf2-44f1-441b-acdf-86ca987152cf" providerId="ADAL" clId="{5E17D487-87DA-4781-AC78-3324CD52D893}"/>
    <pc:docChg chg="undo custSel delSld modSld modMainMaster modSection">
      <pc:chgData name="Mark Brown" userId="4983ebf2-44f1-441b-acdf-86ca987152cf" providerId="ADAL" clId="{5E17D487-87DA-4781-AC78-3324CD52D893}" dt="2019-03-09T06:07:57.859" v="1053" actId="20577"/>
      <pc:docMkLst>
        <pc:docMk/>
      </pc:docMkLst>
      <pc:sldChg chg="modNotesTx">
        <pc:chgData name="Mark Brown" userId="4983ebf2-44f1-441b-acdf-86ca987152cf" providerId="ADAL" clId="{5E17D487-87DA-4781-AC78-3324CD52D893}" dt="2019-03-09T05:26:35.619" v="456" actId="20577"/>
        <pc:sldMkLst>
          <pc:docMk/>
          <pc:sldMk cId="4056387026" sldId="573"/>
        </pc:sldMkLst>
      </pc:sldChg>
      <pc:sldChg chg="addSp delSp modSp">
        <pc:chgData name="Mark Brown" userId="4983ebf2-44f1-441b-acdf-86ca987152cf" providerId="ADAL" clId="{5E17D487-87DA-4781-AC78-3324CD52D893}" dt="2019-03-09T06:07:57.859" v="1053" actId="20577"/>
        <pc:sldMkLst>
          <pc:docMk/>
          <pc:sldMk cId="3182288875" sldId="1720"/>
        </pc:sldMkLst>
        <pc:spChg chg="mod">
          <ac:chgData name="Mark Brown" userId="4983ebf2-44f1-441b-acdf-86ca987152cf" providerId="ADAL" clId="{5E17D487-87DA-4781-AC78-3324CD52D893}" dt="2019-03-09T06:07:57.859" v="1053" actId="20577"/>
          <ac:spMkLst>
            <pc:docMk/>
            <pc:sldMk cId="3182288875" sldId="1720"/>
            <ac:spMk id="5" creationId="{00000000-0000-0000-0000-000000000000}"/>
          </ac:spMkLst>
        </pc:spChg>
        <pc:spChg chg="del">
          <ac:chgData name="Mark Brown" userId="4983ebf2-44f1-441b-acdf-86ca987152cf" providerId="ADAL" clId="{5E17D487-87DA-4781-AC78-3324CD52D893}" dt="2019-03-09T05:11:56.802" v="9" actId="478"/>
          <ac:spMkLst>
            <pc:docMk/>
            <pc:sldMk cId="3182288875" sldId="1720"/>
            <ac:spMk id="6" creationId="{93049F9C-243B-4EF3-9188-C214B7BB2EFF}"/>
          </ac:spMkLst>
        </pc:spChg>
        <pc:spChg chg="add del mod">
          <ac:chgData name="Mark Brown" userId="4983ebf2-44f1-441b-acdf-86ca987152cf" providerId="ADAL" clId="{5E17D487-87DA-4781-AC78-3324CD52D893}" dt="2019-03-09T05:12:02.036" v="10" actId="478"/>
          <ac:spMkLst>
            <pc:docMk/>
            <pc:sldMk cId="3182288875" sldId="1720"/>
            <ac:spMk id="7" creationId="{319D5654-6048-430A-9F1D-55C0173A9CAA}"/>
          </ac:spMkLst>
        </pc:spChg>
      </pc:sldChg>
      <pc:sldChg chg="del">
        <pc:chgData name="Mark Brown" userId="4983ebf2-44f1-441b-acdf-86ca987152cf" providerId="ADAL" clId="{5E17D487-87DA-4781-AC78-3324CD52D893}" dt="2019-03-09T05:12:07.602" v="11" actId="2696"/>
        <pc:sldMkLst>
          <pc:docMk/>
          <pc:sldMk cId="2982366397" sldId="1806"/>
        </pc:sldMkLst>
      </pc:sldChg>
      <pc:sldChg chg="modSp modNotesTx">
        <pc:chgData name="Mark Brown" userId="4983ebf2-44f1-441b-acdf-86ca987152cf" providerId="ADAL" clId="{5E17D487-87DA-4781-AC78-3324CD52D893}" dt="2019-03-09T06:01:53.802" v="977" actId="6549"/>
        <pc:sldMkLst>
          <pc:docMk/>
          <pc:sldMk cId="2154509217" sldId="1814"/>
        </pc:sldMkLst>
        <pc:spChg chg="mod">
          <ac:chgData name="Mark Brown" userId="4983ebf2-44f1-441b-acdf-86ca987152cf" providerId="ADAL" clId="{5E17D487-87DA-4781-AC78-3324CD52D893}" dt="2019-03-09T06:01:46.519" v="976" actId="6549"/>
          <ac:spMkLst>
            <pc:docMk/>
            <pc:sldMk cId="2154509217" sldId="1814"/>
            <ac:spMk id="5" creationId="{00000000-0000-0000-0000-000000000000}"/>
          </ac:spMkLst>
        </pc:spChg>
      </pc:sldChg>
      <pc:sldChg chg="del">
        <pc:chgData name="Mark Brown" userId="4983ebf2-44f1-441b-acdf-86ca987152cf" providerId="ADAL" clId="{5E17D487-87DA-4781-AC78-3324CD52D893}" dt="2019-03-09T05:12:07.652" v="12" actId="2696"/>
        <pc:sldMkLst>
          <pc:docMk/>
          <pc:sldMk cId="389941307" sldId="1848"/>
        </pc:sldMkLst>
      </pc:sldChg>
      <pc:sldChg chg="modNotesTx">
        <pc:chgData name="Mark Brown" userId="4983ebf2-44f1-441b-acdf-86ca987152cf" providerId="ADAL" clId="{5E17D487-87DA-4781-AC78-3324CD52D893}" dt="2019-03-09T05:15:49.386" v="142" actId="313"/>
        <pc:sldMkLst>
          <pc:docMk/>
          <pc:sldMk cId="2665600046" sldId="1849"/>
        </pc:sldMkLst>
      </pc:sldChg>
      <pc:sldChg chg="modNotesTx">
        <pc:chgData name="Mark Brown" userId="4983ebf2-44f1-441b-acdf-86ca987152cf" providerId="ADAL" clId="{5E17D487-87DA-4781-AC78-3324CD52D893}" dt="2019-03-09T05:59:10.185" v="943" actId="113"/>
        <pc:sldMkLst>
          <pc:docMk/>
          <pc:sldMk cId="4085039676" sldId="1852"/>
        </pc:sldMkLst>
      </pc:sldChg>
      <pc:sldChg chg="modNotesTx">
        <pc:chgData name="Mark Brown" userId="4983ebf2-44f1-441b-acdf-86ca987152cf" providerId="ADAL" clId="{5E17D487-87DA-4781-AC78-3324CD52D893}" dt="2019-03-09T05:28:42.218" v="593" actId="20577"/>
        <pc:sldMkLst>
          <pc:docMk/>
          <pc:sldMk cId="1765063365" sldId="1855"/>
        </pc:sldMkLst>
      </pc:sldChg>
      <pc:sldChg chg="modNotesTx">
        <pc:chgData name="Mark Brown" userId="4983ebf2-44f1-441b-acdf-86ca987152cf" providerId="ADAL" clId="{5E17D487-87DA-4781-AC78-3324CD52D893}" dt="2019-03-09T06:01:05.738" v="968" actId="20577"/>
        <pc:sldMkLst>
          <pc:docMk/>
          <pc:sldMk cId="1165332054" sldId="1857"/>
        </pc:sldMkLst>
      </pc:sldChg>
      <pc:sldChg chg="modNotesTx">
        <pc:chgData name="Mark Brown" userId="4983ebf2-44f1-441b-acdf-86ca987152cf" providerId="ADAL" clId="{5E17D487-87DA-4781-AC78-3324CD52D893}" dt="2019-03-09T05:17:01.602" v="158" actId="20577"/>
        <pc:sldMkLst>
          <pc:docMk/>
          <pc:sldMk cId="3414621952" sldId="1860"/>
        </pc:sldMkLst>
      </pc:sldChg>
      <pc:sldChg chg="modNotesTx">
        <pc:chgData name="Mark Brown" userId="4983ebf2-44f1-441b-acdf-86ca987152cf" providerId="ADAL" clId="{5E17D487-87DA-4781-AC78-3324CD52D893}" dt="2019-03-09T05:18:19.152" v="220" actId="20577"/>
        <pc:sldMkLst>
          <pc:docMk/>
          <pc:sldMk cId="3796243809" sldId="1864"/>
        </pc:sldMkLst>
      </pc:sldChg>
      <pc:sldChg chg="modNotesTx">
        <pc:chgData name="Mark Brown" userId="4983ebf2-44f1-441b-acdf-86ca987152cf" providerId="ADAL" clId="{5E17D487-87DA-4781-AC78-3324CD52D893}" dt="2019-03-09T05:23:27.269" v="360" actId="20577"/>
        <pc:sldMkLst>
          <pc:docMk/>
          <pc:sldMk cId="601324449" sldId="1870"/>
        </pc:sldMkLst>
      </pc:sldChg>
      <pc:sldChg chg="modNotesTx">
        <pc:chgData name="Mark Brown" userId="4983ebf2-44f1-441b-acdf-86ca987152cf" providerId="ADAL" clId="{5E17D487-87DA-4781-AC78-3324CD52D893}" dt="2019-03-09T05:24:53.806" v="372" actId="20577"/>
        <pc:sldMkLst>
          <pc:docMk/>
          <pc:sldMk cId="3356569651" sldId="1871"/>
        </pc:sldMkLst>
      </pc:sldChg>
      <pc:sldChg chg="modNotesTx">
        <pc:chgData name="Mark Brown" userId="4983ebf2-44f1-441b-acdf-86ca987152cf" providerId="ADAL" clId="{5E17D487-87DA-4781-AC78-3324CD52D893}" dt="2019-03-09T05:29:05.039" v="600" actId="20577"/>
        <pc:sldMkLst>
          <pc:docMk/>
          <pc:sldMk cId="3148515296" sldId="1873"/>
        </pc:sldMkLst>
      </pc:sldChg>
      <pc:sldChg chg="modNotesTx">
        <pc:chgData name="Mark Brown" userId="4983ebf2-44f1-441b-acdf-86ca987152cf" providerId="ADAL" clId="{5E17D487-87DA-4781-AC78-3324CD52D893}" dt="2019-03-09T05:33:13.802" v="901" actId="20577"/>
        <pc:sldMkLst>
          <pc:docMk/>
          <pc:sldMk cId="964956620" sldId="1875"/>
        </pc:sldMkLst>
      </pc:sldChg>
      <pc:sldChg chg="modNotesTx">
        <pc:chgData name="Mark Brown" userId="4983ebf2-44f1-441b-acdf-86ca987152cf" providerId="ADAL" clId="{5E17D487-87DA-4781-AC78-3324CD52D893}" dt="2019-03-09T05:33:24.125" v="911" actId="20577"/>
        <pc:sldMkLst>
          <pc:docMk/>
          <pc:sldMk cId="3074912007" sldId="1876"/>
        </pc:sldMkLst>
      </pc:sldChg>
      <pc:sldChg chg="modNotesTx">
        <pc:chgData name="Mark Brown" userId="4983ebf2-44f1-441b-acdf-86ca987152cf" providerId="ADAL" clId="{5E17D487-87DA-4781-AC78-3324CD52D893}" dt="2019-03-09T05:58:26.896" v="930" actId="20577"/>
        <pc:sldMkLst>
          <pc:docMk/>
          <pc:sldMk cId="2924469908" sldId="1877"/>
        </pc:sldMkLst>
      </pc:sldChg>
      <pc:sldChg chg="modNotesTx">
        <pc:chgData name="Mark Brown" userId="4983ebf2-44f1-441b-acdf-86ca987152cf" providerId="ADAL" clId="{5E17D487-87DA-4781-AC78-3324CD52D893}" dt="2019-03-09T06:00:34.895" v="960" actId="20577"/>
        <pc:sldMkLst>
          <pc:docMk/>
          <pc:sldMk cId="1295140943" sldId="1894"/>
        </pc:sldMkLst>
      </pc:sldChg>
      <pc:sldChg chg="modNotesTx">
        <pc:chgData name="Mark Brown" userId="4983ebf2-44f1-441b-acdf-86ca987152cf" providerId="ADAL" clId="{5E17D487-87DA-4781-AC78-3324CD52D893}" dt="2019-03-09T05:34:00.522" v="915" actId="20577"/>
        <pc:sldMkLst>
          <pc:docMk/>
          <pc:sldMk cId="3785037311" sldId="1895"/>
        </pc:sldMkLst>
      </pc:sldChg>
      <pc:sldChg chg="modNotesTx">
        <pc:chgData name="Mark Brown" userId="4983ebf2-44f1-441b-acdf-86ca987152cf" providerId="ADAL" clId="{5E17D487-87DA-4781-AC78-3324CD52D893}" dt="2019-03-09T05:57:59.986" v="917" actId="5793"/>
        <pc:sldMkLst>
          <pc:docMk/>
          <pc:sldMk cId="3065221937" sldId="1897"/>
        </pc:sldMkLst>
      </pc:sldChg>
      <pc:sldChg chg="modNotesTx">
        <pc:chgData name="Mark Brown" userId="4983ebf2-44f1-441b-acdf-86ca987152cf" providerId="ADAL" clId="{5E17D487-87DA-4781-AC78-3324CD52D893}" dt="2019-03-09T06:01:27.102" v="975" actId="20577"/>
        <pc:sldMkLst>
          <pc:docMk/>
          <pc:sldMk cId="250257398" sldId="1900"/>
        </pc:sldMkLst>
      </pc:sldChg>
      <pc:sldChg chg="del">
        <pc:chgData name="Mark Brown" userId="4983ebf2-44f1-441b-acdf-86ca987152cf" providerId="ADAL" clId="{5E17D487-87DA-4781-AC78-3324CD52D893}" dt="2019-03-09T06:02:01.668" v="979" actId="2696"/>
        <pc:sldMkLst>
          <pc:docMk/>
          <pc:sldMk cId="1361051355" sldId="1901"/>
        </pc:sldMkLst>
      </pc:sldChg>
      <pc:sldChg chg="modNotesTx">
        <pc:chgData name="Mark Brown" userId="4983ebf2-44f1-441b-acdf-86ca987152cf" providerId="ADAL" clId="{5E17D487-87DA-4781-AC78-3324CD52D893}" dt="2019-03-09T05:19:53.988" v="276" actId="113"/>
        <pc:sldMkLst>
          <pc:docMk/>
          <pc:sldMk cId="37529353" sldId="1905"/>
        </pc:sldMkLst>
      </pc:sldChg>
      <pc:sldChg chg="modNotesTx">
        <pc:chgData name="Mark Brown" userId="4983ebf2-44f1-441b-acdf-86ca987152cf" providerId="ADAL" clId="{5E17D487-87DA-4781-AC78-3324CD52D893}" dt="2019-03-09T05:21:45.352" v="316" actId="20577"/>
        <pc:sldMkLst>
          <pc:docMk/>
          <pc:sldMk cId="84887614" sldId="1907"/>
        </pc:sldMkLst>
      </pc:sldChg>
      <pc:sldChg chg="modNotesTx">
        <pc:chgData name="Mark Brown" userId="4983ebf2-44f1-441b-acdf-86ca987152cf" providerId="ADAL" clId="{5E17D487-87DA-4781-AC78-3324CD52D893}" dt="2019-03-09T05:22:40.569" v="339" actId="6549"/>
        <pc:sldMkLst>
          <pc:docMk/>
          <pc:sldMk cId="1182110954" sldId="1908"/>
        </pc:sldMkLst>
      </pc:sldChg>
      <pc:sldChg chg="modNotesTx">
        <pc:chgData name="Mark Brown" userId="4983ebf2-44f1-441b-acdf-86ca987152cf" providerId="ADAL" clId="{5E17D487-87DA-4781-AC78-3324CD52D893}" dt="2019-03-09T06:00:08.819" v="951" actId="20577"/>
        <pc:sldMkLst>
          <pc:docMk/>
          <pc:sldMk cId="3230347801" sldId="1916"/>
        </pc:sldMkLst>
      </pc:sldChg>
      <pc:sldChg chg="del">
        <pc:chgData name="Mark Brown" userId="4983ebf2-44f1-441b-acdf-86ca987152cf" providerId="ADAL" clId="{5E17D487-87DA-4781-AC78-3324CD52D893}" dt="2019-03-09T06:02:01.645" v="978" actId="2696"/>
        <pc:sldMkLst>
          <pc:docMk/>
          <pc:sldMk cId="3393344428" sldId="1917"/>
        </pc:sldMkLst>
      </pc:sldChg>
      <pc:sldMasterChg chg="delSldLayout modSldLayout">
        <pc:chgData name="Mark Brown" userId="4983ebf2-44f1-441b-acdf-86ca987152cf" providerId="ADAL" clId="{5E17D487-87DA-4781-AC78-3324CD52D893}" dt="2019-03-09T06:07:37.225" v="1045" actId="478"/>
        <pc:sldMasterMkLst>
          <pc:docMk/>
          <pc:sldMasterMk cId="3588427678" sldId="2147484229"/>
        </pc:sldMasterMkLst>
        <pc:sldLayoutChg chg="delSp modSp">
          <pc:chgData name="Mark Brown" userId="4983ebf2-44f1-441b-acdf-86ca987152cf" providerId="ADAL" clId="{5E17D487-87DA-4781-AC78-3324CD52D893}" dt="2019-03-09T06:05:15.102" v="1024" actId="478"/>
          <pc:sldLayoutMkLst>
            <pc:docMk/>
            <pc:sldMasterMk cId="3588427678" sldId="2147484229"/>
            <pc:sldLayoutMk cId="1531337368" sldId="2147484240"/>
          </pc:sldLayoutMkLst>
          <pc:spChg chg="del mod">
            <ac:chgData name="Mark Brown" userId="4983ebf2-44f1-441b-acdf-86ca987152cf" providerId="ADAL" clId="{5E17D487-87DA-4781-AC78-3324CD52D893}" dt="2019-03-09T06:05:15.102" v="1024" actId="478"/>
            <ac:spMkLst>
              <pc:docMk/>
              <pc:sldMasterMk cId="3588427678" sldId="2147484229"/>
              <pc:sldLayoutMk cId="1531337368" sldId="2147484240"/>
              <ac:spMk id="5" creationId="{4F9C77CE-6642-4EB3-964C-4757236312BC}"/>
            </ac:spMkLst>
          </pc:spChg>
        </pc:sldLayoutChg>
        <pc:sldLayoutChg chg="delSp">
          <pc:chgData name="Mark Brown" userId="4983ebf2-44f1-441b-acdf-86ca987152cf" providerId="ADAL" clId="{5E17D487-87DA-4781-AC78-3324CD52D893}" dt="2019-03-09T06:05:18.302" v="1025" actId="478"/>
          <pc:sldLayoutMkLst>
            <pc:docMk/>
            <pc:sldMasterMk cId="3588427678" sldId="2147484229"/>
            <pc:sldLayoutMk cId="1703268474" sldId="2147484241"/>
          </pc:sldLayoutMkLst>
          <pc:spChg chg="del">
            <ac:chgData name="Mark Brown" userId="4983ebf2-44f1-441b-acdf-86ca987152cf" providerId="ADAL" clId="{5E17D487-87DA-4781-AC78-3324CD52D893}" dt="2019-03-09T06:05:18.302" v="1025" actId="478"/>
            <ac:spMkLst>
              <pc:docMk/>
              <pc:sldMasterMk cId="3588427678" sldId="2147484229"/>
              <pc:sldLayoutMk cId="1703268474" sldId="2147484241"/>
              <ac:spMk id="4" creationId="{F799E92C-66C0-42AC-B537-87624873AE0F}"/>
            </ac:spMkLst>
          </pc:spChg>
        </pc:sldLayoutChg>
        <pc:sldLayoutChg chg="delSp">
          <pc:chgData name="Mark Brown" userId="4983ebf2-44f1-441b-acdf-86ca987152cf" providerId="ADAL" clId="{5E17D487-87DA-4781-AC78-3324CD52D893}" dt="2019-03-09T06:05:25.248" v="1027" actId="478"/>
          <pc:sldLayoutMkLst>
            <pc:docMk/>
            <pc:sldMasterMk cId="3588427678" sldId="2147484229"/>
            <pc:sldLayoutMk cId="4179946700" sldId="2147484245"/>
          </pc:sldLayoutMkLst>
          <pc:spChg chg="del">
            <ac:chgData name="Mark Brown" userId="4983ebf2-44f1-441b-acdf-86ca987152cf" providerId="ADAL" clId="{5E17D487-87DA-4781-AC78-3324CD52D893}" dt="2019-03-09T06:05:25.248" v="1027" actId="478"/>
            <ac:spMkLst>
              <pc:docMk/>
              <pc:sldMasterMk cId="3588427678" sldId="2147484229"/>
              <pc:sldLayoutMk cId="4179946700" sldId="2147484245"/>
              <ac:spMk id="5" creationId="{C7A7BB0F-782C-4D9F-9090-0EA61980C6A3}"/>
            </ac:spMkLst>
          </pc:spChg>
        </pc:sldLayoutChg>
        <pc:sldLayoutChg chg="delSp">
          <pc:chgData name="Mark Brown" userId="4983ebf2-44f1-441b-acdf-86ca987152cf" providerId="ADAL" clId="{5E17D487-87DA-4781-AC78-3324CD52D893}" dt="2019-03-09T06:05:30.019" v="1028" actId="478"/>
          <pc:sldLayoutMkLst>
            <pc:docMk/>
            <pc:sldMasterMk cId="3588427678" sldId="2147484229"/>
            <pc:sldLayoutMk cId="2189335521" sldId="2147484247"/>
          </pc:sldLayoutMkLst>
          <pc:spChg chg="del">
            <ac:chgData name="Mark Brown" userId="4983ebf2-44f1-441b-acdf-86ca987152cf" providerId="ADAL" clId="{5E17D487-87DA-4781-AC78-3324CD52D893}" dt="2019-03-09T06:05:30.019" v="1028" actId="478"/>
            <ac:spMkLst>
              <pc:docMk/>
              <pc:sldMasterMk cId="3588427678" sldId="2147484229"/>
              <pc:sldLayoutMk cId="2189335521" sldId="2147484247"/>
              <ac:spMk id="3" creationId="{19AF4754-F11E-4E8F-BBFA-9E489F861B0D}"/>
            </ac:spMkLst>
          </pc:spChg>
        </pc:sldLayoutChg>
        <pc:sldLayoutChg chg="delSp">
          <pc:chgData name="Mark Brown" userId="4983ebf2-44f1-441b-acdf-86ca987152cf" providerId="ADAL" clId="{5E17D487-87DA-4781-AC78-3324CD52D893}" dt="2019-03-09T06:05:54.419" v="1036" actId="478"/>
          <pc:sldLayoutMkLst>
            <pc:docMk/>
            <pc:sldMasterMk cId="3588427678" sldId="2147484229"/>
            <pc:sldLayoutMk cId="3897602530" sldId="2147484249"/>
          </pc:sldLayoutMkLst>
          <pc:spChg chg="del">
            <ac:chgData name="Mark Brown" userId="4983ebf2-44f1-441b-acdf-86ca987152cf" providerId="ADAL" clId="{5E17D487-87DA-4781-AC78-3324CD52D893}" dt="2019-03-09T06:05:54.419" v="1036" actId="478"/>
            <ac:spMkLst>
              <pc:docMk/>
              <pc:sldMasterMk cId="3588427678" sldId="2147484229"/>
              <pc:sldLayoutMk cId="3897602530" sldId="2147484249"/>
              <ac:spMk id="6" creationId="{64E1D9FA-9E2F-48CB-9D5D-F452A17FA04F}"/>
            </ac:spMkLst>
          </pc:spChg>
          <pc:picChg chg="del">
            <ac:chgData name="Mark Brown" userId="4983ebf2-44f1-441b-acdf-86ca987152cf" providerId="ADAL" clId="{5E17D487-87DA-4781-AC78-3324CD52D893}" dt="2019-03-09T06:05:52.286" v="1035" actId="478"/>
            <ac:picMkLst>
              <pc:docMk/>
              <pc:sldMasterMk cId="3588427678" sldId="2147484229"/>
              <pc:sldLayoutMk cId="3897602530" sldId="2147484249"/>
              <ac:picMk id="4" creationId="{6557066C-5133-4E22-AE58-F2101DA24DED}"/>
            </ac:picMkLst>
          </pc:picChg>
        </pc:sldLayoutChg>
        <pc:sldLayoutChg chg="delSp">
          <pc:chgData name="Mark Brown" userId="4983ebf2-44f1-441b-acdf-86ca987152cf" providerId="ADAL" clId="{5E17D487-87DA-4781-AC78-3324CD52D893}" dt="2019-03-09T06:06:11.420" v="1040" actId="478"/>
          <pc:sldLayoutMkLst>
            <pc:docMk/>
            <pc:sldMasterMk cId="3588427678" sldId="2147484229"/>
            <pc:sldLayoutMk cId="3311556723" sldId="2147484256"/>
          </pc:sldLayoutMkLst>
          <pc:spChg chg="del">
            <ac:chgData name="Mark Brown" userId="4983ebf2-44f1-441b-acdf-86ca987152cf" providerId="ADAL" clId="{5E17D487-87DA-4781-AC78-3324CD52D893}" dt="2019-03-09T06:06:11.420" v="1040" actId="478"/>
            <ac:spMkLst>
              <pc:docMk/>
              <pc:sldMasterMk cId="3588427678" sldId="2147484229"/>
              <pc:sldLayoutMk cId="3311556723" sldId="2147484256"/>
              <ac:spMk id="2" creationId="{2EF3E351-722F-45A0-BD85-698E055B98F1}"/>
            </ac:spMkLst>
          </pc:spChg>
        </pc:sldLayoutChg>
        <pc:sldLayoutChg chg="delSp">
          <pc:chgData name="Mark Brown" userId="4983ebf2-44f1-441b-acdf-86ca987152cf" providerId="ADAL" clId="{5E17D487-87DA-4781-AC78-3324CD52D893}" dt="2019-03-09T06:06:19.035" v="1043" actId="478"/>
          <pc:sldLayoutMkLst>
            <pc:docMk/>
            <pc:sldMasterMk cId="3588427678" sldId="2147484229"/>
            <pc:sldLayoutMk cId="2425675349" sldId="2147484257"/>
          </pc:sldLayoutMkLst>
          <pc:spChg chg="del">
            <ac:chgData name="Mark Brown" userId="4983ebf2-44f1-441b-acdf-86ca987152cf" providerId="ADAL" clId="{5E17D487-87DA-4781-AC78-3324CD52D893}" dt="2019-03-09T06:06:19.035" v="1043" actId="478"/>
            <ac:spMkLst>
              <pc:docMk/>
              <pc:sldMasterMk cId="3588427678" sldId="2147484229"/>
              <pc:sldLayoutMk cId="2425675349" sldId="2147484257"/>
              <ac:spMk id="2" creationId="{2C852AFA-BC02-44DE-94C3-845604AD057E}"/>
            </ac:spMkLst>
          </pc:spChg>
        </pc:sldLayoutChg>
        <pc:sldLayoutChg chg="delSp">
          <pc:chgData name="Mark Brown" userId="4983ebf2-44f1-441b-acdf-86ca987152cf" providerId="ADAL" clId="{5E17D487-87DA-4781-AC78-3324CD52D893}" dt="2019-03-09T06:05:21.635" v="1026" actId="478"/>
          <pc:sldLayoutMkLst>
            <pc:docMk/>
            <pc:sldMasterMk cId="3588427678" sldId="2147484229"/>
            <pc:sldLayoutMk cId="2192018982" sldId="2147484474"/>
          </pc:sldLayoutMkLst>
          <pc:spChg chg="del">
            <ac:chgData name="Mark Brown" userId="4983ebf2-44f1-441b-acdf-86ca987152cf" providerId="ADAL" clId="{5E17D487-87DA-4781-AC78-3324CD52D893}" dt="2019-03-09T06:05:21.635" v="1026" actId="478"/>
            <ac:spMkLst>
              <pc:docMk/>
              <pc:sldMasterMk cId="3588427678" sldId="2147484229"/>
              <pc:sldLayoutMk cId="2192018982" sldId="2147484474"/>
              <ac:spMk id="5" creationId="{443FF8C8-7F5A-4421-9447-1B05BF103B20}"/>
            </ac:spMkLst>
          </pc:spChg>
        </pc:sldLayoutChg>
        <pc:sldLayoutChg chg="delSp">
          <pc:chgData name="Mark Brown" userId="4983ebf2-44f1-441b-acdf-86ca987152cf" providerId="ADAL" clId="{5E17D487-87DA-4781-AC78-3324CD52D893}" dt="2019-03-09T06:06:00.802" v="1038" actId="478"/>
          <pc:sldLayoutMkLst>
            <pc:docMk/>
            <pc:sldMasterMk cId="3588427678" sldId="2147484229"/>
            <pc:sldLayoutMk cId="555510826" sldId="2147484582"/>
          </pc:sldLayoutMkLst>
          <pc:spChg chg="del">
            <ac:chgData name="Mark Brown" userId="4983ebf2-44f1-441b-acdf-86ca987152cf" providerId="ADAL" clId="{5E17D487-87DA-4781-AC78-3324CD52D893}" dt="2019-03-09T06:06:00.802" v="1038" actId="478"/>
            <ac:spMkLst>
              <pc:docMk/>
              <pc:sldMasterMk cId="3588427678" sldId="2147484229"/>
              <pc:sldLayoutMk cId="555510826" sldId="2147484582"/>
              <ac:spMk id="4" creationId="{E2C2C8D7-61A8-4984-AFD4-35DE8D9F804B}"/>
            </ac:spMkLst>
          </pc:spChg>
          <pc:picChg chg="del">
            <ac:chgData name="Mark Brown" userId="4983ebf2-44f1-441b-acdf-86ca987152cf" providerId="ADAL" clId="{5E17D487-87DA-4781-AC78-3324CD52D893}" dt="2019-03-09T06:05:58.468" v="1037" actId="478"/>
            <ac:picMkLst>
              <pc:docMk/>
              <pc:sldMasterMk cId="3588427678" sldId="2147484229"/>
              <pc:sldLayoutMk cId="555510826" sldId="2147484582"/>
              <ac:picMk id="3" creationId="{6AC853EF-249B-4DEC-B679-038CCEA0B936}"/>
            </ac:picMkLst>
          </pc:picChg>
        </pc:sldLayoutChg>
        <pc:sldLayoutChg chg="delSp modSp">
          <pc:chgData name="Mark Brown" userId="4983ebf2-44f1-441b-acdf-86ca987152cf" providerId="ADAL" clId="{5E17D487-87DA-4781-AC78-3324CD52D893}" dt="2019-03-09T06:06:15.818" v="1042" actId="478"/>
          <pc:sldLayoutMkLst>
            <pc:docMk/>
            <pc:sldMasterMk cId="3588427678" sldId="2147484229"/>
            <pc:sldLayoutMk cId="427829922" sldId="2147484583"/>
          </pc:sldLayoutMkLst>
          <pc:spChg chg="del mod">
            <ac:chgData name="Mark Brown" userId="4983ebf2-44f1-441b-acdf-86ca987152cf" providerId="ADAL" clId="{5E17D487-87DA-4781-AC78-3324CD52D893}" dt="2019-03-09T06:06:15.818" v="1042" actId="478"/>
            <ac:spMkLst>
              <pc:docMk/>
              <pc:sldMasterMk cId="3588427678" sldId="2147484229"/>
              <pc:sldLayoutMk cId="427829922" sldId="2147484583"/>
              <ac:spMk id="3" creationId="{5951E567-86DB-49D9-87EB-08DE2B1BC6D1}"/>
            </ac:spMkLst>
          </pc:spChg>
        </pc:sldLayoutChg>
        <pc:sldLayoutChg chg="delSp">
          <pc:chgData name="Mark Brown" userId="4983ebf2-44f1-441b-acdf-86ca987152cf" providerId="ADAL" clId="{5E17D487-87DA-4781-AC78-3324CD52D893}" dt="2019-03-09T06:06:04.585" v="1039" actId="478"/>
          <pc:sldLayoutMkLst>
            <pc:docMk/>
            <pc:sldMasterMk cId="3588427678" sldId="2147484229"/>
            <pc:sldLayoutMk cId="3650358238" sldId="2147484584"/>
          </pc:sldLayoutMkLst>
          <pc:spChg chg="del">
            <ac:chgData name="Mark Brown" userId="4983ebf2-44f1-441b-acdf-86ca987152cf" providerId="ADAL" clId="{5E17D487-87DA-4781-AC78-3324CD52D893}" dt="2019-03-09T06:06:04.585" v="1039" actId="478"/>
            <ac:spMkLst>
              <pc:docMk/>
              <pc:sldMasterMk cId="3588427678" sldId="2147484229"/>
              <pc:sldLayoutMk cId="3650358238" sldId="2147484584"/>
              <ac:spMk id="3" creationId="{06A51A04-EF84-4B1B-9E21-8F15035DF979}"/>
            </ac:spMkLst>
          </pc:spChg>
        </pc:sldLayoutChg>
        <pc:sldLayoutChg chg="delSp">
          <pc:chgData name="Mark Brown" userId="4983ebf2-44f1-441b-acdf-86ca987152cf" providerId="ADAL" clId="{5E17D487-87DA-4781-AC78-3324CD52D893}" dt="2019-03-09T06:05:42.335" v="1031" actId="478"/>
          <pc:sldLayoutMkLst>
            <pc:docMk/>
            <pc:sldMasterMk cId="3588427678" sldId="2147484229"/>
            <pc:sldLayoutMk cId="3243858526" sldId="2147484603"/>
          </pc:sldLayoutMkLst>
          <pc:spChg chg="del">
            <ac:chgData name="Mark Brown" userId="4983ebf2-44f1-441b-acdf-86ca987152cf" providerId="ADAL" clId="{5E17D487-87DA-4781-AC78-3324CD52D893}" dt="2019-03-09T06:05:42.335" v="1031" actId="478"/>
            <ac:spMkLst>
              <pc:docMk/>
              <pc:sldMasterMk cId="3588427678" sldId="2147484229"/>
              <pc:sldLayoutMk cId="3243858526" sldId="2147484603"/>
              <ac:spMk id="3" creationId="{0FA53395-9C25-4CB2-B341-C4A926CEFC07}"/>
            </ac:spMkLst>
          </pc:spChg>
        </pc:sldLayoutChg>
        <pc:sldLayoutChg chg="delSp">
          <pc:chgData name="Mark Brown" userId="4983ebf2-44f1-441b-acdf-86ca987152cf" providerId="ADAL" clId="{5E17D487-87DA-4781-AC78-3324CD52D893}" dt="2019-03-09T06:07:37.225" v="1045" actId="478"/>
          <pc:sldLayoutMkLst>
            <pc:docMk/>
            <pc:sldMasterMk cId="3588427678" sldId="2147484229"/>
            <pc:sldLayoutMk cId="1849598128" sldId="2147484610"/>
          </pc:sldLayoutMkLst>
          <pc:spChg chg="del">
            <ac:chgData name="Mark Brown" userId="4983ebf2-44f1-441b-acdf-86ca987152cf" providerId="ADAL" clId="{5E17D487-87DA-4781-AC78-3324CD52D893}" dt="2019-03-09T06:07:37.225" v="1045" actId="478"/>
            <ac:spMkLst>
              <pc:docMk/>
              <pc:sldMasterMk cId="3588427678" sldId="2147484229"/>
              <pc:sldLayoutMk cId="1849598128" sldId="2147484610"/>
              <ac:spMk id="10" creationId="{159B70CA-162C-4108-ACA6-CEEA047F6AE6}"/>
            </ac:spMkLst>
          </pc:spChg>
        </pc:sldLayoutChg>
        <pc:sldLayoutChg chg="delSp">
          <pc:chgData name="Mark Brown" userId="4983ebf2-44f1-441b-acdf-86ca987152cf" providerId="ADAL" clId="{5E17D487-87DA-4781-AC78-3324CD52D893}" dt="2019-03-09T06:05:38.055" v="1030" actId="478"/>
          <pc:sldLayoutMkLst>
            <pc:docMk/>
            <pc:sldMasterMk cId="3588427678" sldId="2147484229"/>
            <pc:sldLayoutMk cId="1307984548" sldId="2147484639"/>
          </pc:sldLayoutMkLst>
          <pc:spChg chg="del">
            <ac:chgData name="Mark Brown" userId="4983ebf2-44f1-441b-acdf-86ca987152cf" providerId="ADAL" clId="{5E17D487-87DA-4781-AC78-3324CD52D893}" dt="2019-03-09T06:05:38.055" v="1030" actId="478"/>
            <ac:spMkLst>
              <pc:docMk/>
              <pc:sldMasterMk cId="3588427678" sldId="2147484229"/>
              <pc:sldLayoutMk cId="1307984548" sldId="2147484639"/>
              <ac:spMk id="4" creationId="{2616517D-D5CD-4ABF-BB07-27B705B1ED45}"/>
            </ac:spMkLst>
          </pc:spChg>
        </pc:sldLayoutChg>
        <pc:sldLayoutChg chg="del">
          <pc:chgData name="Mark Brown" userId="4983ebf2-44f1-441b-acdf-86ca987152cf" providerId="ADAL" clId="{5E17D487-87DA-4781-AC78-3324CD52D893}" dt="2019-03-09T06:05:45.553" v="1032" actId="2696"/>
          <pc:sldLayoutMkLst>
            <pc:docMk/>
            <pc:sldMasterMk cId="3588427678" sldId="2147484229"/>
            <pc:sldLayoutMk cId="4161537812" sldId="2147484645"/>
          </pc:sldLayoutMkLst>
        </pc:sldLayoutChg>
        <pc:sldLayoutChg chg="del">
          <pc:chgData name="Mark Brown" userId="4983ebf2-44f1-441b-acdf-86ca987152cf" providerId="ADAL" clId="{5E17D487-87DA-4781-AC78-3324CD52D893}" dt="2019-03-09T06:05:46.937" v="1033" actId="2696"/>
          <pc:sldLayoutMkLst>
            <pc:docMk/>
            <pc:sldMasterMk cId="3588427678" sldId="2147484229"/>
            <pc:sldLayoutMk cId="4202163561" sldId="2147484646"/>
          </pc:sldLayoutMkLst>
        </pc:sldLayoutChg>
        <pc:sldLayoutChg chg="del">
          <pc:chgData name="Mark Brown" userId="4983ebf2-44f1-441b-acdf-86ca987152cf" providerId="ADAL" clId="{5E17D487-87DA-4781-AC78-3324CD52D893}" dt="2019-03-09T06:05:48.418" v="1034" actId="2696"/>
          <pc:sldLayoutMkLst>
            <pc:docMk/>
            <pc:sldMasterMk cId="3588427678" sldId="2147484229"/>
            <pc:sldLayoutMk cId="3433033404" sldId="2147484647"/>
          </pc:sldLayoutMkLst>
        </pc:sldLayoutChg>
        <pc:sldLayoutChg chg="addSp delSp modSp">
          <pc:chgData name="Mark Brown" userId="4983ebf2-44f1-441b-acdf-86ca987152cf" providerId="ADAL" clId="{5E17D487-87DA-4781-AC78-3324CD52D893}" dt="2019-03-09T06:04:34.613" v="1021" actId="20577"/>
          <pc:sldLayoutMkLst>
            <pc:docMk/>
            <pc:sldMasterMk cId="3588427678" sldId="2147484229"/>
            <pc:sldLayoutMk cId="2160276698" sldId="2147484648"/>
          </pc:sldLayoutMkLst>
          <pc:spChg chg="add mod">
            <ac:chgData name="Mark Brown" userId="4983ebf2-44f1-441b-acdf-86ca987152cf" providerId="ADAL" clId="{5E17D487-87DA-4781-AC78-3324CD52D893}" dt="2019-03-09T06:04:28.496" v="1012" actId="403"/>
            <ac:spMkLst>
              <pc:docMk/>
              <pc:sldMasterMk cId="3588427678" sldId="2147484229"/>
              <pc:sldLayoutMk cId="2160276698" sldId="2147484648"/>
              <ac:spMk id="2" creationId="{8A669513-78DD-4D7F-9C50-CBB92B759605}"/>
            </ac:spMkLst>
          </pc:spChg>
          <pc:spChg chg="mod">
            <ac:chgData name="Mark Brown" userId="4983ebf2-44f1-441b-acdf-86ca987152cf" providerId="ADAL" clId="{5E17D487-87DA-4781-AC78-3324CD52D893}" dt="2019-03-09T06:04:34.613" v="1021" actId="20577"/>
            <ac:spMkLst>
              <pc:docMk/>
              <pc:sldMasterMk cId="3588427678" sldId="2147484229"/>
              <pc:sldLayoutMk cId="2160276698" sldId="2147484648"/>
              <ac:spMk id="8" creationId="{29E379F3-BC61-44ED-8F9B-54F8B85025ED}"/>
            </ac:spMkLst>
          </pc:spChg>
          <pc:picChg chg="del">
            <ac:chgData name="Mark Brown" userId="4983ebf2-44f1-441b-acdf-86ca987152cf" providerId="ADAL" clId="{5E17D487-87DA-4781-AC78-3324CD52D893}" dt="2019-03-09T06:03:39.285" v="981" actId="478"/>
            <ac:picMkLst>
              <pc:docMk/>
              <pc:sldMasterMk cId="3588427678" sldId="2147484229"/>
              <pc:sldLayoutMk cId="2160276698" sldId="2147484648"/>
              <ac:picMk id="7" creationId="{38F91980-4640-4420-B101-C9BEC37A1070}"/>
            </ac:picMkLst>
          </pc:picChg>
          <pc:picChg chg="del">
            <ac:chgData name="Mark Brown" userId="4983ebf2-44f1-441b-acdf-86ca987152cf" providerId="ADAL" clId="{5E17D487-87DA-4781-AC78-3324CD52D893}" dt="2019-03-09T06:03:36.402" v="980" actId="478"/>
            <ac:picMkLst>
              <pc:docMk/>
              <pc:sldMasterMk cId="3588427678" sldId="2147484229"/>
              <pc:sldLayoutMk cId="2160276698" sldId="2147484648"/>
              <ac:picMk id="11" creationId="{D7ADB113-B00E-4752-81DB-AE332342DDD1}"/>
            </ac:picMkLst>
          </pc:picChg>
          <pc:picChg chg="del mod">
            <ac:chgData name="Mark Brown" userId="4983ebf2-44f1-441b-acdf-86ca987152cf" providerId="ADAL" clId="{5E17D487-87DA-4781-AC78-3324CD52D893}" dt="2019-03-09T06:03:54.252" v="984" actId="478"/>
            <ac:picMkLst>
              <pc:docMk/>
              <pc:sldMasterMk cId="3588427678" sldId="2147484229"/>
              <pc:sldLayoutMk cId="2160276698" sldId="2147484648"/>
              <ac:picMk id="13" creationId="{BEAA312A-DD58-46FD-BCDC-F49B62DD9C5A}"/>
            </ac:picMkLst>
          </pc:picChg>
        </pc:sldLayoutChg>
        <pc:sldLayoutChg chg="del">
          <pc:chgData name="Mark Brown" userId="4983ebf2-44f1-441b-acdf-86ca987152cf" providerId="ADAL" clId="{5E17D487-87DA-4781-AC78-3324CD52D893}" dt="2019-03-09T06:04:49.884" v="1022" actId="2696"/>
          <pc:sldLayoutMkLst>
            <pc:docMk/>
            <pc:sldMasterMk cId="3588427678" sldId="2147484229"/>
            <pc:sldLayoutMk cId="2712930014" sldId="2147484649"/>
          </pc:sldLayoutMkLst>
        </pc:sldLayoutChg>
        <pc:sldLayoutChg chg="del">
          <pc:chgData name="Mark Brown" userId="4983ebf2-44f1-441b-acdf-86ca987152cf" providerId="ADAL" clId="{5E17D487-87DA-4781-AC78-3324CD52D893}" dt="2019-03-09T06:06:21.752" v="1044" actId="2696"/>
          <pc:sldLayoutMkLst>
            <pc:docMk/>
            <pc:sldMasterMk cId="3588427678" sldId="2147484229"/>
            <pc:sldLayoutMk cId="2341263357" sldId="2147484651"/>
          </pc:sldLayoutMkLst>
        </pc:sldLayoutChg>
        <pc:sldLayoutChg chg="delSp">
          <pc:chgData name="Mark Brown" userId="4983ebf2-44f1-441b-acdf-86ca987152cf" providerId="ADAL" clId="{5E17D487-87DA-4781-AC78-3324CD52D893}" dt="2019-03-09T06:05:34.035" v="1029" actId="478"/>
          <pc:sldLayoutMkLst>
            <pc:docMk/>
            <pc:sldMasterMk cId="3588427678" sldId="2147484229"/>
            <pc:sldLayoutMk cId="1320557365" sldId="2147484652"/>
          </pc:sldLayoutMkLst>
          <pc:spChg chg="del">
            <ac:chgData name="Mark Brown" userId="4983ebf2-44f1-441b-acdf-86ca987152cf" providerId="ADAL" clId="{5E17D487-87DA-4781-AC78-3324CD52D893}" dt="2019-03-09T06:05:34.035" v="1029" actId="478"/>
            <ac:spMkLst>
              <pc:docMk/>
              <pc:sldMasterMk cId="3588427678" sldId="2147484229"/>
              <pc:sldLayoutMk cId="1320557365" sldId="2147484652"/>
              <ac:spMk id="3" creationId="{A4A6C387-0A1F-4F01-A189-777EA61C60EC}"/>
            </ac:spMkLst>
          </pc:spChg>
        </pc:sldLayoutChg>
      </pc:sldMasterChg>
    </pc:docChg>
  </pc:docChgLst>
  <pc:docChgLst>
    <pc:chgData name="Mark Brown" userId="4983ebf2-44f1-441b-acdf-86ca987152cf" providerId="ADAL" clId="{6560AD13-CDA8-47B8-A155-15915DF4C936}"/>
    <pc:docChg chg="undo custSel addSld delSld modSld sldOrd delSection modSection">
      <pc:chgData name="Mark Brown" userId="4983ebf2-44f1-441b-acdf-86ca987152cf" providerId="ADAL" clId="{6560AD13-CDA8-47B8-A155-15915DF4C936}" dt="2019-02-13T17:07:13.511" v="48943" actId="20577"/>
      <pc:docMkLst>
        <pc:docMk/>
      </pc:docMkLst>
      <pc:sldChg chg="del">
        <pc:chgData name="Mark Brown" userId="4983ebf2-44f1-441b-acdf-86ca987152cf" providerId="ADAL" clId="{6560AD13-CDA8-47B8-A155-15915DF4C936}" dt="2019-01-30T22:37:34.308" v="22000" actId="2696"/>
        <pc:sldMkLst>
          <pc:docMk/>
          <pc:sldMk cId="3576590420" sldId="336"/>
        </pc:sldMkLst>
      </pc:sldChg>
      <pc:sldChg chg="modSp del">
        <pc:chgData name="Mark Brown" userId="4983ebf2-44f1-441b-acdf-86ca987152cf" providerId="ADAL" clId="{6560AD13-CDA8-47B8-A155-15915DF4C936}" dt="2019-01-30T22:37:34.211" v="21999" actId="2696"/>
        <pc:sldMkLst>
          <pc:docMk/>
          <pc:sldMk cId="2095645032" sldId="571"/>
        </pc:sldMkLst>
        <pc:grpChg chg="mod">
          <ac:chgData name="Mark Brown" userId="4983ebf2-44f1-441b-acdf-86ca987152cf" providerId="ADAL" clId="{6560AD13-CDA8-47B8-A155-15915DF4C936}" dt="2019-01-29T15:48:22.060" v="5861" actId="14100"/>
          <ac:grpSpMkLst>
            <pc:docMk/>
            <pc:sldMk cId="2095645032" sldId="571"/>
            <ac:grpSpMk id="275" creationId="{60830E49-56BB-4558-91F9-F7D88BE6ED81}"/>
          </ac:grpSpMkLst>
        </pc:grpChg>
      </pc:sldChg>
      <pc:sldChg chg="del">
        <pc:chgData name="Mark Brown" userId="4983ebf2-44f1-441b-acdf-86ca987152cf" providerId="ADAL" clId="{6560AD13-CDA8-47B8-A155-15915DF4C936}" dt="2019-01-30T17:35:52.016" v="14874" actId="2696"/>
        <pc:sldMkLst>
          <pc:docMk/>
          <pc:sldMk cId="2871347160" sldId="573"/>
        </pc:sldMkLst>
      </pc:sldChg>
      <pc:sldChg chg="modSp add ord modNotesTx">
        <pc:chgData name="Mark Brown" userId="4983ebf2-44f1-441b-acdf-86ca987152cf" providerId="ADAL" clId="{6560AD13-CDA8-47B8-A155-15915DF4C936}" dt="2019-02-13T16:21:43.977" v="48200" actId="20577"/>
        <pc:sldMkLst>
          <pc:docMk/>
          <pc:sldMk cId="4056387026" sldId="573"/>
        </pc:sldMkLst>
        <pc:spChg chg="mod">
          <ac:chgData name="Mark Brown" userId="4983ebf2-44f1-441b-acdf-86ca987152cf" providerId="ADAL" clId="{6560AD13-CDA8-47B8-A155-15915DF4C936}" dt="2019-01-31T00:38:32.143" v="22861"/>
          <ac:spMkLst>
            <pc:docMk/>
            <pc:sldMk cId="4056387026" sldId="573"/>
            <ac:spMk id="2" creationId="{00000000-0000-0000-0000-000000000000}"/>
          </ac:spMkLst>
        </pc:spChg>
        <pc:spChg chg="mod">
          <ac:chgData name="Mark Brown" userId="4983ebf2-44f1-441b-acdf-86ca987152cf" providerId="ADAL" clId="{6560AD13-CDA8-47B8-A155-15915DF4C936}" dt="2019-02-04T15:52:58.175" v="28971" actId="108"/>
          <ac:spMkLst>
            <pc:docMk/>
            <pc:sldMk cId="4056387026" sldId="573"/>
            <ac:spMk id="3" creationId="{E538B19A-62E5-4F4D-A05B-C1482CAF1746}"/>
          </ac:spMkLst>
        </pc:spChg>
        <pc:spChg chg="mod">
          <ac:chgData name="Mark Brown" userId="4983ebf2-44f1-441b-acdf-86ca987152cf" providerId="ADAL" clId="{6560AD13-CDA8-47B8-A155-15915DF4C936}" dt="2019-02-04T16:08:38.156" v="29401" actId="20577"/>
          <ac:spMkLst>
            <pc:docMk/>
            <pc:sldMk cId="4056387026" sldId="573"/>
            <ac:spMk id="38" creationId="{00000000-0000-0000-0000-000000000000}"/>
          </ac:spMkLst>
        </pc:spChg>
      </pc:sldChg>
      <pc:sldChg chg="modNotesTx">
        <pc:chgData name="Mark Brown" userId="4983ebf2-44f1-441b-acdf-86ca987152cf" providerId="ADAL" clId="{6560AD13-CDA8-47B8-A155-15915DF4C936}" dt="2019-02-13T00:30:16.324" v="44886" actId="6549"/>
        <pc:sldMkLst>
          <pc:docMk/>
          <pc:sldMk cId="1398655353" sldId="578"/>
        </pc:sldMkLst>
      </pc:sldChg>
      <pc:sldChg chg="del">
        <pc:chgData name="Mark Brown" userId="4983ebf2-44f1-441b-acdf-86ca987152cf" providerId="ADAL" clId="{6560AD13-CDA8-47B8-A155-15915DF4C936}" dt="2019-01-31T19:53:17.041" v="28255" actId="2696"/>
        <pc:sldMkLst>
          <pc:docMk/>
          <pc:sldMk cId="1995050349" sldId="1523"/>
        </pc:sldMkLst>
      </pc:sldChg>
      <pc:sldChg chg="del">
        <pc:chgData name="Mark Brown" userId="4983ebf2-44f1-441b-acdf-86ca987152cf" providerId="ADAL" clId="{6560AD13-CDA8-47B8-A155-15915DF4C936}" dt="2019-01-31T19:53:17.026" v="28253" actId="2696"/>
        <pc:sldMkLst>
          <pc:docMk/>
          <pc:sldMk cId="1811665972" sldId="1524"/>
        </pc:sldMkLst>
      </pc:sldChg>
      <pc:sldChg chg="del">
        <pc:chgData name="Mark Brown" userId="4983ebf2-44f1-441b-acdf-86ca987152cf" providerId="ADAL" clId="{6560AD13-CDA8-47B8-A155-15915DF4C936}" dt="2019-01-31T19:52:59.075" v="28241" actId="2696"/>
        <pc:sldMkLst>
          <pc:docMk/>
          <pc:sldMk cId="842335377" sldId="1525"/>
        </pc:sldMkLst>
      </pc:sldChg>
      <pc:sldChg chg="del">
        <pc:chgData name="Mark Brown" userId="4983ebf2-44f1-441b-acdf-86ca987152cf" providerId="ADAL" clId="{6560AD13-CDA8-47B8-A155-15915DF4C936}" dt="2019-01-31T19:53:16.981" v="28249" actId="2696"/>
        <pc:sldMkLst>
          <pc:docMk/>
          <pc:sldMk cId="203203085" sldId="1527"/>
        </pc:sldMkLst>
      </pc:sldChg>
      <pc:sldChg chg="del">
        <pc:chgData name="Mark Brown" userId="4983ebf2-44f1-441b-acdf-86ca987152cf" providerId="ADAL" clId="{6560AD13-CDA8-47B8-A155-15915DF4C936}" dt="2019-01-31T19:53:16.961" v="28248" actId="2696"/>
        <pc:sldMkLst>
          <pc:docMk/>
          <pc:sldMk cId="242452099" sldId="1528"/>
        </pc:sldMkLst>
      </pc:sldChg>
      <pc:sldChg chg="del">
        <pc:chgData name="Mark Brown" userId="4983ebf2-44f1-441b-acdf-86ca987152cf" providerId="ADAL" clId="{6560AD13-CDA8-47B8-A155-15915DF4C936}" dt="2019-01-31T19:53:16.961" v="28247" actId="2696"/>
        <pc:sldMkLst>
          <pc:docMk/>
          <pc:sldMk cId="3249496989" sldId="1529"/>
        </pc:sldMkLst>
      </pc:sldChg>
      <pc:sldChg chg="del">
        <pc:chgData name="Mark Brown" userId="4983ebf2-44f1-441b-acdf-86ca987152cf" providerId="ADAL" clId="{6560AD13-CDA8-47B8-A155-15915DF4C936}" dt="2019-01-31T19:53:16.941" v="28246" actId="2696"/>
        <pc:sldMkLst>
          <pc:docMk/>
          <pc:sldMk cId="1041029672" sldId="1530"/>
        </pc:sldMkLst>
      </pc:sldChg>
      <pc:sldChg chg="modSp add del">
        <pc:chgData name="Mark Brown" userId="4983ebf2-44f1-441b-acdf-86ca987152cf" providerId="ADAL" clId="{6560AD13-CDA8-47B8-A155-15915DF4C936}" dt="2019-01-31T16:26:47.059" v="24321" actId="6549"/>
        <pc:sldMkLst>
          <pc:docMk/>
          <pc:sldMk cId="1789865309" sldId="1531"/>
        </pc:sldMkLst>
        <pc:spChg chg="mod">
          <ac:chgData name="Mark Brown" userId="4983ebf2-44f1-441b-acdf-86ca987152cf" providerId="ADAL" clId="{6560AD13-CDA8-47B8-A155-15915DF4C936}" dt="2019-01-31T16:26:47.059" v="24321" actId="6549"/>
          <ac:spMkLst>
            <pc:docMk/>
            <pc:sldMk cId="1789865309" sldId="1531"/>
            <ac:spMk id="6" creationId="{00000000-0000-0000-0000-000000000000}"/>
          </ac:spMkLst>
        </pc:spChg>
      </pc:sldChg>
      <pc:sldChg chg="del">
        <pc:chgData name="Mark Brown" userId="4983ebf2-44f1-441b-acdf-86ca987152cf" providerId="ADAL" clId="{6560AD13-CDA8-47B8-A155-15915DF4C936}" dt="2019-01-31T19:53:16.924" v="28244" actId="2696"/>
        <pc:sldMkLst>
          <pc:docMk/>
          <pc:sldMk cId="2402828649" sldId="1532"/>
        </pc:sldMkLst>
      </pc:sldChg>
      <pc:sldChg chg="del">
        <pc:chgData name="Mark Brown" userId="4983ebf2-44f1-441b-acdf-86ca987152cf" providerId="ADAL" clId="{6560AD13-CDA8-47B8-A155-15915DF4C936}" dt="2019-01-31T19:52:59.035" v="28235" actId="2696"/>
        <pc:sldMkLst>
          <pc:docMk/>
          <pc:sldMk cId="3956404496" sldId="1540"/>
        </pc:sldMkLst>
      </pc:sldChg>
      <pc:sldChg chg="del">
        <pc:chgData name="Mark Brown" userId="4983ebf2-44f1-441b-acdf-86ca987152cf" providerId="ADAL" clId="{6560AD13-CDA8-47B8-A155-15915DF4C936}" dt="2019-01-31T19:53:17.061" v="28257" actId="2696"/>
        <pc:sldMkLst>
          <pc:docMk/>
          <pc:sldMk cId="895908902" sldId="1548"/>
        </pc:sldMkLst>
      </pc:sldChg>
      <pc:sldChg chg="del">
        <pc:chgData name="Mark Brown" userId="4983ebf2-44f1-441b-acdf-86ca987152cf" providerId="ADAL" clId="{6560AD13-CDA8-47B8-A155-15915DF4C936}" dt="2019-01-31T19:53:17.057" v="28256" actId="2696"/>
        <pc:sldMkLst>
          <pc:docMk/>
          <pc:sldMk cId="3188989622" sldId="1635"/>
        </pc:sldMkLst>
      </pc:sldChg>
      <pc:sldChg chg="del">
        <pc:chgData name="Mark Brown" userId="4983ebf2-44f1-441b-acdf-86ca987152cf" providerId="ADAL" clId="{6560AD13-CDA8-47B8-A155-15915DF4C936}" dt="2019-01-31T19:53:17.101" v="28259" actId="2696"/>
        <pc:sldMkLst>
          <pc:docMk/>
          <pc:sldMk cId="3957722359" sldId="1660"/>
        </pc:sldMkLst>
      </pc:sldChg>
      <pc:sldChg chg="del">
        <pc:chgData name="Mark Brown" userId="4983ebf2-44f1-441b-acdf-86ca987152cf" providerId="ADAL" clId="{6560AD13-CDA8-47B8-A155-15915DF4C936}" dt="2019-01-31T19:53:17.074" v="28258" actId="2696"/>
        <pc:sldMkLst>
          <pc:docMk/>
          <pc:sldMk cId="1793706927" sldId="1670"/>
        </pc:sldMkLst>
      </pc:sldChg>
      <pc:sldChg chg="del">
        <pc:chgData name="Mark Brown" userId="4983ebf2-44f1-441b-acdf-86ca987152cf" providerId="ADAL" clId="{6560AD13-CDA8-47B8-A155-15915DF4C936}" dt="2019-01-31T19:53:17.031" v="28254" actId="2696"/>
        <pc:sldMkLst>
          <pc:docMk/>
          <pc:sldMk cId="1490695021" sldId="1716"/>
        </pc:sldMkLst>
      </pc:sldChg>
      <pc:sldChg chg="addSp modSp">
        <pc:chgData name="Mark Brown" userId="4983ebf2-44f1-441b-acdf-86ca987152cf" providerId="ADAL" clId="{6560AD13-CDA8-47B8-A155-15915DF4C936}" dt="2019-01-31T16:11:59.856" v="22985" actId="962"/>
        <pc:sldMkLst>
          <pc:docMk/>
          <pc:sldMk cId="3182288875" sldId="1720"/>
        </pc:sldMkLst>
        <pc:spChg chg="mod">
          <ac:chgData name="Mark Brown" userId="4983ebf2-44f1-441b-acdf-86ca987152cf" providerId="ADAL" clId="{6560AD13-CDA8-47B8-A155-15915DF4C936}" dt="2019-01-31T16:11:39.697" v="22951" actId="14100"/>
          <ac:spMkLst>
            <pc:docMk/>
            <pc:sldMk cId="3182288875" sldId="1720"/>
            <ac:spMk id="4" creationId="{00000000-0000-0000-0000-000000000000}"/>
          </ac:spMkLst>
        </pc:spChg>
        <pc:spChg chg="mod">
          <ac:chgData name="Mark Brown" userId="4983ebf2-44f1-441b-acdf-86ca987152cf" providerId="ADAL" clId="{6560AD13-CDA8-47B8-A155-15915DF4C936}" dt="2019-01-31T16:10:51.214" v="22945" actId="20577"/>
          <ac:spMkLst>
            <pc:docMk/>
            <pc:sldMk cId="3182288875" sldId="1720"/>
            <ac:spMk id="6" creationId="{93049F9C-243B-4EF3-9188-C214B7BB2EFF}"/>
          </ac:spMkLst>
        </pc:spChg>
        <pc:picChg chg="add mod">
          <ac:chgData name="Mark Brown" userId="4983ebf2-44f1-441b-acdf-86ca987152cf" providerId="ADAL" clId="{6560AD13-CDA8-47B8-A155-15915DF4C936}" dt="2019-01-31T16:11:59.856" v="22985" actId="962"/>
          <ac:picMkLst>
            <pc:docMk/>
            <pc:sldMk cId="3182288875" sldId="1720"/>
            <ac:picMk id="3" creationId="{2601CD21-B46E-4F67-A569-C55602C87227}"/>
          </ac:picMkLst>
        </pc:picChg>
      </pc:sldChg>
      <pc:sldChg chg="del">
        <pc:chgData name="Mark Brown" userId="4983ebf2-44f1-441b-acdf-86ca987152cf" providerId="ADAL" clId="{6560AD13-CDA8-47B8-A155-15915DF4C936}" dt="2019-01-31T19:53:17.011" v="28252" actId="2696"/>
        <pc:sldMkLst>
          <pc:docMk/>
          <pc:sldMk cId="1385213503" sldId="1802"/>
        </pc:sldMkLst>
      </pc:sldChg>
      <pc:sldChg chg="del">
        <pc:chgData name="Mark Brown" userId="4983ebf2-44f1-441b-acdf-86ca987152cf" providerId="ADAL" clId="{6560AD13-CDA8-47B8-A155-15915DF4C936}" dt="2019-01-31T19:53:17.001" v="28251" actId="2696"/>
        <pc:sldMkLst>
          <pc:docMk/>
          <pc:sldMk cId="2605536240" sldId="1803"/>
        </pc:sldMkLst>
      </pc:sldChg>
      <pc:sldChg chg="del">
        <pc:chgData name="Mark Brown" userId="4983ebf2-44f1-441b-acdf-86ca987152cf" providerId="ADAL" clId="{6560AD13-CDA8-47B8-A155-15915DF4C936}" dt="2019-01-31T19:53:16.991" v="28250" actId="2696"/>
        <pc:sldMkLst>
          <pc:docMk/>
          <pc:sldMk cId="737538867" sldId="1804"/>
        </pc:sldMkLst>
      </pc:sldChg>
      <pc:sldChg chg="delSp modSp del">
        <pc:chgData name="Mark Brown" userId="4983ebf2-44f1-441b-acdf-86ca987152cf" providerId="ADAL" clId="{6560AD13-CDA8-47B8-A155-15915DF4C936}" dt="2019-01-31T16:10:27.620" v="22933" actId="2696"/>
        <pc:sldMkLst>
          <pc:docMk/>
          <pc:sldMk cId="1963058270" sldId="1806"/>
        </pc:sldMkLst>
        <pc:spChg chg="del mod">
          <ac:chgData name="Mark Brown" userId="4983ebf2-44f1-441b-acdf-86ca987152cf" providerId="ADAL" clId="{6560AD13-CDA8-47B8-A155-15915DF4C936}" dt="2019-01-31T16:10:10.199" v="22931" actId="478"/>
          <ac:spMkLst>
            <pc:docMk/>
            <pc:sldMk cId="1963058270" sldId="1806"/>
            <ac:spMk id="6" creationId="{E84BC54C-D270-4F44-865A-69BB32CE6DF3}"/>
          </ac:spMkLst>
        </pc:spChg>
      </pc:sldChg>
      <pc:sldChg chg="add">
        <pc:chgData name="Mark Brown" userId="4983ebf2-44f1-441b-acdf-86ca987152cf" providerId="ADAL" clId="{6560AD13-CDA8-47B8-A155-15915DF4C936}" dt="2019-01-31T16:10:31.122" v="22934"/>
        <pc:sldMkLst>
          <pc:docMk/>
          <pc:sldMk cId="2982366397" sldId="1806"/>
        </pc:sldMkLst>
      </pc:sldChg>
      <pc:sldChg chg="del">
        <pc:chgData name="Mark Brown" userId="4983ebf2-44f1-441b-acdf-86ca987152cf" providerId="ADAL" clId="{6560AD13-CDA8-47B8-A155-15915DF4C936}" dt="2019-01-31T19:52:59.055" v="28238" actId="2696"/>
        <pc:sldMkLst>
          <pc:docMk/>
          <pc:sldMk cId="764109562" sldId="1807"/>
        </pc:sldMkLst>
      </pc:sldChg>
      <pc:sldChg chg="del">
        <pc:chgData name="Mark Brown" userId="4983ebf2-44f1-441b-acdf-86ca987152cf" providerId="ADAL" clId="{6560AD13-CDA8-47B8-A155-15915DF4C936}" dt="2019-01-31T19:52:59.075" v="28240" actId="2696"/>
        <pc:sldMkLst>
          <pc:docMk/>
          <pc:sldMk cId="643498848" sldId="1808"/>
        </pc:sldMkLst>
      </pc:sldChg>
      <pc:sldChg chg="del">
        <pc:chgData name="Mark Brown" userId="4983ebf2-44f1-441b-acdf-86ca987152cf" providerId="ADAL" clId="{6560AD13-CDA8-47B8-A155-15915DF4C936}" dt="2019-01-31T19:52:59.045" v="28236" actId="2696"/>
        <pc:sldMkLst>
          <pc:docMk/>
          <pc:sldMk cId="2903450911" sldId="1809"/>
        </pc:sldMkLst>
      </pc:sldChg>
      <pc:sldChg chg="modSp add modNotesTx">
        <pc:chgData name="Mark Brown" userId="4983ebf2-44f1-441b-acdf-86ca987152cf" providerId="ADAL" clId="{6560AD13-CDA8-47B8-A155-15915DF4C936}" dt="2019-02-13T00:29:44.094" v="44846" actId="20577"/>
        <pc:sldMkLst>
          <pc:docMk/>
          <pc:sldMk cId="29348132" sldId="1812"/>
        </pc:sldMkLst>
        <pc:spChg chg="mod">
          <ac:chgData name="Mark Brown" userId="4983ebf2-44f1-441b-acdf-86ca987152cf" providerId="ADAL" clId="{6560AD13-CDA8-47B8-A155-15915DF4C936}" dt="2019-02-08T22:52:07.037" v="31388" actId="20577"/>
          <ac:spMkLst>
            <pc:docMk/>
            <pc:sldMk cId="29348132" sldId="1812"/>
            <ac:spMk id="5" creationId="{00000000-0000-0000-0000-000000000000}"/>
          </ac:spMkLst>
        </pc:spChg>
      </pc:sldChg>
      <pc:sldChg chg="modSp del">
        <pc:chgData name="Mark Brown" userId="4983ebf2-44f1-441b-acdf-86ca987152cf" providerId="ADAL" clId="{6560AD13-CDA8-47B8-A155-15915DF4C936}" dt="2019-01-31T16:07:52.145" v="22923" actId="2696"/>
        <pc:sldMkLst>
          <pc:docMk/>
          <pc:sldMk cId="94985138" sldId="1812"/>
        </pc:sldMkLst>
        <pc:spChg chg="mod">
          <ac:chgData name="Mark Brown" userId="4983ebf2-44f1-441b-acdf-86ca987152cf" providerId="ADAL" clId="{6560AD13-CDA8-47B8-A155-15915DF4C936}" dt="2019-01-28T23:41:10.858" v="3409" actId="20577"/>
          <ac:spMkLst>
            <pc:docMk/>
            <pc:sldMk cId="94985138" sldId="1812"/>
            <ac:spMk id="5" creationId="{00000000-0000-0000-0000-000000000000}"/>
          </ac:spMkLst>
        </pc:spChg>
      </pc:sldChg>
      <pc:sldChg chg="del">
        <pc:chgData name="Mark Brown" userId="4983ebf2-44f1-441b-acdf-86ca987152cf" providerId="ADAL" clId="{6560AD13-CDA8-47B8-A155-15915DF4C936}" dt="2019-01-31T16:08:06.022" v="22926" actId="2696"/>
        <pc:sldMkLst>
          <pc:docMk/>
          <pc:sldMk cId="684409957" sldId="1813"/>
        </pc:sldMkLst>
      </pc:sldChg>
      <pc:sldChg chg="delSp modSp add modNotesTx">
        <pc:chgData name="Mark Brown" userId="4983ebf2-44f1-441b-acdf-86ca987152cf" providerId="ADAL" clId="{6560AD13-CDA8-47B8-A155-15915DF4C936}" dt="2019-02-09T01:13:09.307" v="39455" actId="6549"/>
        <pc:sldMkLst>
          <pc:docMk/>
          <pc:sldMk cId="2200944886" sldId="1813"/>
        </pc:sldMkLst>
        <pc:spChg chg="mod">
          <ac:chgData name="Mark Brown" userId="4983ebf2-44f1-441b-acdf-86ca987152cf" providerId="ADAL" clId="{6560AD13-CDA8-47B8-A155-15915DF4C936}" dt="2019-02-09T01:13:04.166" v="39454" actId="20577"/>
          <ac:spMkLst>
            <pc:docMk/>
            <pc:sldMk cId="2200944886" sldId="1813"/>
            <ac:spMk id="5" creationId="{00000000-0000-0000-0000-000000000000}"/>
          </ac:spMkLst>
        </pc:spChg>
        <pc:spChg chg="del">
          <ac:chgData name="Mark Brown" userId="4983ebf2-44f1-441b-acdf-86ca987152cf" providerId="ADAL" clId="{6560AD13-CDA8-47B8-A155-15915DF4C936}" dt="2019-02-09T01:07:44.309" v="38866" actId="478"/>
          <ac:spMkLst>
            <pc:docMk/>
            <pc:sldMk cId="2200944886" sldId="1813"/>
            <ac:spMk id="6" creationId="{784FED72-EE23-4F0A-9194-BEF9E6DE901E}"/>
          </ac:spMkLst>
        </pc:spChg>
      </pc:sldChg>
      <pc:sldChg chg="delSp modSp add">
        <pc:chgData name="Mark Brown" userId="4983ebf2-44f1-441b-acdf-86ca987152cf" providerId="ADAL" clId="{6560AD13-CDA8-47B8-A155-15915DF4C936}" dt="2019-02-09T01:29:08.803" v="39717" actId="20577"/>
        <pc:sldMkLst>
          <pc:docMk/>
          <pc:sldMk cId="2154509217" sldId="1814"/>
        </pc:sldMkLst>
        <pc:spChg chg="mod">
          <ac:chgData name="Mark Brown" userId="4983ebf2-44f1-441b-acdf-86ca987152cf" providerId="ADAL" clId="{6560AD13-CDA8-47B8-A155-15915DF4C936}" dt="2019-02-09T01:29:08.803" v="39717" actId="20577"/>
          <ac:spMkLst>
            <pc:docMk/>
            <pc:sldMk cId="2154509217" sldId="1814"/>
            <ac:spMk id="5" creationId="{00000000-0000-0000-0000-000000000000}"/>
          </ac:spMkLst>
        </pc:spChg>
        <pc:spChg chg="del mod">
          <ac:chgData name="Mark Brown" userId="4983ebf2-44f1-441b-acdf-86ca987152cf" providerId="ADAL" clId="{6560AD13-CDA8-47B8-A155-15915DF4C936}" dt="2019-02-09T01:13:25.007" v="39458" actId="478"/>
          <ac:spMkLst>
            <pc:docMk/>
            <pc:sldMk cId="2154509217" sldId="1814"/>
            <ac:spMk id="9" creationId="{D3D7EBA0-17B0-404A-A703-EF83B5520C23}"/>
          </ac:spMkLst>
        </pc:spChg>
      </pc:sldChg>
      <pc:sldChg chg="del">
        <pc:chgData name="Mark Brown" userId="4983ebf2-44f1-441b-acdf-86ca987152cf" providerId="ADAL" clId="{6560AD13-CDA8-47B8-A155-15915DF4C936}" dt="2019-01-31T16:08:06.009" v="22925" actId="2696"/>
        <pc:sldMkLst>
          <pc:docMk/>
          <pc:sldMk cId="2710721816" sldId="1814"/>
        </pc:sldMkLst>
      </pc:sldChg>
      <pc:sldChg chg="del">
        <pc:chgData name="Mark Brown" userId="4983ebf2-44f1-441b-acdf-86ca987152cf" providerId="ADAL" clId="{6560AD13-CDA8-47B8-A155-15915DF4C936}" dt="2019-01-31T19:52:59.065" v="28239" actId="2696"/>
        <pc:sldMkLst>
          <pc:docMk/>
          <pc:sldMk cId="1363608726" sldId="1816"/>
        </pc:sldMkLst>
      </pc:sldChg>
      <pc:sldChg chg="del">
        <pc:chgData name="Mark Brown" userId="4983ebf2-44f1-441b-acdf-86ca987152cf" providerId="ADAL" clId="{6560AD13-CDA8-47B8-A155-15915DF4C936}" dt="2019-01-31T19:52:59.095" v="28242" actId="2696"/>
        <pc:sldMkLst>
          <pc:docMk/>
          <pc:sldMk cId="3248556257" sldId="1821"/>
        </pc:sldMkLst>
      </pc:sldChg>
      <pc:sldChg chg="del">
        <pc:chgData name="Mark Brown" userId="4983ebf2-44f1-441b-acdf-86ca987152cf" providerId="ADAL" clId="{6560AD13-CDA8-47B8-A155-15915DF4C936}" dt="2019-01-31T19:53:16.931" v="28245" actId="2696"/>
        <pc:sldMkLst>
          <pc:docMk/>
          <pc:sldMk cId="3510077334" sldId="1826"/>
        </pc:sldMkLst>
      </pc:sldChg>
      <pc:sldChg chg="del">
        <pc:chgData name="Mark Brown" userId="4983ebf2-44f1-441b-acdf-86ca987152cf" providerId="ADAL" clId="{6560AD13-CDA8-47B8-A155-15915DF4C936}" dt="2019-01-31T19:52:59.025" v="28234" actId="2696"/>
        <pc:sldMkLst>
          <pc:docMk/>
          <pc:sldMk cId="116473885" sldId="1835"/>
        </pc:sldMkLst>
      </pc:sldChg>
      <pc:sldChg chg="del">
        <pc:chgData name="Mark Brown" userId="4983ebf2-44f1-441b-acdf-86ca987152cf" providerId="ADAL" clId="{6560AD13-CDA8-47B8-A155-15915DF4C936}" dt="2019-01-31T19:52:59.045" v="28237" actId="2696"/>
        <pc:sldMkLst>
          <pc:docMk/>
          <pc:sldMk cId="1564519453" sldId="1841"/>
        </pc:sldMkLst>
      </pc:sldChg>
      <pc:sldChg chg="del">
        <pc:chgData name="Mark Brown" userId="4983ebf2-44f1-441b-acdf-86ca987152cf" providerId="ADAL" clId="{6560AD13-CDA8-47B8-A155-15915DF4C936}" dt="2019-01-31T19:52:59.015" v="28233" actId="2696"/>
        <pc:sldMkLst>
          <pc:docMk/>
          <pc:sldMk cId="3110500150" sldId="1843"/>
        </pc:sldMkLst>
      </pc:sldChg>
      <pc:sldChg chg="del">
        <pc:chgData name="Mark Brown" userId="4983ebf2-44f1-441b-acdf-86ca987152cf" providerId="ADAL" clId="{6560AD13-CDA8-47B8-A155-15915DF4C936}" dt="2019-01-31T19:52:59.007" v="28232" actId="2696"/>
        <pc:sldMkLst>
          <pc:docMk/>
          <pc:sldMk cId="1188060338" sldId="1844"/>
        </pc:sldMkLst>
      </pc:sldChg>
      <pc:sldChg chg="del">
        <pc:chgData name="Mark Brown" userId="4983ebf2-44f1-441b-acdf-86ca987152cf" providerId="ADAL" clId="{6560AD13-CDA8-47B8-A155-15915DF4C936}" dt="2019-01-31T16:10:27.620" v="22932" actId="2696"/>
        <pc:sldMkLst>
          <pc:docMk/>
          <pc:sldMk cId="186287909" sldId="1848"/>
        </pc:sldMkLst>
      </pc:sldChg>
      <pc:sldChg chg="add">
        <pc:chgData name="Mark Brown" userId="4983ebf2-44f1-441b-acdf-86ca987152cf" providerId="ADAL" clId="{6560AD13-CDA8-47B8-A155-15915DF4C936}" dt="2019-01-31T16:10:31.122" v="22934"/>
        <pc:sldMkLst>
          <pc:docMk/>
          <pc:sldMk cId="389941307" sldId="1848"/>
        </pc:sldMkLst>
      </pc:sldChg>
      <pc:sldChg chg="addSp delSp modSp delAnim modAnim modNotesTx">
        <pc:chgData name="Mark Brown" userId="4983ebf2-44f1-441b-acdf-86ca987152cf" providerId="ADAL" clId="{6560AD13-CDA8-47B8-A155-15915DF4C936}" dt="2019-02-13T02:13:17.409" v="47706" actId="20577"/>
        <pc:sldMkLst>
          <pc:docMk/>
          <pc:sldMk cId="2665600046" sldId="1849"/>
        </pc:sldMkLst>
        <pc:spChg chg="mod">
          <ac:chgData name="Mark Brown" userId="4983ebf2-44f1-441b-acdf-86ca987152cf" providerId="ADAL" clId="{6560AD13-CDA8-47B8-A155-15915DF4C936}" dt="2019-01-28T20:38:58.851" v="3000" actId="6549"/>
          <ac:spMkLst>
            <pc:docMk/>
            <pc:sldMk cId="2665600046" sldId="1849"/>
            <ac:spMk id="6" creationId="{00000000-0000-0000-0000-000000000000}"/>
          </ac:spMkLst>
        </pc:spChg>
        <pc:spChg chg="add mod ord">
          <ac:chgData name="Mark Brown" userId="4983ebf2-44f1-441b-acdf-86ca987152cf" providerId="ADAL" clId="{6560AD13-CDA8-47B8-A155-15915DF4C936}" dt="2019-01-28T20:42:19.145" v="3321" actId="166"/>
          <ac:spMkLst>
            <pc:docMk/>
            <pc:sldMk cId="2665600046" sldId="1849"/>
            <ac:spMk id="8" creationId="{A3F15955-AECE-4F16-BF04-6189200EEDB2}"/>
          </ac:spMkLst>
        </pc:spChg>
        <pc:spChg chg="add mod">
          <ac:chgData name="Mark Brown" userId="4983ebf2-44f1-441b-acdf-86ca987152cf" providerId="ADAL" clId="{6560AD13-CDA8-47B8-A155-15915DF4C936}" dt="2019-02-12T19:37:23.501" v="39935" actId="20577"/>
          <ac:spMkLst>
            <pc:docMk/>
            <pc:sldMk cId="2665600046" sldId="1849"/>
            <ac:spMk id="9" creationId="{77DA9E15-ABDE-44BC-BCF8-172EB504F031}"/>
          </ac:spMkLst>
        </pc:spChg>
        <pc:spChg chg="add del mod">
          <ac:chgData name="Mark Brown" userId="4983ebf2-44f1-441b-acdf-86ca987152cf" providerId="ADAL" clId="{6560AD13-CDA8-47B8-A155-15915DF4C936}" dt="2019-01-28T20:01:32.658" v="1646" actId="478"/>
          <ac:spMkLst>
            <pc:docMk/>
            <pc:sldMk cId="2665600046" sldId="1849"/>
            <ac:spMk id="10" creationId="{D450378A-FCD6-485B-AD72-1B489FD76827}"/>
          </ac:spMkLst>
        </pc:spChg>
        <pc:spChg chg="add del">
          <ac:chgData name="Mark Brown" userId="4983ebf2-44f1-441b-acdf-86ca987152cf" providerId="ADAL" clId="{6560AD13-CDA8-47B8-A155-15915DF4C936}" dt="2019-01-28T19:55:30.316" v="1005"/>
          <ac:spMkLst>
            <pc:docMk/>
            <pc:sldMk cId="2665600046" sldId="1849"/>
            <ac:spMk id="11" creationId="{443FEC1D-E16D-448C-9FD9-519416782E90}"/>
          </ac:spMkLst>
        </pc:spChg>
        <pc:spChg chg="add del mod">
          <ac:chgData name="Mark Brown" userId="4983ebf2-44f1-441b-acdf-86ca987152cf" providerId="ADAL" clId="{6560AD13-CDA8-47B8-A155-15915DF4C936}" dt="2019-02-04T15:38:34.213" v="28724" actId="478"/>
          <ac:spMkLst>
            <pc:docMk/>
            <pc:sldMk cId="2665600046" sldId="1849"/>
            <ac:spMk id="13" creationId="{1163B177-656D-4EA8-AD92-B892ABECA0DE}"/>
          </ac:spMkLst>
        </pc:spChg>
        <pc:spChg chg="mod">
          <ac:chgData name="Mark Brown" userId="4983ebf2-44f1-441b-acdf-86ca987152cf" providerId="ADAL" clId="{6560AD13-CDA8-47B8-A155-15915DF4C936}" dt="2019-01-28T18:23:55.304" v="76"/>
          <ac:spMkLst>
            <pc:docMk/>
            <pc:sldMk cId="2665600046" sldId="1849"/>
            <ac:spMk id="17" creationId="{00000000-0000-0000-0000-000000000000}"/>
          </ac:spMkLst>
        </pc:spChg>
        <pc:graphicFrameChg chg="add del mod modGraphic">
          <ac:chgData name="Mark Brown" userId="4983ebf2-44f1-441b-acdf-86ca987152cf" providerId="ADAL" clId="{6560AD13-CDA8-47B8-A155-15915DF4C936}" dt="2019-01-28T20:11:03.609" v="1945"/>
          <ac:graphicFrameMkLst>
            <pc:docMk/>
            <pc:sldMk cId="2665600046" sldId="1849"/>
            <ac:graphicFrameMk id="12" creationId="{8F5CD970-47EF-4FC2-8694-7E5F9FACD4B9}"/>
          </ac:graphicFrameMkLst>
        </pc:graphicFrameChg>
        <pc:picChg chg="add mod ord">
          <ac:chgData name="Mark Brown" userId="4983ebf2-44f1-441b-acdf-86ca987152cf" providerId="ADAL" clId="{6560AD13-CDA8-47B8-A155-15915DF4C936}" dt="2019-02-04T15:34:01.232" v="28718" actId="1076"/>
          <ac:picMkLst>
            <pc:docMk/>
            <pc:sldMk cId="2665600046" sldId="1849"/>
            <ac:picMk id="2" creationId="{6ADDFD25-85DA-441A-8487-DEE016DF2E35}"/>
          </ac:picMkLst>
        </pc:picChg>
        <pc:picChg chg="add mod">
          <ac:chgData name="Mark Brown" userId="4983ebf2-44f1-441b-acdf-86ca987152cf" providerId="ADAL" clId="{6560AD13-CDA8-47B8-A155-15915DF4C936}" dt="2019-02-07T19:44:52.890" v="31372" actId="962"/>
          <ac:picMkLst>
            <pc:docMk/>
            <pc:sldMk cId="2665600046" sldId="1849"/>
            <ac:picMk id="3" creationId="{63A14421-95A2-449E-B724-D1D2A1911B63}"/>
          </ac:picMkLst>
        </pc:picChg>
        <pc:picChg chg="add del mod">
          <ac:chgData name="Mark Brown" userId="4983ebf2-44f1-441b-acdf-86ca987152cf" providerId="ADAL" clId="{6560AD13-CDA8-47B8-A155-15915DF4C936}" dt="2019-01-28T18:57:45.318" v="276" actId="478"/>
          <ac:picMkLst>
            <pc:docMk/>
            <pc:sldMk cId="2665600046" sldId="1849"/>
            <ac:picMk id="3" creationId="{DC63AEBF-19A3-48C4-AD9C-8002095F6352}"/>
          </ac:picMkLst>
        </pc:picChg>
        <pc:picChg chg="add del mod">
          <ac:chgData name="Mark Brown" userId="4983ebf2-44f1-441b-acdf-86ca987152cf" providerId="ADAL" clId="{6560AD13-CDA8-47B8-A155-15915DF4C936}" dt="2019-01-28T18:57:43.362" v="275" actId="478"/>
          <ac:picMkLst>
            <pc:docMk/>
            <pc:sldMk cId="2665600046" sldId="1849"/>
            <ac:picMk id="4" creationId="{64D3E274-EFAC-4FFB-9027-C3F4F8566B61}"/>
          </ac:picMkLst>
        </pc:picChg>
        <pc:picChg chg="add del mod">
          <ac:chgData name="Mark Brown" userId="4983ebf2-44f1-441b-acdf-86ca987152cf" providerId="ADAL" clId="{6560AD13-CDA8-47B8-A155-15915DF4C936}" dt="2019-01-28T18:59:42.424" v="279" actId="478"/>
          <ac:picMkLst>
            <pc:docMk/>
            <pc:sldMk cId="2665600046" sldId="1849"/>
            <ac:picMk id="5" creationId="{2C1BD1B6-33B2-49B2-90E2-37E85F3053B4}"/>
          </ac:picMkLst>
        </pc:picChg>
        <pc:picChg chg="add mod">
          <ac:chgData name="Mark Brown" userId="4983ebf2-44f1-441b-acdf-86ca987152cf" providerId="ADAL" clId="{6560AD13-CDA8-47B8-A155-15915DF4C936}" dt="2019-01-28T20:04:04.444" v="1669" actId="1076"/>
          <ac:picMkLst>
            <pc:docMk/>
            <pc:sldMk cId="2665600046" sldId="1849"/>
            <ac:picMk id="7" creationId="{AC59EB02-33F3-4A46-BC4C-1409492CB898}"/>
          </ac:picMkLst>
        </pc:picChg>
        <pc:picChg chg="add del mod ord">
          <ac:chgData name="Mark Brown" userId="4983ebf2-44f1-441b-acdf-86ca987152cf" providerId="ADAL" clId="{6560AD13-CDA8-47B8-A155-15915DF4C936}" dt="2019-01-28T20:42:08.639" v="3319" actId="478"/>
          <ac:picMkLst>
            <pc:docMk/>
            <pc:sldMk cId="2665600046" sldId="1849"/>
            <ac:picMk id="9" creationId="{C2159669-4F74-4521-AC54-0C86A6E907EF}"/>
          </ac:picMkLst>
        </pc:picChg>
        <pc:picChg chg="add del mod">
          <ac:chgData name="Mark Brown" userId="4983ebf2-44f1-441b-acdf-86ca987152cf" providerId="ADAL" clId="{6560AD13-CDA8-47B8-A155-15915DF4C936}" dt="2019-01-28T19:39:28.110" v="650"/>
          <ac:picMkLst>
            <pc:docMk/>
            <pc:sldMk cId="2665600046" sldId="1849"/>
            <ac:picMk id="1026" creationId="{0F9CF3BA-C5EE-4C18-BDAA-1DA13C9C7A22}"/>
          </ac:picMkLst>
        </pc:picChg>
        <pc:picChg chg="add del mod ord">
          <ac:chgData name="Mark Brown" userId="4983ebf2-44f1-441b-acdf-86ca987152cf" providerId="ADAL" clId="{6560AD13-CDA8-47B8-A155-15915DF4C936}" dt="2019-02-04T15:33:43.001" v="28716" actId="478"/>
          <ac:picMkLst>
            <pc:docMk/>
            <pc:sldMk cId="2665600046" sldId="1849"/>
            <ac:picMk id="1028" creationId="{6F019E61-FEB2-4DC7-BE85-A8161C72727A}"/>
          </ac:picMkLst>
        </pc:picChg>
        <pc:picChg chg="add del mod ord">
          <ac:chgData name="Mark Brown" userId="4983ebf2-44f1-441b-acdf-86ca987152cf" providerId="ADAL" clId="{6560AD13-CDA8-47B8-A155-15915DF4C936}" dt="2019-02-04T15:33:46.529" v="28717" actId="478"/>
          <ac:picMkLst>
            <pc:docMk/>
            <pc:sldMk cId="2665600046" sldId="1849"/>
            <ac:picMk id="1030" creationId="{29C26E57-D46D-4A2A-B0C7-C7B369C5DC71}"/>
          </ac:picMkLst>
        </pc:picChg>
        <pc:picChg chg="add del mod ord">
          <ac:chgData name="Mark Brown" userId="4983ebf2-44f1-441b-acdf-86ca987152cf" providerId="ADAL" clId="{6560AD13-CDA8-47B8-A155-15915DF4C936}" dt="2019-02-04T15:38:00.038" v="28720" actId="478"/>
          <ac:picMkLst>
            <pc:docMk/>
            <pc:sldMk cId="2665600046" sldId="1849"/>
            <ac:picMk id="1032" creationId="{955132C3-1164-4DD0-A75E-D67F60173BFB}"/>
          </ac:picMkLst>
        </pc:picChg>
        <pc:picChg chg="add del mod ord">
          <ac:chgData name="Mark Brown" userId="4983ebf2-44f1-441b-acdf-86ca987152cf" providerId="ADAL" clId="{6560AD13-CDA8-47B8-A155-15915DF4C936}" dt="2019-02-04T15:33:29.474" v="28715" actId="478"/>
          <ac:picMkLst>
            <pc:docMk/>
            <pc:sldMk cId="2665600046" sldId="1849"/>
            <ac:picMk id="1034" creationId="{3D65FD16-41D6-4836-A148-D40522153EDB}"/>
          </ac:picMkLst>
        </pc:picChg>
      </pc:sldChg>
      <pc:sldChg chg="addSp delSp modSp add modAnim modNotesTx">
        <pc:chgData name="Mark Brown" userId="4983ebf2-44f1-441b-acdf-86ca987152cf" providerId="ADAL" clId="{6560AD13-CDA8-47B8-A155-15915DF4C936}" dt="2019-02-08T23:30:51.863" v="33187" actId="20577"/>
        <pc:sldMkLst>
          <pc:docMk/>
          <pc:sldMk cId="132427058" sldId="1850"/>
        </pc:sldMkLst>
        <pc:spChg chg="add del">
          <ac:chgData name="Mark Brown" userId="4983ebf2-44f1-441b-acdf-86ca987152cf" providerId="ADAL" clId="{6560AD13-CDA8-47B8-A155-15915DF4C936}" dt="2019-01-29T15:25:19.702" v="5183"/>
          <ac:spMkLst>
            <pc:docMk/>
            <pc:sldMk cId="132427058" sldId="1850"/>
            <ac:spMk id="2" creationId="{30A71EEF-AD59-4326-8AB8-4024CF4E0ADD}"/>
          </ac:spMkLst>
        </pc:spChg>
        <pc:spChg chg="add mod">
          <ac:chgData name="Mark Brown" userId="4983ebf2-44f1-441b-acdf-86ca987152cf" providerId="ADAL" clId="{6560AD13-CDA8-47B8-A155-15915DF4C936}" dt="2019-01-29T15:45:59.763" v="5854" actId="1076"/>
          <ac:spMkLst>
            <pc:docMk/>
            <pc:sldMk cId="132427058" sldId="1850"/>
            <ac:spMk id="5" creationId="{78517E68-139B-4DEA-BCB5-F434EB8761A5}"/>
          </ac:spMkLst>
        </pc:spChg>
        <pc:spChg chg="mod">
          <ac:chgData name="Mark Brown" userId="4983ebf2-44f1-441b-acdf-86ca987152cf" providerId="ADAL" clId="{6560AD13-CDA8-47B8-A155-15915DF4C936}" dt="2019-01-29T15:40:07.250" v="5760" actId="6549"/>
          <ac:spMkLst>
            <pc:docMk/>
            <pc:sldMk cId="132427058" sldId="1850"/>
            <ac:spMk id="6" creationId="{00000000-0000-0000-0000-000000000000}"/>
          </ac:spMkLst>
        </pc:spChg>
        <pc:spChg chg="mod">
          <ac:chgData name="Mark Brown" userId="4983ebf2-44f1-441b-acdf-86ca987152cf" providerId="ADAL" clId="{6560AD13-CDA8-47B8-A155-15915DF4C936}" dt="2019-01-29T15:37:32.477" v="5324" actId="20577"/>
          <ac:spMkLst>
            <pc:docMk/>
            <pc:sldMk cId="132427058" sldId="1850"/>
            <ac:spMk id="17" creationId="{00000000-0000-0000-0000-000000000000}"/>
          </ac:spMkLst>
        </pc:spChg>
        <pc:graphicFrameChg chg="add mod">
          <ac:chgData name="Mark Brown" userId="4983ebf2-44f1-441b-acdf-86ca987152cf" providerId="ADAL" clId="{6560AD13-CDA8-47B8-A155-15915DF4C936}" dt="2019-01-29T15:45:56.144" v="5853" actId="14100"/>
          <ac:graphicFrameMkLst>
            <pc:docMk/>
            <pc:sldMk cId="132427058" sldId="1850"/>
            <ac:graphicFrameMk id="4" creationId="{EBFBE849-A55E-4460-8646-714A80F5A820}"/>
          </ac:graphicFrameMkLst>
        </pc:graphicFrameChg>
        <pc:picChg chg="add del mod">
          <ac:chgData name="Mark Brown" userId="4983ebf2-44f1-441b-acdf-86ca987152cf" providerId="ADAL" clId="{6560AD13-CDA8-47B8-A155-15915DF4C936}" dt="2019-01-30T00:33:11.910" v="9874" actId="478"/>
          <ac:picMkLst>
            <pc:docMk/>
            <pc:sldMk cId="132427058" sldId="1850"/>
            <ac:picMk id="3" creationId="{C5A11545-E33A-4D8F-BE07-EB812458C786}"/>
          </ac:picMkLst>
        </pc:picChg>
      </pc:sldChg>
      <pc:sldChg chg="addSp delSp modSp add modAnim modNotesTx">
        <pc:chgData name="Mark Brown" userId="4983ebf2-44f1-441b-acdf-86ca987152cf" providerId="ADAL" clId="{6560AD13-CDA8-47B8-A155-15915DF4C936}" dt="2019-02-09T00:41:37.427" v="37400"/>
        <pc:sldMkLst>
          <pc:docMk/>
          <pc:sldMk cId="2594116552" sldId="1851"/>
        </pc:sldMkLst>
        <pc:spChg chg="add del">
          <ac:chgData name="Mark Brown" userId="4983ebf2-44f1-441b-acdf-86ca987152cf" providerId="ADAL" clId="{6560AD13-CDA8-47B8-A155-15915DF4C936}" dt="2019-02-04T20:01:50.226" v="30837"/>
          <ac:spMkLst>
            <pc:docMk/>
            <pc:sldMk cId="2594116552" sldId="1851"/>
            <ac:spMk id="4" creationId="{6213B25F-8E72-4538-81FA-8870D9F49CF0}"/>
          </ac:spMkLst>
        </pc:spChg>
        <pc:spChg chg="add del">
          <ac:chgData name="Mark Brown" userId="4983ebf2-44f1-441b-acdf-86ca987152cf" providerId="ADAL" clId="{6560AD13-CDA8-47B8-A155-15915DF4C936}" dt="2019-02-04T20:01:50.226" v="30837"/>
          <ac:spMkLst>
            <pc:docMk/>
            <pc:sldMk cId="2594116552" sldId="1851"/>
            <ac:spMk id="5" creationId="{EC013402-FE1C-422E-9186-EA234A9674AE}"/>
          </ac:spMkLst>
        </pc:spChg>
        <pc:spChg chg="mod">
          <ac:chgData name="Mark Brown" userId="4983ebf2-44f1-441b-acdf-86ca987152cf" providerId="ADAL" clId="{6560AD13-CDA8-47B8-A155-15915DF4C936}" dt="2019-02-04T20:04:35.627" v="30945" actId="14100"/>
          <ac:spMkLst>
            <pc:docMk/>
            <pc:sldMk cId="2594116552" sldId="1851"/>
            <ac:spMk id="6" creationId="{00000000-0000-0000-0000-000000000000}"/>
          </ac:spMkLst>
        </pc:spChg>
        <pc:spChg chg="mod">
          <ac:chgData name="Mark Brown" userId="4983ebf2-44f1-441b-acdf-86ca987152cf" providerId="ADAL" clId="{6560AD13-CDA8-47B8-A155-15915DF4C936}" dt="2019-01-30T17:03:27.297" v="14264" actId="20577"/>
          <ac:spMkLst>
            <pc:docMk/>
            <pc:sldMk cId="2594116552" sldId="1851"/>
            <ac:spMk id="17" creationId="{00000000-0000-0000-0000-000000000000}"/>
          </ac:spMkLst>
        </pc:spChg>
        <pc:spChg chg="add del">
          <ac:chgData name="Mark Brown" userId="4983ebf2-44f1-441b-acdf-86ca987152cf" providerId="ADAL" clId="{6560AD13-CDA8-47B8-A155-15915DF4C936}" dt="2019-02-04T20:01:50.226" v="30837"/>
          <ac:spMkLst>
            <pc:docMk/>
            <pc:sldMk cId="2594116552" sldId="1851"/>
            <ac:spMk id="23" creationId="{95D22409-BC8E-4C07-B9BD-53B3771C04A4}"/>
          </ac:spMkLst>
        </pc:spChg>
        <pc:spChg chg="add del mod">
          <ac:chgData name="Mark Brown" userId="4983ebf2-44f1-441b-acdf-86ca987152cf" providerId="ADAL" clId="{6560AD13-CDA8-47B8-A155-15915DF4C936}" dt="2019-02-04T20:12:18.565" v="31002" actId="164"/>
          <ac:spMkLst>
            <pc:docMk/>
            <pc:sldMk cId="2594116552" sldId="1851"/>
            <ac:spMk id="24" creationId="{6957A9DA-71F6-4FE8-B24D-F945510E6B5D}"/>
          </ac:spMkLst>
        </pc:spChg>
        <pc:spChg chg="mod">
          <ac:chgData name="Mark Brown" userId="4983ebf2-44f1-441b-acdf-86ca987152cf" providerId="ADAL" clId="{6560AD13-CDA8-47B8-A155-15915DF4C936}" dt="2019-02-04T20:04:03.833" v="30940" actId="208"/>
          <ac:spMkLst>
            <pc:docMk/>
            <pc:sldMk cId="2594116552" sldId="1851"/>
            <ac:spMk id="27" creationId="{53281E17-4EE6-41F9-A352-3AFDDCDD4603}"/>
          </ac:spMkLst>
        </pc:spChg>
        <pc:spChg chg="mod">
          <ac:chgData name="Mark Brown" userId="4983ebf2-44f1-441b-acdf-86ca987152cf" providerId="ADAL" clId="{6560AD13-CDA8-47B8-A155-15915DF4C936}" dt="2019-02-04T20:04:03.833" v="30940" actId="208"/>
          <ac:spMkLst>
            <pc:docMk/>
            <pc:sldMk cId="2594116552" sldId="1851"/>
            <ac:spMk id="28" creationId="{1EEC0ECF-7CE0-4096-A529-70F76537BE2C}"/>
          </ac:spMkLst>
        </pc:spChg>
        <pc:spChg chg="mod">
          <ac:chgData name="Mark Brown" userId="4983ebf2-44f1-441b-acdf-86ca987152cf" providerId="ADAL" clId="{6560AD13-CDA8-47B8-A155-15915DF4C936}" dt="2019-02-04T20:04:03.833" v="30940" actId="208"/>
          <ac:spMkLst>
            <pc:docMk/>
            <pc:sldMk cId="2594116552" sldId="1851"/>
            <ac:spMk id="29" creationId="{E54D3E16-4F0F-44C1-8BA1-CC537A938E2A}"/>
          </ac:spMkLst>
        </pc:spChg>
        <pc:spChg chg="mod">
          <ac:chgData name="Mark Brown" userId="4983ebf2-44f1-441b-acdf-86ca987152cf" providerId="ADAL" clId="{6560AD13-CDA8-47B8-A155-15915DF4C936}" dt="2019-02-04T20:04:03.833" v="30940" actId="208"/>
          <ac:spMkLst>
            <pc:docMk/>
            <pc:sldMk cId="2594116552" sldId="1851"/>
            <ac:spMk id="30" creationId="{E7A60BE2-E378-424C-B0FF-02E921CDE58F}"/>
          </ac:spMkLst>
        </pc:spChg>
        <pc:spChg chg="add del mod">
          <ac:chgData name="Mark Brown" userId="4983ebf2-44f1-441b-acdf-86ca987152cf" providerId="ADAL" clId="{6560AD13-CDA8-47B8-A155-15915DF4C936}" dt="2019-02-04T20:12:18.565" v="31002" actId="164"/>
          <ac:spMkLst>
            <pc:docMk/>
            <pc:sldMk cId="2594116552" sldId="1851"/>
            <ac:spMk id="31" creationId="{CB9C0D34-1195-4986-86A4-A3EE654BA5C6}"/>
          </ac:spMkLst>
        </pc:spChg>
        <pc:spChg chg="add mod">
          <ac:chgData name="Mark Brown" userId="4983ebf2-44f1-441b-acdf-86ca987152cf" providerId="ADAL" clId="{6560AD13-CDA8-47B8-A155-15915DF4C936}" dt="2019-02-04T20:15:08.228" v="31023" actId="962"/>
          <ac:spMkLst>
            <pc:docMk/>
            <pc:sldMk cId="2594116552" sldId="1851"/>
            <ac:spMk id="37" creationId="{ED1AAD85-852A-45F8-9548-DE9967950C90}"/>
          </ac:spMkLst>
        </pc:spChg>
        <pc:grpChg chg="add del">
          <ac:chgData name="Mark Brown" userId="4983ebf2-44f1-441b-acdf-86ca987152cf" providerId="ADAL" clId="{6560AD13-CDA8-47B8-A155-15915DF4C936}" dt="2019-02-04T20:01:50.226" v="30837"/>
          <ac:grpSpMkLst>
            <pc:docMk/>
            <pc:sldMk cId="2594116552" sldId="1851"/>
            <ac:grpSpMk id="7" creationId="{5EE20DD1-9103-4C0E-B10F-4FA36903D105}"/>
          </ac:grpSpMkLst>
        </pc:grpChg>
        <pc:grpChg chg="add del">
          <ac:chgData name="Mark Brown" userId="4983ebf2-44f1-441b-acdf-86ca987152cf" providerId="ADAL" clId="{6560AD13-CDA8-47B8-A155-15915DF4C936}" dt="2019-02-04T20:01:50.226" v="30837"/>
          <ac:grpSpMkLst>
            <pc:docMk/>
            <pc:sldMk cId="2594116552" sldId="1851"/>
            <ac:grpSpMk id="13" creationId="{C1FC05B3-9FF9-4A4C-9967-6326B1BFB78E}"/>
          </ac:grpSpMkLst>
        </pc:grpChg>
        <pc:grpChg chg="add del">
          <ac:chgData name="Mark Brown" userId="4983ebf2-44f1-441b-acdf-86ca987152cf" providerId="ADAL" clId="{6560AD13-CDA8-47B8-A155-15915DF4C936}" dt="2019-02-04T20:01:50.226" v="30837"/>
          <ac:grpSpMkLst>
            <pc:docMk/>
            <pc:sldMk cId="2594116552" sldId="1851"/>
            <ac:grpSpMk id="16" creationId="{00F08991-9EFE-4C80-8C57-A9D7CDB14657}"/>
          </ac:grpSpMkLst>
        </pc:grpChg>
        <pc:grpChg chg="add del mod">
          <ac:chgData name="Mark Brown" userId="4983ebf2-44f1-441b-acdf-86ca987152cf" providerId="ADAL" clId="{6560AD13-CDA8-47B8-A155-15915DF4C936}" dt="2019-02-04T20:12:18.565" v="31002" actId="164"/>
          <ac:grpSpMkLst>
            <pc:docMk/>
            <pc:sldMk cId="2594116552" sldId="1851"/>
            <ac:grpSpMk id="25" creationId="{FCBAC985-844D-4477-9C18-C03C49E8D488}"/>
          </ac:grpSpMkLst>
        </pc:grpChg>
        <pc:grpChg chg="add mod">
          <ac:chgData name="Mark Brown" userId="4983ebf2-44f1-441b-acdf-86ca987152cf" providerId="ADAL" clId="{6560AD13-CDA8-47B8-A155-15915DF4C936}" dt="2019-02-04T20:12:23.327" v="31003" actId="962"/>
          <ac:grpSpMkLst>
            <pc:docMk/>
            <pc:sldMk cId="2594116552" sldId="1851"/>
            <ac:grpSpMk id="38" creationId="{51F07F30-3D0C-4913-A698-9D8AFE7D23D5}"/>
          </ac:grpSpMkLst>
        </pc:grpChg>
        <pc:picChg chg="add del">
          <ac:chgData name="Mark Brown" userId="4983ebf2-44f1-441b-acdf-86ca987152cf" providerId="ADAL" clId="{6560AD13-CDA8-47B8-A155-15915DF4C936}" dt="2019-02-04T20:06:52.534" v="30947"/>
          <ac:picMkLst>
            <pc:docMk/>
            <pc:sldMk cId="2594116552" sldId="1851"/>
            <ac:picMk id="2" creationId="{7F5FAE49-5936-4910-916D-2DF24F478663}"/>
          </ac:picMkLst>
        </pc:picChg>
        <pc:picChg chg="add mod">
          <ac:chgData name="Mark Brown" userId="4983ebf2-44f1-441b-acdf-86ca987152cf" providerId="ADAL" clId="{6560AD13-CDA8-47B8-A155-15915DF4C936}" dt="2019-02-04T20:12:52.394" v="31005" actId="962"/>
          <ac:picMkLst>
            <pc:docMk/>
            <pc:sldMk cId="2594116552" sldId="1851"/>
            <ac:picMk id="3" creationId="{5A2AEDAD-252D-4F22-9238-570AC5BCC16F}"/>
          </ac:picMkLst>
        </pc:picChg>
        <pc:picChg chg="add mod">
          <ac:chgData name="Mark Brown" userId="4983ebf2-44f1-441b-acdf-86ca987152cf" providerId="ADAL" clId="{6560AD13-CDA8-47B8-A155-15915DF4C936}" dt="2019-02-04T20:12:09.211" v="31001" actId="962"/>
          <ac:picMkLst>
            <pc:docMk/>
            <pc:sldMk cId="2594116552" sldId="1851"/>
            <ac:picMk id="32" creationId="{FF7892E5-B2F5-4AAD-8F45-97D61E13451E}"/>
          </ac:picMkLst>
        </pc:picChg>
        <pc:picChg chg="add mod">
          <ac:chgData name="Mark Brown" userId="4983ebf2-44f1-441b-acdf-86ca987152cf" providerId="ADAL" clId="{6560AD13-CDA8-47B8-A155-15915DF4C936}" dt="2019-02-04T20:12:43.544" v="31004" actId="962"/>
          <ac:picMkLst>
            <pc:docMk/>
            <pc:sldMk cId="2594116552" sldId="1851"/>
            <ac:picMk id="33" creationId="{FEF055B9-AD2A-4756-9915-9737FD53FA6A}"/>
          </ac:picMkLst>
        </pc:picChg>
        <pc:picChg chg="add mod">
          <ac:chgData name="Mark Brown" userId="4983ebf2-44f1-441b-acdf-86ca987152cf" providerId="ADAL" clId="{6560AD13-CDA8-47B8-A155-15915DF4C936}" dt="2019-02-04T20:12:59.818" v="31006" actId="962"/>
          <ac:picMkLst>
            <pc:docMk/>
            <pc:sldMk cId="2594116552" sldId="1851"/>
            <ac:picMk id="34" creationId="{8F888D4A-10FF-453D-91DD-C3D6AB0B866B}"/>
          </ac:picMkLst>
        </pc:picChg>
        <pc:cxnChg chg="add mod">
          <ac:chgData name="Mark Brown" userId="4983ebf2-44f1-441b-acdf-86ca987152cf" providerId="ADAL" clId="{6560AD13-CDA8-47B8-A155-15915DF4C936}" dt="2019-02-04T20:13:10.563" v="31007" actId="962"/>
          <ac:cxnSpMkLst>
            <pc:docMk/>
            <pc:sldMk cId="2594116552" sldId="1851"/>
            <ac:cxnSpMk id="36" creationId="{9BB099FA-3568-441B-9C9F-F8A87EE9F4EA}"/>
          </ac:cxnSpMkLst>
        </pc:cxnChg>
        <pc:cxnChg chg="add mod">
          <ac:chgData name="Mark Brown" userId="4983ebf2-44f1-441b-acdf-86ca987152cf" providerId="ADAL" clId="{6560AD13-CDA8-47B8-A155-15915DF4C936}" dt="2019-02-04T20:14:38.594" v="31020" actId="962"/>
          <ac:cxnSpMkLst>
            <pc:docMk/>
            <pc:sldMk cId="2594116552" sldId="1851"/>
            <ac:cxnSpMk id="39" creationId="{CA2C8CB8-B9D4-4EA9-9D99-DE5F030BD0FC}"/>
          </ac:cxnSpMkLst>
        </pc:cxnChg>
        <pc:cxnChg chg="add mod">
          <ac:chgData name="Mark Brown" userId="4983ebf2-44f1-441b-acdf-86ca987152cf" providerId="ADAL" clId="{6560AD13-CDA8-47B8-A155-15915DF4C936}" dt="2019-02-04T20:14:44.145" v="31021" actId="962"/>
          <ac:cxnSpMkLst>
            <pc:docMk/>
            <pc:sldMk cId="2594116552" sldId="1851"/>
            <ac:cxnSpMk id="43" creationId="{3783CD33-DC0C-452C-92DC-B4E2D4BBAA45}"/>
          </ac:cxnSpMkLst>
        </pc:cxnChg>
      </pc:sldChg>
      <pc:sldChg chg="addSp delSp modSp add ord delAnim modAnim modNotesTx">
        <pc:chgData name="Mark Brown" userId="4983ebf2-44f1-441b-acdf-86ca987152cf" providerId="ADAL" clId="{6560AD13-CDA8-47B8-A155-15915DF4C936}" dt="2019-02-13T16:48:24.015" v="48578" actId="20577"/>
        <pc:sldMkLst>
          <pc:docMk/>
          <pc:sldMk cId="4085039676" sldId="1852"/>
        </pc:sldMkLst>
        <pc:spChg chg="add mod">
          <ac:chgData name="Mark Brown" userId="4983ebf2-44f1-441b-acdf-86ca987152cf" providerId="ADAL" clId="{6560AD13-CDA8-47B8-A155-15915DF4C936}" dt="2019-01-30T21:11:46.925" v="20334" actId="20577"/>
          <ac:spMkLst>
            <pc:docMk/>
            <pc:sldMk cId="4085039676" sldId="1852"/>
            <ac:spMk id="5" creationId="{320019C4-0484-4B92-914B-2FB05FC4226A}"/>
          </ac:spMkLst>
        </pc:spChg>
        <pc:spChg chg="del mod">
          <ac:chgData name="Mark Brown" userId="4983ebf2-44f1-441b-acdf-86ca987152cf" providerId="ADAL" clId="{6560AD13-CDA8-47B8-A155-15915DF4C936}" dt="2019-01-31T18:10:47.336" v="27476" actId="478"/>
          <ac:spMkLst>
            <pc:docMk/>
            <pc:sldMk cId="4085039676" sldId="1852"/>
            <ac:spMk id="6" creationId="{00000000-0000-0000-0000-000000000000}"/>
          </ac:spMkLst>
        </pc:spChg>
        <pc:spChg chg="mod">
          <ac:chgData name="Mark Brown" userId="4983ebf2-44f1-441b-acdf-86ca987152cf" providerId="ADAL" clId="{6560AD13-CDA8-47B8-A155-15915DF4C936}" dt="2019-01-30T21:15:52.575" v="21010" actId="20577"/>
          <ac:spMkLst>
            <pc:docMk/>
            <pc:sldMk cId="4085039676" sldId="1852"/>
            <ac:spMk id="17" creationId="{00000000-0000-0000-0000-000000000000}"/>
          </ac:spMkLst>
        </pc:spChg>
        <pc:graphicFrameChg chg="add del mod">
          <ac:chgData name="Mark Brown" userId="4983ebf2-44f1-441b-acdf-86ca987152cf" providerId="ADAL" clId="{6560AD13-CDA8-47B8-A155-15915DF4C936}" dt="2019-01-30T20:50:19.635" v="18648" actId="478"/>
          <ac:graphicFrameMkLst>
            <pc:docMk/>
            <pc:sldMk cId="4085039676" sldId="1852"/>
            <ac:graphicFrameMk id="2" creationId="{7B9D5967-52C7-45A7-A8F0-AF780C4B6194}"/>
          </ac:graphicFrameMkLst>
        </pc:graphicFrameChg>
        <pc:graphicFrameChg chg="add del mod modGraphic">
          <ac:chgData name="Mark Brown" userId="4983ebf2-44f1-441b-acdf-86ca987152cf" providerId="ADAL" clId="{6560AD13-CDA8-47B8-A155-15915DF4C936}" dt="2019-02-09T00:52:52.741" v="37799" actId="478"/>
          <ac:graphicFrameMkLst>
            <pc:docMk/>
            <pc:sldMk cId="4085039676" sldId="1852"/>
            <ac:graphicFrameMk id="3" creationId="{64B01E32-8C64-4358-A776-472D4D61F53E}"/>
          </ac:graphicFrameMkLst>
        </pc:graphicFrameChg>
        <pc:graphicFrameChg chg="add mod modGraphic">
          <ac:chgData name="Mark Brown" userId="4983ebf2-44f1-441b-acdf-86ca987152cf" providerId="ADAL" clId="{6560AD13-CDA8-47B8-A155-15915DF4C936}" dt="2019-01-30T20:59:35.620" v="19085" actId="20577"/>
          <ac:graphicFrameMkLst>
            <pc:docMk/>
            <pc:sldMk cId="4085039676" sldId="1852"/>
            <ac:graphicFrameMk id="7" creationId="{EF9CD0D0-1916-47A3-91FB-6BAA567C23E1}"/>
          </ac:graphicFrameMkLst>
        </pc:graphicFrameChg>
        <pc:graphicFrameChg chg="add mod">
          <ac:chgData name="Mark Brown" userId="4983ebf2-44f1-441b-acdf-86ca987152cf" providerId="ADAL" clId="{6560AD13-CDA8-47B8-A155-15915DF4C936}" dt="2019-01-30T21:01:06.887" v="19092" actId="962"/>
          <ac:graphicFrameMkLst>
            <pc:docMk/>
            <pc:sldMk cId="4085039676" sldId="1852"/>
            <ac:graphicFrameMk id="8" creationId="{528C9C87-57D9-4DEF-8067-417103FC7E79}"/>
          </ac:graphicFrameMkLst>
        </pc:graphicFrameChg>
        <pc:picChg chg="add mod">
          <ac:chgData name="Mark Brown" userId="4983ebf2-44f1-441b-acdf-86ca987152cf" providerId="ADAL" clId="{6560AD13-CDA8-47B8-A155-15915DF4C936}" dt="2019-01-30T21:01:18.166" v="19093" actId="962"/>
          <ac:picMkLst>
            <pc:docMk/>
            <pc:sldMk cId="4085039676" sldId="1852"/>
            <ac:picMk id="4" creationId="{66C4361A-9C6F-458E-8CA3-869B619C84BD}"/>
          </ac:picMkLst>
        </pc:picChg>
      </pc:sldChg>
      <pc:sldChg chg="add del">
        <pc:chgData name="Mark Brown" userId="4983ebf2-44f1-441b-acdf-86ca987152cf" providerId="ADAL" clId="{6560AD13-CDA8-47B8-A155-15915DF4C936}" dt="2019-01-30T22:12:26.720" v="21764" actId="2696"/>
        <pc:sldMkLst>
          <pc:docMk/>
          <pc:sldMk cId="4263385157" sldId="1853"/>
        </pc:sldMkLst>
      </pc:sldChg>
      <pc:sldChg chg="addSp delSp modSp add del ord delAnim modAnim modNotesTx">
        <pc:chgData name="Mark Brown" userId="4983ebf2-44f1-441b-acdf-86ca987152cf" providerId="ADAL" clId="{6560AD13-CDA8-47B8-A155-15915DF4C936}" dt="2019-02-13T00:59:56.357" v="46842" actId="6549"/>
        <pc:sldMkLst>
          <pc:docMk/>
          <pc:sldMk cId="2100961253" sldId="1854"/>
        </pc:sldMkLst>
        <pc:spChg chg="mod">
          <ac:chgData name="Mark Brown" userId="4983ebf2-44f1-441b-acdf-86ca987152cf" providerId="ADAL" clId="{6560AD13-CDA8-47B8-A155-15915DF4C936}" dt="2019-02-04T16:14:41.885" v="29426"/>
          <ac:spMkLst>
            <pc:docMk/>
            <pc:sldMk cId="2100961253" sldId="1854"/>
            <ac:spMk id="6" creationId="{00000000-0000-0000-0000-000000000000}"/>
          </ac:spMkLst>
        </pc:spChg>
        <pc:spChg chg="mod">
          <ac:chgData name="Mark Brown" userId="4983ebf2-44f1-441b-acdf-86ca987152cf" providerId="ADAL" clId="{6560AD13-CDA8-47B8-A155-15915DF4C936}" dt="2019-01-29T23:24:39.849" v="9522" actId="6549"/>
          <ac:spMkLst>
            <pc:docMk/>
            <pc:sldMk cId="2100961253" sldId="1854"/>
            <ac:spMk id="17" creationId="{00000000-0000-0000-0000-000000000000}"/>
          </ac:spMkLst>
        </pc:spChg>
        <pc:grpChg chg="add mod">
          <ac:chgData name="Mark Brown" userId="4983ebf2-44f1-441b-acdf-86ca987152cf" providerId="ADAL" clId="{6560AD13-CDA8-47B8-A155-15915DF4C936}" dt="2019-02-04T16:21:08.995" v="29560" actId="1076"/>
          <ac:grpSpMkLst>
            <pc:docMk/>
            <pc:sldMk cId="2100961253" sldId="1854"/>
            <ac:grpSpMk id="5" creationId="{66E5B846-2946-45FB-A785-A02A73904FB3}"/>
          </ac:grpSpMkLst>
        </pc:grpChg>
        <pc:grpChg chg="add mod">
          <ac:chgData name="Mark Brown" userId="4983ebf2-44f1-441b-acdf-86ca987152cf" providerId="ADAL" clId="{6560AD13-CDA8-47B8-A155-15915DF4C936}" dt="2019-02-04T16:14:28.049" v="29425" actId="1076"/>
          <ac:grpSpMkLst>
            <pc:docMk/>
            <pc:sldMk cId="2100961253" sldId="1854"/>
            <ac:grpSpMk id="15" creationId="{97A41C27-2736-4D67-BFA4-2A719926F32C}"/>
          </ac:grpSpMkLst>
        </pc:grpChg>
        <pc:grpChg chg="add mod">
          <ac:chgData name="Mark Brown" userId="4983ebf2-44f1-441b-acdf-86ca987152cf" providerId="ADAL" clId="{6560AD13-CDA8-47B8-A155-15915DF4C936}" dt="2019-02-04T16:14:28.049" v="29425" actId="1076"/>
          <ac:grpSpMkLst>
            <pc:docMk/>
            <pc:sldMk cId="2100961253" sldId="1854"/>
            <ac:grpSpMk id="23" creationId="{F139ED81-C2DA-431C-A978-E01E620B0D7B}"/>
          </ac:grpSpMkLst>
        </pc:grpChg>
        <pc:grpChg chg="add mod">
          <ac:chgData name="Mark Brown" userId="4983ebf2-44f1-441b-acdf-86ca987152cf" providerId="ADAL" clId="{6560AD13-CDA8-47B8-A155-15915DF4C936}" dt="2019-02-04T16:20:48.531" v="29554" actId="1076"/>
          <ac:grpSpMkLst>
            <pc:docMk/>
            <pc:sldMk cId="2100961253" sldId="1854"/>
            <ac:grpSpMk id="31" creationId="{78B39291-C5DA-4ED2-A81D-6A54AC09E7AD}"/>
          </ac:grpSpMkLst>
        </pc:grpChg>
        <pc:grpChg chg="mod">
          <ac:chgData name="Mark Brown" userId="4983ebf2-44f1-441b-acdf-86ca987152cf" providerId="ADAL" clId="{6560AD13-CDA8-47B8-A155-15915DF4C936}" dt="2019-02-04T16:20:42.952" v="29553"/>
          <ac:grpSpMkLst>
            <pc:docMk/>
            <pc:sldMk cId="2100961253" sldId="1854"/>
            <ac:grpSpMk id="33" creationId="{F3B6F70F-95E8-447C-9422-02D9FD0A90A7}"/>
          </ac:grpSpMkLst>
        </pc:grpChg>
        <pc:grpChg chg="add mod">
          <ac:chgData name="Mark Brown" userId="4983ebf2-44f1-441b-acdf-86ca987152cf" providerId="ADAL" clId="{6560AD13-CDA8-47B8-A155-15915DF4C936}" dt="2019-02-04T16:21:13.245" v="29568" actId="1037"/>
          <ac:grpSpMkLst>
            <pc:docMk/>
            <pc:sldMk cId="2100961253" sldId="1854"/>
            <ac:grpSpMk id="38" creationId="{C37B7568-5EA7-48CC-834A-ECCFE949DA59}"/>
          </ac:grpSpMkLst>
        </pc:grpChg>
        <pc:grpChg chg="mod">
          <ac:chgData name="Mark Brown" userId="4983ebf2-44f1-441b-acdf-86ca987152cf" providerId="ADAL" clId="{6560AD13-CDA8-47B8-A155-15915DF4C936}" dt="2019-02-04T16:20:50.367" v="29555"/>
          <ac:grpSpMkLst>
            <pc:docMk/>
            <pc:sldMk cId="2100961253" sldId="1854"/>
            <ac:grpSpMk id="40" creationId="{619909BD-6FD0-42C3-9664-47EC3353F307}"/>
          </ac:grpSpMkLst>
        </pc:grpChg>
        <pc:grpChg chg="add mod">
          <ac:chgData name="Mark Brown" userId="4983ebf2-44f1-441b-acdf-86ca987152cf" providerId="ADAL" clId="{6560AD13-CDA8-47B8-A155-15915DF4C936}" dt="2019-02-04T16:21:00.958" v="29558" actId="1076"/>
          <ac:grpSpMkLst>
            <pc:docMk/>
            <pc:sldMk cId="2100961253" sldId="1854"/>
            <ac:grpSpMk id="45" creationId="{F158CF3C-633E-4D9C-A580-825ED7284B5D}"/>
          </ac:grpSpMkLst>
        </pc:grpChg>
        <pc:grpChg chg="mod">
          <ac:chgData name="Mark Brown" userId="4983ebf2-44f1-441b-acdf-86ca987152cf" providerId="ADAL" clId="{6560AD13-CDA8-47B8-A155-15915DF4C936}" dt="2019-02-04T16:20:50.661" v="29556"/>
          <ac:grpSpMkLst>
            <pc:docMk/>
            <pc:sldMk cId="2100961253" sldId="1854"/>
            <ac:grpSpMk id="47" creationId="{782C7D46-A87A-4870-8803-E52BED51200B}"/>
          </ac:grpSpMkLst>
        </pc:grpChg>
        <pc:picChg chg="add mod">
          <ac:chgData name="Mark Brown" userId="4983ebf2-44f1-441b-acdf-86ca987152cf" providerId="ADAL" clId="{6560AD13-CDA8-47B8-A155-15915DF4C936}" dt="2019-02-04T16:14:28.049" v="29425" actId="1076"/>
          <ac:picMkLst>
            <pc:docMk/>
            <pc:sldMk cId="2100961253" sldId="1854"/>
            <ac:picMk id="4" creationId="{97091F42-2434-452A-BE06-2927AFBC6A28}"/>
          </ac:picMkLst>
        </pc:picChg>
        <pc:cxnChg chg="add del mod">
          <ac:chgData name="Mark Brown" userId="4983ebf2-44f1-441b-acdf-86ca987152cf" providerId="ADAL" clId="{6560AD13-CDA8-47B8-A155-15915DF4C936}" dt="2019-02-04T16:20:29.328" v="29552" actId="478"/>
          <ac:cxnSpMkLst>
            <pc:docMk/>
            <pc:sldMk cId="2100961253" sldId="1854"/>
            <ac:cxnSpMk id="13" creationId="{F395DB51-4D36-4253-86B2-029A5E99AA70}"/>
          </ac:cxnSpMkLst>
        </pc:cxnChg>
        <pc:cxnChg chg="add del mod">
          <ac:chgData name="Mark Brown" userId="4983ebf2-44f1-441b-acdf-86ca987152cf" providerId="ADAL" clId="{6560AD13-CDA8-47B8-A155-15915DF4C936}" dt="2019-02-04T16:20:28.011" v="29551" actId="478"/>
          <ac:cxnSpMkLst>
            <pc:docMk/>
            <pc:sldMk cId="2100961253" sldId="1854"/>
            <ac:cxnSpMk id="14" creationId="{D2B2BE62-2DB3-4D13-B234-6F78136B83B1}"/>
          </ac:cxnSpMkLst>
        </pc:cxnChg>
        <pc:cxnChg chg="add del mod">
          <ac:chgData name="Mark Brown" userId="4983ebf2-44f1-441b-acdf-86ca987152cf" providerId="ADAL" clId="{6560AD13-CDA8-47B8-A155-15915DF4C936}" dt="2019-02-04T16:20:26.369" v="29550" actId="478"/>
          <ac:cxnSpMkLst>
            <pc:docMk/>
            <pc:sldMk cId="2100961253" sldId="1854"/>
            <ac:cxnSpMk id="30" creationId="{B06259A2-678F-411E-9B3A-63FF34483FE0}"/>
          </ac:cxnSpMkLst>
        </pc:cxnChg>
      </pc:sldChg>
      <pc:sldChg chg="addSp delSp modSp add del mod ord modNotesTx">
        <pc:chgData name="Mark Brown" userId="4983ebf2-44f1-441b-acdf-86ca987152cf" providerId="ADAL" clId="{6560AD13-CDA8-47B8-A155-15915DF4C936}" dt="2019-02-13T02:19:41.084" v="48019" actId="6549"/>
        <pc:sldMkLst>
          <pc:docMk/>
          <pc:sldMk cId="1765063365" sldId="1855"/>
        </pc:sldMkLst>
        <pc:spChg chg="mod">
          <ac:chgData name="Mark Brown" userId="4983ebf2-44f1-441b-acdf-86ca987152cf" providerId="ADAL" clId="{6560AD13-CDA8-47B8-A155-15915DF4C936}" dt="2019-02-09T00:39:46.027" v="37381" actId="6549"/>
          <ac:spMkLst>
            <pc:docMk/>
            <pc:sldMk cId="1765063365" sldId="1855"/>
            <ac:spMk id="6" creationId="{00000000-0000-0000-0000-000000000000}"/>
          </ac:spMkLst>
        </pc:spChg>
        <pc:spChg chg="mod">
          <ac:chgData name="Mark Brown" userId="4983ebf2-44f1-441b-acdf-86ca987152cf" providerId="ADAL" clId="{6560AD13-CDA8-47B8-A155-15915DF4C936}" dt="2019-01-30T01:04:01.413" v="9897" actId="20577"/>
          <ac:spMkLst>
            <pc:docMk/>
            <pc:sldMk cId="1765063365" sldId="1855"/>
            <ac:spMk id="17" creationId="{00000000-0000-0000-0000-000000000000}"/>
          </ac:spMkLst>
        </pc:spChg>
        <pc:graphicFrameChg chg="add del mod">
          <ac:chgData name="Mark Brown" userId="4983ebf2-44f1-441b-acdf-86ca987152cf" providerId="ADAL" clId="{6560AD13-CDA8-47B8-A155-15915DF4C936}" dt="2019-01-30T16:45:53.139" v="13370" actId="478"/>
          <ac:graphicFrameMkLst>
            <pc:docMk/>
            <pc:sldMk cId="1765063365" sldId="1855"/>
            <ac:graphicFrameMk id="4" creationId="{E4CAE5F1-7640-4097-8578-94BE6E8482B5}"/>
          </ac:graphicFrameMkLst>
        </pc:graphicFrameChg>
        <pc:picChg chg="add del">
          <ac:chgData name="Mark Brown" userId="4983ebf2-44f1-441b-acdf-86ca987152cf" providerId="ADAL" clId="{6560AD13-CDA8-47B8-A155-15915DF4C936}" dt="2019-01-30T16:45:56.791" v="13372"/>
          <ac:picMkLst>
            <pc:docMk/>
            <pc:sldMk cId="1765063365" sldId="1855"/>
            <ac:picMk id="2" creationId="{4059A314-5645-461A-9E52-FCB1DBBE4D66}"/>
          </ac:picMkLst>
        </pc:picChg>
        <pc:picChg chg="add mod">
          <ac:chgData name="Mark Brown" userId="4983ebf2-44f1-441b-acdf-86ca987152cf" providerId="ADAL" clId="{6560AD13-CDA8-47B8-A155-15915DF4C936}" dt="2019-01-30T16:46:47.042" v="13415" actId="1076"/>
          <ac:picMkLst>
            <pc:docMk/>
            <pc:sldMk cId="1765063365" sldId="1855"/>
            <ac:picMk id="3" creationId="{C19D8B06-7250-4744-9C60-1048801DB4DE}"/>
          </ac:picMkLst>
        </pc:picChg>
      </pc:sldChg>
      <pc:sldChg chg="addSp delSp modSp add del modNotesTx">
        <pc:chgData name="Mark Brown" userId="4983ebf2-44f1-441b-acdf-86ca987152cf" providerId="ADAL" clId="{6560AD13-CDA8-47B8-A155-15915DF4C936}" dt="2019-02-09T01:02:35.424" v="38522" actId="2696"/>
        <pc:sldMkLst>
          <pc:docMk/>
          <pc:sldMk cId="4921650" sldId="1856"/>
        </pc:sldMkLst>
        <pc:spChg chg="add del">
          <ac:chgData name="Mark Brown" userId="4983ebf2-44f1-441b-acdf-86ca987152cf" providerId="ADAL" clId="{6560AD13-CDA8-47B8-A155-15915DF4C936}" dt="2019-01-30T22:24:59.385" v="21955"/>
          <ac:spMkLst>
            <pc:docMk/>
            <pc:sldMk cId="4921650" sldId="1856"/>
            <ac:spMk id="2" creationId="{74D5EA38-4E7D-45F5-BD99-B2030AE6FAA5}"/>
          </ac:spMkLst>
        </pc:spChg>
        <pc:spChg chg="mod">
          <ac:chgData name="Mark Brown" userId="4983ebf2-44f1-441b-acdf-86ca987152cf" providerId="ADAL" clId="{6560AD13-CDA8-47B8-A155-15915DF4C936}" dt="2019-01-30T22:24:31.621" v="21953" actId="20577"/>
          <ac:spMkLst>
            <pc:docMk/>
            <pc:sldMk cId="4921650" sldId="1856"/>
            <ac:spMk id="6" creationId="{00000000-0000-0000-0000-000000000000}"/>
          </ac:spMkLst>
        </pc:spChg>
        <pc:spChg chg="mod">
          <ac:chgData name="Mark Brown" userId="4983ebf2-44f1-441b-acdf-86ca987152cf" providerId="ADAL" clId="{6560AD13-CDA8-47B8-A155-15915DF4C936}" dt="2019-01-30T22:12:37.831" v="21785" actId="6549"/>
          <ac:spMkLst>
            <pc:docMk/>
            <pc:sldMk cId="4921650" sldId="1856"/>
            <ac:spMk id="17" creationId="{00000000-0000-0000-0000-000000000000}"/>
          </ac:spMkLst>
        </pc:spChg>
      </pc:sldChg>
      <pc:sldChg chg="addSp delSp modSp add delAnim modAnim modNotesTx">
        <pc:chgData name="Mark Brown" userId="4983ebf2-44f1-441b-acdf-86ca987152cf" providerId="ADAL" clId="{6560AD13-CDA8-47B8-A155-15915DF4C936}" dt="2019-02-13T17:07:13.511" v="48943" actId="20577"/>
        <pc:sldMkLst>
          <pc:docMk/>
          <pc:sldMk cId="1165332054" sldId="1857"/>
        </pc:sldMkLst>
        <pc:spChg chg="mod">
          <ac:chgData name="Mark Brown" userId="4983ebf2-44f1-441b-acdf-86ca987152cf" providerId="ADAL" clId="{6560AD13-CDA8-47B8-A155-15915DF4C936}" dt="2019-01-31T00:01:00.012" v="22810" actId="6549"/>
          <ac:spMkLst>
            <pc:docMk/>
            <pc:sldMk cId="1165332054" sldId="1857"/>
            <ac:spMk id="6" creationId="{00000000-0000-0000-0000-000000000000}"/>
          </ac:spMkLst>
        </pc:spChg>
        <pc:spChg chg="mod">
          <ac:chgData name="Mark Brown" userId="4983ebf2-44f1-441b-acdf-86ca987152cf" providerId="ADAL" clId="{6560AD13-CDA8-47B8-A155-15915DF4C936}" dt="2019-01-30T23:42:05.202" v="22580" actId="20577"/>
          <ac:spMkLst>
            <pc:docMk/>
            <pc:sldMk cId="1165332054" sldId="1857"/>
            <ac:spMk id="17" creationId="{00000000-0000-0000-0000-000000000000}"/>
          </ac:spMkLst>
        </pc:spChg>
        <pc:grpChg chg="add del mod">
          <ac:chgData name="Mark Brown" userId="4983ebf2-44f1-441b-acdf-86ca987152cf" providerId="ADAL" clId="{6560AD13-CDA8-47B8-A155-15915DF4C936}" dt="2019-01-31T00:00:31.249" v="22800" actId="478"/>
          <ac:grpSpMkLst>
            <pc:docMk/>
            <pc:sldMk cId="1165332054" sldId="1857"/>
            <ac:grpSpMk id="5" creationId="{6C5CBD77-1432-4DF6-8E11-C15F959AED4C}"/>
          </ac:grpSpMkLst>
        </pc:grpChg>
        <pc:grpChg chg="add mod">
          <ac:chgData name="Mark Brown" userId="4983ebf2-44f1-441b-acdf-86ca987152cf" providerId="ADAL" clId="{6560AD13-CDA8-47B8-A155-15915DF4C936}" dt="2019-01-31T00:00:03.357" v="22794" actId="1035"/>
          <ac:grpSpMkLst>
            <pc:docMk/>
            <pc:sldMk cId="1165332054" sldId="1857"/>
            <ac:grpSpMk id="15" creationId="{17B48D98-B616-4905-9638-0F30083A35A4}"/>
          </ac:grpSpMkLst>
        </pc:grpChg>
        <pc:grpChg chg="add del mod">
          <ac:chgData name="Mark Brown" userId="4983ebf2-44f1-441b-acdf-86ca987152cf" providerId="ADAL" clId="{6560AD13-CDA8-47B8-A155-15915DF4C936}" dt="2019-01-30T23:59:36.387" v="22761" actId="478"/>
          <ac:grpSpMkLst>
            <pc:docMk/>
            <pc:sldMk cId="1165332054" sldId="1857"/>
            <ac:grpSpMk id="23" creationId="{D37771D9-6E34-406F-B386-03EA3914CDD9}"/>
          </ac:grpSpMkLst>
        </pc:grpChg>
        <pc:grpChg chg="add mod">
          <ac:chgData name="Mark Brown" userId="4983ebf2-44f1-441b-acdf-86ca987152cf" providerId="ADAL" clId="{6560AD13-CDA8-47B8-A155-15915DF4C936}" dt="2019-01-31T00:00:20.064" v="22796" actId="1076"/>
          <ac:grpSpMkLst>
            <pc:docMk/>
            <pc:sldMk cId="1165332054" sldId="1857"/>
            <ac:grpSpMk id="31" creationId="{3A0F94E5-2E4C-4C2C-9481-65A099B24455}"/>
          </ac:grpSpMkLst>
        </pc:grpChg>
        <pc:grpChg chg="mod">
          <ac:chgData name="Mark Brown" userId="4983ebf2-44f1-441b-acdf-86ca987152cf" providerId="ADAL" clId="{6560AD13-CDA8-47B8-A155-15915DF4C936}" dt="2019-01-31T00:00:16.253" v="22795"/>
          <ac:grpSpMkLst>
            <pc:docMk/>
            <pc:sldMk cId="1165332054" sldId="1857"/>
            <ac:grpSpMk id="33" creationId="{02964767-A4B4-4A2E-B219-6BCDF9020F22}"/>
          </ac:grpSpMkLst>
        </pc:grpChg>
        <pc:grpChg chg="add mod">
          <ac:chgData name="Mark Brown" userId="4983ebf2-44f1-441b-acdf-86ca987152cf" providerId="ADAL" clId="{6560AD13-CDA8-47B8-A155-15915DF4C936}" dt="2019-01-31T00:00:37.347" v="22802" actId="1076"/>
          <ac:grpSpMkLst>
            <pc:docMk/>
            <pc:sldMk cId="1165332054" sldId="1857"/>
            <ac:grpSpMk id="38" creationId="{DAD9F454-20FB-4C44-BBEB-F210F8D85774}"/>
          </ac:grpSpMkLst>
        </pc:grpChg>
        <pc:grpChg chg="mod">
          <ac:chgData name="Mark Brown" userId="4983ebf2-44f1-441b-acdf-86ca987152cf" providerId="ADAL" clId="{6560AD13-CDA8-47B8-A155-15915DF4C936}" dt="2019-01-31T00:00:34.184" v="22801"/>
          <ac:grpSpMkLst>
            <pc:docMk/>
            <pc:sldMk cId="1165332054" sldId="1857"/>
            <ac:grpSpMk id="40" creationId="{D11985D6-5DCB-4BD4-BF20-7C7119DADD09}"/>
          </ac:grpSpMkLst>
        </pc:grpChg>
        <pc:picChg chg="add mod">
          <ac:chgData name="Mark Brown" userId="4983ebf2-44f1-441b-acdf-86ca987152cf" providerId="ADAL" clId="{6560AD13-CDA8-47B8-A155-15915DF4C936}" dt="2019-01-30T23:59:20.153" v="22758" actId="1076"/>
          <ac:picMkLst>
            <pc:docMk/>
            <pc:sldMk cId="1165332054" sldId="1857"/>
            <ac:picMk id="4" creationId="{643E661E-35F5-4F2A-9FBF-9FDC6559B118}"/>
          </ac:picMkLst>
        </pc:picChg>
        <pc:cxnChg chg="add mod">
          <ac:chgData name="Mark Brown" userId="4983ebf2-44f1-441b-acdf-86ca987152cf" providerId="ADAL" clId="{6560AD13-CDA8-47B8-A155-15915DF4C936}" dt="2019-01-30T23:59:20.153" v="22758" actId="1076"/>
          <ac:cxnSpMkLst>
            <pc:docMk/>
            <pc:sldMk cId="1165332054" sldId="1857"/>
            <ac:cxnSpMk id="13" creationId="{24275B22-B8E0-40C9-9AB1-867DD51077DF}"/>
          </ac:cxnSpMkLst>
        </pc:cxnChg>
        <pc:cxnChg chg="add mod">
          <ac:chgData name="Mark Brown" userId="4983ebf2-44f1-441b-acdf-86ca987152cf" providerId="ADAL" clId="{6560AD13-CDA8-47B8-A155-15915DF4C936}" dt="2019-01-31T00:00:29.283" v="22799" actId="14100"/>
          <ac:cxnSpMkLst>
            <pc:docMk/>
            <pc:sldMk cId="1165332054" sldId="1857"/>
            <ac:cxnSpMk id="14" creationId="{2540218F-8494-4240-A283-5BDFE8F96B49}"/>
          </ac:cxnSpMkLst>
        </pc:cxnChg>
        <pc:cxnChg chg="add mod">
          <ac:chgData name="Mark Brown" userId="4983ebf2-44f1-441b-acdf-86ca987152cf" providerId="ADAL" clId="{6560AD13-CDA8-47B8-A155-15915DF4C936}" dt="2019-01-31T00:00:51.582" v="22809" actId="1582"/>
          <ac:cxnSpMkLst>
            <pc:docMk/>
            <pc:sldMk cId="1165332054" sldId="1857"/>
            <ac:cxnSpMk id="30" creationId="{41E36849-32B9-46BE-BDE8-AEA1F1AEF443}"/>
          </ac:cxnSpMkLst>
        </pc:cxnChg>
      </pc:sldChg>
      <pc:sldChg chg="modSp add del">
        <pc:chgData name="Mark Brown" userId="4983ebf2-44f1-441b-acdf-86ca987152cf" providerId="ADAL" clId="{6560AD13-CDA8-47B8-A155-15915DF4C936}" dt="2019-01-31T19:52:10.757" v="28228" actId="2696"/>
        <pc:sldMkLst>
          <pc:docMk/>
          <pc:sldMk cId="4207232547" sldId="1858"/>
        </pc:sldMkLst>
        <pc:spChg chg="mod">
          <ac:chgData name="Mark Brown" userId="4983ebf2-44f1-441b-acdf-86ca987152cf" providerId="ADAL" clId="{6560AD13-CDA8-47B8-A155-15915DF4C936}" dt="2019-01-31T01:28:38.151" v="22914" actId="20577"/>
          <ac:spMkLst>
            <pc:docMk/>
            <pc:sldMk cId="4207232547" sldId="1858"/>
            <ac:spMk id="6" creationId="{00000000-0000-0000-0000-000000000000}"/>
          </ac:spMkLst>
        </pc:spChg>
        <pc:spChg chg="mod">
          <ac:chgData name="Mark Brown" userId="4983ebf2-44f1-441b-acdf-86ca987152cf" providerId="ADAL" clId="{6560AD13-CDA8-47B8-A155-15915DF4C936}" dt="2019-01-31T01:28:32.080" v="22908" actId="20577"/>
          <ac:spMkLst>
            <pc:docMk/>
            <pc:sldMk cId="4207232547" sldId="1858"/>
            <ac:spMk id="17" creationId="{00000000-0000-0000-0000-000000000000}"/>
          </ac:spMkLst>
        </pc:spChg>
      </pc:sldChg>
      <pc:sldChg chg="add del">
        <pc:chgData name="Mark Brown" userId="4983ebf2-44f1-441b-acdf-86ca987152cf" providerId="ADAL" clId="{6560AD13-CDA8-47B8-A155-15915DF4C936}" dt="2019-01-31T16:08:33.015" v="22928" actId="2696"/>
        <pc:sldMkLst>
          <pc:docMk/>
          <pc:sldMk cId="2324853115" sldId="1859"/>
        </pc:sldMkLst>
      </pc:sldChg>
      <pc:sldChg chg="addSp delSp modSp add modAnim modNotesTx">
        <pc:chgData name="Mark Brown" userId="4983ebf2-44f1-441b-acdf-86ca987152cf" providerId="ADAL" clId="{6560AD13-CDA8-47B8-A155-15915DF4C936}" dt="2019-02-13T16:07:03.741" v="48117" actId="20577"/>
        <pc:sldMkLst>
          <pc:docMk/>
          <pc:sldMk cId="3414621952" sldId="1860"/>
        </pc:sldMkLst>
        <pc:spChg chg="add del">
          <ac:chgData name="Mark Brown" userId="4983ebf2-44f1-441b-acdf-86ca987152cf" providerId="ADAL" clId="{6560AD13-CDA8-47B8-A155-15915DF4C936}" dt="2019-01-30T22:35:13.343" v="21994" actId="478"/>
          <ac:spMkLst>
            <pc:docMk/>
            <pc:sldMk cId="3414621952" sldId="1860"/>
            <ac:spMk id="4" creationId="{1ED6BDEA-4713-4FC3-BC0C-A34BD94D3BB2}"/>
          </ac:spMkLst>
        </pc:spChg>
        <pc:spChg chg="add del">
          <ac:chgData name="Mark Brown" userId="4983ebf2-44f1-441b-acdf-86ca987152cf" providerId="ADAL" clId="{6560AD13-CDA8-47B8-A155-15915DF4C936}" dt="2019-01-30T22:35:21.826" v="21996" actId="478"/>
          <ac:spMkLst>
            <pc:docMk/>
            <pc:sldMk cId="3414621952" sldId="1860"/>
            <ac:spMk id="5" creationId="{190B7DCE-149E-41EA-B20E-A3AFA2B99E22}"/>
          </ac:spMkLst>
        </pc:spChg>
        <pc:spChg chg="mod">
          <ac:chgData name="Mark Brown" userId="4983ebf2-44f1-441b-acdf-86ca987152cf" providerId="ADAL" clId="{6560AD13-CDA8-47B8-A155-15915DF4C936}" dt="2019-02-12T19:46:50.179" v="40007" actId="20577"/>
          <ac:spMkLst>
            <pc:docMk/>
            <pc:sldMk cId="3414621952" sldId="1860"/>
            <ac:spMk id="6" creationId="{00000000-0000-0000-0000-000000000000}"/>
          </ac:spMkLst>
        </pc:spChg>
        <pc:spChg chg="add del">
          <ac:chgData name="Mark Brown" userId="4983ebf2-44f1-441b-acdf-86ca987152cf" providerId="ADAL" clId="{6560AD13-CDA8-47B8-A155-15915DF4C936}" dt="2019-01-30T22:35:19.241" v="21995" actId="478"/>
          <ac:spMkLst>
            <pc:docMk/>
            <pc:sldMk cId="3414621952" sldId="1860"/>
            <ac:spMk id="7" creationId="{3CA53788-BEBF-429D-B2E6-F04CA8E34FF4}"/>
          </ac:spMkLst>
        </pc:spChg>
        <pc:spChg chg="mod">
          <ac:chgData name="Mark Brown" userId="4983ebf2-44f1-441b-acdf-86ca987152cf" providerId="ADAL" clId="{6560AD13-CDA8-47B8-A155-15915DF4C936}" dt="2019-01-29T00:20:56.042" v="3416" actId="20577"/>
          <ac:spMkLst>
            <pc:docMk/>
            <pc:sldMk cId="3414621952" sldId="1860"/>
            <ac:spMk id="17" creationId="{00000000-0000-0000-0000-000000000000}"/>
          </ac:spMkLst>
        </pc:spChg>
        <pc:picChg chg="add mod">
          <ac:chgData name="Mark Brown" userId="4983ebf2-44f1-441b-acdf-86ca987152cf" providerId="ADAL" clId="{6560AD13-CDA8-47B8-A155-15915DF4C936}" dt="2019-01-29T00:42:20.581" v="5119" actId="14100"/>
          <ac:picMkLst>
            <pc:docMk/>
            <pc:sldMk cId="3414621952" sldId="1860"/>
            <ac:picMk id="2" creationId="{9A522C64-9C1C-49FB-9A0C-1A00BC39669C}"/>
          </ac:picMkLst>
        </pc:picChg>
        <pc:picChg chg="add mod">
          <ac:chgData name="Mark Brown" userId="4983ebf2-44f1-441b-acdf-86ca987152cf" providerId="ADAL" clId="{6560AD13-CDA8-47B8-A155-15915DF4C936}" dt="2019-02-13T00:42:37.693" v="45826" actId="1076"/>
          <ac:picMkLst>
            <pc:docMk/>
            <pc:sldMk cId="3414621952" sldId="1860"/>
            <ac:picMk id="3" creationId="{6D3D7A1A-1897-4040-96E7-B93AA3323342}"/>
          </ac:picMkLst>
        </pc:picChg>
        <pc:picChg chg="add del">
          <ac:chgData name="Mark Brown" userId="4983ebf2-44f1-441b-acdf-86ca987152cf" providerId="ADAL" clId="{6560AD13-CDA8-47B8-A155-15915DF4C936}" dt="2019-01-29T00:36:26.652" v="4831"/>
          <ac:picMkLst>
            <pc:docMk/>
            <pc:sldMk cId="3414621952" sldId="1860"/>
            <ac:picMk id="2050" creationId="{82C7E5CE-9B74-4601-A5DB-A94096CAD1F4}"/>
          </ac:picMkLst>
        </pc:picChg>
      </pc:sldChg>
      <pc:sldChg chg="addSp delSp modSp add delAnim modAnim modNotesTx">
        <pc:chgData name="Mark Brown" userId="4983ebf2-44f1-441b-acdf-86ca987152cf" providerId="ADAL" clId="{6560AD13-CDA8-47B8-A155-15915DF4C936}" dt="2019-02-13T00:48:54.860" v="46304" actId="20577"/>
        <pc:sldMkLst>
          <pc:docMk/>
          <pc:sldMk cId="2346720022" sldId="1861"/>
        </pc:sldMkLst>
        <pc:spChg chg="add del mod">
          <ac:chgData name="Mark Brown" userId="4983ebf2-44f1-441b-acdf-86ca987152cf" providerId="ADAL" clId="{6560AD13-CDA8-47B8-A155-15915DF4C936}" dt="2019-02-04T16:14:04.940" v="29423" actId="478"/>
          <ac:spMkLst>
            <pc:docMk/>
            <pc:sldMk cId="2346720022" sldId="1861"/>
            <ac:spMk id="3" creationId="{A7B08140-DD1A-48A5-ACAD-1A015CF71500}"/>
          </ac:spMkLst>
        </pc:spChg>
        <pc:spChg chg="del">
          <ac:chgData name="Mark Brown" userId="4983ebf2-44f1-441b-acdf-86ca987152cf" providerId="ADAL" clId="{6560AD13-CDA8-47B8-A155-15915DF4C936}" dt="2019-01-29T15:46:24.496" v="5857" actId="478"/>
          <ac:spMkLst>
            <pc:docMk/>
            <pc:sldMk cId="2346720022" sldId="1861"/>
            <ac:spMk id="5" creationId="{78517E68-139B-4DEA-BCB5-F434EB8761A5}"/>
          </ac:spMkLst>
        </pc:spChg>
        <pc:spChg chg="del mod">
          <ac:chgData name="Mark Brown" userId="4983ebf2-44f1-441b-acdf-86ca987152cf" providerId="ADAL" clId="{6560AD13-CDA8-47B8-A155-15915DF4C936}" dt="2019-02-04T16:14:01.166" v="29422" actId="478"/>
          <ac:spMkLst>
            <pc:docMk/>
            <pc:sldMk cId="2346720022" sldId="1861"/>
            <ac:spMk id="6" creationId="{00000000-0000-0000-0000-000000000000}"/>
          </ac:spMkLst>
        </pc:spChg>
        <pc:spChg chg="del mod topLvl">
          <ac:chgData name="Mark Brown" userId="4983ebf2-44f1-441b-acdf-86ca987152cf" providerId="ADAL" clId="{6560AD13-CDA8-47B8-A155-15915DF4C936}" dt="2019-01-29T15:55:18.053" v="5866" actId="478"/>
          <ac:spMkLst>
            <pc:docMk/>
            <pc:sldMk cId="2346720022" sldId="1861"/>
            <ac:spMk id="8" creationId="{5E24CC7F-D5AC-46CE-A2EC-E7543F092E7C}"/>
          </ac:spMkLst>
        </pc:spChg>
        <pc:spChg chg="del mod topLvl">
          <ac:chgData name="Mark Brown" userId="4983ebf2-44f1-441b-acdf-86ca987152cf" providerId="ADAL" clId="{6560AD13-CDA8-47B8-A155-15915DF4C936}" dt="2019-01-29T15:55:19.104" v="5867" actId="478"/>
          <ac:spMkLst>
            <pc:docMk/>
            <pc:sldMk cId="2346720022" sldId="1861"/>
            <ac:spMk id="9" creationId="{097EC0F1-D8E2-4767-AB3D-A0AC3F8A37C4}"/>
          </ac:spMkLst>
        </pc:spChg>
        <pc:spChg chg="del mod topLvl">
          <ac:chgData name="Mark Brown" userId="4983ebf2-44f1-441b-acdf-86ca987152cf" providerId="ADAL" clId="{6560AD13-CDA8-47B8-A155-15915DF4C936}" dt="2019-01-29T15:55:21.138" v="5869" actId="478"/>
          <ac:spMkLst>
            <pc:docMk/>
            <pc:sldMk cId="2346720022" sldId="1861"/>
            <ac:spMk id="10" creationId="{49364909-7348-4062-ABEC-6D8A893577C8}"/>
          </ac:spMkLst>
        </pc:spChg>
        <pc:spChg chg="del mod topLvl">
          <ac:chgData name="Mark Brown" userId="4983ebf2-44f1-441b-acdf-86ca987152cf" providerId="ADAL" clId="{6560AD13-CDA8-47B8-A155-15915DF4C936}" dt="2019-01-29T15:55:39.613" v="5875" actId="478"/>
          <ac:spMkLst>
            <pc:docMk/>
            <pc:sldMk cId="2346720022" sldId="1861"/>
            <ac:spMk id="11" creationId="{F83C6A74-1E3B-481D-BBF2-CAD67EAEB095}"/>
          </ac:spMkLst>
        </pc:spChg>
        <pc:spChg chg="del mod topLvl">
          <ac:chgData name="Mark Brown" userId="4983ebf2-44f1-441b-acdf-86ca987152cf" providerId="ADAL" clId="{6560AD13-CDA8-47B8-A155-15915DF4C936}" dt="2019-01-29T15:55:26.132" v="5871" actId="478"/>
          <ac:spMkLst>
            <pc:docMk/>
            <pc:sldMk cId="2346720022" sldId="1861"/>
            <ac:spMk id="12" creationId="{BA04D8E2-99B8-41CF-AF33-BB009675A7BE}"/>
          </ac:spMkLst>
        </pc:spChg>
        <pc:spChg chg="del mod topLvl">
          <ac:chgData name="Mark Brown" userId="4983ebf2-44f1-441b-acdf-86ca987152cf" providerId="ADAL" clId="{6560AD13-CDA8-47B8-A155-15915DF4C936}" dt="2019-01-29T15:55:37.583" v="5874" actId="478"/>
          <ac:spMkLst>
            <pc:docMk/>
            <pc:sldMk cId="2346720022" sldId="1861"/>
            <ac:spMk id="13" creationId="{33AC7E04-ECD4-4218-9DBD-1F7629B9652A}"/>
          </ac:spMkLst>
        </pc:spChg>
        <pc:spChg chg="del mod topLvl">
          <ac:chgData name="Mark Brown" userId="4983ebf2-44f1-441b-acdf-86ca987152cf" providerId="ADAL" clId="{6560AD13-CDA8-47B8-A155-15915DF4C936}" dt="2019-01-29T15:55:26.132" v="5871" actId="478"/>
          <ac:spMkLst>
            <pc:docMk/>
            <pc:sldMk cId="2346720022" sldId="1861"/>
            <ac:spMk id="14" creationId="{83FCA7F5-CA78-4CA3-B6B1-1F6F999B1AB8}"/>
          </ac:spMkLst>
        </pc:spChg>
        <pc:spChg chg="del mod topLvl">
          <ac:chgData name="Mark Brown" userId="4983ebf2-44f1-441b-acdf-86ca987152cf" providerId="ADAL" clId="{6560AD13-CDA8-47B8-A155-15915DF4C936}" dt="2019-01-29T15:55:26.132" v="5871" actId="478"/>
          <ac:spMkLst>
            <pc:docMk/>
            <pc:sldMk cId="2346720022" sldId="1861"/>
            <ac:spMk id="15" creationId="{53A372B5-9676-47B4-8015-5C58F2827A2D}"/>
          </ac:spMkLst>
        </pc:spChg>
        <pc:spChg chg="del mod topLvl">
          <ac:chgData name="Mark Brown" userId="4983ebf2-44f1-441b-acdf-86ca987152cf" providerId="ADAL" clId="{6560AD13-CDA8-47B8-A155-15915DF4C936}" dt="2019-01-29T15:55:20.123" v="5868" actId="478"/>
          <ac:spMkLst>
            <pc:docMk/>
            <pc:sldMk cId="2346720022" sldId="1861"/>
            <ac:spMk id="16" creationId="{2669F944-2F03-4A11-93ED-A4491BC984C9}"/>
          </ac:spMkLst>
        </pc:spChg>
        <pc:spChg chg="del mod topLvl">
          <ac:chgData name="Mark Brown" userId="4983ebf2-44f1-441b-acdf-86ca987152cf" providerId="ADAL" clId="{6560AD13-CDA8-47B8-A155-15915DF4C936}" dt="2019-01-29T15:55:22.466" v="5870" actId="478"/>
          <ac:spMkLst>
            <pc:docMk/>
            <pc:sldMk cId="2346720022" sldId="1861"/>
            <ac:spMk id="18" creationId="{DC2AB917-7D21-4C6B-A24A-6991676316BE}"/>
          </ac:spMkLst>
        </pc:spChg>
        <pc:spChg chg="del mod topLvl">
          <ac:chgData name="Mark Brown" userId="4983ebf2-44f1-441b-acdf-86ca987152cf" providerId="ADAL" clId="{6560AD13-CDA8-47B8-A155-15915DF4C936}" dt="2019-01-29T16:09:04.256" v="6340" actId="478"/>
          <ac:spMkLst>
            <pc:docMk/>
            <pc:sldMk cId="2346720022" sldId="1861"/>
            <ac:spMk id="20" creationId="{AFC9F3E3-E385-4B11-B8D8-B3DEE98D0CF9}"/>
          </ac:spMkLst>
        </pc:spChg>
        <pc:spChg chg="del mod topLvl">
          <ac:chgData name="Mark Brown" userId="4983ebf2-44f1-441b-acdf-86ca987152cf" providerId="ADAL" clId="{6560AD13-CDA8-47B8-A155-15915DF4C936}" dt="2019-01-29T16:09:04.256" v="6340" actId="478"/>
          <ac:spMkLst>
            <pc:docMk/>
            <pc:sldMk cId="2346720022" sldId="1861"/>
            <ac:spMk id="21" creationId="{1B6C94C3-AF07-41F6-B0E4-FF3CAE8D193B}"/>
          </ac:spMkLst>
        </pc:spChg>
        <pc:spChg chg="del mod topLvl">
          <ac:chgData name="Mark Brown" userId="4983ebf2-44f1-441b-acdf-86ca987152cf" providerId="ADAL" clId="{6560AD13-CDA8-47B8-A155-15915DF4C936}" dt="2019-01-29T16:09:04.256" v="6340" actId="478"/>
          <ac:spMkLst>
            <pc:docMk/>
            <pc:sldMk cId="2346720022" sldId="1861"/>
            <ac:spMk id="22" creationId="{330C55CE-0EE0-4D67-90BF-004190BF02B0}"/>
          </ac:spMkLst>
        </pc:spChg>
        <pc:spChg chg="del mod topLvl">
          <ac:chgData name="Mark Brown" userId="4983ebf2-44f1-441b-acdf-86ca987152cf" providerId="ADAL" clId="{6560AD13-CDA8-47B8-A155-15915DF4C936}" dt="2019-01-29T16:09:04.256" v="6340" actId="478"/>
          <ac:spMkLst>
            <pc:docMk/>
            <pc:sldMk cId="2346720022" sldId="1861"/>
            <ac:spMk id="23" creationId="{61CBAACE-5CFE-44B9-B6C6-84BBAFB72F7B}"/>
          </ac:spMkLst>
        </pc:spChg>
        <pc:grpChg chg="add del mod">
          <ac:chgData name="Mark Brown" userId="4983ebf2-44f1-441b-acdf-86ca987152cf" providerId="ADAL" clId="{6560AD13-CDA8-47B8-A155-15915DF4C936}" dt="2019-01-29T15:54:56.922" v="5864" actId="165"/>
          <ac:grpSpMkLst>
            <pc:docMk/>
            <pc:sldMk cId="2346720022" sldId="1861"/>
            <ac:grpSpMk id="7" creationId="{116DCB23-74C6-4FD5-B900-4ADF2E288943}"/>
          </ac:grpSpMkLst>
        </pc:grpChg>
        <pc:grpChg chg="del mod topLvl">
          <ac:chgData name="Mark Brown" userId="4983ebf2-44f1-441b-acdf-86ca987152cf" providerId="ADAL" clId="{6560AD13-CDA8-47B8-A155-15915DF4C936}" dt="2019-01-29T16:09:04.256" v="6340" actId="478"/>
          <ac:grpSpMkLst>
            <pc:docMk/>
            <pc:sldMk cId="2346720022" sldId="1861"/>
            <ac:grpSpMk id="19" creationId="{F219C5FA-7B71-4D0A-9D40-CFADF61019EC}"/>
          </ac:grpSpMkLst>
        </pc:grpChg>
        <pc:grpChg chg="add mod">
          <ac:chgData name="Mark Brown" userId="4983ebf2-44f1-441b-acdf-86ca987152cf" providerId="ADAL" clId="{6560AD13-CDA8-47B8-A155-15915DF4C936}" dt="2019-01-29T16:09:10.081" v="6342" actId="1076"/>
          <ac:grpSpMkLst>
            <pc:docMk/>
            <pc:sldMk cId="2346720022" sldId="1861"/>
            <ac:grpSpMk id="35" creationId="{676536DC-0148-48C3-91CD-288AF335A513}"/>
          </ac:grpSpMkLst>
        </pc:grpChg>
        <pc:grpChg chg="add mod">
          <ac:chgData name="Mark Brown" userId="4983ebf2-44f1-441b-acdf-86ca987152cf" providerId="ADAL" clId="{6560AD13-CDA8-47B8-A155-15915DF4C936}" dt="2019-01-29T16:09:10.081" v="6342" actId="1076"/>
          <ac:grpSpMkLst>
            <pc:docMk/>
            <pc:sldMk cId="2346720022" sldId="1861"/>
            <ac:grpSpMk id="44" creationId="{9B20DD57-959D-42FD-8B49-77E00A58F673}"/>
          </ac:grpSpMkLst>
        </pc:grpChg>
        <pc:grpChg chg="add mod">
          <ac:chgData name="Mark Brown" userId="4983ebf2-44f1-441b-acdf-86ca987152cf" providerId="ADAL" clId="{6560AD13-CDA8-47B8-A155-15915DF4C936}" dt="2019-01-29T16:09:10.081" v="6342" actId="1076"/>
          <ac:grpSpMkLst>
            <pc:docMk/>
            <pc:sldMk cId="2346720022" sldId="1861"/>
            <ac:grpSpMk id="51" creationId="{7EAC9EF8-1239-4A94-AADC-A1DC7448A874}"/>
          </ac:grpSpMkLst>
        </pc:grpChg>
        <pc:graphicFrameChg chg="del mod">
          <ac:chgData name="Mark Brown" userId="4983ebf2-44f1-441b-acdf-86ca987152cf" providerId="ADAL" clId="{6560AD13-CDA8-47B8-A155-15915DF4C936}" dt="2019-01-29T15:46:30.178" v="5859" actId="478"/>
          <ac:graphicFrameMkLst>
            <pc:docMk/>
            <pc:sldMk cId="2346720022" sldId="1861"/>
            <ac:graphicFrameMk id="4" creationId="{EBFBE849-A55E-4460-8646-714A80F5A820}"/>
          </ac:graphicFrameMkLst>
        </pc:graphicFrameChg>
        <pc:picChg chg="add mod ord">
          <ac:chgData name="Mark Brown" userId="4983ebf2-44f1-441b-acdf-86ca987152cf" providerId="ADAL" clId="{6560AD13-CDA8-47B8-A155-15915DF4C936}" dt="2019-02-08T23:33:48.679" v="33270" actId="167"/>
          <ac:picMkLst>
            <pc:docMk/>
            <pc:sldMk cId="2346720022" sldId="1861"/>
            <ac:picMk id="2" creationId="{F65D53A6-AAD0-4E74-944A-5632B8551E35}"/>
          </ac:picMkLst>
        </pc:picChg>
        <pc:picChg chg="del">
          <ac:chgData name="Mark Brown" userId="4983ebf2-44f1-441b-acdf-86ca987152cf" providerId="ADAL" clId="{6560AD13-CDA8-47B8-A155-15915DF4C936}" dt="2019-01-29T16:09:12.597" v="6343" actId="478"/>
          <ac:picMkLst>
            <pc:docMk/>
            <pc:sldMk cId="2346720022" sldId="1861"/>
            <ac:picMk id="3" creationId="{C5A11545-E33A-4D8F-BE07-EB812458C786}"/>
          </ac:picMkLst>
        </pc:picChg>
        <pc:picChg chg="add del mod">
          <ac:chgData name="Mark Brown" userId="4983ebf2-44f1-441b-acdf-86ca987152cf" providerId="ADAL" clId="{6560AD13-CDA8-47B8-A155-15915DF4C936}" dt="2019-02-08T23:33:42.563" v="33269" actId="478"/>
          <ac:picMkLst>
            <pc:docMk/>
            <pc:sldMk cId="2346720022" sldId="1861"/>
            <ac:picMk id="34" creationId="{EDE48158-4F2E-409B-AD4E-717E36285FC1}"/>
          </ac:picMkLst>
        </pc:picChg>
        <pc:cxnChg chg="del mod topLvl">
          <ac:chgData name="Mark Brown" userId="4983ebf2-44f1-441b-acdf-86ca987152cf" providerId="ADAL" clId="{6560AD13-CDA8-47B8-A155-15915DF4C936}" dt="2019-01-29T16:09:04.256" v="6340" actId="478"/>
          <ac:cxnSpMkLst>
            <pc:docMk/>
            <pc:sldMk cId="2346720022" sldId="1861"/>
            <ac:cxnSpMk id="24" creationId="{7806950D-6FDF-42F2-83DB-FE5D802E2E9B}"/>
          </ac:cxnSpMkLst>
        </pc:cxnChg>
        <pc:cxnChg chg="del mod topLvl">
          <ac:chgData name="Mark Brown" userId="4983ebf2-44f1-441b-acdf-86ca987152cf" providerId="ADAL" clId="{6560AD13-CDA8-47B8-A155-15915DF4C936}" dt="2019-01-29T16:09:04.256" v="6340" actId="478"/>
          <ac:cxnSpMkLst>
            <pc:docMk/>
            <pc:sldMk cId="2346720022" sldId="1861"/>
            <ac:cxnSpMk id="25" creationId="{7B5E34FD-0539-43EF-B464-5C6CA4405FCC}"/>
          </ac:cxnSpMkLst>
        </pc:cxnChg>
        <pc:cxnChg chg="del mod topLvl">
          <ac:chgData name="Mark Brown" userId="4983ebf2-44f1-441b-acdf-86ca987152cf" providerId="ADAL" clId="{6560AD13-CDA8-47B8-A155-15915DF4C936}" dt="2019-01-29T16:09:04.256" v="6340" actId="478"/>
          <ac:cxnSpMkLst>
            <pc:docMk/>
            <pc:sldMk cId="2346720022" sldId="1861"/>
            <ac:cxnSpMk id="26" creationId="{0A7298D2-A6DF-4D52-A377-E90E46D88F87}"/>
          </ac:cxnSpMkLst>
        </pc:cxnChg>
        <pc:cxnChg chg="add del mod topLvl">
          <ac:chgData name="Mark Brown" userId="4983ebf2-44f1-441b-acdf-86ca987152cf" providerId="ADAL" clId="{6560AD13-CDA8-47B8-A155-15915DF4C936}" dt="2019-01-29T16:09:04.256" v="6340" actId="478"/>
          <ac:cxnSpMkLst>
            <pc:docMk/>
            <pc:sldMk cId="2346720022" sldId="1861"/>
            <ac:cxnSpMk id="27" creationId="{32565A19-3271-499A-8A6E-37A217B7CA1F}"/>
          </ac:cxnSpMkLst>
        </pc:cxnChg>
        <pc:cxnChg chg="add mod">
          <ac:chgData name="Mark Brown" userId="4983ebf2-44f1-441b-acdf-86ca987152cf" providerId="ADAL" clId="{6560AD13-CDA8-47B8-A155-15915DF4C936}" dt="2019-01-29T16:09:10.081" v="6342" actId="1076"/>
          <ac:cxnSpMkLst>
            <pc:docMk/>
            <pc:sldMk cId="2346720022" sldId="1861"/>
            <ac:cxnSpMk id="42" creationId="{569437BA-83A2-4025-9D0B-48A4DDCC1CF1}"/>
          </ac:cxnSpMkLst>
        </pc:cxnChg>
        <pc:cxnChg chg="add mod">
          <ac:chgData name="Mark Brown" userId="4983ebf2-44f1-441b-acdf-86ca987152cf" providerId="ADAL" clId="{6560AD13-CDA8-47B8-A155-15915DF4C936}" dt="2019-01-29T16:09:10.081" v="6342" actId="1076"/>
          <ac:cxnSpMkLst>
            <pc:docMk/>
            <pc:sldMk cId="2346720022" sldId="1861"/>
            <ac:cxnSpMk id="43" creationId="{8769F9F4-C856-4DDD-B93B-F295A68B6D1D}"/>
          </ac:cxnSpMkLst>
        </pc:cxnChg>
        <pc:cxnChg chg="add mod">
          <ac:chgData name="Mark Brown" userId="4983ebf2-44f1-441b-acdf-86ca987152cf" providerId="ADAL" clId="{6560AD13-CDA8-47B8-A155-15915DF4C936}" dt="2019-01-29T16:09:10.081" v="6342" actId="1076"/>
          <ac:cxnSpMkLst>
            <pc:docMk/>
            <pc:sldMk cId="2346720022" sldId="1861"/>
            <ac:cxnSpMk id="58" creationId="{348ED2D2-F4E8-4874-B2C1-F6097419F5CE}"/>
          </ac:cxnSpMkLst>
        </pc:cxnChg>
      </pc:sldChg>
      <pc:sldChg chg="addSp delSp modSp add del modNotesTx">
        <pc:chgData name="Mark Brown" userId="4983ebf2-44f1-441b-acdf-86ca987152cf" providerId="ADAL" clId="{6560AD13-CDA8-47B8-A155-15915DF4C936}" dt="2019-01-29T19:45:13.813" v="6771" actId="2696"/>
        <pc:sldMkLst>
          <pc:docMk/>
          <pc:sldMk cId="2841285837" sldId="1862"/>
        </pc:sldMkLst>
        <pc:spChg chg="mod">
          <ac:chgData name="Mark Brown" userId="4983ebf2-44f1-441b-acdf-86ca987152cf" providerId="ADAL" clId="{6560AD13-CDA8-47B8-A155-15915DF4C936}" dt="2019-01-29T16:02:10.497" v="6303" actId="20577"/>
          <ac:spMkLst>
            <pc:docMk/>
            <pc:sldMk cId="2841285837" sldId="1862"/>
            <ac:spMk id="2" creationId="{4766F613-B5FC-4DAD-AD32-A70B98622D25}"/>
          </ac:spMkLst>
        </pc:spChg>
        <pc:spChg chg="del">
          <ac:chgData name="Mark Brown" userId="4983ebf2-44f1-441b-acdf-86ca987152cf" providerId="ADAL" clId="{6560AD13-CDA8-47B8-A155-15915DF4C936}" dt="2019-01-29T16:02:55.084" v="6305" actId="478"/>
          <ac:spMkLst>
            <pc:docMk/>
            <pc:sldMk cId="2841285837" sldId="1862"/>
            <ac:spMk id="3" creationId="{B5E91921-15B1-4CF7-9AC1-9EA3A85FEFA4}"/>
          </ac:spMkLst>
        </pc:spChg>
        <pc:spChg chg="add mod">
          <ac:chgData name="Mark Brown" userId="4983ebf2-44f1-441b-acdf-86ca987152cf" providerId="ADAL" clId="{6560AD13-CDA8-47B8-A155-15915DF4C936}" dt="2019-01-29T16:16:14.166" v="6685" actId="6549"/>
          <ac:spMkLst>
            <pc:docMk/>
            <pc:sldMk cId="2841285837" sldId="1862"/>
            <ac:spMk id="4" creationId="{364D17BA-A2AB-4F64-8369-473FD3C4EBCC}"/>
          </ac:spMkLst>
        </pc:spChg>
        <pc:spChg chg="add del">
          <ac:chgData name="Mark Brown" userId="4983ebf2-44f1-441b-acdf-86ca987152cf" providerId="ADAL" clId="{6560AD13-CDA8-47B8-A155-15915DF4C936}" dt="2019-01-29T19:44:32.791" v="6747"/>
          <ac:spMkLst>
            <pc:docMk/>
            <pc:sldMk cId="2841285837" sldId="1862"/>
            <ac:spMk id="14" creationId="{C265B269-E659-40B3-AB99-ED752665479D}"/>
          </ac:spMkLst>
        </pc:spChg>
        <pc:graphicFrameChg chg="add del mod">
          <ac:chgData name="Mark Brown" userId="4983ebf2-44f1-441b-acdf-86ca987152cf" providerId="ADAL" clId="{6560AD13-CDA8-47B8-A155-15915DF4C936}" dt="2019-01-29T17:17:37.748" v="6704" actId="478"/>
          <ac:graphicFrameMkLst>
            <pc:docMk/>
            <pc:sldMk cId="2841285837" sldId="1862"/>
            <ac:graphicFrameMk id="5" creationId="{9037968F-E077-4AE5-925F-EBB8E1CCA5E8}"/>
          </ac:graphicFrameMkLst>
        </pc:graphicFrameChg>
        <pc:graphicFrameChg chg="add del mod">
          <ac:chgData name="Mark Brown" userId="4983ebf2-44f1-441b-acdf-86ca987152cf" providerId="ADAL" clId="{6560AD13-CDA8-47B8-A155-15915DF4C936}" dt="2019-01-29T17:17:54.105" v="6707" actId="478"/>
          <ac:graphicFrameMkLst>
            <pc:docMk/>
            <pc:sldMk cId="2841285837" sldId="1862"/>
            <ac:graphicFrameMk id="6" creationId="{487169AE-57CC-4D19-87FD-7148FD820F64}"/>
          </ac:graphicFrameMkLst>
        </pc:graphicFrameChg>
        <pc:picChg chg="add del mod ord">
          <ac:chgData name="Mark Brown" userId="4983ebf2-44f1-441b-acdf-86ca987152cf" providerId="ADAL" clId="{6560AD13-CDA8-47B8-A155-15915DF4C936}" dt="2019-01-29T17:18:46.623" v="6712" actId="478"/>
          <ac:picMkLst>
            <pc:docMk/>
            <pc:sldMk cId="2841285837" sldId="1862"/>
            <ac:picMk id="9" creationId="{B81C8FBF-178A-44B8-A772-51506EAC5E45}"/>
          </ac:picMkLst>
        </pc:picChg>
        <pc:picChg chg="add del mod">
          <ac:chgData name="Mark Brown" userId="4983ebf2-44f1-441b-acdf-86ca987152cf" providerId="ADAL" clId="{6560AD13-CDA8-47B8-A155-15915DF4C936}" dt="2019-01-29T17:18:44.822" v="6711" actId="478"/>
          <ac:picMkLst>
            <pc:docMk/>
            <pc:sldMk cId="2841285837" sldId="1862"/>
            <ac:picMk id="10" creationId="{3A0E8298-55A3-4BF7-9B93-DFE9FD8F1342}"/>
          </ac:picMkLst>
        </pc:picChg>
        <pc:picChg chg="add mod ord">
          <ac:chgData name="Mark Brown" userId="4983ebf2-44f1-441b-acdf-86ca987152cf" providerId="ADAL" clId="{6560AD13-CDA8-47B8-A155-15915DF4C936}" dt="2019-01-29T19:43:35.014" v="6745" actId="1076"/>
          <ac:picMkLst>
            <pc:docMk/>
            <pc:sldMk cId="2841285837" sldId="1862"/>
            <ac:picMk id="11" creationId="{AB847D28-FB19-4DAE-BFA7-918972D82029}"/>
          </ac:picMkLst>
        </pc:picChg>
        <pc:picChg chg="add del mod">
          <ac:chgData name="Mark Brown" userId="4983ebf2-44f1-441b-acdf-86ca987152cf" providerId="ADAL" clId="{6560AD13-CDA8-47B8-A155-15915DF4C936}" dt="2019-01-29T19:43:24.463" v="6743" actId="478"/>
          <ac:picMkLst>
            <pc:docMk/>
            <pc:sldMk cId="2841285837" sldId="1862"/>
            <ac:picMk id="12" creationId="{082D6C9F-FE6B-47D8-B607-3ED84EF9D6B7}"/>
          </ac:picMkLst>
        </pc:picChg>
        <pc:cxnChg chg="add mod">
          <ac:chgData name="Mark Brown" userId="4983ebf2-44f1-441b-acdf-86ca987152cf" providerId="ADAL" clId="{6560AD13-CDA8-47B8-A155-15915DF4C936}" dt="2019-01-29T19:43:35.014" v="6745" actId="1076"/>
          <ac:cxnSpMkLst>
            <pc:docMk/>
            <pc:sldMk cId="2841285837" sldId="1862"/>
            <ac:cxnSpMk id="8" creationId="{7DC80056-91CD-4C3E-96AF-74C17338D4D9}"/>
          </ac:cxnSpMkLst>
        </pc:cxnChg>
        <pc:cxnChg chg="add del mod">
          <ac:chgData name="Mark Brown" userId="4983ebf2-44f1-441b-acdf-86ca987152cf" providerId="ADAL" clId="{6560AD13-CDA8-47B8-A155-15915DF4C936}" dt="2019-01-29T19:43:26.861" v="6744" actId="478"/>
          <ac:cxnSpMkLst>
            <pc:docMk/>
            <pc:sldMk cId="2841285837" sldId="1862"/>
            <ac:cxnSpMk id="13" creationId="{EDC7BCD0-434C-408A-A2E5-94BED1AA973B}"/>
          </ac:cxnSpMkLst>
        </pc:cxnChg>
      </pc:sldChg>
      <pc:sldChg chg="addSp delSp modSp add del modAnim">
        <pc:chgData name="Mark Brown" userId="4983ebf2-44f1-441b-acdf-86ca987152cf" providerId="ADAL" clId="{6560AD13-CDA8-47B8-A155-15915DF4C936}" dt="2019-01-29T21:20:25.656" v="8552" actId="2696"/>
        <pc:sldMkLst>
          <pc:docMk/>
          <pc:sldMk cId="3833946268" sldId="1863"/>
        </pc:sldMkLst>
        <pc:spChg chg="del">
          <ac:chgData name="Mark Brown" userId="4983ebf2-44f1-441b-acdf-86ca987152cf" providerId="ADAL" clId="{6560AD13-CDA8-47B8-A155-15915DF4C936}" dt="2019-01-29T16:05:28.766" v="6307" actId="478"/>
          <ac:spMkLst>
            <pc:docMk/>
            <pc:sldMk cId="3833946268" sldId="1863"/>
            <ac:spMk id="3" creationId="{51F560E8-4722-4009-A216-DBA0532E74D1}"/>
          </ac:spMkLst>
        </pc:spChg>
        <pc:grpChg chg="add">
          <ac:chgData name="Mark Brown" userId="4983ebf2-44f1-441b-acdf-86ca987152cf" providerId="ADAL" clId="{6560AD13-CDA8-47B8-A155-15915DF4C936}" dt="2019-01-29T16:05:29.180" v="6308"/>
          <ac:grpSpMkLst>
            <pc:docMk/>
            <pc:sldMk cId="3833946268" sldId="1863"/>
            <ac:grpSpMk id="5" creationId="{68973DAC-CE20-44FD-BDA6-967A3B0F0AA3}"/>
          </ac:grpSpMkLst>
        </pc:grpChg>
        <pc:grpChg chg="add del">
          <ac:chgData name="Mark Brown" userId="4983ebf2-44f1-441b-acdf-86ca987152cf" providerId="ADAL" clId="{6560AD13-CDA8-47B8-A155-15915DF4C936}" dt="2019-01-29T16:05:43.903" v="6311" actId="478"/>
          <ac:grpSpMkLst>
            <pc:docMk/>
            <pc:sldMk cId="3833946268" sldId="1863"/>
            <ac:grpSpMk id="12" creationId="{DCCFCCD0-83ED-46D9-99B9-A3548C5FDCA1}"/>
          </ac:grpSpMkLst>
        </pc:grpChg>
        <pc:grpChg chg="add mod">
          <ac:chgData name="Mark Brown" userId="4983ebf2-44f1-441b-acdf-86ca987152cf" providerId="ADAL" clId="{6560AD13-CDA8-47B8-A155-15915DF4C936}" dt="2019-01-29T16:05:48.325" v="6312" actId="1076"/>
          <ac:grpSpMkLst>
            <pc:docMk/>
            <pc:sldMk cId="3833946268" sldId="1863"/>
            <ac:grpSpMk id="26" creationId="{D289FB28-47D9-49AE-AE4C-D92E7FDCB404}"/>
          </ac:grpSpMkLst>
        </pc:grpChg>
        <pc:grpChg chg="mod">
          <ac:chgData name="Mark Brown" userId="4983ebf2-44f1-441b-acdf-86ca987152cf" providerId="ADAL" clId="{6560AD13-CDA8-47B8-A155-15915DF4C936}" dt="2019-01-29T16:05:40.166" v="6309"/>
          <ac:grpSpMkLst>
            <pc:docMk/>
            <pc:sldMk cId="3833946268" sldId="1863"/>
            <ac:grpSpMk id="28" creationId="{BEF055F7-8AB6-473F-BD5D-9EF2357CA7CD}"/>
          </ac:grpSpMkLst>
        </pc:grpChg>
        <pc:grpChg chg="add mod">
          <ac:chgData name="Mark Brown" userId="4983ebf2-44f1-441b-acdf-86ca987152cf" providerId="ADAL" clId="{6560AD13-CDA8-47B8-A155-15915DF4C936}" dt="2019-01-29T16:06:12.747" v="6314" actId="1076"/>
          <ac:grpSpMkLst>
            <pc:docMk/>
            <pc:sldMk cId="3833946268" sldId="1863"/>
            <ac:grpSpMk id="33" creationId="{0C357789-690F-4962-BAC5-5F2DC411BEA5}"/>
          </ac:grpSpMkLst>
        </pc:grpChg>
        <pc:grpChg chg="mod">
          <ac:chgData name="Mark Brown" userId="4983ebf2-44f1-441b-acdf-86ca987152cf" providerId="ADAL" clId="{6560AD13-CDA8-47B8-A155-15915DF4C936}" dt="2019-01-29T16:06:10.643" v="6313"/>
          <ac:grpSpMkLst>
            <pc:docMk/>
            <pc:sldMk cId="3833946268" sldId="1863"/>
            <ac:grpSpMk id="35" creationId="{57614623-ED21-4E9D-98AA-06AE721EF676}"/>
          </ac:grpSpMkLst>
        </pc:grpChg>
        <pc:picChg chg="add">
          <ac:chgData name="Mark Brown" userId="4983ebf2-44f1-441b-acdf-86ca987152cf" providerId="ADAL" clId="{6560AD13-CDA8-47B8-A155-15915DF4C936}" dt="2019-01-29T16:05:29.180" v="6308"/>
          <ac:picMkLst>
            <pc:docMk/>
            <pc:sldMk cId="3833946268" sldId="1863"/>
            <ac:picMk id="4" creationId="{B37E9BD8-727D-42D6-8DCA-F80C8FC19A41}"/>
          </ac:picMkLst>
        </pc:picChg>
        <pc:cxnChg chg="add mod">
          <ac:chgData name="Mark Brown" userId="4983ebf2-44f1-441b-acdf-86ca987152cf" providerId="ADAL" clId="{6560AD13-CDA8-47B8-A155-15915DF4C936}" dt="2019-01-29T16:06:59.497" v="6320" actId="108"/>
          <ac:cxnSpMkLst>
            <pc:docMk/>
            <pc:sldMk cId="3833946268" sldId="1863"/>
            <ac:cxnSpMk id="24" creationId="{AC8AD3C7-6781-44C6-8DF4-968AAD7830DA}"/>
          </ac:cxnSpMkLst>
        </pc:cxnChg>
        <pc:cxnChg chg="add mod">
          <ac:chgData name="Mark Brown" userId="4983ebf2-44f1-441b-acdf-86ca987152cf" providerId="ADAL" clId="{6560AD13-CDA8-47B8-A155-15915DF4C936}" dt="2019-01-29T16:07:13.597" v="6324" actId="14100"/>
          <ac:cxnSpMkLst>
            <pc:docMk/>
            <pc:sldMk cId="3833946268" sldId="1863"/>
            <ac:cxnSpMk id="25" creationId="{9C1E8479-6A03-438C-B608-5634BE866A33}"/>
          </ac:cxnSpMkLst>
        </pc:cxnChg>
        <pc:cxnChg chg="add mod">
          <ac:chgData name="Mark Brown" userId="4983ebf2-44f1-441b-acdf-86ca987152cf" providerId="ADAL" clId="{6560AD13-CDA8-47B8-A155-15915DF4C936}" dt="2019-01-29T16:06:47.931" v="6319" actId="208"/>
          <ac:cxnSpMkLst>
            <pc:docMk/>
            <pc:sldMk cId="3833946268" sldId="1863"/>
            <ac:cxnSpMk id="40" creationId="{D114EF5C-248B-461D-9D08-CBB273789B1F}"/>
          </ac:cxnSpMkLst>
        </pc:cxnChg>
      </pc:sldChg>
      <pc:sldChg chg="addSp delSp modSp add modNotesTx">
        <pc:chgData name="Mark Brown" userId="4983ebf2-44f1-441b-acdf-86ca987152cf" providerId="ADAL" clId="{6560AD13-CDA8-47B8-A155-15915DF4C936}" dt="2019-02-13T00:47:33.461" v="46237" actId="20577"/>
        <pc:sldMkLst>
          <pc:docMk/>
          <pc:sldMk cId="3796243809" sldId="1864"/>
        </pc:sldMkLst>
        <pc:spChg chg="mod">
          <ac:chgData name="Mark Brown" userId="4983ebf2-44f1-441b-acdf-86ca987152cf" providerId="ADAL" clId="{6560AD13-CDA8-47B8-A155-15915DF4C936}" dt="2019-01-29T16:11:52.497" v="6381" actId="20577"/>
          <ac:spMkLst>
            <pc:docMk/>
            <pc:sldMk cId="3796243809" sldId="1864"/>
            <ac:spMk id="2" creationId="{00000000-0000-0000-0000-000000000000}"/>
          </ac:spMkLst>
        </pc:spChg>
        <pc:picChg chg="add del mod">
          <ac:chgData name="Mark Brown" userId="4983ebf2-44f1-441b-acdf-86ca987152cf" providerId="ADAL" clId="{6560AD13-CDA8-47B8-A155-15915DF4C936}" dt="2019-02-07T19:49:59.856" v="31381" actId="478"/>
          <ac:picMkLst>
            <pc:docMk/>
            <pc:sldMk cId="3796243809" sldId="1864"/>
            <ac:picMk id="3" creationId="{3CE0B4F8-E0EB-4051-8B59-DB2770ACC264}"/>
          </ac:picMkLst>
        </pc:picChg>
      </pc:sldChg>
      <pc:sldChg chg="addSp delSp modSp add del modAnim modNotesTx">
        <pc:chgData name="Mark Brown" userId="4983ebf2-44f1-441b-acdf-86ca987152cf" providerId="ADAL" clId="{6560AD13-CDA8-47B8-A155-15915DF4C936}" dt="2019-01-31T17:39:19.718" v="26078" actId="2696"/>
        <pc:sldMkLst>
          <pc:docMk/>
          <pc:sldMk cId="1378480256" sldId="1865"/>
        </pc:sldMkLst>
        <pc:spChg chg="add del mod">
          <ac:chgData name="Mark Brown" userId="4983ebf2-44f1-441b-acdf-86ca987152cf" providerId="ADAL" clId="{6560AD13-CDA8-47B8-A155-15915DF4C936}" dt="2019-01-29T19:46:23.574" v="6793" actId="478"/>
          <ac:spMkLst>
            <pc:docMk/>
            <pc:sldMk cId="1378480256" sldId="1865"/>
            <ac:spMk id="3" creationId="{C2A03F23-772F-42AF-862F-A7887EAF259D}"/>
          </ac:spMkLst>
        </pc:spChg>
        <pc:spChg chg="mod">
          <ac:chgData name="Mark Brown" userId="4983ebf2-44f1-441b-acdf-86ca987152cf" providerId="ADAL" clId="{6560AD13-CDA8-47B8-A155-15915DF4C936}" dt="2019-01-29T21:20:58.184" v="8565" actId="20577"/>
          <ac:spMkLst>
            <pc:docMk/>
            <pc:sldMk cId="1378480256" sldId="1865"/>
            <ac:spMk id="4" creationId="{364D17BA-A2AB-4F64-8369-473FD3C4EBCC}"/>
          </ac:spMkLst>
        </pc:spChg>
        <pc:spChg chg="add mod">
          <ac:chgData name="Mark Brown" userId="4983ebf2-44f1-441b-acdf-86ca987152cf" providerId="ADAL" clId="{6560AD13-CDA8-47B8-A155-15915DF4C936}" dt="2019-01-29T19:44:59.184" v="6770" actId="20577"/>
          <ac:spMkLst>
            <pc:docMk/>
            <pc:sldMk cId="1378480256" sldId="1865"/>
            <ac:spMk id="6" creationId="{A461E573-D60A-4D9D-8CAA-19E4D7C56F48}"/>
          </ac:spMkLst>
        </pc:spChg>
        <pc:spChg chg="add mod">
          <ac:chgData name="Mark Brown" userId="4983ebf2-44f1-441b-acdf-86ca987152cf" providerId="ADAL" clId="{6560AD13-CDA8-47B8-A155-15915DF4C936}" dt="2019-01-29T19:49:14.563" v="6873" actId="13244"/>
          <ac:spMkLst>
            <pc:docMk/>
            <pc:sldMk cId="1378480256" sldId="1865"/>
            <ac:spMk id="12" creationId="{755489B0-EB03-4122-8517-F22118A9D822}"/>
          </ac:spMkLst>
        </pc:spChg>
        <pc:spChg chg="add mod">
          <ac:chgData name="Mark Brown" userId="4983ebf2-44f1-441b-acdf-86ca987152cf" providerId="ADAL" clId="{6560AD13-CDA8-47B8-A155-15915DF4C936}" dt="2019-01-29T19:54:39.877" v="6899" actId="1035"/>
          <ac:spMkLst>
            <pc:docMk/>
            <pc:sldMk cId="1378480256" sldId="1865"/>
            <ac:spMk id="13" creationId="{464FD8AA-73C2-4997-8FF4-818AE4C88C38}"/>
          </ac:spMkLst>
        </pc:spChg>
        <pc:spChg chg="add mod">
          <ac:chgData name="Mark Brown" userId="4983ebf2-44f1-441b-acdf-86ca987152cf" providerId="ADAL" clId="{6560AD13-CDA8-47B8-A155-15915DF4C936}" dt="2019-01-29T19:49:40.075" v="6878" actId="20577"/>
          <ac:spMkLst>
            <pc:docMk/>
            <pc:sldMk cId="1378480256" sldId="1865"/>
            <ac:spMk id="14" creationId="{6A284D2F-A974-4A44-8603-307D1F85962B}"/>
          </ac:spMkLst>
        </pc:spChg>
        <pc:spChg chg="add mod">
          <ac:chgData name="Mark Brown" userId="4983ebf2-44f1-441b-acdf-86ca987152cf" providerId="ADAL" clId="{6560AD13-CDA8-47B8-A155-15915DF4C936}" dt="2019-01-29T19:57:01.200" v="6948" actId="962"/>
          <ac:spMkLst>
            <pc:docMk/>
            <pc:sldMk cId="1378480256" sldId="1865"/>
            <ac:spMk id="16" creationId="{301E82F9-39E2-4E50-AB4F-804474E881E3}"/>
          </ac:spMkLst>
        </pc:spChg>
        <pc:grpChg chg="add mod">
          <ac:chgData name="Mark Brown" userId="4983ebf2-44f1-441b-acdf-86ca987152cf" providerId="ADAL" clId="{6560AD13-CDA8-47B8-A155-15915DF4C936}" dt="2019-01-29T19:55:06.374" v="6902" actId="1038"/>
          <ac:grpSpMkLst>
            <pc:docMk/>
            <pc:sldMk cId="1378480256" sldId="1865"/>
            <ac:grpSpMk id="9" creationId="{5C111213-961D-4AA7-A8E3-E168DF204D56}"/>
          </ac:grpSpMkLst>
        </pc:grpChg>
        <pc:graphicFrameChg chg="add del mod">
          <ac:chgData name="Mark Brown" userId="4983ebf2-44f1-441b-acdf-86ca987152cf" providerId="ADAL" clId="{6560AD13-CDA8-47B8-A155-15915DF4C936}" dt="2019-01-31T16:41:39.804" v="25273" actId="478"/>
          <ac:graphicFrameMkLst>
            <pc:docMk/>
            <pc:sldMk cId="1378480256" sldId="1865"/>
            <ac:graphicFrameMk id="17" creationId="{5CDEBACB-CBDF-4C12-A81A-DFD6F5993959}"/>
          </ac:graphicFrameMkLst>
        </pc:graphicFrameChg>
        <pc:picChg chg="del">
          <ac:chgData name="Mark Brown" userId="4983ebf2-44f1-441b-acdf-86ca987152cf" providerId="ADAL" clId="{6560AD13-CDA8-47B8-A155-15915DF4C936}" dt="2019-01-29T19:54:15.375" v="6888" actId="478"/>
          <ac:picMkLst>
            <pc:docMk/>
            <pc:sldMk cId="1378480256" sldId="1865"/>
            <ac:picMk id="11" creationId="{AB847D28-FB19-4DAE-BFA7-918972D82029}"/>
          </ac:picMkLst>
        </pc:picChg>
        <pc:picChg chg="add mod ord">
          <ac:chgData name="Mark Brown" userId="4983ebf2-44f1-441b-acdf-86ca987152cf" providerId="ADAL" clId="{6560AD13-CDA8-47B8-A155-15915DF4C936}" dt="2019-01-31T16:47:39.606" v="25344" actId="167"/>
          <ac:picMkLst>
            <pc:docMk/>
            <pc:sldMk cId="1378480256" sldId="1865"/>
            <ac:picMk id="15" creationId="{C4A2FCF5-0012-42B3-95FE-700382D3845E}"/>
          </ac:picMkLst>
        </pc:picChg>
        <pc:cxnChg chg="add mod">
          <ac:chgData name="Mark Brown" userId="4983ebf2-44f1-441b-acdf-86ca987152cf" providerId="ADAL" clId="{6560AD13-CDA8-47B8-A155-15915DF4C936}" dt="2019-01-29T19:47:19.198" v="6811" actId="164"/>
          <ac:cxnSpMkLst>
            <pc:docMk/>
            <pc:sldMk cId="1378480256" sldId="1865"/>
            <ac:cxnSpMk id="7" creationId="{1B2DDD92-EDCB-4A07-8348-DAFA047318EF}"/>
          </ac:cxnSpMkLst>
        </pc:cxnChg>
        <pc:cxnChg chg="del mod">
          <ac:chgData name="Mark Brown" userId="4983ebf2-44f1-441b-acdf-86ca987152cf" providerId="ADAL" clId="{6560AD13-CDA8-47B8-A155-15915DF4C936}" dt="2019-01-29T19:54:15.375" v="6888" actId="478"/>
          <ac:cxnSpMkLst>
            <pc:docMk/>
            <pc:sldMk cId="1378480256" sldId="1865"/>
            <ac:cxnSpMk id="8" creationId="{7DC80056-91CD-4C3E-96AF-74C17338D4D9}"/>
          </ac:cxnSpMkLst>
        </pc:cxnChg>
        <pc:cxnChg chg="add mod">
          <ac:chgData name="Mark Brown" userId="4983ebf2-44f1-441b-acdf-86ca987152cf" providerId="ADAL" clId="{6560AD13-CDA8-47B8-A155-15915DF4C936}" dt="2019-01-29T19:47:19.198" v="6811" actId="164"/>
          <ac:cxnSpMkLst>
            <pc:docMk/>
            <pc:sldMk cId="1378480256" sldId="1865"/>
            <ac:cxnSpMk id="10" creationId="{8251BF81-24E5-424E-BE80-1A6B2D7DAC25}"/>
          </ac:cxnSpMkLst>
        </pc:cxnChg>
      </pc:sldChg>
      <pc:sldChg chg="delSp modSp add del delAnim modAnim modNotesTx">
        <pc:chgData name="Mark Brown" userId="4983ebf2-44f1-441b-acdf-86ca987152cf" providerId="ADAL" clId="{6560AD13-CDA8-47B8-A155-15915DF4C936}" dt="2019-01-31T17:39:16.668" v="26077" actId="2696"/>
        <pc:sldMkLst>
          <pc:docMk/>
          <pc:sldMk cId="1819316209" sldId="1866"/>
        </pc:sldMkLst>
        <pc:spChg chg="mod">
          <ac:chgData name="Mark Brown" userId="4983ebf2-44f1-441b-acdf-86ca987152cf" providerId="ADAL" clId="{6560AD13-CDA8-47B8-A155-15915DF4C936}" dt="2019-01-29T19:58:06.283" v="6961" actId="20577"/>
          <ac:spMkLst>
            <pc:docMk/>
            <pc:sldMk cId="1819316209" sldId="1866"/>
            <ac:spMk id="6" creationId="{A461E573-D60A-4D9D-8CAA-19E4D7C56F48}"/>
          </ac:spMkLst>
        </pc:spChg>
        <pc:spChg chg="mod">
          <ac:chgData name="Mark Brown" userId="4983ebf2-44f1-441b-acdf-86ca987152cf" providerId="ADAL" clId="{6560AD13-CDA8-47B8-A155-15915DF4C936}" dt="2019-01-29T20:03:39.484" v="6978" actId="14100"/>
          <ac:spMkLst>
            <pc:docMk/>
            <pc:sldMk cId="1819316209" sldId="1866"/>
            <ac:spMk id="12" creationId="{755489B0-EB03-4122-8517-F22118A9D822}"/>
          </ac:spMkLst>
        </pc:spChg>
        <pc:spChg chg="mod">
          <ac:chgData name="Mark Brown" userId="4983ebf2-44f1-441b-acdf-86ca987152cf" providerId="ADAL" clId="{6560AD13-CDA8-47B8-A155-15915DF4C936}" dt="2019-01-29T20:09:02.381" v="6995" actId="207"/>
          <ac:spMkLst>
            <pc:docMk/>
            <pc:sldMk cId="1819316209" sldId="1866"/>
            <ac:spMk id="14" creationId="{6A284D2F-A974-4A44-8603-307D1F85962B}"/>
          </ac:spMkLst>
        </pc:spChg>
        <pc:spChg chg="del">
          <ac:chgData name="Mark Brown" userId="4983ebf2-44f1-441b-acdf-86ca987152cf" providerId="ADAL" clId="{6560AD13-CDA8-47B8-A155-15915DF4C936}" dt="2019-01-29T19:58:53.281" v="6962" actId="478"/>
          <ac:spMkLst>
            <pc:docMk/>
            <pc:sldMk cId="1819316209" sldId="1866"/>
            <ac:spMk id="16" creationId="{301E82F9-39E2-4E50-AB4F-804474E881E3}"/>
          </ac:spMkLst>
        </pc:spChg>
      </pc:sldChg>
      <pc:sldChg chg="modSp add del">
        <pc:chgData name="Mark Brown" userId="4983ebf2-44f1-441b-acdf-86ca987152cf" providerId="ADAL" clId="{6560AD13-CDA8-47B8-A155-15915DF4C936}" dt="2019-01-29T19:57:53.826" v="6949" actId="2696"/>
        <pc:sldMkLst>
          <pc:docMk/>
          <pc:sldMk cId="3161448249" sldId="1866"/>
        </pc:sldMkLst>
        <pc:spChg chg="mod">
          <ac:chgData name="Mark Brown" userId="4983ebf2-44f1-441b-acdf-86ca987152cf" providerId="ADAL" clId="{6560AD13-CDA8-47B8-A155-15915DF4C936}" dt="2019-01-29T19:45:23.763" v="6783" actId="20577"/>
          <ac:spMkLst>
            <pc:docMk/>
            <pc:sldMk cId="3161448249" sldId="1866"/>
            <ac:spMk id="6" creationId="{A461E573-D60A-4D9D-8CAA-19E4D7C56F48}"/>
          </ac:spMkLst>
        </pc:spChg>
      </pc:sldChg>
      <pc:sldChg chg="addSp delSp modSp add del ord addAnim delAnim modAnim modNotesTx">
        <pc:chgData name="Mark Brown" userId="4983ebf2-44f1-441b-acdf-86ca987152cf" providerId="ADAL" clId="{6560AD13-CDA8-47B8-A155-15915DF4C936}" dt="2019-01-31T17:39:11.668" v="26076" actId="2696"/>
        <pc:sldMkLst>
          <pc:docMk/>
          <pc:sldMk cId="112924355" sldId="1867"/>
        </pc:sldMkLst>
        <pc:spChg chg="mod">
          <ac:chgData name="Mark Brown" userId="4983ebf2-44f1-441b-acdf-86ca987152cf" providerId="ADAL" clId="{6560AD13-CDA8-47B8-A155-15915DF4C936}" dt="2019-01-29T20:52:47.474" v="8140" actId="20577"/>
          <ac:spMkLst>
            <pc:docMk/>
            <pc:sldMk cId="112924355" sldId="1867"/>
            <ac:spMk id="2" creationId="{4766F613-B5FC-4DAD-AD32-A70B98622D25}"/>
          </ac:spMkLst>
        </pc:spChg>
        <pc:spChg chg="del mod">
          <ac:chgData name="Mark Brown" userId="4983ebf2-44f1-441b-acdf-86ca987152cf" providerId="ADAL" clId="{6560AD13-CDA8-47B8-A155-15915DF4C936}" dt="2019-01-30T00:30:34.305" v="9865" actId="478"/>
          <ac:spMkLst>
            <pc:docMk/>
            <pc:sldMk cId="112924355" sldId="1867"/>
            <ac:spMk id="4" creationId="{364D17BA-A2AB-4F64-8369-473FD3C4EBCC}"/>
          </ac:spMkLst>
        </pc:spChg>
        <pc:spChg chg="mod">
          <ac:chgData name="Mark Brown" userId="4983ebf2-44f1-441b-acdf-86ca987152cf" providerId="ADAL" clId="{6560AD13-CDA8-47B8-A155-15915DF4C936}" dt="2019-01-29T22:07:39.228" v="8781" actId="20577"/>
          <ac:spMkLst>
            <pc:docMk/>
            <pc:sldMk cId="112924355" sldId="1867"/>
            <ac:spMk id="6" creationId="{A461E573-D60A-4D9D-8CAA-19E4D7C56F48}"/>
          </ac:spMkLst>
        </pc:spChg>
        <pc:spChg chg="add mod">
          <ac:chgData name="Mark Brown" userId="4983ebf2-44f1-441b-acdf-86ca987152cf" providerId="ADAL" clId="{6560AD13-CDA8-47B8-A155-15915DF4C936}" dt="2019-01-29T22:20:00.941" v="8985" actId="164"/>
          <ac:spMkLst>
            <pc:docMk/>
            <pc:sldMk cId="112924355" sldId="1867"/>
            <ac:spMk id="11" creationId="{10757817-6D0F-4FE3-95BB-96E21BECA482}"/>
          </ac:spMkLst>
        </pc:spChg>
        <pc:spChg chg="add del mod">
          <ac:chgData name="Mark Brown" userId="4983ebf2-44f1-441b-acdf-86ca987152cf" providerId="ADAL" clId="{6560AD13-CDA8-47B8-A155-15915DF4C936}" dt="2019-01-29T22:08:43.115" v="8854" actId="1038"/>
          <ac:spMkLst>
            <pc:docMk/>
            <pc:sldMk cId="112924355" sldId="1867"/>
            <ac:spMk id="12" creationId="{755489B0-EB03-4122-8517-F22118A9D822}"/>
          </ac:spMkLst>
        </pc:spChg>
        <pc:spChg chg="mod">
          <ac:chgData name="Mark Brown" userId="4983ebf2-44f1-441b-acdf-86ca987152cf" providerId="ADAL" clId="{6560AD13-CDA8-47B8-A155-15915DF4C936}" dt="2019-01-29T22:08:50.622" v="8897" actId="1038"/>
          <ac:spMkLst>
            <pc:docMk/>
            <pc:sldMk cId="112924355" sldId="1867"/>
            <ac:spMk id="13" creationId="{464FD8AA-73C2-4997-8FF4-818AE4C88C38}"/>
          </ac:spMkLst>
        </pc:spChg>
        <pc:spChg chg="add del mod">
          <ac:chgData name="Mark Brown" userId="4983ebf2-44f1-441b-acdf-86ca987152cf" providerId="ADAL" clId="{6560AD13-CDA8-47B8-A155-15915DF4C936}" dt="2019-01-29T22:08:43.115" v="8854" actId="1038"/>
          <ac:spMkLst>
            <pc:docMk/>
            <pc:sldMk cId="112924355" sldId="1867"/>
            <ac:spMk id="14" creationId="{6A284D2F-A974-4A44-8603-307D1F85962B}"/>
          </ac:spMkLst>
        </pc:spChg>
        <pc:spChg chg="mod">
          <ac:chgData name="Mark Brown" userId="4983ebf2-44f1-441b-acdf-86ca987152cf" providerId="ADAL" clId="{6560AD13-CDA8-47B8-A155-15915DF4C936}" dt="2019-01-29T22:15:17.158" v="8972" actId="962"/>
          <ac:spMkLst>
            <pc:docMk/>
            <pc:sldMk cId="112924355" sldId="1867"/>
            <ac:spMk id="16" creationId="{301E82F9-39E2-4E50-AB4F-804474E881E3}"/>
          </ac:spMkLst>
        </pc:spChg>
        <pc:spChg chg="add mod">
          <ac:chgData name="Mark Brown" userId="4983ebf2-44f1-441b-acdf-86ca987152cf" providerId="ADAL" clId="{6560AD13-CDA8-47B8-A155-15915DF4C936}" dt="2019-01-29T22:20:00.941" v="8985" actId="164"/>
          <ac:spMkLst>
            <pc:docMk/>
            <pc:sldMk cId="112924355" sldId="1867"/>
            <ac:spMk id="18" creationId="{9B50FEE9-191E-45E8-86F6-A3A272C492D8}"/>
          </ac:spMkLst>
        </pc:spChg>
        <pc:spChg chg="add del mod">
          <ac:chgData name="Mark Brown" userId="4983ebf2-44f1-441b-acdf-86ca987152cf" providerId="ADAL" clId="{6560AD13-CDA8-47B8-A155-15915DF4C936}" dt="2019-01-30T00:31:18.122" v="9871" actId="478"/>
          <ac:spMkLst>
            <pc:docMk/>
            <pc:sldMk cId="112924355" sldId="1867"/>
            <ac:spMk id="21" creationId="{7CB17473-471F-4DC9-908B-16F7A15EF28C}"/>
          </ac:spMkLst>
        </pc:spChg>
        <pc:grpChg chg="del">
          <ac:chgData name="Mark Brown" userId="4983ebf2-44f1-441b-acdf-86ca987152cf" providerId="ADAL" clId="{6560AD13-CDA8-47B8-A155-15915DF4C936}" dt="2019-01-29T22:08:53.721" v="8898" actId="478"/>
          <ac:grpSpMkLst>
            <pc:docMk/>
            <pc:sldMk cId="112924355" sldId="1867"/>
            <ac:grpSpMk id="9" creationId="{5C111213-961D-4AA7-A8E3-E168DF204D56}"/>
          </ac:grpSpMkLst>
        </pc:grpChg>
        <pc:grpChg chg="add mod">
          <ac:chgData name="Mark Brown" userId="4983ebf2-44f1-441b-acdf-86ca987152cf" providerId="ADAL" clId="{6560AD13-CDA8-47B8-A155-15915DF4C936}" dt="2019-01-29T22:20:08.028" v="8986" actId="962"/>
          <ac:grpSpMkLst>
            <pc:docMk/>
            <pc:sldMk cId="112924355" sldId="1867"/>
            <ac:grpSpMk id="19" creationId="{3F52DCBD-9347-4DBA-8868-9EF243559756}"/>
          </ac:grpSpMkLst>
        </pc:grpChg>
        <pc:graphicFrameChg chg="add mod">
          <ac:chgData name="Mark Brown" userId="4983ebf2-44f1-441b-acdf-86ca987152cf" providerId="ADAL" clId="{6560AD13-CDA8-47B8-A155-15915DF4C936}" dt="2019-01-31T16:30:00.229" v="24647" actId="1038"/>
          <ac:graphicFrameMkLst>
            <pc:docMk/>
            <pc:sldMk cId="112924355" sldId="1867"/>
            <ac:graphicFrameMk id="22" creationId="{543F7E33-C461-430D-BD62-1305F26E0CED}"/>
          </ac:graphicFrameMkLst>
        </pc:graphicFrameChg>
        <pc:picChg chg="add mod ord">
          <ac:chgData name="Mark Brown" userId="4983ebf2-44f1-441b-acdf-86ca987152cf" providerId="ADAL" clId="{6560AD13-CDA8-47B8-A155-15915DF4C936}" dt="2019-01-31T17:14:49.748" v="25922"/>
          <ac:picMkLst>
            <pc:docMk/>
            <pc:sldMk cId="112924355" sldId="1867"/>
            <ac:picMk id="3" creationId="{9C4D8177-5B95-4BE0-9DC8-AC4C2B1A59E8}"/>
          </ac:picMkLst>
        </pc:picChg>
        <pc:picChg chg="del">
          <ac:chgData name="Mark Brown" userId="4983ebf2-44f1-441b-acdf-86ca987152cf" providerId="ADAL" clId="{6560AD13-CDA8-47B8-A155-15915DF4C936}" dt="2019-01-29T22:08:03.574" v="8782" actId="478"/>
          <ac:picMkLst>
            <pc:docMk/>
            <pc:sldMk cId="112924355" sldId="1867"/>
            <ac:picMk id="15" creationId="{C4A2FCF5-0012-42B3-95FE-700382D3845E}"/>
          </ac:picMkLst>
        </pc:picChg>
        <pc:cxnChg chg="add mod">
          <ac:chgData name="Mark Brown" userId="4983ebf2-44f1-441b-acdf-86ca987152cf" providerId="ADAL" clId="{6560AD13-CDA8-47B8-A155-15915DF4C936}" dt="2019-01-29T22:11:41.140" v="8947" actId="962"/>
          <ac:cxnSpMkLst>
            <pc:docMk/>
            <pc:sldMk cId="112924355" sldId="1867"/>
            <ac:cxnSpMk id="8" creationId="{7974B4D1-03C1-4335-BD78-A130F83337B7}"/>
          </ac:cxnSpMkLst>
        </pc:cxnChg>
        <pc:cxnChg chg="add mod">
          <ac:chgData name="Mark Brown" userId="4983ebf2-44f1-441b-acdf-86ca987152cf" providerId="ADAL" clId="{6560AD13-CDA8-47B8-A155-15915DF4C936}" dt="2019-01-29T22:14:03.516" v="8961"/>
          <ac:cxnSpMkLst>
            <pc:docMk/>
            <pc:sldMk cId="112924355" sldId="1867"/>
            <ac:cxnSpMk id="17" creationId="{E702BEDB-946A-410D-93C0-7BBBE376E4C0}"/>
          </ac:cxnSpMkLst>
        </pc:cxnChg>
      </pc:sldChg>
      <pc:sldChg chg="addSp delSp modSp add del modTransition modNotesTx">
        <pc:chgData name="Mark Brown" userId="4983ebf2-44f1-441b-acdf-86ca987152cf" providerId="ADAL" clId="{6560AD13-CDA8-47B8-A155-15915DF4C936}" dt="2019-02-13T02:12:59.468" v="47699" actId="2696"/>
        <pc:sldMkLst>
          <pc:docMk/>
          <pc:sldMk cId="1833944624" sldId="1868"/>
        </pc:sldMkLst>
        <pc:spChg chg="mod">
          <ac:chgData name="Mark Brown" userId="4983ebf2-44f1-441b-acdf-86ca987152cf" providerId="ADAL" clId="{6560AD13-CDA8-47B8-A155-15915DF4C936}" dt="2019-01-30T14:16:08.304" v="10091" actId="20577"/>
          <ac:spMkLst>
            <pc:docMk/>
            <pc:sldMk cId="1833944624" sldId="1868"/>
            <ac:spMk id="2" creationId="{42FAB088-7826-4F9F-92A1-FCC7C5BB16FD}"/>
          </ac:spMkLst>
        </pc:spChg>
        <pc:spChg chg="mod">
          <ac:chgData name="Mark Brown" userId="4983ebf2-44f1-441b-acdf-86ca987152cf" providerId="ADAL" clId="{6560AD13-CDA8-47B8-A155-15915DF4C936}" dt="2019-02-12T19:29:43.209" v="39742" actId="20577"/>
          <ac:spMkLst>
            <pc:docMk/>
            <pc:sldMk cId="1833944624" sldId="1868"/>
            <ac:spMk id="3" creationId="{71037604-31D4-4A24-8FC5-066EE6D5809F}"/>
          </ac:spMkLst>
        </pc:spChg>
        <pc:picChg chg="add del mod">
          <ac:chgData name="Mark Brown" userId="4983ebf2-44f1-441b-acdf-86ca987152cf" providerId="ADAL" clId="{6560AD13-CDA8-47B8-A155-15915DF4C936}" dt="2019-02-04T15:28:34.373" v="28663" actId="478"/>
          <ac:picMkLst>
            <pc:docMk/>
            <pc:sldMk cId="1833944624" sldId="1868"/>
            <ac:picMk id="1026" creationId="{D24B4128-4CA2-4043-AC62-18710F8BE57F}"/>
          </ac:picMkLst>
        </pc:picChg>
      </pc:sldChg>
      <pc:sldChg chg="addSp delSp modSp add del delAnim modAnim modNotesTx">
        <pc:chgData name="Mark Brown" userId="4983ebf2-44f1-441b-acdf-86ca987152cf" providerId="ADAL" clId="{6560AD13-CDA8-47B8-A155-15915DF4C936}" dt="2019-01-31T17:39:11.651" v="26075" actId="2696"/>
        <pc:sldMkLst>
          <pc:docMk/>
          <pc:sldMk cId="3644290641" sldId="1869"/>
        </pc:sldMkLst>
        <pc:spChg chg="del">
          <ac:chgData name="Mark Brown" userId="4983ebf2-44f1-441b-acdf-86ca987152cf" providerId="ADAL" clId="{6560AD13-CDA8-47B8-A155-15915DF4C936}" dt="2019-01-30T00:30:59.970" v="9868" actId="478"/>
          <ac:spMkLst>
            <pc:docMk/>
            <pc:sldMk cId="3644290641" sldId="1869"/>
            <ac:spMk id="4" creationId="{364D17BA-A2AB-4F64-8369-473FD3C4EBCC}"/>
          </ac:spMkLst>
        </pc:spChg>
        <pc:spChg chg="add mod">
          <ac:chgData name="Mark Brown" userId="4983ebf2-44f1-441b-acdf-86ca987152cf" providerId="ADAL" clId="{6560AD13-CDA8-47B8-A155-15915DF4C936}" dt="2019-01-29T23:06:51.619" v="9050" actId="164"/>
          <ac:spMkLst>
            <pc:docMk/>
            <pc:sldMk cId="3644290641" sldId="1869"/>
            <ac:spMk id="5" creationId="{2B5A9631-73B1-4575-A368-E0B015C529BF}"/>
          </ac:spMkLst>
        </pc:spChg>
        <pc:spChg chg="mod">
          <ac:chgData name="Mark Brown" userId="4983ebf2-44f1-441b-acdf-86ca987152cf" providerId="ADAL" clId="{6560AD13-CDA8-47B8-A155-15915DF4C936}" dt="2019-01-29T22:37:01.836" v="9011" actId="20577"/>
          <ac:spMkLst>
            <pc:docMk/>
            <pc:sldMk cId="3644290641" sldId="1869"/>
            <ac:spMk id="6" creationId="{A461E573-D60A-4D9D-8CAA-19E4D7C56F48}"/>
          </ac:spMkLst>
        </pc:spChg>
        <pc:spChg chg="add del mod">
          <ac:chgData name="Mark Brown" userId="4983ebf2-44f1-441b-acdf-86ca987152cf" providerId="ADAL" clId="{6560AD13-CDA8-47B8-A155-15915DF4C936}" dt="2019-01-30T00:31:03.851" v="9869" actId="478"/>
          <ac:spMkLst>
            <pc:docMk/>
            <pc:sldMk cId="3644290641" sldId="1869"/>
            <ac:spMk id="10" creationId="{409E0CFA-3C63-4BAD-A70C-B155BA416DC6}"/>
          </ac:spMkLst>
        </pc:spChg>
        <pc:spChg chg="mod">
          <ac:chgData name="Mark Brown" userId="4983ebf2-44f1-441b-acdf-86ca987152cf" providerId="ADAL" clId="{6560AD13-CDA8-47B8-A155-15915DF4C936}" dt="2019-01-29T23:09:12.860" v="9135" actId="465"/>
          <ac:spMkLst>
            <pc:docMk/>
            <pc:sldMk cId="3644290641" sldId="1869"/>
            <ac:spMk id="12" creationId="{755489B0-EB03-4122-8517-F22118A9D822}"/>
          </ac:spMkLst>
        </pc:spChg>
        <pc:spChg chg="mod">
          <ac:chgData name="Mark Brown" userId="4983ebf2-44f1-441b-acdf-86ca987152cf" providerId="ADAL" clId="{6560AD13-CDA8-47B8-A155-15915DF4C936}" dt="2019-01-29T23:08:47.431" v="9133" actId="465"/>
          <ac:spMkLst>
            <pc:docMk/>
            <pc:sldMk cId="3644290641" sldId="1869"/>
            <ac:spMk id="13" creationId="{464FD8AA-73C2-4997-8FF4-818AE4C88C38}"/>
          </ac:spMkLst>
        </pc:spChg>
        <pc:spChg chg="mod">
          <ac:chgData name="Mark Brown" userId="4983ebf2-44f1-441b-acdf-86ca987152cf" providerId="ADAL" clId="{6560AD13-CDA8-47B8-A155-15915DF4C936}" dt="2019-01-29T23:09:12.860" v="9135" actId="465"/>
          <ac:spMkLst>
            <pc:docMk/>
            <pc:sldMk cId="3644290641" sldId="1869"/>
            <ac:spMk id="14" creationId="{6A284D2F-A974-4A44-8603-307D1F85962B}"/>
          </ac:spMkLst>
        </pc:spChg>
        <pc:spChg chg="mod">
          <ac:chgData name="Mark Brown" userId="4983ebf2-44f1-441b-acdf-86ca987152cf" providerId="ADAL" clId="{6560AD13-CDA8-47B8-A155-15915DF4C936}" dt="2019-01-29T23:08:47.431" v="9133" actId="465"/>
          <ac:spMkLst>
            <pc:docMk/>
            <pc:sldMk cId="3644290641" sldId="1869"/>
            <ac:spMk id="16" creationId="{301E82F9-39E2-4E50-AB4F-804474E881E3}"/>
          </ac:spMkLst>
        </pc:spChg>
        <pc:spChg chg="del mod topLvl">
          <ac:chgData name="Mark Brown" userId="4983ebf2-44f1-441b-acdf-86ca987152cf" providerId="ADAL" clId="{6560AD13-CDA8-47B8-A155-15915DF4C936}" dt="2019-01-29T23:06:44.083" v="9049" actId="478"/>
          <ac:spMkLst>
            <pc:docMk/>
            <pc:sldMk cId="3644290641" sldId="1869"/>
            <ac:spMk id="20" creationId="{442A77D2-FF51-486D-8D00-50C489214716}"/>
          </ac:spMkLst>
        </pc:spChg>
        <pc:spChg chg="del mod topLvl">
          <ac:chgData name="Mark Brown" userId="4983ebf2-44f1-441b-acdf-86ca987152cf" providerId="ADAL" clId="{6560AD13-CDA8-47B8-A155-15915DF4C936}" dt="2019-01-29T23:06:40.412" v="9048" actId="478"/>
          <ac:spMkLst>
            <pc:docMk/>
            <pc:sldMk cId="3644290641" sldId="1869"/>
            <ac:spMk id="21" creationId="{B8614179-4A37-4D93-BEDF-9B16ED8AE4E0}"/>
          </ac:spMkLst>
        </pc:spChg>
        <pc:spChg chg="add mod">
          <ac:chgData name="Mark Brown" userId="4983ebf2-44f1-441b-acdf-86ca987152cf" providerId="ADAL" clId="{6560AD13-CDA8-47B8-A155-15915DF4C936}" dt="2019-01-29T23:06:51.619" v="9050" actId="164"/>
          <ac:spMkLst>
            <pc:docMk/>
            <pc:sldMk cId="3644290641" sldId="1869"/>
            <ac:spMk id="22" creationId="{E7C245A1-7A12-424B-A9BF-CD0C30B4B105}"/>
          </ac:spMkLst>
        </pc:spChg>
        <pc:spChg chg="add mod">
          <ac:chgData name="Mark Brown" userId="4983ebf2-44f1-441b-acdf-86ca987152cf" providerId="ADAL" clId="{6560AD13-CDA8-47B8-A155-15915DF4C936}" dt="2019-01-29T23:09:12.860" v="9135" actId="465"/>
          <ac:spMkLst>
            <pc:docMk/>
            <pc:sldMk cId="3644290641" sldId="1869"/>
            <ac:spMk id="23" creationId="{5C055383-8460-47F8-B21C-4124C14EF2FB}"/>
          </ac:spMkLst>
        </pc:spChg>
        <pc:spChg chg="add mod">
          <ac:chgData name="Mark Brown" userId="4983ebf2-44f1-441b-acdf-86ca987152cf" providerId="ADAL" clId="{6560AD13-CDA8-47B8-A155-15915DF4C936}" dt="2019-01-29T23:09:24.524" v="9138" actId="962"/>
          <ac:spMkLst>
            <pc:docMk/>
            <pc:sldMk cId="3644290641" sldId="1869"/>
            <ac:spMk id="24" creationId="{2E286F74-00E1-4E10-8886-F9921D351AE8}"/>
          </ac:spMkLst>
        </pc:spChg>
        <pc:grpChg chg="add mod">
          <ac:chgData name="Mark Brown" userId="4983ebf2-44f1-441b-acdf-86ca987152cf" providerId="ADAL" clId="{6560AD13-CDA8-47B8-A155-15915DF4C936}" dt="2019-01-29T23:08:05.351" v="9100" actId="962"/>
          <ac:grpSpMkLst>
            <pc:docMk/>
            <pc:sldMk cId="3644290641" sldId="1869"/>
            <ac:grpSpMk id="7" creationId="{9F4616C2-897A-4BD8-93DF-319CDC3752C9}"/>
          </ac:grpSpMkLst>
        </pc:grpChg>
        <pc:grpChg chg="add del">
          <ac:chgData name="Mark Brown" userId="4983ebf2-44f1-441b-acdf-86ca987152cf" providerId="ADAL" clId="{6560AD13-CDA8-47B8-A155-15915DF4C936}" dt="2019-01-29T23:02:19.953" v="9038" actId="165"/>
          <ac:grpSpMkLst>
            <pc:docMk/>
            <pc:sldMk cId="3644290641" sldId="1869"/>
            <ac:grpSpMk id="15" creationId="{7DCED336-01F6-4B65-8962-123700F26033}"/>
          </ac:grpSpMkLst>
        </pc:grpChg>
        <pc:grpChg chg="del">
          <ac:chgData name="Mark Brown" userId="4983ebf2-44f1-441b-acdf-86ca987152cf" providerId="ADAL" clId="{6560AD13-CDA8-47B8-A155-15915DF4C936}" dt="2019-01-29T22:59:07.318" v="9014" actId="478"/>
          <ac:grpSpMkLst>
            <pc:docMk/>
            <pc:sldMk cId="3644290641" sldId="1869"/>
            <ac:grpSpMk id="19" creationId="{3F52DCBD-9347-4DBA-8868-9EF243559756}"/>
          </ac:grpSpMkLst>
        </pc:grpChg>
        <pc:graphicFrameChg chg="add mod">
          <ac:chgData name="Mark Brown" userId="4983ebf2-44f1-441b-acdf-86ca987152cf" providerId="ADAL" clId="{6560AD13-CDA8-47B8-A155-15915DF4C936}" dt="2019-01-31T16:29:46.974" v="24646" actId="1037"/>
          <ac:graphicFrameMkLst>
            <pc:docMk/>
            <pc:sldMk cId="3644290641" sldId="1869"/>
            <ac:graphicFrameMk id="25" creationId="{A9AC821E-6256-4041-B57E-EB934D303349}"/>
          </ac:graphicFrameMkLst>
        </pc:graphicFrameChg>
        <pc:picChg chg="mod">
          <ac:chgData name="Mark Brown" userId="4983ebf2-44f1-441b-acdf-86ca987152cf" providerId="ADAL" clId="{6560AD13-CDA8-47B8-A155-15915DF4C936}" dt="2019-01-29T23:13:27.898" v="9172"/>
          <ac:picMkLst>
            <pc:docMk/>
            <pc:sldMk cId="3644290641" sldId="1869"/>
            <ac:picMk id="3" creationId="{9C4D8177-5B95-4BE0-9DC8-AC4C2B1A59E8}"/>
          </ac:picMkLst>
        </pc:picChg>
      </pc:sldChg>
      <pc:sldChg chg="delSp modSp add modNotesTx">
        <pc:chgData name="Mark Brown" userId="4983ebf2-44f1-441b-acdf-86ca987152cf" providerId="ADAL" clId="{6560AD13-CDA8-47B8-A155-15915DF4C936}" dt="2019-02-13T00:58:05.527" v="46719" actId="20577"/>
        <pc:sldMkLst>
          <pc:docMk/>
          <pc:sldMk cId="601324449" sldId="1870"/>
        </pc:sldMkLst>
        <pc:spChg chg="mod">
          <ac:chgData name="Mark Brown" userId="4983ebf2-44f1-441b-acdf-86ca987152cf" providerId="ADAL" clId="{6560AD13-CDA8-47B8-A155-15915DF4C936}" dt="2019-01-30T00:33:00.206" v="9873" actId="6549"/>
          <ac:spMkLst>
            <pc:docMk/>
            <pc:sldMk cId="601324449" sldId="1870"/>
            <ac:spMk id="2" creationId="{00000000-0000-0000-0000-000000000000}"/>
          </ac:spMkLst>
        </pc:spChg>
        <pc:picChg chg="del">
          <ac:chgData name="Mark Brown" userId="4983ebf2-44f1-441b-acdf-86ca987152cf" providerId="ADAL" clId="{6560AD13-CDA8-47B8-A155-15915DF4C936}" dt="2019-01-29T23:22:03.574" v="9320" actId="478"/>
          <ac:picMkLst>
            <pc:docMk/>
            <pc:sldMk cId="601324449" sldId="1870"/>
            <ac:picMk id="3" creationId="{3CE0B4F8-E0EB-4051-8B59-DB2770ACC264}"/>
          </ac:picMkLst>
        </pc:picChg>
      </pc:sldChg>
      <pc:sldChg chg="modSp add modNotesTx">
        <pc:chgData name="Mark Brown" userId="4983ebf2-44f1-441b-acdf-86ca987152cf" providerId="ADAL" clId="{6560AD13-CDA8-47B8-A155-15915DF4C936}" dt="2019-02-09T00:30:09.724" v="36820" actId="20577"/>
        <pc:sldMkLst>
          <pc:docMk/>
          <pc:sldMk cId="3356569651" sldId="1871"/>
        </pc:sldMkLst>
        <pc:spChg chg="mod">
          <ac:chgData name="Mark Brown" userId="4983ebf2-44f1-441b-acdf-86ca987152cf" providerId="ADAL" clId="{6560AD13-CDA8-47B8-A155-15915DF4C936}" dt="2019-02-04T16:42:25.856" v="30659" actId="6549"/>
          <ac:spMkLst>
            <pc:docMk/>
            <pc:sldMk cId="3356569651" sldId="1871"/>
            <ac:spMk id="4" creationId="{00000000-0000-0000-0000-000000000000}"/>
          </ac:spMkLst>
        </pc:spChg>
      </pc:sldChg>
      <pc:sldChg chg="addSp delSp modSp add del modNotesTx">
        <pc:chgData name="Mark Brown" userId="4983ebf2-44f1-441b-acdf-86ca987152cf" providerId="ADAL" clId="{6560AD13-CDA8-47B8-A155-15915DF4C936}" dt="2019-01-30T16:34:17.157" v="13165" actId="2696"/>
        <pc:sldMkLst>
          <pc:docMk/>
          <pc:sldMk cId="2747026853" sldId="1872"/>
        </pc:sldMkLst>
        <pc:spChg chg="mod">
          <ac:chgData name="Mark Brown" userId="4983ebf2-44f1-441b-acdf-86ca987152cf" providerId="ADAL" clId="{6560AD13-CDA8-47B8-A155-15915DF4C936}" dt="2019-01-30T16:11:27.656" v="12558" actId="20577"/>
          <ac:spMkLst>
            <pc:docMk/>
            <pc:sldMk cId="2747026853" sldId="1872"/>
            <ac:spMk id="2" creationId="{98305A67-F7F7-4AA9-93A6-4B8A4A4E859B}"/>
          </ac:spMkLst>
        </pc:spChg>
        <pc:spChg chg="del mod">
          <ac:chgData name="Mark Brown" userId="4983ebf2-44f1-441b-acdf-86ca987152cf" providerId="ADAL" clId="{6560AD13-CDA8-47B8-A155-15915DF4C936}" dt="2019-01-30T16:14:21.273" v="12659"/>
          <ac:spMkLst>
            <pc:docMk/>
            <pc:sldMk cId="2747026853" sldId="1872"/>
            <ac:spMk id="3" creationId="{29526686-7A25-4798-B222-4368CAB7B989}"/>
          </ac:spMkLst>
        </pc:spChg>
        <pc:spChg chg="add mod">
          <ac:chgData name="Mark Brown" userId="4983ebf2-44f1-441b-acdf-86ca987152cf" providerId="ADAL" clId="{6560AD13-CDA8-47B8-A155-15915DF4C936}" dt="2019-01-30T16:15:59.454" v="12800" actId="207"/>
          <ac:spMkLst>
            <pc:docMk/>
            <pc:sldMk cId="2747026853" sldId="1872"/>
            <ac:spMk id="5" creationId="{182D9485-98ED-488A-8120-D43CB10497D3}"/>
          </ac:spMkLst>
        </pc:spChg>
        <pc:spChg chg="add mod">
          <ac:chgData name="Mark Brown" userId="4983ebf2-44f1-441b-acdf-86ca987152cf" providerId="ADAL" clId="{6560AD13-CDA8-47B8-A155-15915DF4C936}" dt="2019-01-30T16:16:46.297" v="12806" actId="207"/>
          <ac:spMkLst>
            <pc:docMk/>
            <pc:sldMk cId="2747026853" sldId="1872"/>
            <ac:spMk id="6" creationId="{346A44BA-3A4C-4976-8EFC-2ED18C82E9FD}"/>
          </ac:spMkLst>
        </pc:spChg>
        <pc:graphicFrameChg chg="add del mod">
          <ac:chgData name="Mark Brown" userId="4983ebf2-44f1-441b-acdf-86ca987152cf" providerId="ADAL" clId="{6560AD13-CDA8-47B8-A155-15915DF4C936}" dt="2019-01-30T16:13:58.380" v="12657" actId="478"/>
          <ac:graphicFrameMkLst>
            <pc:docMk/>
            <pc:sldMk cId="2747026853" sldId="1872"/>
            <ac:graphicFrameMk id="4" creationId="{8219082B-79F9-466D-8F51-829D64C34D4B}"/>
          </ac:graphicFrameMkLst>
        </pc:graphicFrameChg>
      </pc:sldChg>
      <pc:sldChg chg="add del modNotesTx">
        <pc:chgData name="Mark Brown" userId="4983ebf2-44f1-441b-acdf-86ca987152cf" providerId="ADAL" clId="{6560AD13-CDA8-47B8-A155-15915DF4C936}" dt="2019-01-30T21:56:33.586" v="21129" actId="2696"/>
        <pc:sldMkLst>
          <pc:docMk/>
          <pc:sldMk cId="3838562321" sldId="1872"/>
        </pc:sldMkLst>
      </pc:sldChg>
      <pc:sldChg chg="addSp modSp add del">
        <pc:chgData name="Mark Brown" userId="4983ebf2-44f1-441b-acdf-86ca987152cf" providerId="ADAL" clId="{6560AD13-CDA8-47B8-A155-15915DF4C936}" dt="2019-01-30T00:32:17.337" v="9872" actId="2696"/>
        <pc:sldMkLst>
          <pc:docMk/>
          <pc:sldMk cId="4210630059" sldId="1872"/>
        </pc:sldMkLst>
        <pc:spChg chg="mod">
          <ac:chgData name="Mark Brown" userId="4983ebf2-44f1-441b-acdf-86ca987152cf" providerId="ADAL" clId="{6560AD13-CDA8-47B8-A155-15915DF4C936}" dt="2019-01-30T00:25:25.361" v="9770" actId="20577"/>
          <ac:spMkLst>
            <pc:docMk/>
            <pc:sldMk cId="4210630059" sldId="1872"/>
            <ac:spMk id="2" creationId="{FDC6EC7E-E5A9-4E0F-BAC9-FF008CA1A012}"/>
          </ac:spMkLst>
        </pc:spChg>
        <pc:graphicFrameChg chg="add mod">
          <ac:chgData name="Mark Brown" userId="4983ebf2-44f1-441b-acdf-86ca987152cf" providerId="ADAL" clId="{6560AD13-CDA8-47B8-A155-15915DF4C936}" dt="2019-01-30T00:30:14.161" v="9864" actId="14100"/>
          <ac:graphicFrameMkLst>
            <pc:docMk/>
            <pc:sldMk cId="4210630059" sldId="1872"/>
            <ac:graphicFrameMk id="4" creationId="{AE76BC8F-E589-43C3-8685-9D72D1F89110}"/>
          </ac:graphicFrameMkLst>
        </pc:graphicFrameChg>
      </pc:sldChg>
      <pc:sldChg chg="modSp add modNotesTx">
        <pc:chgData name="Mark Brown" userId="4983ebf2-44f1-441b-acdf-86ca987152cf" providerId="ADAL" clId="{6560AD13-CDA8-47B8-A155-15915DF4C936}" dt="2019-02-09T00:38:07.593" v="37370" actId="20577"/>
        <pc:sldMkLst>
          <pc:docMk/>
          <pc:sldMk cId="3148515296" sldId="1873"/>
        </pc:sldMkLst>
        <pc:spChg chg="mod">
          <ac:chgData name="Mark Brown" userId="4983ebf2-44f1-441b-acdf-86ca987152cf" providerId="ADAL" clId="{6560AD13-CDA8-47B8-A155-15915DF4C936}" dt="2019-02-09T00:36:37.393" v="36997"/>
          <ac:spMkLst>
            <pc:docMk/>
            <pc:sldMk cId="3148515296" sldId="1873"/>
            <ac:spMk id="4" creationId="{00000000-0000-0000-0000-000000000000}"/>
          </ac:spMkLst>
        </pc:spChg>
      </pc:sldChg>
      <pc:sldChg chg="modSp add">
        <pc:chgData name="Mark Brown" userId="4983ebf2-44f1-441b-acdf-86ca987152cf" providerId="ADAL" clId="{6560AD13-CDA8-47B8-A155-15915DF4C936}" dt="2019-01-30T17:02:55.251" v="14242" actId="20577"/>
        <pc:sldMkLst>
          <pc:docMk/>
          <pc:sldMk cId="3471923207" sldId="1874"/>
        </pc:sldMkLst>
        <pc:spChg chg="mod">
          <ac:chgData name="Mark Brown" userId="4983ebf2-44f1-441b-acdf-86ca987152cf" providerId="ADAL" clId="{6560AD13-CDA8-47B8-A155-15915DF4C936}" dt="2019-01-30T17:02:55.251" v="14242" actId="20577"/>
          <ac:spMkLst>
            <pc:docMk/>
            <pc:sldMk cId="3471923207" sldId="1874"/>
            <ac:spMk id="2" creationId="{00000000-0000-0000-0000-000000000000}"/>
          </ac:spMkLst>
        </pc:spChg>
      </pc:sldChg>
      <pc:sldChg chg="addSp modSp add modNotesTx">
        <pc:chgData name="Mark Brown" userId="4983ebf2-44f1-441b-acdf-86ca987152cf" providerId="ADAL" clId="{6560AD13-CDA8-47B8-A155-15915DF4C936}" dt="2019-02-09T00:42:28.564" v="37417" actId="20577"/>
        <pc:sldMkLst>
          <pc:docMk/>
          <pc:sldMk cId="964956620" sldId="1875"/>
        </pc:sldMkLst>
        <pc:spChg chg="mod">
          <ac:chgData name="Mark Brown" userId="4983ebf2-44f1-441b-acdf-86ca987152cf" providerId="ADAL" clId="{6560AD13-CDA8-47B8-A155-15915DF4C936}" dt="2019-01-30T17:42:19.409" v="15795" actId="20577"/>
          <ac:spMkLst>
            <pc:docMk/>
            <pc:sldMk cId="964956620" sldId="1875"/>
            <ac:spMk id="2" creationId="{C66C36D1-23F6-4D56-8DFC-038F7ED30541}"/>
          </ac:spMkLst>
        </pc:spChg>
        <pc:spChg chg="mod">
          <ac:chgData name="Mark Brown" userId="4983ebf2-44f1-441b-acdf-86ca987152cf" providerId="ADAL" clId="{6560AD13-CDA8-47B8-A155-15915DF4C936}" dt="2019-01-30T17:18:09.563" v="14716" actId="20577"/>
          <ac:spMkLst>
            <pc:docMk/>
            <pc:sldMk cId="964956620" sldId="1875"/>
            <ac:spMk id="3" creationId="{1F31D9AD-AABF-4329-84BD-6E2DC86BB4B0}"/>
          </ac:spMkLst>
        </pc:spChg>
        <pc:picChg chg="add mod">
          <ac:chgData name="Mark Brown" userId="4983ebf2-44f1-441b-acdf-86ca987152cf" providerId="ADAL" clId="{6560AD13-CDA8-47B8-A155-15915DF4C936}" dt="2019-01-30T17:43:37.584" v="15797" actId="1076"/>
          <ac:picMkLst>
            <pc:docMk/>
            <pc:sldMk cId="964956620" sldId="1875"/>
            <ac:picMk id="4" creationId="{5B5B1E0C-C882-4956-8664-0C8EFB227AB0}"/>
          </ac:picMkLst>
        </pc:picChg>
      </pc:sldChg>
      <pc:sldChg chg="addSp delSp modSp add ord delAnim modAnim modNotesTx">
        <pc:chgData name="Mark Brown" userId="4983ebf2-44f1-441b-acdf-86ca987152cf" providerId="ADAL" clId="{6560AD13-CDA8-47B8-A155-15915DF4C936}" dt="2019-02-13T16:37:37.446" v="48476" actId="20577"/>
        <pc:sldMkLst>
          <pc:docMk/>
          <pc:sldMk cId="3074912007" sldId="1876"/>
        </pc:sldMkLst>
        <pc:spChg chg="mod">
          <ac:chgData name="Mark Brown" userId="4983ebf2-44f1-441b-acdf-86ca987152cf" providerId="ADAL" clId="{6560AD13-CDA8-47B8-A155-15915DF4C936}" dt="2019-01-30T19:56:05.814" v="16866" actId="6549"/>
          <ac:spMkLst>
            <pc:docMk/>
            <pc:sldMk cId="3074912007" sldId="1876"/>
            <ac:spMk id="2" creationId="{04BE952E-B17D-4688-A5E3-28AAAFC0917C}"/>
          </ac:spMkLst>
        </pc:spChg>
        <pc:spChg chg="mod">
          <ac:chgData name="Mark Brown" userId="4983ebf2-44f1-441b-acdf-86ca987152cf" providerId="ADAL" clId="{6560AD13-CDA8-47B8-A155-15915DF4C936}" dt="2019-01-30T20:42:04.931" v="17676" actId="20577"/>
          <ac:spMkLst>
            <pc:docMk/>
            <pc:sldMk cId="3074912007" sldId="1876"/>
            <ac:spMk id="3" creationId="{90D2DD4C-E3FF-46C9-86D8-EAF550123211}"/>
          </ac:spMkLst>
        </pc:spChg>
        <pc:spChg chg="add del mod">
          <ac:chgData name="Mark Brown" userId="4983ebf2-44f1-441b-acdf-86ca987152cf" providerId="ADAL" clId="{6560AD13-CDA8-47B8-A155-15915DF4C936}" dt="2019-01-30T20:01:14.286" v="16877" actId="478"/>
          <ac:spMkLst>
            <pc:docMk/>
            <pc:sldMk cId="3074912007" sldId="1876"/>
            <ac:spMk id="5" creationId="{9F63400B-7551-402E-B65D-F64A3CDE2FCB}"/>
          </ac:spMkLst>
        </pc:spChg>
        <pc:picChg chg="add mod">
          <ac:chgData name="Mark Brown" userId="4983ebf2-44f1-441b-acdf-86ca987152cf" providerId="ADAL" clId="{6560AD13-CDA8-47B8-A155-15915DF4C936}" dt="2019-01-30T20:03:18.528" v="16962" actId="962"/>
          <ac:picMkLst>
            <pc:docMk/>
            <pc:sldMk cId="3074912007" sldId="1876"/>
            <ac:picMk id="4" creationId="{E5C79E86-0B54-4F85-8FF0-C2F2351347C6}"/>
          </ac:picMkLst>
        </pc:picChg>
        <pc:picChg chg="add del mod">
          <ac:chgData name="Mark Brown" userId="4983ebf2-44f1-441b-acdf-86ca987152cf" providerId="ADAL" clId="{6560AD13-CDA8-47B8-A155-15915DF4C936}" dt="2019-01-30T20:31:39.699" v="17066" actId="478"/>
          <ac:picMkLst>
            <pc:docMk/>
            <pc:sldMk cId="3074912007" sldId="1876"/>
            <ac:picMk id="6" creationId="{03F6679C-7247-4086-9A57-501BC1B5FA14}"/>
          </ac:picMkLst>
        </pc:picChg>
        <pc:picChg chg="add del">
          <ac:chgData name="Mark Brown" userId="4983ebf2-44f1-441b-acdf-86ca987152cf" providerId="ADAL" clId="{6560AD13-CDA8-47B8-A155-15915DF4C936}" dt="2019-01-30T20:18:06.385" v="16966"/>
          <ac:picMkLst>
            <pc:docMk/>
            <pc:sldMk cId="3074912007" sldId="1876"/>
            <ac:picMk id="7" creationId="{DFD02C5B-B7E4-4B5F-8951-CCBBF40B4E2C}"/>
          </ac:picMkLst>
        </pc:picChg>
        <pc:picChg chg="add del mod">
          <ac:chgData name="Mark Brown" userId="4983ebf2-44f1-441b-acdf-86ca987152cf" providerId="ADAL" clId="{6560AD13-CDA8-47B8-A155-15915DF4C936}" dt="2019-01-30T20:23:02.615" v="16979" actId="478"/>
          <ac:picMkLst>
            <pc:docMk/>
            <pc:sldMk cId="3074912007" sldId="1876"/>
            <ac:picMk id="8" creationId="{CCF79CCE-1EFA-4C34-A5A9-2D3D4472C121}"/>
          </ac:picMkLst>
        </pc:picChg>
        <pc:picChg chg="add mod">
          <ac:chgData name="Mark Brown" userId="4983ebf2-44f1-441b-acdf-86ca987152cf" providerId="ADAL" clId="{6560AD13-CDA8-47B8-A155-15915DF4C936}" dt="2019-01-30T20:24:45.781" v="16995" actId="962"/>
          <ac:picMkLst>
            <pc:docMk/>
            <pc:sldMk cId="3074912007" sldId="1876"/>
            <ac:picMk id="9" creationId="{7D844E99-F73B-4687-85F3-0ADB2BBBB73C}"/>
          </ac:picMkLst>
        </pc:picChg>
        <pc:picChg chg="add mod">
          <ac:chgData name="Mark Brown" userId="4983ebf2-44f1-441b-acdf-86ca987152cf" providerId="ADAL" clId="{6560AD13-CDA8-47B8-A155-15915DF4C936}" dt="2019-01-30T20:26:40.332" v="17006" actId="1035"/>
          <ac:picMkLst>
            <pc:docMk/>
            <pc:sldMk cId="3074912007" sldId="1876"/>
            <ac:picMk id="10" creationId="{7AF94B37-2E38-43D8-9F50-F27F96394020}"/>
          </ac:picMkLst>
        </pc:picChg>
      </pc:sldChg>
      <pc:sldChg chg="addSp delSp modSp add ord addAnim delAnim modNotesTx">
        <pc:chgData name="Mark Brown" userId="4983ebf2-44f1-441b-acdf-86ca987152cf" providerId="ADAL" clId="{6560AD13-CDA8-47B8-A155-15915DF4C936}" dt="2019-02-13T16:44:11.342" v="48575" actId="20577"/>
        <pc:sldMkLst>
          <pc:docMk/>
          <pc:sldMk cId="2924469908" sldId="1877"/>
        </pc:sldMkLst>
        <pc:spChg chg="mod">
          <ac:chgData name="Mark Brown" userId="4983ebf2-44f1-441b-acdf-86ca987152cf" providerId="ADAL" clId="{6560AD13-CDA8-47B8-A155-15915DF4C936}" dt="2019-01-30T20:33:42.323" v="17162" actId="20577"/>
          <ac:spMkLst>
            <pc:docMk/>
            <pc:sldMk cId="2924469908" sldId="1877"/>
            <ac:spMk id="2" creationId="{04BE952E-B17D-4688-A5E3-28AAAFC0917C}"/>
          </ac:spMkLst>
        </pc:spChg>
        <pc:spChg chg="mod">
          <ac:chgData name="Mark Brown" userId="4983ebf2-44f1-441b-acdf-86ca987152cf" providerId="ADAL" clId="{6560AD13-CDA8-47B8-A155-15915DF4C936}" dt="2019-02-09T00:50:00.441" v="37734" actId="6549"/>
          <ac:spMkLst>
            <pc:docMk/>
            <pc:sldMk cId="2924469908" sldId="1877"/>
            <ac:spMk id="3" creationId="{90D2DD4C-E3FF-46C9-86D8-EAF550123211}"/>
          </ac:spMkLst>
        </pc:spChg>
        <pc:picChg chg="add del">
          <ac:chgData name="Mark Brown" userId="4983ebf2-44f1-441b-acdf-86ca987152cf" providerId="ADAL" clId="{6560AD13-CDA8-47B8-A155-15915DF4C936}" dt="2019-01-30T20:35:59.407" v="17208" actId="478"/>
          <ac:picMkLst>
            <pc:docMk/>
            <pc:sldMk cId="2924469908" sldId="1877"/>
            <ac:picMk id="4" creationId="{E5C79E86-0B54-4F85-8FF0-C2F2351347C6}"/>
          </ac:picMkLst>
        </pc:picChg>
        <pc:picChg chg="add mod">
          <ac:chgData name="Mark Brown" userId="4983ebf2-44f1-441b-acdf-86ca987152cf" providerId="ADAL" clId="{6560AD13-CDA8-47B8-A155-15915DF4C936}" dt="2019-01-30T20:36:11.366" v="17209" actId="962"/>
          <ac:picMkLst>
            <pc:docMk/>
            <pc:sldMk cId="2924469908" sldId="1877"/>
            <ac:picMk id="5" creationId="{B3E2D6E6-4A5A-47E9-A678-EECEAA141C5E}"/>
          </ac:picMkLst>
        </pc:picChg>
        <pc:picChg chg="del">
          <ac:chgData name="Mark Brown" userId="4983ebf2-44f1-441b-acdf-86ca987152cf" providerId="ADAL" clId="{6560AD13-CDA8-47B8-A155-15915DF4C936}" dt="2019-01-30T20:34:04.287" v="17189" actId="478"/>
          <ac:picMkLst>
            <pc:docMk/>
            <pc:sldMk cId="2924469908" sldId="1877"/>
            <ac:picMk id="6" creationId="{03F6679C-7247-4086-9A57-501BC1B5FA14}"/>
          </ac:picMkLst>
        </pc:picChg>
        <pc:picChg chg="del">
          <ac:chgData name="Mark Brown" userId="4983ebf2-44f1-441b-acdf-86ca987152cf" providerId="ADAL" clId="{6560AD13-CDA8-47B8-A155-15915DF4C936}" dt="2019-01-30T20:34:03.316" v="17188" actId="478"/>
          <ac:picMkLst>
            <pc:docMk/>
            <pc:sldMk cId="2924469908" sldId="1877"/>
            <ac:picMk id="9" creationId="{7D844E99-F73B-4687-85F3-0ADB2BBBB73C}"/>
          </ac:picMkLst>
        </pc:picChg>
        <pc:picChg chg="del">
          <ac:chgData name="Mark Brown" userId="4983ebf2-44f1-441b-acdf-86ca987152cf" providerId="ADAL" clId="{6560AD13-CDA8-47B8-A155-15915DF4C936}" dt="2019-01-30T20:34:00.249" v="17187" actId="478"/>
          <ac:picMkLst>
            <pc:docMk/>
            <pc:sldMk cId="2924469908" sldId="1877"/>
            <ac:picMk id="10" creationId="{7AF94B37-2E38-43D8-9F50-F27F96394020}"/>
          </ac:picMkLst>
        </pc:picChg>
      </pc:sldChg>
      <pc:sldChg chg="modSp add">
        <pc:chgData name="Mark Brown" userId="4983ebf2-44f1-441b-acdf-86ca987152cf" providerId="ADAL" clId="{6560AD13-CDA8-47B8-A155-15915DF4C936}" dt="2019-01-30T22:23:43.188" v="21871" actId="20577"/>
        <pc:sldMkLst>
          <pc:docMk/>
          <pc:sldMk cId="3100244579" sldId="1878"/>
        </pc:sldMkLst>
        <pc:spChg chg="mod">
          <ac:chgData name="Mark Brown" userId="4983ebf2-44f1-441b-acdf-86ca987152cf" providerId="ADAL" clId="{6560AD13-CDA8-47B8-A155-15915DF4C936}" dt="2019-01-30T22:23:43.188" v="21871" actId="20577"/>
          <ac:spMkLst>
            <pc:docMk/>
            <pc:sldMk cId="3100244579" sldId="1878"/>
            <ac:spMk id="2" creationId="{00000000-0000-0000-0000-000000000000}"/>
          </ac:spMkLst>
        </pc:spChg>
      </pc:sldChg>
      <pc:sldChg chg="modSp add del modTransition">
        <pc:chgData name="Mark Brown" userId="4983ebf2-44f1-441b-acdf-86ca987152cf" providerId="ADAL" clId="{6560AD13-CDA8-47B8-A155-15915DF4C936}" dt="2019-01-30T22:50:15.712" v="22106" actId="2696"/>
        <pc:sldMkLst>
          <pc:docMk/>
          <pc:sldMk cId="3627413614" sldId="1880"/>
        </pc:sldMkLst>
        <pc:spChg chg="mod">
          <ac:chgData name="Mark Brown" userId="4983ebf2-44f1-441b-acdf-86ca987152cf" providerId="ADAL" clId="{6560AD13-CDA8-47B8-A155-15915DF4C936}" dt="2019-01-30T22:48:18.063" v="22091" actId="20577"/>
          <ac:spMkLst>
            <pc:docMk/>
            <pc:sldMk cId="3627413614" sldId="1880"/>
            <ac:spMk id="38" creationId="{00000000-0000-0000-0000-000000000000}"/>
          </ac:spMkLst>
        </pc:spChg>
        <pc:spChg chg="mod">
          <ac:chgData name="Mark Brown" userId="4983ebf2-44f1-441b-acdf-86ca987152cf" providerId="ADAL" clId="{6560AD13-CDA8-47B8-A155-15915DF4C936}" dt="2019-01-30T22:50:09.004" v="22105" actId="20577"/>
          <ac:spMkLst>
            <pc:docMk/>
            <pc:sldMk cId="3627413614" sldId="1880"/>
            <ac:spMk id="47" creationId="{00000000-0000-0000-0000-000000000000}"/>
          </ac:spMkLst>
        </pc:spChg>
      </pc:sldChg>
      <pc:sldChg chg="modSp add del">
        <pc:chgData name="Mark Brown" userId="4983ebf2-44f1-441b-acdf-86ca987152cf" providerId="ADAL" clId="{6560AD13-CDA8-47B8-A155-15915DF4C936}" dt="2019-01-30T22:50:15.732" v="22107" actId="2696"/>
        <pc:sldMkLst>
          <pc:docMk/>
          <pc:sldMk cId="1146874045" sldId="1887"/>
        </pc:sldMkLst>
        <pc:spChg chg="mod">
          <ac:chgData name="Mark Brown" userId="4983ebf2-44f1-441b-acdf-86ca987152cf" providerId="ADAL" clId="{6560AD13-CDA8-47B8-A155-15915DF4C936}" dt="2019-01-30T22:46:37.486" v="22087" actId="20577"/>
          <ac:spMkLst>
            <pc:docMk/>
            <pc:sldMk cId="1146874045" sldId="1887"/>
            <ac:spMk id="2" creationId="{13EC62CF-96C7-4A47-BD19-3C039313EE67}"/>
          </ac:spMkLst>
        </pc:spChg>
        <pc:spChg chg="mod">
          <ac:chgData name="Mark Brown" userId="4983ebf2-44f1-441b-acdf-86ca987152cf" providerId="ADAL" clId="{6560AD13-CDA8-47B8-A155-15915DF4C936}" dt="2019-01-30T22:46:36.807" v="22086" actId="20577"/>
          <ac:spMkLst>
            <pc:docMk/>
            <pc:sldMk cId="1146874045" sldId="1887"/>
            <ac:spMk id="5" creationId="{16095474-BFD9-4B85-9253-AA80CB34C8A6}"/>
          </ac:spMkLst>
        </pc:spChg>
      </pc:sldChg>
      <pc:sldChg chg="add del">
        <pc:chgData name="Mark Brown" userId="4983ebf2-44f1-441b-acdf-86ca987152cf" providerId="ADAL" clId="{6560AD13-CDA8-47B8-A155-15915DF4C936}" dt="2019-01-30T22:50:15.754" v="22108" actId="2696"/>
        <pc:sldMkLst>
          <pc:docMk/>
          <pc:sldMk cId="3856209986" sldId="1888"/>
        </pc:sldMkLst>
      </pc:sldChg>
      <pc:sldChg chg="add del">
        <pc:chgData name="Mark Brown" userId="4983ebf2-44f1-441b-acdf-86ca987152cf" providerId="ADAL" clId="{6560AD13-CDA8-47B8-A155-15915DF4C936}" dt="2019-01-30T22:50:15.778" v="22109" actId="2696"/>
        <pc:sldMkLst>
          <pc:docMk/>
          <pc:sldMk cId="4034120096" sldId="1889"/>
        </pc:sldMkLst>
      </pc:sldChg>
      <pc:sldChg chg="addSp delSp modSp add modTransition modNotesTx">
        <pc:chgData name="Mark Brown" userId="4983ebf2-44f1-441b-acdf-86ca987152cf" providerId="ADAL" clId="{6560AD13-CDA8-47B8-A155-15915DF4C936}" dt="2019-02-12T21:23:29.938" v="43559" actId="20577"/>
        <pc:sldMkLst>
          <pc:docMk/>
          <pc:sldMk cId="3581255806" sldId="1890"/>
        </pc:sldMkLst>
        <pc:spChg chg="del mod">
          <ac:chgData name="Mark Brown" userId="4983ebf2-44f1-441b-acdf-86ca987152cf" providerId="ADAL" clId="{6560AD13-CDA8-47B8-A155-15915DF4C936}" dt="2019-01-30T23:00:59.681" v="22177" actId="478"/>
          <ac:spMkLst>
            <pc:docMk/>
            <pc:sldMk cId="3581255806" sldId="1890"/>
            <ac:spMk id="3" creationId="{E3DB8D66-014F-49A4-8171-CFDD6552E305}"/>
          </ac:spMkLst>
        </pc:spChg>
        <pc:spChg chg="add mod">
          <ac:chgData name="Mark Brown" userId="4983ebf2-44f1-441b-acdf-86ca987152cf" providerId="ADAL" clId="{6560AD13-CDA8-47B8-A155-15915DF4C936}" dt="2019-01-30T23:01:51.145" v="22178"/>
          <ac:spMkLst>
            <pc:docMk/>
            <pc:sldMk cId="3581255806" sldId="1890"/>
            <ac:spMk id="4" creationId="{FBCF149C-3A20-4A4E-B1D5-E2A08EE5BEFF}"/>
          </ac:spMkLst>
        </pc:spChg>
        <pc:picChg chg="mod">
          <ac:chgData name="Mark Brown" userId="4983ebf2-44f1-441b-acdf-86ca987152cf" providerId="ADAL" clId="{6560AD13-CDA8-47B8-A155-15915DF4C936}" dt="2019-01-30T23:01:55.751" v="22179" actId="1076"/>
          <ac:picMkLst>
            <pc:docMk/>
            <pc:sldMk cId="3581255806" sldId="1890"/>
            <ac:picMk id="8" creationId="{F21DB35E-1126-4735-A469-BA05473EBCF4}"/>
          </ac:picMkLst>
        </pc:picChg>
      </pc:sldChg>
      <pc:sldChg chg="addSp delSp modSp add modTransition modNotesTx">
        <pc:chgData name="Mark Brown" userId="4983ebf2-44f1-441b-acdf-86ca987152cf" providerId="ADAL" clId="{6560AD13-CDA8-47B8-A155-15915DF4C936}" dt="2019-02-13T16:55:15.595" v="48773" actId="20577"/>
        <pc:sldMkLst>
          <pc:docMk/>
          <pc:sldMk cId="222809955" sldId="1891"/>
        </pc:sldMkLst>
        <pc:spChg chg="del mod">
          <ac:chgData name="Mark Brown" userId="4983ebf2-44f1-441b-acdf-86ca987152cf" providerId="ADAL" clId="{6560AD13-CDA8-47B8-A155-15915DF4C936}" dt="2019-01-30T23:36:42.415" v="22434" actId="478"/>
          <ac:spMkLst>
            <pc:docMk/>
            <pc:sldMk cId="222809955" sldId="1891"/>
            <ac:spMk id="3" creationId="{E3DB8D66-014F-49A4-8171-CFDD6552E305}"/>
          </ac:spMkLst>
        </pc:spChg>
        <pc:spChg chg="add mod">
          <ac:chgData name="Mark Brown" userId="4983ebf2-44f1-441b-acdf-86ca987152cf" providerId="ADAL" clId="{6560AD13-CDA8-47B8-A155-15915DF4C936}" dt="2019-02-13T16:55:15.595" v="48773" actId="20577"/>
          <ac:spMkLst>
            <pc:docMk/>
            <pc:sldMk cId="222809955" sldId="1891"/>
            <ac:spMk id="4" creationId="{6C9D1C48-8253-4BCB-88B2-BC950240EACB}"/>
          </ac:spMkLst>
        </pc:spChg>
        <pc:spChg chg="mod">
          <ac:chgData name="Mark Brown" userId="4983ebf2-44f1-441b-acdf-86ca987152cf" providerId="ADAL" clId="{6560AD13-CDA8-47B8-A155-15915DF4C936}" dt="2019-01-30T23:37:19.598" v="22438" actId="1582"/>
          <ac:spMkLst>
            <pc:docMk/>
            <pc:sldMk cId="222809955" sldId="1891"/>
            <ac:spMk id="11" creationId="{5E5E3534-01AF-4A20-BA14-C955F65CC966}"/>
          </ac:spMkLst>
        </pc:spChg>
        <pc:spChg chg="mod">
          <ac:chgData name="Mark Brown" userId="4983ebf2-44f1-441b-acdf-86ca987152cf" providerId="ADAL" clId="{6560AD13-CDA8-47B8-A155-15915DF4C936}" dt="2019-01-30T23:37:19.598" v="22438" actId="1582"/>
          <ac:spMkLst>
            <pc:docMk/>
            <pc:sldMk cId="222809955" sldId="1891"/>
            <ac:spMk id="13" creationId="{0BCC6D2D-168D-472E-96DD-2689695337B6}"/>
          </ac:spMkLst>
        </pc:spChg>
        <pc:spChg chg="mod">
          <ac:chgData name="Mark Brown" userId="4983ebf2-44f1-441b-acdf-86ca987152cf" providerId="ADAL" clId="{6560AD13-CDA8-47B8-A155-15915DF4C936}" dt="2019-01-30T23:37:19.598" v="22438" actId="1582"/>
          <ac:spMkLst>
            <pc:docMk/>
            <pc:sldMk cId="222809955" sldId="1891"/>
            <ac:spMk id="14" creationId="{45ACDF24-51C0-4047-A876-BD93868E7C0F}"/>
          </ac:spMkLst>
        </pc:spChg>
        <pc:cxnChg chg="mod">
          <ac:chgData name="Mark Brown" userId="4983ebf2-44f1-441b-acdf-86ca987152cf" providerId="ADAL" clId="{6560AD13-CDA8-47B8-A155-15915DF4C936}" dt="2019-01-30T23:37:19.598" v="22438" actId="1582"/>
          <ac:cxnSpMkLst>
            <pc:docMk/>
            <pc:sldMk cId="222809955" sldId="1891"/>
            <ac:cxnSpMk id="12" creationId="{C89010C9-B3C3-45CC-9113-1B7B7B87A94D}"/>
          </ac:cxnSpMkLst>
        </pc:cxnChg>
      </pc:sldChg>
      <pc:sldChg chg="addSp delSp modSp add modTransition modAnim modNotesTx">
        <pc:chgData name="Mark Brown" userId="4983ebf2-44f1-441b-acdf-86ca987152cf" providerId="ADAL" clId="{6560AD13-CDA8-47B8-A155-15915DF4C936}" dt="2019-02-13T17:03:06.677" v="48933" actId="20577"/>
        <pc:sldMkLst>
          <pc:docMk/>
          <pc:sldMk cId="1479139749" sldId="1892"/>
        </pc:sldMkLst>
        <pc:spChg chg="mod">
          <ac:chgData name="Mark Brown" userId="4983ebf2-44f1-441b-acdf-86ca987152cf" providerId="ADAL" clId="{6560AD13-CDA8-47B8-A155-15915DF4C936}" dt="2019-01-30T23:36:08.781" v="22428"/>
          <ac:spMkLst>
            <pc:docMk/>
            <pc:sldMk cId="1479139749" sldId="1892"/>
            <ac:spMk id="2" creationId="{3526AF7D-303F-4BA2-89AE-3FBA9DB948E3}"/>
          </ac:spMkLst>
        </pc:spChg>
        <pc:spChg chg="del mod">
          <ac:chgData name="Mark Brown" userId="4983ebf2-44f1-441b-acdf-86ca987152cf" providerId="ADAL" clId="{6560AD13-CDA8-47B8-A155-15915DF4C936}" dt="2019-01-30T23:36:36.885" v="22433" actId="478"/>
          <ac:spMkLst>
            <pc:docMk/>
            <pc:sldMk cId="1479139749" sldId="1892"/>
            <ac:spMk id="3" creationId="{E3DB8D66-014F-49A4-8171-CFDD6552E305}"/>
          </ac:spMkLst>
        </pc:spChg>
        <pc:spChg chg="add mod">
          <ac:chgData name="Mark Brown" userId="4983ebf2-44f1-441b-acdf-86ca987152cf" providerId="ADAL" clId="{6560AD13-CDA8-47B8-A155-15915DF4C936}" dt="2019-02-13T17:01:00.319" v="48805" actId="20577"/>
          <ac:spMkLst>
            <pc:docMk/>
            <pc:sldMk cId="1479139749" sldId="1892"/>
            <ac:spMk id="4" creationId="{F734AD11-2417-4ADB-A2AB-F37218B56748}"/>
          </ac:spMkLst>
        </pc:spChg>
        <pc:spChg chg="mod">
          <ac:chgData name="Mark Brown" userId="4983ebf2-44f1-441b-acdf-86ca987152cf" providerId="ADAL" clId="{6560AD13-CDA8-47B8-A155-15915DF4C936}" dt="2019-02-13T17:01:21.411" v="48831" actId="1038"/>
          <ac:spMkLst>
            <pc:docMk/>
            <pc:sldMk cId="1479139749" sldId="1892"/>
            <ac:spMk id="16" creationId="{5933B122-5712-43A0-923F-0A3956165C6F}"/>
          </ac:spMkLst>
        </pc:spChg>
        <pc:picChg chg="mod ord">
          <ac:chgData name="Mark Brown" userId="4983ebf2-44f1-441b-acdf-86ca987152cf" providerId="ADAL" clId="{6560AD13-CDA8-47B8-A155-15915DF4C936}" dt="2019-02-13T17:01:12.445" v="48817" actId="1038"/>
          <ac:picMkLst>
            <pc:docMk/>
            <pc:sldMk cId="1479139749" sldId="1892"/>
            <ac:picMk id="15" creationId="{24CDA216-307C-4771-8EA1-9B9A1A262F54}"/>
          </ac:picMkLst>
        </pc:picChg>
      </pc:sldChg>
      <pc:sldChg chg="addSp modSp add modTransition modNotesTx">
        <pc:chgData name="Mark Brown" userId="4983ebf2-44f1-441b-acdf-86ca987152cf" providerId="ADAL" clId="{6560AD13-CDA8-47B8-A155-15915DF4C936}" dt="2019-02-13T16:58:18.761" v="48776" actId="20577"/>
        <pc:sldMkLst>
          <pc:docMk/>
          <pc:sldMk cId="3718732878" sldId="1893"/>
        </pc:sldMkLst>
        <pc:spChg chg="mod">
          <ac:chgData name="Mark Brown" userId="4983ebf2-44f1-441b-acdf-86ca987152cf" providerId="ADAL" clId="{6560AD13-CDA8-47B8-A155-15915DF4C936}" dt="2019-01-30T22:47:55.811" v="22089" actId="20577"/>
          <ac:spMkLst>
            <pc:docMk/>
            <pc:sldMk cId="3718732878" sldId="1893"/>
            <ac:spMk id="2" creationId="{3526AF7D-303F-4BA2-89AE-3FBA9DB948E3}"/>
          </ac:spMkLst>
        </pc:spChg>
        <pc:spChg chg="mod">
          <ac:chgData name="Mark Brown" userId="4983ebf2-44f1-441b-acdf-86ca987152cf" providerId="ADAL" clId="{6560AD13-CDA8-47B8-A155-15915DF4C936}" dt="2019-01-30T23:37:41.007" v="22440"/>
          <ac:spMkLst>
            <pc:docMk/>
            <pc:sldMk cId="3718732878" sldId="1893"/>
            <ac:spMk id="3" creationId="{E3DB8D66-014F-49A4-8171-CFDD6552E305}"/>
          </ac:spMkLst>
        </pc:spChg>
        <pc:spChg chg="add mod">
          <ac:chgData name="Mark Brown" userId="4983ebf2-44f1-441b-acdf-86ca987152cf" providerId="ADAL" clId="{6560AD13-CDA8-47B8-A155-15915DF4C936}" dt="2019-01-30T23:40:19.970" v="22552" actId="20577"/>
          <ac:spMkLst>
            <pc:docMk/>
            <pc:sldMk cId="3718732878" sldId="1893"/>
            <ac:spMk id="4" creationId="{30B5C479-4506-404E-9749-1963589AE3FF}"/>
          </ac:spMkLst>
        </pc:spChg>
        <pc:spChg chg="mod">
          <ac:chgData name="Mark Brown" userId="4983ebf2-44f1-441b-acdf-86ca987152cf" providerId="ADAL" clId="{6560AD13-CDA8-47B8-A155-15915DF4C936}" dt="2019-01-30T23:40:09.898" v="22549" actId="1582"/>
          <ac:spMkLst>
            <pc:docMk/>
            <pc:sldMk cId="3718732878" sldId="1893"/>
            <ac:spMk id="8" creationId="{7D8D45C5-4934-4DC1-8380-098927F08CDF}"/>
          </ac:spMkLst>
        </pc:spChg>
        <pc:picChg chg="mod">
          <ac:chgData name="Mark Brown" userId="4983ebf2-44f1-441b-acdf-86ca987152cf" providerId="ADAL" clId="{6560AD13-CDA8-47B8-A155-15915DF4C936}" dt="2019-01-30T23:40:17.446" v="22550" actId="1076"/>
          <ac:picMkLst>
            <pc:docMk/>
            <pc:sldMk cId="3718732878" sldId="1893"/>
            <ac:picMk id="6" creationId="{E37E4685-CF19-4E16-A5A6-4112E8142088}"/>
          </ac:picMkLst>
        </pc:picChg>
        <pc:picChg chg="mod">
          <ac:chgData name="Mark Brown" userId="4983ebf2-44f1-441b-acdf-86ca987152cf" providerId="ADAL" clId="{6560AD13-CDA8-47B8-A155-15915DF4C936}" dt="2019-01-30T23:38:09.581" v="22443" actId="1076"/>
          <ac:picMkLst>
            <pc:docMk/>
            <pc:sldMk cId="3718732878" sldId="1893"/>
            <ac:picMk id="7" creationId="{A82CB0A6-8DA8-406D-93FF-81FBCF8FE8E4}"/>
          </ac:picMkLst>
        </pc:picChg>
      </pc:sldChg>
      <pc:sldChg chg="modSp add modNotesTx">
        <pc:chgData name="Mark Brown" userId="4983ebf2-44f1-441b-acdf-86ca987152cf" providerId="ADAL" clId="{6560AD13-CDA8-47B8-A155-15915DF4C936}" dt="2019-01-30T22:26:10.059" v="21990" actId="6549"/>
        <pc:sldMkLst>
          <pc:docMk/>
          <pc:sldMk cId="1295140943" sldId="1894"/>
        </pc:sldMkLst>
        <pc:spChg chg="mod">
          <ac:chgData name="Mark Brown" userId="4983ebf2-44f1-441b-acdf-86ca987152cf" providerId="ADAL" clId="{6560AD13-CDA8-47B8-A155-15915DF4C936}" dt="2019-01-30T22:26:06.035" v="21989" actId="20577"/>
          <ac:spMkLst>
            <pc:docMk/>
            <pc:sldMk cId="1295140943" sldId="1894"/>
            <ac:spMk id="4" creationId="{00000000-0000-0000-0000-000000000000}"/>
          </ac:spMkLst>
        </pc:spChg>
      </pc:sldChg>
      <pc:sldChg chg="addSp delSp modSp add del modAnim modNotesTx">
        <pc:chgData name="Mark Brown" userId="4983ebf2-44f1-441b-acdf-86ca987152cf" providerId="ADAL" clId="{6560AD13-CDA8-47B8-A155-15915DF4C936}" dt="2019-02-04T20:17:08.560" v="31038" actId="2696"/>
        <pc:sldMkLst>
          <pc:docMk/>
          <pc:sldMk cId="3279000296" sldId="1895"/>
        </pc:sldMkLst>
        <pc:spChg chg="mod">
          <ac:chgData name="Mark Brown" userId="4983ebf2-44f1-441b-acdf-86ca987152cf" providerId="ADAL" clId="{6560AD13-CDA8-47B8-A155-15915DF4C936}" dt="2019-01-30T22:51:07.025" v="22111"/>
          <ac:spMkLst>
            <pc:docMk/>
            <pc:sldMk cId="3279000296" sldId="1895"/>
            <ac:spMk id="2" creationId="{A913A857-F2FB-4A56-859C-E7DE041C87B6}"/>
          </ac:spMkLst>
        </pc:spChg>
        <pc:spChg chg="mod">
          <ac:chgData name="Mark Brown" userId="4983ebf2-44f1-441b-acdf-86ca987152cf" providerId="ADAL" clId="{6560AD13-CDA8-47B8-A155-15915DF4C936}" dt="2019-02-04T15:42:59.160" v="28797" actId="6549"/>
          <ac:spMkLst>
            <pc:docMk/>
            <pc:sldMk cId="3279000296" sldId="1895"/>
            <ac:spMk id="3" creationId="{0E9FD602-277D-4944-92C8-9E0144FB7F33}"/>
          </ac:spMkLst>
        </pc:spChg>
        <pc:spChg chg="add del">
          <ac:chgData name="Mark Brown" userId="4983ebf2-44f1-441b-acdf-86ca987152cf" providerId="ADAL" clId="{6560AD13-CDA8-47B8-A155-15915DF4C936}" dt="2019-01-30T22:52:06.806" v="22143"/>
          <ac:spMkLst>
            <pc:docMk/>
            <pc:sldMk cId="3279000296" sldId="1895"/>
            <ac:spMk id="4" creationId="{252F83FB-3F14-4E05-A86E-E8B03C0BBB19}"/>
          </ac:spMkLst>
        </pc:spChg>
        <pc:grpChg chg="add">
          <ac:chgData name="Mark Brown" userId="4983ebf2-44f1-441b-acdf-86ca987152cf" providerId="ADAL" clId="{6560AD13-CDA8-47B8-A155-15915DF4C936}" dt="2019-01-30T22:54:07.294" v="22144"/>
          <ac:grpSpMkLst>
            <pc:docMk/>
            <pc:sldMk cId="3279000296" sldId="1895"/>
            <ac:grpSpMk id="5" creationId="{0E65CAB9-1ED8-4BB9-9EE4-9743E620C854}"/>
          </ac:grpSpMkLst>
        </pc:grpChg>
        <pc:grpChg chg="add">
          <ac:chgData name="Mark Brown" userId="4983ebf2-44f1-441b-acdf-86ca987152cf" providerId="ADAL" clId="{6560AD13-CDA8-47B8-A155-15915DF4C936}" dt="2019-01-30T22:54:07.294" v="22144"/>
          <ac:grpSpMkLst>
            <pc:docMk/>
            <pc:sldMk cId="3279000296" sldId="1895"/>
            <ac:grpSpMk id="22" creationId="{23A3D131-861B-4C16-8891-1829E36388E1}"/>
          </ac:grpSpMkLst>
        </pc:grpChg>
        <pc:grpChg chg="add">
          <ac:chgData name="Mark Brown" userId="4983ebf2-44f1-441b-acdf-86ca987152cf" providerId="ADAL" clId="{6560AD13-CDA8-47B8-A155-15915DF4C936}" dt="2019-01-30T22:54:07.294" v="22144"/>
          <ac:grpSpMkLst>
            <pc:docMk/>
            <pc:sldMk cId="3279000296" sldId="1895"/>
            <ac:grpSpMk id="29" creationId="{2DC21AF4-466C-49F9-980A-0B5C3B6C4642}"/>
          </ac:grpSpMkLst>
        </pc:grpChg>
        <pc:grpChg chg="add">
          <ac:chgData name="Mark Brown" userId="4983ebf2-44f1-441b-acdf-86ca987152cf" providerId="ADAL" clId="{6560AD13-CDA8-47B8-A155-15915DF4C936}" dt="2019-01-30T22:54:07.294" v="22144"/>
          <ac:grpSpMkLst>
            <pc:docMk/>
            <pc:sldMk cId="3279000296" sldId="1895"/>
            <ac:grpSpMk id="36" creationId="{224767E3-B80A-4C6D-AC16-D70CEBA22F01}"/>
          </ac:grpSpMkLst>
        </pc:grpChg>
        <pc:grpChg chg="add">
          <ac:chgData name="Mark Brown" userId="4983ebf2-44f1-441b-acdf-86ca987152cf" providerId="ADAL" clId="{6560AD13-CDA8-47B8-A155-15915DF4C936}" dt="2019-01-30T22:54:07.294" v="22144"/>
          <ac:grpSpMkLst>
            <pc:docMk/>
            <pc:sldMk cId="3279000296" sldId="1895"/>
            <ac:grpSpMk id="43" creationId="{B681F004-22A0-4FB5-8DBF-91D4A1FEBEFC}"/>
          </ac:grpSpMkLst>
        </pc:grpChg>
        <pc:grpChg chg="add">
          <ac:chgData name="Mark Brown" userId="4983ebf2-44f1-441b-acdf-86ca987152cf" providerId="ADAL" clId="{6560AD13-CDA8-47B8-A155-15915DF4C936}" dt="2019-01-30T22:54:07.294" v="22144"/>
          <ac:grpSpMkLst>
            <pc:docMk/>
            <pc:sldMk cId="3279000296" sldId="1895"/>
            <ac:grpSpMk id="54" creationId="{9A8BACA2-2CAA-4BD9-A8AB-140B0AA31BF9}"/>
          </ac:grpSpMkLst>
        </pc:grpChg>
        <pc:grpChg chg="add">
          <ac:chgData name="Mark Brown" userId="4983ebf2-44f1-441b-acdf-86ca987152cf" providerId="ADAL" clId="{6560AD13-CDA8-47B8-A155-15915DF4C936}" dt="2019-01-30T22:54:07.294" v="22144"/>
          <ac:grpSpMkLst>
            <pc:docMk/>
            <pc:sldMk cId="3279000296" sldId="1895"/>
            <ac:grpSpMk id="61" creationId="{FFF54D07-7BDF-4032-A1FB-05596319D31D}"/>
          </ac:grpSpMkLst>
        </pc:grpChg>
        <pc:grpChg chg="add">
          <ac:chgData name="Mark Brown" userId="4983ebf2-44f1-441b-acdf-86ca987152cf" providerId="ADAL" clId="{6560AD13-CDA8-47B8-A155-15915DF4C936}" dt="2019-01-30T22:54:07.294" v="22144"/>
          <ac:grpSpMkLst>
            <pc:docMk/>
            <pc:sldMk cId="3279000296" sldId="1895"/>
            <ac:grpSpMk id="68" creationId="{B1249227-4E8B-4F97-A8C4-F0A67F3E72B1}"/>
          </ac:grpSpMkLst>
        </pc:grpChg>
      </pc:sldChg>
      <pc:sldChg chg="modSp add ord modNotesTx">
        <pc:chgData name="Mark Brown" userId="4983ebf2-44f1-441b-acdf-86ca987152cf" providerId="ADAL" clId="{6560AD13-CDA8-47B8-A155-15915DF4C936}" dt="2019-02-13T16:39:42.728" v="48483" actId="20577"/>
        <pc:sldMkLst>
          <pc:docMk/>
          <pc:sldMk cId="3785037311" sldId="1895"/>
        </pc:sldMkLst>
        <pc:spChg chg="mod">
          <ac:chgData name="Mark Brown" userId="4983ebf2-44f1-441b-acdf-86ca987152cf" providerId="ADAL" clId="{6560AD13-CDA8-47B8-A155-15915DF4C936}" dt="2019-02-13T16:39:42.728" v="48483" actId="20577"/>
          <ac:spMkLst>
            <pc:docMk/>
            <pc:sldMk cId="3785037311" sldId="1895"/>
            <ac:spMk id="3" creationId="{0E9FD602-277D-4944-92C8-9E0144FB7F33}"/>
          </ac:spMkLst>
        </pc:spChg>
      </pc:sldChg>
      <pc:sldChg chg="add ord modNotesTx">
        <pc:chgData name="Mark Brown" userId="4983ebf2-44f1-441b-acdf-86ca987152cf" providerId="ADAL" clId="{6560AD13-CDA8-47B8-A155-15915DF4C936}" dt="2019-02-12T21:07:55.738" v="42972" actId="5793"/>
        <pc:sldMkLst>
          <pc:docMk/>
          <pc:sldMk cId="1139885314" sldId="1896"/>
        </pc:sldMkLst>
      </pc:sldChg>
      <pc:sldChg chg="modSp add del">
        <pc:chgData name="Mark Brown" userId="4983ebf2-44f1-441b-acdf-86ca987152cf" providerId="ADAL" clId="{6560AD13-CDA8-47B8-A155-15915DF4C936}" dt="2019-02-04T20:17:08.595" v="31039" actId="2696"/>
        <pc:sldMkLst>
          <pc:docMk/>
          <pc:sldMk cId="1997437295" sldId="1896"/>
        </pc:sldMkLst>
        <pc:spChg chg="mod">
          <ac:chgData name="Mark Brown" userId="4983ebf2-44f1-441b-acdf-86ca987152cf" providerId="ADAL" clId="{6560AD13-CDA8-47B8-A155-15915DF4C936}" dt="2019-01-30T22:55:32.229" v="22148" actId="14100"/>
          <ac:spMkLst>
            <pc:docMk/>
            <pc:sldMk cId="1997437295" sldId="1896"/>
            <ac:spMk id="3" creationId="{838EDFCD-F8BB-4EBF-B2A1-0A871A325D51}"/>
          </ac:spMkLst>
        </pc:spChg>
      </pc:sldChg>
      <pc:sldChg chg="delSp modSp add ord delAnim modNotesTx">
        <pc:chgData name="Mark Brown" userId="4983ebf2-44f1-441b-acdf-86ca987152cf" providerId="ADAL" clId="{6560AD13-CDA8-47B8-A155-15915DF4C936}" dt="2019-02-13T16:41:20.045" v="48503" actId="20577"/>
        <pc:sldMkLst>
          <pc:docMk/>
          <pc:sldMk cId="3065221937" sldId="1897"/>
        </pc:sldMkLst>
        <pc:spChg chg="mod">
          <ac:chgData name="Mark Brown" userId="4983ebf2-44f1-441b-acdf-86ca987152cf" providerId="ADAL" clId="{6560AD13-CDA8-47B8-A155-15915DF4C936}" dt="2019-02-13T16:41:20.045" v="48503" actId="20577"/>
          <ac:spMkLst>
            <pc:docMk/>
            <pc:sldMk cId="3065221937" sldId="1897"/>
            <ac:spMk id="3" creationId="{CED8656C-5C8B-449F-A6CA-3B7137921A70}"/>
          </ac:spMkLst>
        </pc:spChg>
        <pc:spChg chg="del">
          <ac:chgData name="Mark Brown" userId="4983ebf2-44f1-441b-acdf-86ca987152cf" providerId="ADAL" clId="{6560AD13-CDA8-47B8-A155-15915DF4C936}" dt="2019-02-13T16:41:00.980" v="48484" actId="478"/>
          <ac:spMkLst>
            <pc:docMk/>
            <pc:sldMk cId="3065221937" sldId="1897"/>
            <ac:spMk id="7" creationId="{EE639F99-2293-4CA9-9BC1-B872EA845CF1}"/>
          </ac:spMkLst>
        </pc:spChg>
      </pc:sldChg>
      <pc:sldChg chg="modSp add del modNotesTx">
        <pc:chgData name="Mark Brown" userId="4983ebf2-44f1-441b-acdf-86ca987152cf" providerId="ADAL" clId="{6560AD13-CDA8-47B8-A155-15915DF4C936}" dt="2019-02-04T20:17:08.611" v="31040" actId="2696"/>
        <pc:sldMkLst>
          <pc:docMk/>
          <pc:sldMk cId="3353621720" sldId="1897"/>
        </pc:sldMkLst>
        <pc:spChg chg="mod">
          <ac:chgData name="Mark Brown" userId="4983ebf2-44f1-441b-acdf-86ca987152cf" providerId="ADAL" clId="{6560AD13-CDA8-47B8-A155-15915DF4C936}" dt="2019-02-04T15:43:19.140" v="28806" actId="20577"/>
          <ac:spMkLst>
            <pc:docMk/>
            <pc:sldMk cId="3353621720" sldId="1897"/>
            <ac:spMk id="3" creationId="{CED8656C-5C8B-449F-A6CA-3B7137921A70}"/>
          </ac:spMkLst>
        </pc:spChg>
        <pc:spChg chg="mod">
          <ac:chgData name="Mark Brown" userId="4983ebf2-44f1-441b-acdf-86ca987152cf" providerId="ADAL" clId="{6560AD13-CDA8-47B8-A155-15915DF4C936}" dt="2019-01-30T22:58:21.546" v="22173" actId="1582"/>
          <ac:spMkLst>
            <pc:docMk/>
            <pc:sldMk cId="3353621720" sldId="1897"/>
            <ac:spMk id="7" creationId="{EE639F99-2293-4CA9-9BC1-B872EA845CF1}"/>
          </ac:spMkLst>
        </pc:spChg>
        <pc:picChg chg="mod">
          <ac:chgData name="Mark Brown" userId="4983ebf2-44f1-441b-acdf-86ca987152cf" providerId="ADAL" clId="{6560AD13-CDA8-47B8-A155-15915DF4C936}" dt="2019-01-30T22:57:57.203" v="22168" actId="1076"/>
          <ac:picMkLst>
            <pc:docMk/>
            <pc:sldMk cId="3353621720" sldId="1897"/>
            <ac:picMk id="5" creationId="{7D5D8645-B77D-4DE2-BE5E-7A95D1CA8F8C}"/>
          </ac:picMkLst>
        </pc:picChg>
      </pc:sldChg>
      <pc:sldChg chg="modSp add del">
        <pc:chgData name="Mark Brown" userId="4983ebf2-44f1-441b-acdf-86ca987152cf" providerId="ADAL" clId="{6560AD13-CDA8-47B8-A155-15915DF4C936}" dt="2019-02-04T20:17:08.661" v="31041" actId="2696"/>
        <pc:sldMkLst>
          <pc:docMk/>
          <pc:sldMk cId="2908624961" sldId="1898"/>
        </pc:sldMkLst>
        <pc:spChg chg="mod">
          <ac:chgData name="Mark Brown" userId="4983ebf2-44f1-441b-acdf-86ca987152cf" providerId="ADAL" clId="{6560AD13-CDA8-47B8-A155-15915DF4C936}" dt="2019-01-30T22:56:48.229" v="22162" actId="20577"/>
          <ac:spMkLst>
            <pc:docMk/>
            <pc:sldMk cId="2908624961" sldId="1898"/>
            <ac:spMk id="3" creationId="{94FFCEE8-C521-4CB2-8975-6519BD520ABB}"/>
          </ac:spMkLst>
        </pc:spChg>
        <pc:spChg chg="mod">
          <ac:chgData name="Mark Brown" userId="4983ebf2-44f1-441b-acdf-86ca987152cf" providerId="ADAL" clId="{6560AD13-CDA8-47B8-A155-15915DF4C936}" dt="2019-01-30T22:57:36.696" v="22167" actId="1582"/>
          <ac:spMkLst>
            <pc:docMk/>
            <pc:sldMk cId="2908624961" sldId="1898"/>
            <ac:spMk id="4" creationId="{5954351F-E707-4797-99C7-D84D7FBDB005}"/>
          </ac:spMkLst>
        </pc:spChg>
        <pc:spChg chg="mod">
          <ac:chgData name="Mark Brown" userId="4983ebf2-44f1-441b-acdf-86ca987152cf" providerId="ADAL" clId="{6560AD13-CDA8-47B8-A155-15915DF4C936}" dt="2019-01-30T22:57:32.474" v="22166" actId="1582"/>
          <ac:spMkLst>
            <pc:docMk/>
            <pc:sldMk cId="2908624961" sldId="1898"/>
            <ac:spMk id="9" creationId="{AB28C8B7-4C7C-41A2-B03E-059DE991606C}"/>
          </ac:spMkLst>
        </pc:spChg>
        <pc:grpChg chg="mod">
          <ac:chgData name="Mark Brown" userId="4983ebf2-44f1-441b-acdf-86ca987152cf" providerId="ADAL" clId="{6560AD13-CDA8-47B8-A155-15915DF4C936}" dt="2019-01-30T22:56:41.561" v="22156" actId="1076"/>
          <ac:grpSpMkLst>
            <pc:docMk/>
            <pc:sldMk cId="2908624961" sldId="1898"/>
            <ac:grpSpMk id="6" creationId="{672AA2D6-34DB-41D5-B0D2-2ADEDB1B27A1}"/>
          </ac:grpSpMkLst>
        </pc:grpChg>
      </pc:sldChg>
      <pc:sldChg chg="add ord">
        <pc:chgData name="Mark Brown" userId="4983ebf2-44f1-441b-acdf-86ca987152cf" providerId="ADAL" clId="{6560AD13-CDA8-47B8-A155-15915DF4C936}" dt="2019-02-08T23:22:04.165" v="32734"/>
        <pc:sldMkLst>
          <pc:docMk/>
          <pc:sldMk cId="3097764021" sldId="1898"/>
        </pc:sldMkLst>
      </pc:sldChg>
      <pc:sldChg chg="modSp add del">
        <pc:chgData name="Mark Brown" userId="4983ebf2-44f1-441b-acdf-86ca987152cf" providerId="ADAL" clId="{6560AD13-CDA8-47B8-A155-15915DF4C936}" dt="2019-02-09T01:06:01.374" v="38601" actId="2696"/>
        <pc:sldMkLst>
          <pc:docMk/>
          <pc:sldMk cId="3658937634" sldId="1899"/>
        </pc:sldMkLst>
        <pc:spChg chg="mod">
          <ac:chgData name="Mark Brown" userId="4983ebf2-44f1-441b-acdf-86ca987152cf" providerId="ADAL" clId="{6560AD13-CDA8-47B8-A155-15915DF4C936}" dt="2019-01-31T00:36:52.631" v="22830" actId="20577"/>
          <ac:spMkLst>
            <pc:docMk/>
            <pc:sldMk cId="3658937634" sldId="1899"/>
            <ac:spMk id="2" creationId="{EE74F979-3D52-4CE7-B0D4-09618D76EE93}"/>
          </ac:spMkLst>
        </pc:spChg>
        <pc:spChg chg="mod">
          <ac:chgData name="Mark Brown" userId="4983ebf2-44f1-441b-acdf-86ca987152cf" providerId="ADAL" clId="{6560AD13-CDA8-47B8-A155-15915DF4C936}" dt="2019-01-31T00:36:46.112" v="22824" actId="404"/>
          <ac:spMkLst>
            <pc:docMk/>
            <pc:sldMk cId="3658937634" sldId="1899"/>
            <ac:spMk id="3" creationId="{23C79B11-866A-40EB-B28F-44932EBC2E37}"/>
          </ac:spMkLst>
        </pc:spChg>
      </pc:sldChg>
      <pc:sldChg chg="modSp add">
        <pc:chgData name="Mark Brown" userId="4983ebf2-44f1-441b-acdf-86ca987152cf" providerId="ADAL" clId="{6560AD13-CDA8-47B8-A155-15915DF4C936}" dt="2019-01-31T00:37:11.473" v="22853" actId="20577"/>
        <pc:sldMkLst>
          <pc:docMk/>
          <pc:sldMk cId="250257398" sldId="1900"/>
        </pc:sldMkLst>
        <pc:spChg chg="mod">
          <ac:chgData name="Mark Brown" userId="4983ebf2-44f1-441b-acdf-86ca987152cf" providerId="ADAL" clId="{6560AD13-CDA8-47B8-A155-15915DF4C936}" dt="2019-01-31T00:37:11.473" v="22853" actId="20577"/>
          <ac:spMkLst>
            <pc:docMk/>
            <pc:sldMk cId="250257398" sldId="1900"/>
            <ac:spMk id="4" creationId="{00000000-0000-0000-0000-000000000000}"/>
          </ac:spMkLst>
        </pc:spChg>
      </pc:sldChg>
      <pc:sldChg chg="add ord">
        <pc:chgData name="Mark Brown" userId="4983ebf2-44f1-441b-acdf-86ca987152cf" providerId="ADAL" clId="{6560AD13-CDA8-47B8-A155-15915DF4C936}" dt="2019-01-31T01:31:05.905" v="22918"/>
        <pc:sldMkLst>
          <pc:docMk/>
          <pc:sldMk cId="1361051355" sldId="1901"/>
        </pc:sldMkLst>
      </pc:sldChg>
      <pc:sldChg chg="add ord">
        <pc:chgData name="Mark Brown" userId="4983ebf2-44f1-441b-acdf-86ca987152cf" providerId="ADAL" clId="{6560AD13-CDA8-47B8-A155-15915DF4C936}" dt="2019-01-31T01:31:05.905" v="22918"/>
        <pc:sldMkLst>
          <pc:docMk/>
          <pc:sldMk cId="1945143133" sldId="1902"/>
        </pc:sldMkLst>
      </pc:sldChg>
      <pc:sldChg chg="modSp add del">
        <pc:chgData name="Mark Brown" userId="4983ebf2-44f1-441b-acdf-86ca987152cf" providerId="ADAL" clId="{6560AD13-CDA8-47B8-A155-15915DF4C936}" dt="2019-02-04T20:17:08.477" v="31036" actId="2696"/>
        <pc:sldMkLst>
          <pc:docMk/>
          <pc:sldMk cId="511280515" sldId="1903"/>
        </pc:sldMkLst>
        <pc:spChg chg="mod">
          <ac:chgData name="Mark Brown" userId="4983ebf2-44f1-441b-acdf-86ca987152cf" providerId="ADAL" clId="{6560AD13-CDA8-47B8-A155-15915DF4C936}" dt="2019-01-31T16:29:13.275" v="24644" actId="20577"/>
          <ac:spMkLst>
            <pc:docMk/>
            <pc:sldMk cId="511280515" sldId="1903"/>
            <ac:spMk id="6" creationId="{00000000-0000-0000-0000-000000000000}"/>
          </ac:spMkLst>
        </pc:spChg>
      </pc:sldChg>
      <pc:sldChg chg="add ord">
        <pc:chgData name="Mark Brown" userId="4983ebf2-44f1-441b-acdf-86ca987152cf" providerId="ADAL" clId="{6560AD13-CDA8-47B8-A155-15915DF4C936}" dt="2019-02-08T23:22:04.165" v="32734"/>
        <pc:sldMkLst>
          <pc:docMk/>
          <pc:sldMk cId="3406137909" sldId="1903"/>
        </pc:sldMkLst>
      </pc:sldChg>
      <pc:sldChg chg="modSp add">
        <pc:chgData name="Mark Brown" userId="4983ebf2-44f1-441b-acdf-86ca987152cf" providerId="ADAL" clId="{6560AD13-CDA8-47B8-A155-15915DF4C936}" dt="2019-01-31T16:34:31.624" v="25198" actId="6549"/>
        <pc:sldMkLst>
          <pc:docMk/>
          <pc:sldMk cId="1981890914" sldId="1904"/>
        </pc:sldMkLst>
        <pc:spChg chg="mod">
          <ac:chgData name="Mark Brown" userId="4983ebf2-44f1-441b-acdf-86ca987152cf" providerId="ADAL" clId="{6560AD13-CDA8-47B8-A155-15915DF4C936}" dt="2019-01-31T16:34:31.624" v="25198" actId="6549"/>
          <ac:spMkLst>
            <pc:docMk/>
            <pc:sldMk cId="1981890914" sldId="1904"/>
            <ac:spMk id="6" creationId="{00000000-0000-0000-0000-000000000000}"/>
          </ac:spMkLst>
        </pc:spChg>
      </pc:sldChg>
      <pc:sldChg chg="addSp delSp modSp add addAnim delAnim modAnim modNotesTx">
        <pc:chgData name="Mark Brown" userId="4983ebf2-44f1-441b-acdf-86ca987152cf" providerId="ADAL" clId="{6560AD13-CDA8-47B8-A155-15915DF4C936}" dt="2019-02-13T00:52:40.794" v="46454" actId="113"/>
        <pc:sldMkLst>
          <pc:docMk/>
          <pc:sldMk cId="37529353" sldId="1905"/>
        </pc:sldMkLst>
        <pc:spChg chg="mod">
          <ac:chgData name="Mark Brown" userId="4983ebf2-44f1-441b-acdf-86ca987152cf" providerId="ADAL" clId="{6560AD13-CDA8-47B8-A155-15915DF4C936}" dt="2019-01-31T16:54:49.656" v="25390" actId="962"/>
          <ac:spMkLst>
            <pc:docMk/>
            <pc:sldMk cId="37529353" sldId="1905"/>
            <ac:spMk id="4" creationId="{364D17BA-A2AB-4F64-8369-473FD3C4EBCC}"/>
          </ac:spMkLst>
        </pc:spChg>
        <pc:spChg chg="mod">
          <ac:chgData name="Mark Brown" userId="4983ebf2-44f1-441b-acdf-86ca987152cf" providerId="ADAL" clId="{6560AD13-CDA8-47B8-A155-15915DF4C936}" dt="2019-01-31T16:55:40.189" v="25401" actId="962"/>
          <ac:spMkLst>
            <pc:docMk/>
            <pc:sldMk cId="37529353" sldId="1905"/>
            <ac:spMk id="6" creationId="{A461E573-D60A-4D9D-8CAA-19E4D7C56F48}"/>
          </ac:spMkLst>
        </pc:spChg>
        <pc:spChg chg="mod">
          <ac:chgData name="Mark Brown" userId="4983ebf2-44f1-441b-acdf-86ca987152cf" providerId="ADAL" clId="{6560AD13-CDA8-47B8-A155-15915DF4C936}" dt="2019-01-31T16:46:27.721" v="25318" actId="1076"/>
          <ac:spMkLst>
            <pc:docMk/>
            <pc:sldMk cId="37529353" sldId="1905"/>
            <ac:spMk id="12" creationId="{755489B0-EB03-4122-8517-F22118A9D822}"/>
          </ac:spMkLst>
        </pc:spChg>
        <pc:spChg chg="mod">
          <ac:chgData name="Mark Brown" userId="4983ebf2-44f1-441b-acdf-86ca987152cf" providerId="ADAL" clId="{6560AD13-CDA8-47B8-A155-15915DF4C936}" dt="2019-01-31T16:46:55.073" v="25321" actId="1076"/>
          <ac:spMkLst>
            <pc:docMk/>
            <pc:sldMk cId="37529353" sldId="1905"/>
            <ac:spMk id="13" creationId="{464FD8AA-73C2-4997-8FF4-818AE4C88C38}"/>
          </ac:spMkLst>
        </pc:spChg>
        <pc:spChg chg="mod">
          <ac:chgData name="Mark Brown" userId="4983ebf2-44f1-441b-acdf-86ca987152cf" providerId="ADAL" clId="{6560AD13-CDA8-47B8-A155-15915DF4C936}" dt="2019-01-31T16:46:27.721" v="25318" actId="1076"/>
          <ac:spMkLst>
            <pc:docMk/>
            <pc:sldMk cId="37529353" sldId="1905"/>
            <ac:spMk id="14" creationId="{6A284D2F-A974-4A44-8603-307D1F85962B}"/>
          </ac:spMkLst>
        </pc:spChg>
        <pc:spChg chg="mod">
          <ac:chgData name="Mark Brown" userId="4983ebf2-44f1-441b-acdf-86ca987152cf" providerId="ADAL" clId="{6560AD13-CDA8-47B8-A155-15915DF4C936}" dt="2019-01-31T16:46:55.073" v="25321" actId="1076"/>
          <ac:spMkLst>
            <pc:docMk/>
            <pc:sldMk cId="37529353" sldId="1905"/>
            <ac:spMk id="16" creationId="{301E82F9-39E2-4E50-AB4F-804474E881E3}"/>
          </ac:spMkLst>
        </pc:spChg>
        <pc:grpChg chg="mod">
          <ac:chgData name="Mark Brown" userId="4983ebf2-44f1-441b-acdf-86ca987152cf" providerId="ADAL" clId="{6560AD13-CDA8-47B8-A155-15915DF4C936}" dt="2019-01-31T16:51:31.023" v="25362" actId="1038"/>
          <ac:grpSpMkLst>
            <pc:docMk/>
            <pc:sldMk cId="37529353" sldId="1905"/>
            <ac:grpSpMk id="9" creationId="{5C111213-961D-4AA7-A8E3-E168DF204D56}"/>
          </ac:grpSpMkLst>
        </pc:grpChg>
        <pc:picChg chg="add mod">
          <ac:chgData name="Mark Brown" userId="4983ebf2-44f1-441b-acdf-86ca987152cf" providerId="ADAL" clId="{6560AD13-CDA8-47B8-A155-15915DF4C936}" dt="2019-01-31T16:54:11.814" v="25380" actId="962"/>
          <ac:picMkLst>
            <pc:docMk/>
            <pc:sldMk cId="37529353" sldId="1905"/>
            <ac:picMk id="3" creationId="{F0B82683-C863-40DE-897C-2AFEAA22F872}"/>
          </ac:picMkLst>
        </pc:picChg>
        <pc:picChg chg="add del">
          <ac:chgData name="Mark Brown" userId="4983ebf2-44f1-441b-acdf-86ca987152cf" providerId="ADAL" clId="{6560AD13-CDA8-47B8-A155-15915DF4C936}" dt="2019-01-31T16:44:30.614" v="25280" actId="478"/>
          <ac:picMkLst>
            <pc:docMk/>
            <pc:sldMk cId="37529353" sldId="1905"/>
            <ac:picMk id="15" creationId="{C4A2FCF5-0012-42B3-95FE-700382D3845E}"/>
          </ac:picMkLst>
        </pc:picChg>
        <pc:picChg chg="add mod ord">
          <ac:chgData name="Mark Brown" userId="4983ebf2-44f1-441b-acdf-86ca987152cf" providerId="ADAL" clId="{6560AD13-CDA8-47B8-A155-15915DF4C936}" dt="2019-01-31T16:46:32.056" v="25320" actId="1076"/>
          <ac:picMkLst>
            <pc:docMk/>
            <pc:sldMk cId="37529353" sldId="1905"/>
            <ac:picMk id="17" creationId="{38D2CECA-AD27-4453-99F2-5713E977428D}"/>
          </ac:picMkLst>
        </pc:picChg>
        <pc:cxnChg chg="add mod">
          <ac:chgData name="Mark Brown" userId="4983ebf2-44f1-441b-acdf-86ca987152cf" providerId="ADAL" clId="{6560AD13-CDA8-47B8-A155-15915DF4C936}" dt="2019-01-31T16:48:46.914" v="25347" actId="962"/>
          <ac:cxnSpMkLst>
            <pc:docMk/>
            <pc:sldMk cId="37529353" sldId="1905"/>
            <ac:cxnSpMk id="18" creationId="{60ABBEBE-3089-4856-BE72-5326A5D827D9}"/>
          </ac:cxnSpMkLst>
        </pc:cxnChg>
      </pc:sldChg>
      <pc:sldChg chg="addSp delSp add del">
        <pc:chgData name="Mark Brown" userId="4983ebf2-44f1-441b-acdf-86ca987152cf" providerId="ADAL" clId="{6560AD13-CDA8-47B8-A155-15915DF4C936}" dt="2019-01-31T16:43:45.057" v="25276" actId="2696"/>
        <pc:sldMkLst>
          <pc:docMk/>
          <pc:sldMk cId="3511584625" sldId="1905"/>
        </pc:sldMkLst>
        <pc:spChg chg="del">
          <ac:chgData name="Mark Brown" userId="4983ebf2-44f1-441b-acdf-86ca987152cf" providerId="ADAL" clId="{6560AD13-CDA8-47B8-A155-15915DF4C936}" dt="2019-01-31T16:37:24.574" v="25267" actId="478"/>
          <ac:spMkLst>
            <pc:docMk/>
            <pc:sldMk cId="3511584625" sldId="1905"/>
            <ac:spMk id="2" creationId="{89F63EE7-BB24-4956-821C-8A2FB3786295}"/>
          </ac:spMkLst>
        </pc:spChg>
        <pc:spChg chg="del">
          <ac:chgData name="Mark Brown" userId="4983ebf2-44f1-441b-acdf-86ca987152cf" providerId="ADAL" clId="{6560AD13-CDA8-47B8-A155-15915DF4C936}" dt="2019-01-31T16:37:21.499" v="25266" actId="478"/>
          <ac:spMkLst>
            <pc:docMk/>
            <pc:sldMk cId="3511584625" sldId="1905"/>
            <ac:spMk id="3" creationId="{6B0E9847-8BF0-4F0C-A425-DAE3F62873A2}"/>
          </ac:spMkLst>
        </pc:spChg>
        <pc:graphicFrameChg chg="add del">
          <ac:chgData name="Mark Brown" userId="4983ebf2-44f1-441b-acdf-86ca987152cf" providerId="ADAL" clId="{6560AD13-CDA8-47B8-A155-15915DF4C936}" dt="2019-01-31T16:37:45.524" v="25271"/>
          <ac:graphicFrameMkLst>
            <pc:docMk/>
            <pc:sldMk cId="3511584625" sldId="1905"/>
            <ac:graphicFrameMk id="4" creationId="{FAC9BAAD-80D3-4786-BDD7-AEF78723F392}"/>
          </ac:graphicFrameMkLst>
        </pc:graphicFrameChg>
        <pc:picChg chg="add">
          <ac:chgData name="Mark Brown" userId="4983ebf2-44f1-441b-acdf-86ca987152cf" providerId="ADAL" clId="{6560AD13-CDA8-47B8-A155-15915DF4C936}" dt="2019-01-31T16:37:45.573" v="25272"/>
          <ac:picMkLst>
            <pc:docMk/>
            <pc:sldMk cId="3511584625" sldId="1905"/>
            <ac:picMk id="5" creationId="{A6A92BFB-42A9-4BF3-A09D-38FDC13DEEC2}"/>
          </ac:picMkLst>
        </pc:picChg>
      </pc:sldChg>
      <pc:sldChg chg="addSp delSp modSp add delAnim modAnim modNotesTx">
        <pc:chgData name="Mark Brown" userId="4983ebf2-44f1-441b-acdf-86ca987152cf" providerId="ADAL" clId="{6560AD13-CDA8-47B8-A155-15915DF4C936}" dt="2019-02-13T00:53:44.027" v="46469" actId="20577"/>
        <pc:sldMkLst>
          <pc:docMk/>
          <pc:sldMk cId="2523271341" sldId="1906"/>
        </pc:sldMkLst>
        <pc:spChg chg="del">
          <ac:chgData name="Mark Brown" userId="4983ebf2-44f1-441b-acdf-86ca987152cf" providerId="ADAL" clId="{6560AD13-CDA8-47B8-A155-15915DF4C936}" dt="2019-01-31T16:59:41.265" v="25709" actId="478"/>
          <ac:spMkLst>
            <pc:docMk/>
            <pc:sldMk cId="2523271341" sldId="1906"/>
            <ac:spMk id="4" creationId="{364D17BA-A2AB-4F64-8369-473FD3C4EBCC}"/>
          </ac:spMkLst>
        </pc:spChg>
        <pc:spChg chg="mod">
          <ac:chgData name="Mark Brown" userId="4983ebf2-44f1-441b-acdf-86ca987152cf" providerId="ADAL" clId="{6560AD13-CDA8-47B8-A155-15915DF4C936}" dt="2019-01-31T17:00:22.926" v="25726" actId="20577"/>
          <ac:spMkLst>
            <pc:docMk/>
            <pc:sldMk cId="2523271341" sldId="1906"/>
            <ac:spMk id="6" creationId="{A461E573-D60A-4D9D-8CAA-19E4D7C56F48}"/>
          </ac:spMkLst>
        </pc:spChg>
        <pc:spChg chg="add del mod">
          <ac:chgData name="Mark Brown" userId="4983ebf2-44f1-441b-acdf-86ca987152cf" providerId="ADAL" clId="{6560AD13-CDA8-47B8-A155-15915DF4C936}" dt="2019-01-31T16:59:44.841" v="25710" actId="478"/>
          <ac:spMkLst>
            <pc:docMk/>
            <pc:sldMk cId="2523271341" sldId="1906"/>
            <ac:spMk id="8" creationId="{257B659E-93C9-4A7F-B39C-D74E154B1087}"/>
          </ac:spMkLst>
        </pc:spChg>
        <pc:spChg chg="del">
          <ac:chgData name="Mark Brown" userId="4983ebf2-44f1-441b-acdf-86ca987152cf" providerId="ADAL" clId="{6560AD13-CDA8-47B8-A155-15915DF4C936}" dt="2019-01-31T17:00:48.443" v="25727" actId="478"/>
          <ac:spMkLst>
            <pc:docMk/>
            <pc:sldMk cId="2523271341" sldId="1906"/>
            <ac:spMk id="16" creationId="{301E82F9-39E2-4E50-AB4F-804474E881E3}"/>
          </ac:spMkLst>
        </pc:spChg>
      </pc:sldChg>
      <pc:sldChg chg="addSp delSp modSp add delAnim modAnim modNotesTx">
        <pc:chgData name="Mark Brown" userId="4983ebf2-44f1-441b-acdf-86ca987152cf" providerId="ADAL" clId="{6560AD13-CDA8-47B8-A155-15915DF4C936}" dt="2019-02-13T02:15:52.681" v="47820" actId="20577"/>
        <pc:sldMkLst>
          <pc:docMk/>
          <pc:sldMk cId="84887614" sldId="1907"/>
        </pc:sldMkLst>
        <pc:spChg chg="mod">
          <ac:chgData name="Mark Brown" userId="4983ebf2-44f1-441b-acdf-86ca987152cf" providerId="ADAL" clId="{6560AD13-CDA8-47B8-A155-15915DF4C936}" dt="2019-01-31T17:07:23.482" v="25860" actId="20577"/>
          <ac:spMkLst>
            <pc:docMk/>
            <pc:sldMk cId="84887614" sldId="1907"/>
            <ac:spMk id="2" creationId="{4766F613-B5FC-4DAD-AD32-A70B98622D25}"/>
          </ac:spMkLst>
        </pc:spChg>
        <pc:spChg chg="del">
          <ac:chgData name="Mark Brown" userId="4983ebf2-44f1-441b-acdf-86ca987152cf" providerId="ADAL" clId="{6560AD13-CDA8-47B8-A155-15915DF4C936}" dt="2019-01-31T17:10:14.882" v="25867" actId="478"/>
          <ac:spMkLst>
            <pc:docMk/>
            <pc:sldMk cId="84887614" sldId="1907"/>
            <ac:spMk id="12" creationId="{755489B0-EB03-4122-8517-F22118A9D822}"/>
          </ac:spMkLst>
        </pc:spChg>
        <pc:spChg chg="del">
          <ac:chgData name="Mark Brown" userId="4983ebf2-44f1-441b-acdf-86ca987152cf" providerId="ADAL" clId="{6560AD13-CDA8-47B8-A155-15915DF4C936}" dt="2019-01-31T17:10:05.999" v="25864" actId="478"/>
          <ac:spMkLst>
            <pc:docMk/>
            <pc:sldMk cId="84887614" sldId="1907"/>
            <ac:spMk id="13" creationId="{464FD8AA-73C2-4997-8FF4-818AE4C88C38}"/>
          </ac:spMkLst>
        </pc:spChg>
        <pc:spChg chg="del">
          <ac:chgData name="Mark Brown" userId="4983ebf2-44f1-441b-acdf-86ca987152cf" providerId="ADAL" clId="{6560AD13-CDA8-47B8-A155-15915DF4C936}" dt="2019-01-31T17:10:16.082" v="25868" actId="478"/>
          <ac:spMkLst>
            <pc:docMk/>
            <pc:sldMk cId="84887614" sldId="1907"/>
            <ac:spMk id="14" creationId="{6A284D2F-A974-4A44-8603-307D1F85962B}"/>
          </ac:spMkLst>
        </pc:spChg>
        <pc:spChg chg="add mod">
          <ac:chgData name="Mark Brown" userId="4983ebf2-44f1-441b-acdf-86ca987152cf" providerId="ADAL" clId="{6560AD13-CDA8-47B8-A155-15915DF4C936}" dt="2019-01-31T17:11:03.015" v="25889" actId="1035"/>
          <ac:spMkLst>
            <pc:docMk/>
            <pc:sldMk cId="84887614" sldId="1907"/>
            <ac:spMk id="15" creationId="{DDA079F9-AB15-42AC-83AB-9F85D1CB7227}"/>
          </ac:spMkLst>
        </pc:spChg>
        <pc:spChg chg="add mod">
          <ac:chgData name="Mark Brown" userId="4983ebf2-44f1-441b-acdf-86ca987152cf" providerId="ADAL" clId="{6560AD13-CDA8-47B8-A155-15915DF4C936}" dt="2019-01-31T17:11:03.015" v="25889" actId="1035"/>
          <ac:spMkLst>
            <pc:docMk/>
            <pc:sldMk cId="84887614" sldId="1907"/>
            <ac:spMk id="16" creationId="{AA27E00E-4053-4802-A64D-88AC1DC47305}"/>
          </ac:spMkLst>
        </pc:spChg>
        <pc:spChg chg="add mod">
          <ac:chgData name="Mark Brown" userId="4983ebf2-44f1-441b-acdf-86ca987152cf" providerId="ADAL" clId="{6560AD13-CDA8-47B8-A155-15915DF4C936}" dt="2019-01-31T17:11:03.015" v="25889" actId="1035"/>
          <ac:spMkLst>
            <pc:docMk/>
            <pc:sldMk cId="84887614" sldId="1907"/>
            <ac:spMk id="19" creationId="{CC95D207-0DED-4CF3-AF6C-E926ED4C3BDD}"/>
          </ac:spMkLst>
        </pc:spChg>
        <pc:spChg chg="add mod">
          <ac:chgData name="Mark Brown" userId="4983ebf2-44f1-441b-acdf-86ca987152cf" providerId="ADAL" clId="{6560AD13-CDA8-47B8-A155-15915DF4C936}" dt="2019-01-31T17:11:03.015" v="25889" actId="1035"/>
          <ac:spMkLst>
            <pc:docMk/>
            <pc:sldMk cId="84887614" sldId="1907"/>
            <ac:spMk id="20" creationId="{D15D147E-890A-4094-9434-F9D0D5185DF8}"/>
          </ac:spMkLst>
        </pc:spChg>
        <pc:spChg chg="add mod">
          <ac:chgData name="Mark Brown" userId="4983ebf2-44f1-441b-acdf-86ca987152cf" providerId="ADAL" clId="{6560AD13-CDA8-47B8-A155-15915DF4C936}" dt="2019-02-09T00:13:03.684" v="35835" actId="2711"/>
          <ac:spMkLst>
            <pc:docMk/>
            <pc:sldMk cId="84887614" sldId="1907"/>
            <ac:spMk id="26" creationId="{42331EE3-D450-40EB-AFAE-A7D925A3D346}"/>
          </ac:spMkLst>
        </pc:spChg>
        <pc:grpChg chg="del">
          <ac:chgData name="Mark Brown" userId="4983ebf2-44f1-441b-acdf-86ca987152cf" providerId="ADAL" clId="{6560AD13-CDA8-47B8-A155-15915DF4C936}" dt="2019-01-31T17:10:11.432" v="25866" actId="478"/>
          <ac:grpSpMkLst>
            <pc:docMk/>
            <pc:sldMk cId="84887614" sldId="1907"/>
            <ac:grpSpMk id="9" creationId="{5C111213-961D-4AA7-A8E3-E168DF204D56}"/>
          </ac:grpSpMkLst>
        </pc:grpChg>
        <pc:grpChg chg="add mod">
          <ac:chgData name="Mark Brown" userId="4983ebf2-44f1-441b-acdf-86ca987152cf" providerId="ADAL" clId="{6560AD13-CDA8-47B8-A155-15915DF4C936}" dt="2019-01-31T17:11:03.015" v="25889" actId="1035"/>
          <ac:grpSpMkLst>
            <pc:docMk/>
            <pc:sldMk cId="84887614" sldId="1907"/>
            <ac:grpSpMk id="23" creationId="{46F89867-A85A-42D0-A420-34F59EA89AA3}"/>
          </ac:grpSpMkLst>
        </pc:grpChg>
        <pc:picChg chg="del">
          <ac:chgData name="Mark Brown" userId="4983ebf2-44f1-441b-acdf-86ca987152cf" providerId="ADAL" clId="{6560AD13-CDA8-47B8-A155-15915DF4C936}" dt="2019-01-31T17:07:36.932" v="25863" actId="478"/>
          <ac:picMkLst>
            <pc:docMk/>
            <pc:sldMk cId="84887614" sldId="1907"/>
            <ac:picMk id="3" creationId="{F0B82683-C863-40DE-897C-2AFEAA22F872}"/>
          </ac:picMkLst>
        </pc:picChg>
        <pc:picChg chg="add mod">
          <ac:chgData name="Mark Brown" userId="4983ebf2-44f1-441b-acdf-86ca987152cf" providerId="ADAL" clId="{6560AD13-CDA8-47B8-A155-15915DF4C936}" dt="2019-01-31T17:28:17.434" v="25984" actId="962"/>
          <ac:picMkLst>
            <pc:docMk/>
            <pc:sldMk cId="84887614" sldId="1907"/>
            <ac:picMk id="4" creationId="{8DE663A6-3DF8-443D-A743-D56AED3CC9F8}"/>
          </ac:picMkLst>
        </pc:picChg>
        <pc:cxnChg chg="del">
          <ac:chgData name="Mark Brown" userId="4983ebf2-44f1-441b-acdf-86ca987152cf" providerId="ADAL" clId="{6560AD13-CDA8-47B8-A155-15915DF4C936}" dt="2019-01-31T17:10:10.165" v="25865" actId="478"/>
          <ac:cxnSpMkLst>
            <pc:docMk/>
            <pc:sldMk cId="84887614" sldId="1907"/>
            <ac:cxnSpMk id="18" creationId="{60ABBEBE-3089-4856-BE72-5326A5D827D9}"/>
          </ac:cxnSpMkLst>
        </pc:cxnChg>
        <pc:cxnChg chg="add mod">
          <ac:chgData name="Mark Brown" userId="4983ebf2-44f1-441b-acdf-86ca987152cf" providerId="ADAL" clId="{6560AD13-CDA8-47B8-A155-15915DF4C936}" dt="2019-01-31T17:11:15.099" v="25901" actId="1035"/>
          <ac:cxnSpMkLst>
            <pc:docMk/>
            <pc:sldMk cId="84887614" sldId="1907"/>
            <ac:cxnSpMk id="21" creationId="{6A12B7AE-8A00-4FCA-8CAA-864336698E67}"/>
          </ac:cxnSpMkLst>
        </pc:cxnChg>
        <pc:cxnChg chg="add mod">
          <ac:chgData name="Mark Brown" userId="4983ebf2-44f1-441b-acdf-86ca987152cf" providerId="ADAL" clId="{6560AD13-CDA8-47B8-A155-15915DF4C936}" dt="2019-01-31T17:11:15.099" v="25901" actId="1035"/>
          <ac:cxnSpMkLst>
            <pc:docMk/>
            <pc:sldMk cId="84887614" sldId="1907"/>
            <ac:cxnSpMk id="22" creationId="{0EBDE5FA-FCC7-4403-9C24-90C85D2509CE}"/>
          </ac:cxnSpMkLst>
        </pc:cxnChg>
      </pc:sldChg>
      <pc:sldChg chg="add del">
        <pc:chgData name="Mark Brown" userId="4983ebf2-44f1-441b-acdf-86ca987152cf" providerId="ADAL" clId="{6560AD13-CDA8-47B8-A155-15915DF4C936}" dt="2019-01-31T17:02:53.946" v="25732"/>
        <pc:sldMkLst>
          <pc:docMk/>
          <pc:sldMk cId="688026342" sldId="1907"/>
        </pc:sldMkLst>
      </pc:sldChg>
      <pc:sldChg chg="addSp delSp modSp add delAnim modAnim modNotesTx">
        <pc:chgData name="Mark Brown" userId="4983ebf2-44f1-441b-acdf-86ca987152cf" providerId="ADAL" clId="{6560AD13-CDA8-47B8-A155-15915DF4C936}" dt="2019-02-13T02:18:52.773" v="48009" actId="20577"/>
        <pc:sldMkLst>
          <pc:docMk/>
          <pc:sldMk cId="1182110954" sldId="1908"/>
        </pc:sldMkLst>
        <pc:spChg chg="add del mod">
          <ac:chgData name="Mark Brown" userId="4983ebf2-44f1-441b-acdf-86ca987152cf" providerId="ADAL" clId="{6560AD13-CDA8-47B8-A155-15915DF4C936}" dt="2019-01-31T17:30:37.717" v="26012" actId="478"/>
          <ac:spMkLst>
            <pc:docMk/>
            <pc:sldMk cId="1182110954" sldId="1908"/>
            <ac:spMk id="5" creationId="{BF7F91AF-FC05-4FBC-9183-B6AEAB371871}"/>
          </ac:spMkLst>
        </pc:spChg>
        <pc:spChg chg="mod">
          <ac:chgData name="Mark Brown" userId="4983ebf2-44f1-441b-acdf-86ca987152cf" providerId="ADAL" clId="{6560AD13-CDA8-47B8-A155-15915DF4C936}" dt="2019-01-31T17:31:15.350" v="26023" actId="962"/>
          <ac:spMkLst>
            <pc:docMk/>
            <pc:sldMk cId="1182110954" sldId="1908"/>
            <ac:spMk id="6" creationId="{A461E573-D60A-4D9D-8CAA-19E4D7C56F48}"/>
          </ac:spMkLst>
        </pc:spChg>
        <pc:spChg chg="del">
          <ac:chgData name="Mark Brown" userId="4983ebf2-44f1-441b-acdf-86ca987152cf" providerId="ADAL" clId="{6560AD13-CDA8-47B8-A155-15915DF4C936}" dt="2019-01-31T17:30:29.117" v="26010" actId="478"/>
          <ac:spMkLst>
            <pc:docMk/>
            <pc:sldMk cId="1182110954" sldId="1908"/>
            <ac:spMk id="15" creationId="{DDA079F9-AB15-42AC-83AB-9F85D1CB7227}"/>
          </ac:spMkLst>
        </pc:spChg>
        <pc:spChg chg="del">
          <ac:chgData name="Mark Brown" userId="4983ebf2-44f1-441b-acdf-86ca987152cf" providerId="ADAL" clId="{6560AD13-CDA8-47B8-A155-15915DF4C936}" dt="2019-01-31T17:30:29.117" v="26010" actId="478"/>
          <ac:spMkLst>
            <pc:docMk/>
            <pc:sldMk cId="1182110954" sldId="1908"/>
            <ac:spMk id="16" creationId="{AA27E00E-4053-4802-A64D-88AC1DC47305}"/>
          </ac:spMkLst>
        </pc:spChg>
        <pc:spChg chg="add mod">
          <ac:chgData name="Mark Brown" userId="4983ebf2-44f1-441b-acdf-86ca987152cf" providerId="ADAL" clId="{6560AD13-CDA8-47B8-A155-15915DF4C936}" dt="2019-01-31T17:31:53.867" v="26046" actId="1036"/>
          <ac:spMkLst>
            <pc:docMk/>
            <pc:sldMk cId="1182110954" sldId="1908"/>
            <ac:spMk id="18" creationId="{2A0DE01F-F5BA-4CC2-837A-FD0F13D0C331}"/>
          </ac:spMkLst>
        </pc:spChg>
        <pc:spChg chg="del">
          <ac:chgData name="Mark Brown" userId="4983ebf2-44f1-441b-acdf-86ca987152cf" providerId="ADAL" clId="{6560AD13-CDA8-47B8-A155-15915DF4C936}" dt="2019-01-31T17:30:29.117" v="26010" actId="478"/>
          <ac:spMkLst>
            <pc:docMk/>
            <pc:sldMk cId="1182110954" sldId="1908"/>
            <ac:spMk id="19" creationId="{CC95D207-0DED-4CF3-AF6C-E926ED4C3BDD}"/>
          </ac:spMkLst>
        </pc:spChg>
        <pc:spChg chg="del">
          <ac:chgData name="Mark Brown" userId="4983ebf2-44f1-441b-acdf-86ca987152cf" providerId="ADAL" clId="{6560AD13-CDA8-47B8-A155-15915DF4C936}" dt="2019-01-31T17:30:29.117" v="26010" actId="478"/>
          <ac:spMkLst>
            <pc:docMk/>
            <pc:sldMk cId="1182110954" sldId="1908"/>
            <ac:spMk id="20" creationId="{D15D147E-890A-4094-9434-F9D0D5185DF8}"/>
          </ac:spMkLst>
        </pc:spChg>
        <pc:spChg chg="del">
          <ac:chgData name="Mark Brown" userId="4983ebf2-44f1-441b-acdf-86ca987152cf" providerId="ADAL" clId="{6560AD13-CDA8-47B8-A155-15915DF4C936}" dt="2019-01-31T17:30:33.917" v="26011" actId="478"/>
          <ac:spMkLst>
            <pc:docMk/>
            <pc:sldMk cId="1182110954" sldId="1908"/>
            <ac:spMk id="26" creationId="{42331EE3-D450-40EB-AFAE-A7D925A3D346}"/>
          </ac:spMkLst>
        </pc:spChg>
        <pc:spChg chg="add mod">
          <ac:chgData name="Mark Brown" userId="4983ebf2-44f1-441b-acdf-86ca987152cf" providerId="ADAL" clId="{6560AD13-CDA8-47B8-A155-15915DF4C936}" dt="2019-01-31T17:31:53.867" v="26046" actId="1036"/>
          <ac:spMkLst>
            <pc:docMk/>
            <pc:sldMk cId="1182110954" sldId="1908"/>
            <ac:spMk id="27" creationId="{170A8D4F-D10B-4993-AC9D-6040424EAF08}"/>
          </ac:spMkLst>
        </pc:spChg>
        <pc:spChg chg="add mod">
          <ac:chgData name="Mark Brown" userId="4983ebf2-44f1-441b-acdf-86ca987152cf" providerId="ADAL" clId="{6560AD13-CDA8-47B8-A155-15915DF4C936}" dt="2019-01-31T17:31:53.867" v="26046" actId="1036"/>
          <ac:spMkLst>
            <pc:docMk/>
            <pc:sldMk cId="1182110954" sldId="1908"/>
            <ac:spMk id="28" creationId="{7701C699-B6E6-4677-B7C8-9881443C661F}"/>
          </ac:spMkLst>
        </pc:spChg>
        <pc:spChg chg="add mod">
          <ac:chgData name="Mark Brown" userId="4983ebf2-44f1-441b-acdf-86ca987152cf" providerId="ADAL" clId="{6560AD13-CDA8-47B8-A155-15915DF4C936}" dt="2019-01-31T17:31:53.867" v="26046" actId="1036"/>
          <ac:spMkLst>
            <pc:docMk/>
            <pc:sldMk cId="1182110954" sldId="1908"/>
            <ac:spMk id="29" creationId="{1F260A25-FE01-4BA0-A9B4-89D7EC721F7A}"/>
          </ac:spMkLst>
        </pc:spChg>
        <pc:spChg chg="add mod">
          <ac:chgData name="Mark Brown" userId="4983ebf2-44f1-441b-acdf-86ca987152cf" providerId="ADAL" clId="{6560AD13-CDA8-47B8-A155-15915DF4C936}" dt="2019-01-31T17:31:53.867" v="26046" actId="1036"/>
          <ac:spMkLst>
            <pc:docMk/>
            <pc:sldMk cId="1182110954" sldId="1908"/>
            <ac:spMk id="35" creationId="{2F0785BC-731E-4067-BBFF-541DBB0A6938}"/>
          </ac:spMkLst>
        </pc:spChg>
        <pc:spChg chg="add mod">
          <ac:chgData name="Mark Brown" userId="4983ebf2-44f1-441b-acdf-86ca987152cf" providerId="ADAL" clId="{6560AD13-CDA8-47B8-A155-15915DF4C936}" dt="2019-01-31T17:31:53.867" v="26046" actId="1036"/>
          <ac:spMkLst>
            <pc:docMk/>
            <pc:sldMk cId="1182110954" sldId="1908"/>
            <ac:spMk id="36" creationId="{66F344DA-0FFB-4745-8412-BEC9B8024FD0}"/>
          </ac:spMkLst>
        </pc:spChg>
        <pc:grpChg chg="del">
          <ac:chgData name="Mark Brown" userId="4983ebf2-44f1-441b-acdf-86ca987152cf" providerId="ADAL" clId="{6560AD13-CDA8-47B8-A155-15915DF4C936}" dt="2019-01-31T17:30:29.117" v="26010" actId="478"/>
          <ac:grpSpMkLst>
            <pc:docMk/>
            <pc:sldMk cId="1182110954" sldId="1908"/>
            <ac:grpSpMk id="23" creationId="{46F89867-A85A-42D0-A420-34F59EA89AA3}"/>
          </ac:grpSpMkLst>
        </pc:grpChg>
        <pc:grpChg chg="add mod">
          <ac:chgData name="Mark Brown" userId="4983ebf2-44f1-441b-acdf-86ca987152cf" providerId="ADAL" clId="{6560AD13-CDA8-47B8-A155-15915DF4C936}" dt="2019-01-31T17:31:53.867" v="26046" actId="1036"/>
          <ac:grpSpMkLst>
            <pc:docMk/>
            <pc:sldMk cId="1182110954" sldId="1908"/>
            <ac:grpSpMk id="32" creationId="{4D86DAE6-8D71-4DFC-B7CB-69572813E4AD}"/>
          </ac:grpSpMkLst>
        </pc:grpChg>
        <pc:cxnChg chg="del">
          <ac:chgData name="Mark Brown" userId="4983ebf2-44f1-441b-acdf-86ca987152cf" providerId="ADAL" clId="{6560AD13-CDA8-47B8-A155-15915DF4C936}" dt="2019-01-31T17:30:29.117" v="26010" actId="478"/>
          <ac:cxnSpMkLst>
            <pc:docMk/>
            <pc:sldMk cId="1182110954" sldId="1908"/>
            <ac:cxnSpMk id="21" creationId="{6A12B7AE-8A00-4FCA-8CAA-864336698E67}"/>
          </ac:cxnSpMkLst>
        </pc:cxnChg>
        <pc:cxnChg chg="del">
          <ac:chgData name="Mark Brown" userId="4983ebf2-44f1-441b-acdf-86ca987152cf" providerId="ADAL" clId="{6560AD13-CDA8-47B8-A155-15915DF4C936}" dt="2019-01-31T17:30:29.117" v="26010" actId="478"/>
          <ac:cxnSpMkLst>
            <pc:docMk/>
            <pc:sldMk cId="1182110954" sldId="1908"/>
            <ac:cxnSpMk id="22" creationId="{0EBDE5FA-FCC7-4403-9C24-90C85D2509CE}"/>
          </ac:cxnSpMkLst>
        </pc:cxnChg>
        <pc:cxnChg chg="add mod">
          <ac:chgData name="Mark Brown" userId="4983ebf2-44f1-441b-acdf-86ca987152cf" providerId="ADAL" clId="{6560AD13-CDA8-47B8-A155-15915DF4C936}" dt="2019-01-31T17:32:02.400" v="26054" actId="1035"/>
          <ac:cxnSpMkLst>
            <pc:docMk/>
            <pc:sldMk cId="1182110954" sldId="1908"/>
            <ac:cxnSpMk id="30" creationId="{58594668-1A5D-4B39-88AB-592AB5E81A93}"/>
          </ac:cxnSpMkLst>
        </pc:cxnChg>
        <pc:cxnChg chg="add del mod">
          <ac:chgData name="Mark Brown" userId="4983ebf2-44f1-441b-acdf-86ca987152cf" providerId="ADAL" clId="{6560AD13-CDA8-47B8-A155-15915DF4C936}" dt="2019-01-31T17:33:43.401" v="26055" actId="478"/>
          <ac:cxnSpMkLst>
            <pc:docMk/>
            <pc:sldMk cId="1182110954" sldId="1908"/>
            <ac:cxnSpMk id="31" creationId="{C0C33F1E-4397-4B23-B20D-85AAEB192887}"/>
          </ac:cxnSpMkLst>
        </pc:cxnChg>
      </pc:sldChg>
      <pc:sldChg chg="modSp add">
        <pc:chgData name="Mark Brown" userId="4983ebf2-44f1-441b-acdf-86ca987152cf" providerId="ADAL" clId="{6560AD13-CDA8-47B8-A155-15915DF4C936}" dt="2019-01-31T18:07:08.192" v="27315" actId="6549"/>
        <pc:sldMkLst>
          <pc:docMk/>
          <pc:sldMk cId="3332186725" sldId="1909"/>
        </pc:sldMkLst>
        <pc:spChg chg="mod">
          <ac:chgData name="Mark Brown" userId="4983ebf2-44f1-441b-acdf-86ca987152cf" providerId="ADAL" clId="{6560AD13-CDA8-47B8-A155-15915DF4C936}" dt="2019-01-31T18:07:08.192" v="27315" actId="6549"/>
          <ac:spMkLst>
            <pc:docMk/>
            <pc:sldMk cId="3332186725" sldId="1909"/>
            <ac:spMk id="6" creationId="{00000000-0000-0000-0000-000000000000}"/>
          </ac:spMkLst>
        </pc:spChg>
      </pc:sldChg>
      <pc:sldChg chg="modSp add">
        <pc:chgData name="Mark Brown" userId="4983ebf2-44f1-441b-acdf-86ca987152cf" providerId="ADAL" clId="{6560AD13-CDA8-47B8-A155-15915DF4C936}" dt="2019-01-31T18:07:31.472" v="27335" actId="20577"/>
        <pc:sldMkLst>
          <pc:docMk/>
          <pc:sldMk cId="2485492050" sldId="1910"/>
        </pc:sldMkLst>
        <pc:spChg chg="mod">
          <ac:chgData name="Mark Brown" userId="4983ebf2-44f1-441b-acdf-86ca987152cf" providerId="ADAL" clId="{6560AD13-CDA8-47B8-A155-15915DF4C936}" dt="2019-01-31T18:07:31.472" v="27335" actId="20577"/>
          <ac:spMkLst>
            <pc:docMk/>
            <pc:sldMk cId="2485492050" sldId="1910"/>
            <ac:spMk id="2" creationId="{00000000-0000-0000-0000-000000000000}"/>
          </ac:spMkLst>
        </pc:spChg>
      </pc:sldChg>
      <pc:sldChg chg="modSp add">
        <pc:chgData name="Mark Brown" userId="4983ebf2-44f1-441b-acdf-86ca987152cf" providerId="ADAL" clId="{6560AD13-CDA8-47B8-A155-15915DF4C936}" dt="2019-01-31T18:07:21.593" v="27324" actId="20577"/>
        <pc:sldMkLst>
          <pc:docMk/>
          <pc:sldMk cId="3819095371" sldId="1911"/>
        </pc:sldMkLst>
        <pc:spChg chg="mod">
          <ac:chgData name="Mark Brown" userId="4983ebf2-44f1-441b-acdf-86ca987152cf" providerId="ADAL" clId="{6560AD13-CDA8-47B8-A155-15915DF4C936}" dt="2019-01-31T18:07:21.593" v="27324" actId="20577"/>
          <ac:spMkLst>
            <pc:docMk/>
            <pc:sldMk cId="3819095371" sldId="1911"/>
            <ac:spMk id="6" creationId="{00000000-0000-0000-0000-000000000000}"/>
          </ac:spMkLst>
        </pc:spChg>
      </pc:sldChg>
      <pc:sldChg chg="modSp add">
        <pc:chgData name="Mark Brown" userId="4983ebf2-44f1-441b-acdf-86ca987152cf" providerId="ADAL" clId="{6560AD13-CDA8-47B8-A155-15915DF4C936}" dt="2019-01-31T18:37:45.078" v="27606" actId="1076"/>
        <pc:sldMkLst>
          <pc:docMk/>
          <pc:sldMk cId="208298500" sldId="1912"/>
        </pc:sldMkLst>
        <pc:spChg chg="mod">
          <ac:chgData name="Mark Brown" userId="4983ebf2-44f1-441b-acdf-86ca987152cf" providerId="ADAL" clId="{6560AD13-CDA8-47B8-A155-15915DF4C936}" dt="2019-01-31T18:12:09.289" v="27603" actId="20577"/>
          <ac:spMkLst>
            <pc:docMk/>
            <pc:sldMk cId="208298500" sldId="1912"/>
            <ac:spMk id="6" creationId="{00000000-0000-0000-0000-000000000000}"/>
          </ac:spMkLst>
        </pc:spChg>
        <pc:spChg chg="mod">
          <ac:chgData name="Mark Brown" userId="4983ebf2-44f1-441b-acdf-86ca987152cf" providerId="ADAL" clId="{6560AD13-CDA8-47B8-A155-15915DF4C936}" dt="2019-01-31T18:37:45.078" v="27606" actId="1076"/>
          <ac:spMkLst>
            <pc:docMk/>
            <pc:sldMk cId="208298500" sldId="1912"/>
            <ac:spMk id="7" creationId="{00000000-0000-0000-0000-000000000000}"/>
          </ac:spMkLst>
        </pc:spChg>
      </pc:sldChg>
      <pc:sldChg chg="modSp add">
        <pc:chgData name="Mark Brown" userId="4983ebf2-44f1-441b-acdf-86ca987152cf" providerId="ADAL" clId="{6560AD13-CDA8-47B8-A155-15915DF4C936}" dt="2019-01-31T19:45:42.538" v="27920" actId="20577"/>
        <pc:sldMkLst>
          <pc:docMk/>
          <pc:sldMk cId="2713626154" sldId="1913"/>
        </pc:sldMkLst>
        <pc:spChg chg="mod">
          <ac:chgData name="Mark Brown" userId="4983ebf2-44f1-441b-acdf-86ca987152cf" providerId="ADAL" clId="{6560AD13-CDA8-47B8-A155-15915DF4C936}" dt="2019-01-31T19:45:42.538" v="27920" actId="20577"/>
          <ac:spMkLst>
            <pc:docMk/>
            <pc:sldMk cId="2713626154" sldId="1913"/>
            <ac:spMk id="6" creationId="{00000000-0000-0000-0000-000000000000}"/>
          </ac:spMkLst>
        </pc:spChg>
      </pc:sldChg>
      <pc:sldChg chg="modSp add">
        <pc:chgData name="Mark Brown" userId="4983ebf2-44f1-441b-acdf-86ca987152cf" providerId="ADAL" clId="{6560AD13-CDA8-47B8-A155-15915DF4C936}" dt="2019-01-31T19:47:49.152" v="28196" actId="20577"/>
        <pc:sldMkLst>
          <pc:docMk/>
          <pc:sldMk cId="1835762524" sldId="1914"/>
        </pc:sldMkLst>
        <pc:spChg chg="mod">
          <ac:chgData name="Mark Brown" userId="4983ebf2-44f1-441b-acdf-86ca987152cf" providerId="ADAL" clId="{6560AD13-CDA8-47B8-A155-15915DF4C936}" dt="2019-01-31T19:47:49.152" v="28196" actId="20577"/>
          <ac:spMkLst>
            <pc:docMk/>
            <pc:sldMk cId="1835762524" sldId="1914"/>
            <ac:spMk id="6" creationId="{00000000-0000-0000-0000-000000000000}"/>
          </ac:spMkLst>
        </pc:spChg>
      </pc:sldChg>
      <pc:sldChg chg="add ord modNotesTx">
        <pc:chgData name="Mark Brown" userId="4983ebf2-44f1-441b-acdf-86ca987152cf" providerId="ADAL" clId="{6560AD13-CDA8-47B8-A155-15915DF4C936}" dt="2019-02-12T20:46:00.344" v="42523" actId="20577"/>
        <pc:sldMkLst>
          <pc:docMk/>
          <pc:sldMk cId="47896473" sldId="1915"/>
        </pc:sldMkLst>
      </pc:sldChg>
      <pc:sldChg chg="delSp modSp add del modNotesTx">
        <pc:chgData name="Mark Brown" userId="4983ebf2-44f1-441b-acdf-86ca987152cf" providerId="ADAL" clId="{6560AD13-CDA8-47B8-A155-15915DF4C936}" dt="2019-02-04T20:17:08.528" v="31037" actId="2696"/>
        <pc:sldMkLst>
          <pc:docMk/>
          <pc:sldMk cId="619787615" sldId="1915"/>
        </pc:sldMkLst>
        <pc:spChg chg="mod">
          <ac:chgData name="Mark Brown" userId="4983ebf2-44f1-441b-acdf-86ca987152cf" providerId="ADAL" clId="{6560AD13-CDA8-47B8-A155-15915DF4C936}" dt="2019-01-31T20:02:34.492" v="28397" actId="20577"/>
          <ac:spMkLst>
            <pc:docMk/>
            <pc:sldMk cId="619787615" sldId="1915"/>
            <ac:spMk id="2" creationId="{00000000-0000-0000-0000-000000000000}"/>
          </ac:spMkLst>
        </pc:spChg>
        <pc:picChg chg="del">
          <ac:chgData name="Mark Brown" userId="4983ebf2-44f1-441b-acdf-86ca987152cf" providerId="ADAL" clId="{6560AD13-CDA8-47B8-A155-15915DF4C936}" dt="2019-01-31T20:02:37.196" v="28398" actId="478"/>
          <ac:picMkLst>
            <pc:docMk/>
            <pc:sldMk cId="619787615" sldId="1915"/>
            <ac:picMk id="3" creationId="{3CE0B4F8-E0EB-4051-8B59-DB2770ACC264}"/>
          </ac:picMkLst>
        </pc:picChg>
      </pc:sldChg>
      <pc:sldChg chg="modSp add del">
        <pc:chgData name="Mark Brown" userId="4983ebf2-44f1-441b-acdf-86ca987152cf" providerId="ADAL" clId="{6560AD13-CDA8-47B8-A155-15915DF4C936}" dt="2019-01-31T19:52:07.839" v="28227" actId="2696"/>
        <pc:sldMkLst>
          <pc:docMk/>
          <pc:sldMk cId="4190640990" sldId="1915"/>
        </pc:sldMkLst>
        <pc:spChg chg="mod">
          <ac:chgData name="Mark Brown" userId="4983ebf2-44f1-441b-acdf-86ca987152cf" providerId="ADAL" clId="{6560AD13-CDA8-47B8-A155-15915DF4C936}" dt="2019-01-31T19:51:42.140" v="28226" actId="20577"/>
          <ac:spMkLst>
            <pc:docMk/>
            <pc:sldMk cId="4190640990" sldId="1915"/>
            <ac:spMk id="6" creationId="{00000000-0000-0000-0000-000000000000}"/>
          </ac:spMkLst>
        </pc:spChg>
      </pc:sldChg>
      <pc:sldChg chg="modSp add ord modNotesTx">
        <pc:chgData name="Mark Brown" userId="4983ebf2-44f1-441b-acdf-86ca987152cf" providerId="ADAL" clId="{6560AD13-CDA8-47B8-A155-15915DF4C936}" dt="2019-02-13T16:52:25.780" v="48769" actId="20577"/>
        <pc:sldMkLst>
          <pc:docMk/>
          <pc:sldMk cId="3230347801" sldId="1916"/>
        </pc:sldMkLst>
        <pc:spChg chg="mod">
          <ac:chgData name="Mark Brown" userId="4983ebf2-44f1-441b-acdf-86ca987152cf" providerId="ADAL" clId="{6560AD13-CDA8-47B8-A155-15915DF4C936}" dt="2019-02-09T01:02:11.558" v="38521" actId="20577"/>
          <ac:spMkLst>
            <pc:docMk/>
            <pc:sldMk cId="3230347801" sldId="1916"/>
            <ac:spMk id="4" creationId="{00000000-0000-0000-0000-000000000000}"/>
          </ac:spMkLst>
        </pc:spChg>
      </pc:sldChg>
      <pc:sldChg chg="add del">
        <pc:chgData name="Mark Brown" userId="4983ebf2-44f1-441b-acdf-86ca987152cf" providerId="ADAL" clId="{6560AD13-CDA8-47B8-A155-15915DF4C936}" dt="2019-02-04T16:13:41.463" v="29421"/>
        <pc:sldMkLst>
          <pc:docMk/>
          <pc:sldMk cId="3415513550" sldId="1916"/>
        </pc:sldMkLst>
      </pc:sldChg>
      <pc:sldChg chg="add del modNotesTx">
        <pc:chgData name="Mark Brown" userId="4983ebf2-44f1-441b-acdf-86ca987152cf" providerId="ADAL" clId="{6560AD13-CDA8-47B8-A155-15915DF4C936}" dt="2019-02-12T20:40:12.730" v="42297" actId="2696"/>
        <pc:sldMkLst>
          <pc:docMk/>
          <pc:sldMk cId="3005689294" sldId="1917"/>
        </pc:sldMkLst>
      </pc:sldChg>
      <pc:sldChg chg="add">
        <pc:chgData name="Mark Brown" userId="4983ebf2-44f1-441b-acdf-86ca987152cf" providerId="ADAL" clId="{6560AD13-CDA8-47B8-A155-15915DF4C936}" dt="2019-02-13T13:20:09.341" v="48020"/>
        <pc:sldMkLst>
          <pc:docMk/>
          <pc:sldMk cId="3393344428" sldId="1917"/>
        </pc:sldMkLst>
      </pc:sldChg>
      <pc:sldMasterChg chg="delSldLayout">
        <pc:chgData name="Mark Brown" userId="4983ebf2-44f1-441b-acdf-86ca987152cf" providerId="ADAL" clId="{6560AD13-CDA8-47B8-A155-15915DF4C936}" dt="2019-01-30T22:45:25.686" v="22074" actId="2696"/>
        <pc:sldMasterMkLst>
          <pc:docMk/>
          <pc:sldMasterMk cId="3588427678" sldId="2147484229"/>
        </pc:sldMasterMkLst>
        <pc:sldLayoutChg chg="del">
          <pc:chgData name="Mark Brown" userId="4983ebf2-44f1-441b-acdf-86ca987152cf" providerId="ADAL" clId="{6560AD13-CDA8-47B8-A155-15915DF4C936}" dt="2019-01-30T22:45:25.686" v="22074" actId="2696"/>
          <pc:sldLayoutMkLst>
            <pc:docMk/>
            <pc:sldMasterMk cId="3588427678" sldId="2147484229"/>
            <pc:sldLayoutMk cId="460874848" sldId="214748468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CA418-F23E-46EE-9212-176128E69B56}"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US"/>
        </a:p>
      </dgm:t>
    </dgm:pt>
    <dgm:pt modelId="{F39BED14-D0CF-430E-96CE-9069E051B5DA}">
      <dgm:prSet phldrT="[Text]"/>
      <dgm:spPr/>
      <dgm:t>
        <a:bodyPr/>
        <a:lstStyle/>
        <a:p>
          <a:r>
            <a:rPr lang="en-US" dirty="0"/>
            <a:t>A</a:t>
          </a:r>
        </a:p>
      </dgm:t>
    </dgm:pt>
    <dgm:pt modelId="{4E19F08B-E456-4809-870A-FD114BCCAFE1}" type="parTrans" cxnId="{50D03096-F110-4DF3-9D80-3701C4260A82}">
      <dgm:prSet/>
      <dgm:spPr/>
      <dgm:t>
        <a:bodyPr/>
        <a:lstStyle/>
        <a:p>
          <a:endParaRPr lang="en-US"/>
        </a:p>
      </dgm:t>
    </dgm:pt>
    <dgm:pt modelId="{51D98837-4F1E-4E3B-97B1-263FA791F234}" type="sibTrans" cxnId="{50D03096-F110-4DF3-9D80-3701C4260A82}">
      <dgm:prSet/>
      <dgm:spPr/>
      <dgm:t>
        <a:bodyPr/>
        <a:lstStyle/>
        <a:p>
          <a:endParaRPr lang="en-US"/>
        </a:p>
      </dgm:t>
    </dgm:pt>
    <dgm:pt modelId="{24439C4A-C71F-435B-8032-1405BB7777FE}">
      <dgm:prSet phldrT="[Text]"/>
      <dgm:spPr/>
      <dgm:t>
        <a:bodyPr/>
        <a:lstStyle/>
        <a:p>
          <a:r>
            <a:rPr lang="en-US" dirty="0"/>
            <a:t>Atomicity</a:t>
          </a:r>
        </a:p>
      </dgm:t>
    </dgm:pt>
    <dgm:pt modelId="{2391A648-361D-4D50-B93D-4732B00372A3}" type="parTrans" cxnId="{AE61E7F1-693E-4550-9E3F-90BC9182850B}">
      <dgm:prSet/>
      <dgm:spPr/>
      <dgm:t>
        <a:bodyPr/>
        <a:lstStyle/>
        <a:p>
          <a:endParaRPr lang="en-US"/>
        </a:p>
      </dgm:t>
    </dgm:pt>
    <dgm:pt modelId="{DA0D6471-07D6-4EC4-90EC-9FA7DF5560D4}" type="sibTrans" cxnId="{AE61E7F1-693E-4550-9E3F-90BC9182850B}">
      <dgm:prSet/>
      <dgm:spPr/>
      <dgm:t>
        <a:bodyPr/>
        <a:lstStyle/>
        <a:p>
          <a:endParaRPr lang="en-US"/>
        </a:p>
      </dgm:t>
    </dgm:pt>
    <dgm:pt modelId="{CB35E664-CE8C-4CA1-8C10-FF2E00FFFFAF}">
      <dgm:prSet phldrT="[Text]"/>
      <dgm:spPr/>
      <dgm:t>
        <a:bodyPr/>
        <a:lstStyle/>
        <a:p>
          <a:r>
            <a:rPr lang="en-US" dirty="0"/>
            <a:t>C</a:t>
          </a:r>
        </a:p>
      </dgm:t>
    </dgm:pt>
    <dgm:pt modelId="{71B83CC2-229B-4387-9CFC-E968E10728A7}" type="parTrans" cxnId="{FA0A4EBB-64E2-4891-BE74-3226CC814CF8}">
      <dgm:prSet/>
      <dgm:spPr/>
      <dgm:t>
        <a:bodyPr/>
        <a:lstStyle/>
        <a:p>
          <a:endParaRPr lang="en-US"/>
        </a:p>
      </dgm:t>
    </dgm:pt>
    <dgm:pt modelId="{FE281EE9-53B0-488C-A560-42B6370AB61B}" type="sibTrans" cxnId="{FA0A4EBB-64E2-4891-BE74-3226CC814CF8}">
      <dgm:prSet/>
      <dgm:spPr/>
      <dgm:t>
        <a:bodyPr/>
        <a:lstStyle/>
        <a:p>
          <a:endParaRPr lang="en-US"/>
        </a:p>
      </dgm:t>
    </dgm:pt>
    <dgm:pt modelId="{1E13D710-80F3-4B00-B2AB-4D49EA3EFA19}">
      <dgm:prSet phldrT="[Text]"/>
      <dgm:spPr/>
      <dgm:t>
        <a:bodyPr/>
        <a:lstStyle/>
        <a:p>
          <a:r>
            <a:rPr lang="en-US" dirty="0"/>
            <a:t>Consistency</a:t>
          </a:r>
        </a:p>
      </dgm:t>
    </dgm:pt>
    <dgm:pt modelId="{629A3CC3-2CA2-42F6-98F5-F2362138CE05}" type="parTrans" cxnId="{D8633EA6-C476-4896-848A-C42DE0296064}">
      <dgm:prSet/>
      <dgm:spPr/>
      <dgm:t>
        <a:bodyPr/>
        <a:lstStyle/>
        <a:p>
          <a:endParaRPr lang="en-US"/>
        </a:p>
      </dgm:t>
    </dgm:pt>
    <dgm:pt modelId="{D122F939-4B06-41AA-986D-8E96E0F1758D}" type="sibTrans" cxnId="{D8633EA6-C476-4896-848A-C42DE0296064}">
      <dgm:prSet/>
      <dgm:spPr/>
      <dgm:t>
        <a:bodyPr/>
        <a:lstStyle/>
        <a:p>
          <a:endParaRPr lang="en-US"/>
        </a:p>
      </dgm:t>
    </dgm:pt>
    <dgm:pt modelId="{05CC4C2B-90C6-4624-AA6C-EC67F404F2B4}">
      <dgm:prSet phldrT="[Text]"/>
      <dgm:spPr/>
      <dgm:t>
        <a:bodyPr/>
        <a:lstStyle/>
        <a:p>
          <a:r>
            <a:rPr lang="en-US" dirty="0"/>
            <a:t>I</a:t>
          </a:r>
        </a:p>
      </dgm:t>
    </dgm:pt>
    <dgm:pt modelId="{D02B5DE3-4DF5-4E67-981F-A56F25B3552D}" type="parTrans" cxnId="{CC6763C7-5272-4256-B2B7-088C31246D38}">
      <dgm:prSet/>
      <dgm:spPr/>
      <dgm:t>
        <a:bodyPr/>
        <a:lstStyle/>
        <a:p>
          <a:endParaRPr lang="en-US"/>
        </a:p>
      </dgm:t>
    </dgm:pt>
    <dgm:pt modelId="{B4D4E6A8-D3B9-4DF5-AB7A-75DDDD1C46D9}" type="sibTrans" cxnId="{CC6763C7-5272-4256-B2B7-088C31246D38}">
      <dgm:prSet/>
      <dgm:spPr/>
      <dgm:t>
        <a:bodyPr/>
        <a:lstStyle/>
        <a:p>
          <a:endParaRPr lang="en-US"/>
        </a:p>
      </dgm:t>
    </dgm:pt>
    <dgm:pt modelId="{85E3444A-A92D-4418-8491-9F5BDD928DB6}">
      <dgm:prSet phldrT="[Text]"/>
      <dgm:spPr/>
      <dgm:t>
        <a:bodyPr/>
        <a:lstStyle/>
        <a:p>
          <a:r>
            <a:rPr lang="en-US" dirty="0"/>
            <a:t>Isolation</a:t>
          </a:r>
        </a:p>
      </dgm:t>
    </dgm:pt>
    <dgm:pt modelId="{31D7502D-5F69-4BBC-A813-ED394D18F539}" type="parTrans" cxnId="{1348BAC5-EA61-4971-AF96-5315C26E3CCA}">
      <dgm:prSet/>
      <dgm:spPr/>
      <dgm:t>
        <a:bodyPr/>
        <a:lstStyle/>
        <a:p>
          <a:endParaRPr lang="en-US"/>
        </a:p>
      </dgm:t>
    </dgm:pt>
    <dgm:pt modelId="{86A7A757-1661-448E-93C3-33627F14EB62}" type="sibTrans" cxnId="{1348BAC5-EA61-4971-AF96-5315C26E3CCA}">
      <dgm:prSet/>
      <dgm:spPr/>
      <dgm:t>
        <a:bodyPr/>
        <a:lstStyle/>
        <a:p>
          <a:endParaRPr lang="en-US"/>
        </a:p>
      </dgm:t>
    </dgm:pt>
    <dgm:pt modelId="{0783A1EE-B963-4915-B505-6805CCDC8371}">
      <dgm:prSet phldrT="[Text]"/>
      <dgm:spPr/>
      <dgm:t>
        <a:bodyPr/>
        <a:lstStyle/>
        <a:p>
          <a:r>
            <a:rPr lang="en-US" dirty="0"/>
            <a:t>D</a:t>
          </a:r>
        </a:p>
      </dgm:t>
    </dgm:pt>
    <dgm:pt modelId="{E2519ABA-761C-45A9-9D5C-B2B998F23A98}" type="parTrans" cxnId="{FC64058B-83BC-4E77-BF53-C0B68F03E34E}">
      <dgm:prSet/>
      <dgm:spPr/>
      <dgm:t>
        <a:bodyPr/>
        <a:lstStyle/>
        <a:p>
          <a:endParaRPr lang="en-US"/>
        </a:p>
      </dgm:t>
    </dgm:pt>
    <dgm:pt modelId="{F5E882D7-6952-437F-B15A-E24C712DFE51}" type="sibTrans" cxnId="{FC64058B-83BC-4E77-BF53-C0B68F03E34E}">
      <dgm:prSet/>
      <dgm:spPr/>
      <dgm:t>
        <a:bodyPr/>
        <a:lstStyle/>
        <a:p>
          <a:endParaRPr lang="en-US"/>
        </a:p>
      </dgm:t>
    </dgm:pt>
    <dgm:pt modelId="{60DDD79A-4E33-4383-BF6D-E6387648964E}">
      <dgm:prSet phldrT="[Text]"/>
      <dgm:spPr/>
      <dgm:t>
        <a:bodyPr/>
        <a:lstStyle/>
        <a:p>
          <a:r>
            <a:rPr lang="en-US" dirty="0"/>
            <a:t>Durability</a:t>
          </a:r>
        </a:p>
      </dgm:t>
    </dgm:pt>
    <dgm:pt modelId="{151BBC18-34E9-4D0F-BA85-6B805C072309}" type="parTrans" cxnId="{1DC06DF5-BE8A-4B0E-BC9C-B2515AC98F5F}">
      <dgm:prSet/>
      <dgm:spPr/>
      <dgm:t>
        <a:bodyPr/>
        <a:lstStyle/>
        <a:p>
          <a:endParaRPr lang="en-US"/>
        </a:p>
      </dgm:t>
    </dgm:pt>
    <dgm:pt modelId="{C607D39F-7D33-46D5-AB78-666F0B7469AD}" type="sibTrans" cxnId="{1DC06DF5-BE8A-4B0E-BC9C-B2515AC98F5F}">
      <dgm:prSet/>
      <dgm:spPr/>
      <dgm:t>
        <a:bodyPr/>
        <a:lstStyle/>
        <a:p>
          <a:endParaRPr lang="en-US"/>
        </a:p>
      </dgm:t>
    </dgm:pt>
    <dgm:pt modelId="{AEA7EA61-61E3-4C56-A10A-0E0C29F92811}" type="pres">
      <dgm:prSet presAssocID="{D7ACA418-F23E-46EE-9212-176128E69B56}" presName="theList" presStyleCnt="0">
        <dgm:presLayoutVars>
          <dgm:dir/>
          <dgm:animLvl val="lvl"/>
          <dgm:resizeHandles val="exact"/>
        </dgm:presLayoutVars>
      </dgm:prSet>
      <dgm:spPr/>
    </dgm:pt>
    <dgm:pt modelId="{2877E6D8-192B-4AC8-BB52-1605EDA04CE9}" type="pres">
      <dgm:prSet presAssocID="{F39BED14-D0CF-430E-96CE-9069E051B5DA}" presName="compNode" presStyleCnt="0"/>
      <dgm:spPr/>
    </dgm:pt>
    <dgm:pt modelId="{F1C59320-2045-485B-81FB-DB01E7AAE5A7}" type="pres">
      <dgm:prSet presAssocID="{F39BED14-D0CF-430E-96CE-9069E051B5DA}" presName="aNode" presStyleLbl="bgShp" presStyleIdx="0" presStyleCnt="4"/>
      <dgm:spPr/>
    </dgm:pt>
    <dgm:pt modelId="{117D3816-176F-4A0B-9A78-F2B58DD0ECBA}" type="pres">
      <dgm:prSet presAssocID="{F39BED14-D0CF-430E-96CE-9069E051B5DA}" presName="textNode" presStyleLbl="bgShp" presStyleIdx="0" presStyleCnt="4"/>
      <dgm:spPr/>
    </dgm:pt>
    <dgm:pt modelId="{622EB6C7-547E-40C8-84ED-A2F9F77506C9}" type="pres">
      <dgm:prSet presAssocID="{F39BED14-D0CF-430E-96CE-9069E051B5DA}" presName="compChildNode" presStyleCnt="0"/>
      <dgm:spPr/>
    </dgm:pt>
    <dgm:pt modelId="{0D52F382-DE7C-4104-9588-E997BD2F030A}" type="pres">
      <dgm:prSet presAssocID="{F39BED14-D0CF-430E-96CE-9069E051B5DA}" presName="theInnerList" presStyleCnt="0"/>
      <dgm:spPr/>
    </dgm:pt>
    <dgm:pt modelId="{7E9C5DF7-2A24-42FD-89EE-91DF14CC6980}" type="pres">
      <dgm:prSet presAssocID="{24439C4A-C71F-435B-8032-1405BB7777FE}" presName="childNode" presStyleLbl="node1" presStyleIdx="0" presStyleCnt="4" custScaleY="27964">
        <dgm:presLayoutVars>
          <dgm:bulletEnabled val="1"/>
        </dgm:presLayoutVars>
      </dgm:prSet>
      <dgm:spPr/>
    </dgm:pt>
    <dgm:pt modelId="{6EE6AA4E-824C-476F-B23B-5F8295F55E95}" type="pres">
      <dgm:prSet presAssocID="{F39BED14-D0CF-430E-96CE-9069E051B5DA}" presName="aSpace" presStyleCnt="0"/>
      <dgm:spPr/>
    </dgm:pt>
    <dgm:pt modelId="{837F3B29-1D69-49BC-91B0-FF1E7B405C5E}" type="pres">
      <dgm:prSet presAssocID="{CB35E664-CE8C-4CA1-8C10-FF2E00FFFFAF}" presName="compNode" presStyleCnt="0"/>
      <dgm:spPr/>
    </dgm:pt>
    <dgm:pt modelId="{27D409B7-342E-4E05-B259-88A176410277}" type="pres">
      <dgm:prSet presAssocID="{CB35E664-CE8C-4CA1-8C10-FF2E00FFFFAF}" presName="aNode" presStyleLbl="bgShp" presStyleIdx="1" presStyleCnt="4"/>
      <dgm:spPr/>
    </dgm:pt>
    <dgm:pt modelId="{01A85266-B60D-4217-86EE-03FAFAAB66B7}" type="pres">
      <dgm:prSet presAssocID="{CB35E664-CE8C-4CA1-8C10-FF2E00FFFFAF}" presName="textNode" presStyleLbl="bgShp" presStyleIdx="1" presStyleCnt="4"/>
      <dgm:spPr/>
    </dgm:pt>
    <dgm:pt modelId="{ADB249A1-496D-4591-BE67-D2C8872306DE}" type="pres">
      <dgm:prSet presAssocID="{CB35E664-CE8C-4CA1-8C10-FF2E00FFFFAF}" presName="compChildNode" presStyleCnt="0"/>
      <dgm:spPr/>
    </dgm:pt>
    <dgm:pt modelId="{F506AF7C-0DFB-4CA6-813E-AFC87DD70FE7}" type="pres">
      <dgm:prSet presAssocID="{CB35E664-CE8C-4CA1-8C10-FF2E00FFFFAF}" presName="theInnerList" presStyleCnt="0"/>
      <dgm:spPr/>
    </dgm:pt>
    <dgm:pt modelId="{22D26C44-D5D7-452E-9343-4E40BE451ABD}" type="pres">
      <dgm:prSet presAssocID="{1E13D710-80F3-4B00-B2AB-4D49EA3EFA19}" presName="childNode" presStyleLbl="node1" presStyleIdx="1" presStyleCnt="4" custScaleY="27964">
        <dgm:presLayoutVars>
          <dgm:bulletEnabled val="1"/>
        </dgm:presLayoutVars>
      </dgm:prSet>
      <dgm:spPr/>
    </dgm:pt>
    <dgm:pt modelId="{0B280191-7D5B-46E9-A95D-B184272C1CA0}" type="pres">
      <dgm:prSet presAssocID="{CB35E664-CE8C-4CA1-8C10-FF2E00FFFFAF}" presName="aSpace" presStyleCnt="0"/>
      <dgm:spPr/>
    </dgm:pt>
    <dgm:pt modelId="{CD627B04-E8A3-4C50-B5EE-9F70D139AC36}" type="pres">
      <dgm:prSet presAssocID="{05CC4C2B-90C6-4624-AA6C-EC67F404F2B4}" presName="compNode" presStyleCnt="0"/>
      <dgm:spPr/>
    </dgm:pt>
    <dgm:pt modelId="{149D49EB-A560-4D31-AA11-D4B90791E766}" type="pres">
      <dgm:prSet presAssocID="{05CC4C2B-90C6-4624-AA6C-EC67F404F2B4}" presName="aNode" presStyleLbl="bgShp" presStyleIdx="2" presStyleCnt="4"/>
      <dgm:spPr/>
    </dgm:pt>
    <dgm:pt modelId="{066FD222-D2EC-4F61-9351-482D2F2CB569}" type="pres">
      <dgm:prSet presAssocID="{05CC4C2B-90C6-4624-AA6C-EC67F404F2B4}" presName="textNode" presStyleLbl="bgShp" presStyleIdx="2" presStyleCnt="4"/>
      <dgm:spPr/>
    </dgm:pt>
    <dgm:pt modelId="{93A9FDB6-F2CC-4831-B8CD-11DF46DDCA31}" type="pres">
      <dgm:prSet presAssocID="{05CC4C2B-90C6-4624-AA6C-EC67F404F2B4}" presName="compChildNode" presStyleCnt="0"/>
      <dgm:spPr/>
    </dgm:pt>
    <dgm:pt modelId="{56665A26-84EF-4776-9DD3-A5C77034AD3A}" type="pres">
      <dgm:prSet presAssocID="{05CC4C2B-90C6-4624-AA6C-EC67F404F2B4}" presName="theInnerList" presStyleCnt="0"/>
      <dgm:spPr/>
    </dgm:pt>
    <dgm:pt modelId="{5307A87E-D253-461A-BE94-BCF639BE1306}" type="pres">
      <dgm:prSet presAssocID="{85E3444A-A92D-4418-8491-9F5BDD928DB6}" presName="childNode" presStyleLbl="node1" presStyleIdx="2" presStyleCnt="4" custScaleY="27964">
        <dgm:presLayoutVars>
          <dgm:bulletEnabled val="1"/>
        </dgm:presLayoutVars>
      </dgm:prSet>
      <dgm:spPr/>
    </dgm:pt>
    <dgm:pt modelId="{C6195983-B4F6-45A3-8955-1C7A5E05CF65}" type="pres">
      <dgm:prSet presAssocID="{05CC4C2B-90C6-4624-AA6C-EC67F404F2B4}" presName="aSpace" presStyleCnt="0"/>
      <dgm:spPr/>
    </dgm:pt>
    <dgm:pt modelId="{6B9CC145-739E-427B-BCF3-2494FDE8D0AA}" type="pres">
      <dgm:prSet presAssocID="{0783A1EE-B963-4915-B505-6805CCDC8371}" presName="compNode" presStyleCnt="0"/>
      <dgm:spPr/>
    </dgm:pt>
    <dgm:pt modelId="{0207FCB4-F5AF-4929-9615-EED0A64AC89F}" type="pres">
      <dgm:prSet presAssocID="{0783A1EE-B963-4915-B505-6805CCDC8371}" presName="aNode" presStyleLbl="bgShp" presStyleIdx="3" presStyleCnt="4" custLinFactNeighborX="102" custLinFactNeighborY="478"/>
      <dgm:spPr/>
    </dgm:pt>
    <dgm:pt modelId="{68D5196A-FC98-493D-AD3C-6F43F752E2AA}" type="pres">
      <dgm:prSet presAssocID="{0783A1EE-B963-4915-B505-6805CCDC8371}" presName="textNode" presStyleLbl="bgShp" presStyleIdx="3" presStyleCnt="4"/>
      <dgm:spPr/>
    </dgm:pt>
    <dgm:pt modelId="{1BFCEF27-8378-4A67-837C-CE35D2AB56B2}" type="pres">
      <dgm:prSet presAssocID="{0783A1EE-B963-4915-B505-6805CCDC8371}" presName="compChildNode" presStyleCnt="0"/>
      <dgm:spPr/>
    </dgm:pt>
    <dgm:pt modelId="{639DF0FF-FA29-4AA8-9301-0BA31FBB1E61}" type="pres">
      <dgm:prSet presAssocID="{0783A1EE-B963-4915-B505-6805CCDC8371}" presName="theInnerList" presStyleCnt="0"/>
      <dgm:spPr/>
    </dgm:pt>
    <dgm:pt modelId="{086E83AF-A714-4C26-9AA7-61860A96B355}" type="pres">
      <dgm:prSet presAssocID="{60DDD79A-4E33-4383-BF6D-E6387648964E}" presName="childNode" presStyleLbl="node1" presStyleIdx="3" presStyleCnt="4" custScaleY="27964">
        <dgm:presLayoutVars>
          <dgm:bulletEnabled val="1"/>
        </dgm:presLayoutVars>
      </dgm:prSet>
      <dgm:spPr/>
    </dgm:pt>
  </dgm:ptLst>
  <dgm:cxnLst>
    <dgm:cxn modelId="{FB239C05-74D8-483F-AA01-9E6E5D77C09B}" type="presOf" srcId="{D7ACA418-F23E-46EE-9212-176128E69B56}" destId="{AEA7EA61-61E3-4C56-A10A-0E0C29F92811}" srcOrd="0" destOrd="0" presId="urn:microsoft.com/office/officeart/2005/8/layout/lProcess2"/>
    <dgm:cxn modelId="{A80FEF10-88FA-449B-AA74-7648D956A495}" type="presOf" srcId="{CB35E664-CE8C-4CA1-8C10-FF2E00FFFFAF}" destId="{27D409B7-342E-4E05-B259-88A176410277}" srcOrd="0" destOrd="0" presId="urn:microsoft.com/office/officeart/2005/8/layout/lProcess2"/>
    <dgm:cxn modelId="{AC17BA2A-4437-4C3A-BE9C-BC504EFDFF2E}" type="presOf" srcId="{24439C4A-C71F-435B-8032-1405BB7777FE}" destId="{7E9C5DF7-2A24-42FD-89EE-91DF14CC6980}" srcOrd="0" destOrd="0" presId="urn:microsoft.com/office/officeart/2005/8/layout/lProcess2"/>
    <dgm:cxn modelId="{C91BA93F-E743-41F6-83A5-7CE3406F7255}" type="presOf" srcId="{0783A1EE-B963-4915-B505-6805CCDC8371}" destId="{68D5196A-FC98-493D-AD3C-6F43F752E2AA}" srcOrd="1" destOrd="0" presId="urn:microsoft.com/office/officeart/2005/8/layout/lProcess2"/>
    <dgm:cxn modelId="{0099B46A-10CC-4F7A-9CC0-5025870F397E}" type="presOf" srcId="{0783A1EE-B963-4915-B505-6805CCDC8371}" destId="{0207FCB4-F5AF-4929-9615-EED0A64AC89F}" srcOrd="0" destOrd="0" presId="urn:microsoft.com/office/officeart/2005/8/layout/lProcess2"/>
    <dgm:cxn modelId="{C002216E-8204-445A-9181-499E3153590C}" type="presOf" srcId="{CB35E664-CE8C-4CA1-8C10-FF2E00FFFFAF}" destId="{01A85266-B60D-4217-86EE-03FAFAAB66B7}" srcOrd="1" destOrd="0" presId="urn:microsoft.com/office/officeart/2005/8/layout/lProcess2"/>
    <dgm:cxn modelId="{5DDC8675-EAA8-4262-A7A4-23A4DD66CB98}" type="presOf" srcId="{F39BED14-D0CF-430E-96CE-9069E051B5DA}" destId="{117D3816-176F-4A0B-9A78-F2B58DD0ECBA}" srcOrd="1" destOrd="0" presId="urn:microsoft.com/office/officeart/2005/8/layout/lProcess2"/>
    <dgm:cxn modelId="{A8B80F79-3619-42E1-92ED-465DA650C6A3}" type="presOf" srcId="{60DDD79A-4E33-4383-BF6D-E6387648964E}" destId="{086E83AF-A714-4C26-9AA7-61860A96B355}" srcOrd="0" destOrd="0" presId="urn:microsoft.com/office/officeart/2005/8/layout/lProcess2"/>
    <dgm:cxn modelId="{FC64058B-83BC-4E77-BF53-C0B68F03E34E}" srcId="{D7ACA418-F23E-46EE-9212-176128E69B56}" destId="{0783A1EE-B963-4915-B505-6805CCDC8371}" srcOrd="3" destOrd="0" parTransId="{E2519ABA-761C-45A9-9D5C-B2B998F23A98}" sibTransId="{F5E882D7-6952-437F-B15A-E24C712DFE51}"/>
    <dgm:cxn modelId="{50D03096-F110-4DF3-9D80-3701C4260A82}" srcId="{D7ACA418-F23E-46EE-9212-176128E69B56}" destId="{F39BED14-D0CF-430E-96CE-9069E051B5DA}" srcOrd="0" destOrd="0" parTransId="{4E19F08B-E456-4809-870A-FD114BCCAFE1}" sibTransId="{51D98837-4F1E-4E3B-97B1-263FA791F234}"/>
    <dgm:cxn modelId="{D8633EA6-C476-4896-848A-C42DE0296064}" srcId="{CB35E664-CE8C-4CA1-8C10-FF2E00FFFFAF}" destId="{1E13D710-80F3-4B00-B2AB-4D49EA3EFA19}" srcOrd="0" destOrd="0" parTransId="{629A3CC3-2CA2-42F6-98F5-F2362138CE05}" sibTransId="{D122F939-4B06-41AA-986D-8E96E0F1758D}"/>
    <dgm:cxn modelId="{764A3FA8-65B5-449B-B5D5-662F9CD9314A}" type="presOf" srcId="{1E13D710-80F3-4B00-B2AB-4D49EA3EFA19}" destId="{22D26C44-D5D7-452E-9343-4E40BE451ABD}" srcOrd="0" destOrd="0" presId="urn:microsoft.com/office/officeart/2005/8/layout/lProcess2"/>
    <dgm:cxn modelId="{FA0A4EBB-64E2-4891-BE74-3226CC814CF8}" srcId="{D7ACA418-F23E-46EE-9212-176128E69B56}" destId="{CB35E664-CE8C-4CA1-8C10-FF2E00FFFFAF}" srcOrd="1" destOrd="0" parTransId="{71B83CC2-229B-4387-9CFC-E968E10728A7}" sibTransId="{FE281EE9-53B0-488C-A560-42B6370AB61B}"/>
    <dgm:cxn modelId="{130676C5-1A0E-4E55-8478-6290716BFE48}" type="presOf" srcId="{F39BED14-D0CF-430E-96CE-9069E051B5DA}" destId="{F1C59320-2045-485B-81FB-DB01E7AAE5A7}" srcOrd="0" destOrd="0" presId="urn:microsoft.com/office/officeart/2005/8/layout/lProcess2"/>
    <dgm:cxn modelId="{1348BAC5-EA61-4971-AF96-5315C26E3CCA}" srcId="{05CC4C2B-90C6-4624-AA6C-EC67F404F2B4}" destId="{85E3444A-A92D-4418-8491-9F5BDD928DB6}" srcOrd="0" destOrd="0" parTransId="{31D7502D-5F69-4BBC-A813-ED394D18F539}" sibTransId="{86A7A757-1661-448E-93C3-33627F14EB62}"/>
    <dgm:cxn modelId="{CC6763C7-5272-4256-B2B7-088C31246D38}" srcId="{D7ACA418-F23E-46EE-9212-176128E69B56}" destId="{05CC4C2B-90C6-4624-AA6C-EC67F404F2B4}" srcOrd="2" destOrd="0" parTransId="{D02B5DE3-4DF5-4E67-981F-A56F25B3552D}" sibTransId="{B4D4E6A8-D3B9-4DF5-AB7A-75DDDD1C46D9}"/>
    <dgm:cxn modelId="{664294D0-AFC7-4AA0-B530-4866B2921E2E}" type="presOf" srcId="{05CC4C2B-90C6-4624-AA6C-EC67F404F2B4}" destId="{149D49EB-A560-4D31-AA11-D4B90791E766}" srcOrd="0" destOrd="0" presId="urn:microsoft.com/office/officeart/2005/8/layout/lProcess2"/>
    <dgm:cxn modelId="{E4038BD7-7AD9-4F4A-AE22-922D8B4C9065}" type="presOf" srcId="{85E3444A-A92D-4418-8491-9F5BDD928DB6}" destId="{5307A87E-D253-461A-BE94-BCF639BE1306}" srcOrd="0" destOrd="0" presId="urn:microsoft.com/office/officeart/2005/8/layout/lProcess2"/>
    <dgm:cxn modelId="{52E3CEEE-4B09-4568-8D29-DAD113CE81E6}" type="presOf" srcId="{05CC4C2B-90C6-4624-AA6C-EC67F404F2B4}" destId="{066FD222-D2EC-4F61-9351-482D2F2CB569}" srcOrd="1" destOrd="0" presId="urn:microsoft.com/office/officeart/2005/8/layout/lProcess2"/>
    <dgm:cxn modelId="{AE61E7F1-693E-4550-9E3F-90BC9182850B}" srcId="{F39BED14-D0CF-430E-96CE-9069E051B5DA}" destId="{24439C4A-C71F-435B-8032-1405BB7777FE}" srcOrd="0" destOrd="0" parTransId="{2391A648-361D-4D50-B93D-4732B00372A3}" sibTransId="{DA0D6471-07D6-4EC4-90EC-9FA7DF5560D4}"/>
    <dgm:cxn modelId="{1DC06DF5-BE8A-4B0E-BC9C-B2515AC98F5F}" srcId="{0783A1EE-B963-4915-B505-6805CCDC8371}" destId="{60DDD79A-4E33-4383-BF6D-E6387648964E}" srcOrd="0" destOrd="0" parTransId="{151BBC18-34E9-4D0F-BA85-6B805C072309}" sibTransId="{C607D39F-7D33-46D5-AB78-666F0B7469AD}"/>
    <dgm:cxn modelId="{57112E7D-6764-480C-A209-31C70E4CA0BD}" type="presParOf" srcId="{AEA7EA61-61E3-4C56-A10A-0E0C29F92811}" destId="{2877E6D8-192B-4AC8-BB52-1605EDA04CE9}" srcOrd="0" destOrd="0" presId="urn:microsoft.com/office/officeart/2005/8/layout/lProcess2"/>
    <dgm:cxn modelId="{8FD97634-40EB-4EA3-951B-8B18F22F6AB9}" type="presParOf" srcId="{2877E6D8-192B-4AC8-BB52-1605EDA04CE9}" destId="{F1C59320-2045-485B-81FB-DB01E7AAE5A7}" srcOrd="0" destOrd="0" presId="urn:microsoft.com/office/officeart/2005/8/layout/lProcess2"/>
    <dgm:cxn modelId="{244D43D0-32D4-48AF-A942-0368549C2A4F}" type="presParOf" srcId="{2877E6D8-192B-4AC8-BB52-1605EDA04CE9}" destId="{117D3816-176F-4A0B-9A78-F2B58DD0ECBA}" srcOrd="1" destOrd="0" presId="urn:microsoft.com/office/officeart/2005/8/layout/lProcess2"/>
    <dgm:cxn modelId="{E364F1F2-E11A-4A22-BB82-44512AC6947F}" type="presParOf" srcId="{2877E6D8-192B-4AC8-BB52-1605EDA04CE9}" destId="{622EB6C7-547E-40C8-84ED-A2F9F77506C9}" srcOrd="2" destOrd="0" presId="urn:microsoft.com/office/officeart/2005/8/layout/lProcess2"/>
    <dgm:cxn modelId="{3D1C8B7A-8728-4334-8161-BD46336739EC}" type="presParOf" srcId="{622EB6C7-547E-40C8-84ED-A2F9F77506C9}" destId="{0D52F382-DE7C-4104-9588-E997BD2F030A}" srcOrd="0" destOrd="0" presId="urn:microsoft.com/office/officeart/2005/8/layout/lProcess2"/>
    <dgm:cxn modelId="{287DEA88-CE23-40B9-9BFB-431B94F70B45}" type="presParOf" srcId="{0D52F382-DE7C-4104-9588-E997BD2F030A}" destId="{7E9C5DF7-2A24-42FD-89EE-91DF14CC6980}" srcOrd="0" destOrd="0" presId="urn:microsoft.com/office/officeart/2005/8/layout/lProcess2"/>
    <dgm:cxn modelId="{8D5E304A-BFE9-4012-ACF2-E87E8CE536AC}" type="presParOf" srcId="{AEA7EA61-61E3-4C56-A10A-0E0C29F92811}" destId="{6EE6AA4E-824C-476F-B23B-5F8295F55E95}" srcOrd="1" destOrd="0" presId="urn:microsoft.com/office/officeart/2005/8/layout/lProcess2"/>
    <dgm:cxn modelId="{B14FA3FE-2C6B-4853-8A2B-A368B9E3FFE3}" type="presParOf" srcId="{AEA7EA61-61E3-4C56-A10A-0E0C29F92811}" destId="{837F3B29-1D69-49BC-91B0-FF1E7B405C5E}" srcOrd="2" destOrd="0" presId="urn:microsoft.com/office/officeart/2005/8/layout/lProcess2"/>
    <dgm:cxn modelId="{0F7CF74B-BE5B-4598-882A-C317D79C601F}" type="presParOf" srcId="{837F3B29-1D69-49BC-91B0-FF1E7B405C5E}" destId="{27D409B7-342E-4E05-B259-88A176410277}" srcOrd="0" destOrd="0" presId="urn:microsoft.com/office/officeart/2005/8/layout/lProcess2"/>
    <dgm:cxn modelId="{DCA5FA47-D67B-4693-A946-5B93D4E9FEB6}" type="presParOf" srcId="{837F3B29-1D69-49BC-91B0-FF1E7B405C5E}" destId="{01A85266-B60D-4217-86EE-03FAFAAB66B7}" srcOrd="1" destOrd="0" presId="urn:microsoft.com/office/officeart/2005/8/layout/lProcess2"/>
    <dgm:cxn modelId="{F5871A2D-568F-4AD9-AB9D-B0FD8A770398}" type="presParOf" srcId="{837F3B29-1D69-49BC-91B0-FF1E7B405C5E}" destId="{ADB249A1-496D-4591-BE67-D2C8872306DE}" srcOrd="2" destOrd="0" presId="urn:microsoft.com/office/officeart/2005/8/layout/lProcess2"/>
    <dgm:cxn modelId="{D4303043-4641-40DB-B090-D15E7F54EA08}" type="presParOf" srcId="{ADB249A1-496D-4591-BE67-D2C8872306DE}" destId="{F506AF7C-0DFB-4CA6-813E-AFC87DD70FE7}" srcOrd="0" destOrd="0" presId="urn:microsoft.com/office/officeart/2005/8/layout/lProcess2"/>
    <dgm:cxn modelId="{2D12D3D0-79D5-49E7-B5D1-943B1B8FD10B}" type="presParOf" srcId="{F506AF7C-0DFB-4CA6-813E-AFC87DD70FE7}" destId="{22D26C44-D5D7-452E-9343-4E40BE451ABD}" srcOrd="0" destOrd="0" presId="urn:microsoft.com/office/officeart/2005/8/layout/lProcess2"/>
    <dgm:cxn modelId="{AE4CBDA4-AF95-4BB3-B77A-A6334574D7CB}" type="presParOf" srcId="{AEA7EA61-61E3-4C56-A10A-0E0C29F92811}" destId="{0B280191-7D5B-46E9-A95D-B184272C1CA0}" srcOrd="3" destOrd="0" presId="urn:microsoft.com/office/officeart/2005/8/layout/lProcess2"/>
    <dgm:cxn modelId="{EDA65490-1D83-4331-B883-5C75E021EDF1}" type="presParOf" srcId="{AEA7EA61-61E3-4C56-A10A-0E0C29F92811}" destId="{CD627B04-E8A3-4C50-B5EE-9F70D139AC36}" srcOrd="4" destOrd="0" presId="urn:microsoft.com/office/officeart/2005/8/layout/lProcess2"/>
    <dgm:cxn modelId="{FAD10406-4D8E-4A74-867A-2CFA91F5C789}" type="presParOf" srcId="{CD627B04-E8A3-4C50-B5EE-9F70D139AC36}" destId="{149D49EB-A560-4D31-AA11-D4B90791E766}" srcOrd="0" destOrd="0" presId="urn:microsoft.com/office/officeart/2005/8/layout/lProcess2"/>
    <dgm:cxn modelId="{B51D8619-9B97-4CA4-BE4C-BAF02E651431}" type="presParOf" srcId="{CD627B04-E8A3-4C50-B5EE-9F70D139AC36}" destId="{066FD222-D2EC-4F61-9351-482D2F2CB569}" srcOrd="1" destOrd="0" presId="urn:microsoft.com/office/officeart/2005/8/layout/lProcess2"/>
    <dgm:cxn modelId="{A891CB4D-E73E-458C-89B2-95880F2B2EFE}" type="presParOf" srcId="{CD627B04-E8A3-4C50-B5EE-9F70D139AC36}" destId="{93A9FDB6-F2CC-4831-B8CD-11DF46DDCA31}" srcOrd="2" destOrd="0" presId="urn:microsoft.com/office/officeart/2005/8/layout/lProcess2"/>
    <dgm:cxn modelId="{FB237238-9566-45CE-A002-951D4A915F0C}" type="presParOf" srcId="{93A9FDB6-F2CC-4831-B8CD-11DF46DDCA31}" destId="{56665A26-84EF-4776-9DD3-A5C77034AD3A}" srcOrd="0" destOrd="0" presId="urn:microsoft.com/office/officeart/2005/8/layout/lProcess2"/>
    <dgm:cxn modelId="{C42C96AE-D5A0-4FC9-BD8E-6726DCE553D2}" type="presParOf" srcId="{56665A26-84EF-4776-9DD3-A5C77034AD3A}" destId="{5307A87E-D253-461A-BE94-BCF639BE1306}" srcOrd="0" destOrd="0" presId="urn:microsoft.com/office/officeart/2005/8/layout/lProcess2"/>
    <dgm:cxn modelId="{5BD663F0-C2BD-4B9D-A705-64F784FFD373}" type="presParOf" srcId="{AEA7EA61-61E3-4C56-A10A-0E0C29F92811}" destId="{C6195983-B4F6-45A3-8955-1C7A5E05CF65}" srcOrd="5" destOrd="0" presId="urn:microsoft.com/office/officeart/2005/8/layout/lProcess2"/>
    <dgm:cxn modelId="{704AB4BA-8ED8-44B9-B934-C210E02B7F12}" type="presParOf" srcId="{AEA7EA61-61E3-4C56-A10A-0E0C29F92811}" destId="{6B9CC145-739E-427B-BCF3-2494FDE8D0AA}" srcOrd="6" destOrd="0" presId="urn:microsoft.com/office/officeart/2005/8/layout/lProcess2"/>
    <dgm:cxn modelId="{0231FF31-6E99-46A6-82ED-D37BBF361F19}" type="presParOf" srcId="{6B9CC145-739E-427B-BCF3-2494FDE8D0AA}" destId="{0207FCB4-F5AF-4929-9615-EED0A64AC89F}" srcOrd="0" destOrd="0" presId="urn:microsoft.com/office/officeart/2005/8/layout/lProcess2"/>
    <dgm:cxn modelId="{79D3A70D-C942-405D-94B0-7428F1970CB7}" type="presParOf" srcId="{6B9CC145-739E-427B-BCF3-2494FDE8D0AA}" destId="{68D5196A-FC98-493D-AD3C-6F43F752E2AA}" srcOrd="1" destOrd="0" presId="urn:microsoft.com/office/officeart/2005/8/layout/lProcess2"/>
    <dgm:cxn modelId="{2F0CACC8-EE93-4953-A6FA-BEA11884848B}" type="presParOf" srcId="{6B9CC145-739E-427B-BCF3-2494FDE8D0AA}" destId="{1BFCEF27-8378-4A67-837C-CE35D2AB56B2}" srcOrd="2" destOrd="0" presId="urn:microsoft.com/office/officeart/2005/8/layout/lProcess2"/>
    <dgm:cxn modelId="{0625791A-F230-42FB-9A6F-5E8CB1F705DD}" type="presParOf" srcId="{1BFCEF27-8378-4A67-837C-CE35D2AB56B2}" destId="{639DF0FF-FA29-4AA8-9301-0BA31FBB1E61}" srcOrd="0" destOrd="0" presId="urn:microsoft.com/office/officeart/2005/8/layout/lProcess2"/>
    <dgm:cxn modelId="{A397CFA0-F85E-4454-9BF1-F65BB59BED6A}" type="presParOf" srcId="{639DF0FF-FA29-4AA8-9301-0BA31FBB1E61}" destId="{086E83AF-A714-4C26-9AA7-61860A96B355}"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B60F2-35EE-4FB7-B661-D68DA2F109E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8E086FB4-414C-4EF4-9594-73B9711A4949}">
      <dgm:prSet phldrT="[Text]"/>
      <dgm:spPr/>
      <dgm:t>
        <a:bodyPr/>
        <a:lstStyle/>
        <a:p>
          <a:r>
            <a:rPr lang="en-US" dirty="0"/>
            <a:t>Partition</a:t>
          </a:r>
        </a:p>
      </dgm:t>
    </dgm:pt>
    <dgm:pt modelId="{D6148882-AD35-49F3-8956-C2DC1503D3BD}" type="parTrans" cxnId="{6F8A9EE0-5DBB-4497-8F95-6A128CFC56CF}">
      <dgm:prSet/>
      <dgm:spPr/>
      <dgm:t>
        <a:bodyPr/>
        <a:lstStyle/>
        <a:p>
          <a:endParaRPr lang="en-US"/>
        </a:p>
      </dgm:t>
    </dgm:pt>
    <dgm:pt modelId="{D69EDBC9-FD3F-4BA6-9E32-DCFE0E697AD8}" type="sibTrans" cxnId="{6F8A9EE0-5DBB-4497-8F95-6A128CFC56CF}">
      <dgm:prSet/>
      <dgm:spPr/>
      <dgm:t>
        <a:bodyPr/>
        <a:lstStyle/>
        <a:p>
          <a:endParaRPr lang="en-US"/>
        </a:p>
      </dgm:t>
    </dgm:pt>
    <dgm:pt modelId="{A8B9AC98-92B7-427B-9E60-D55BD3B352E2}" type="asst">
      <dgm:prSet phldrT="[Text]"/>
      <dgm:spPr/>
      <dgm:t>
        <a:bodyPr/>
        <a:lstStyle/>
        <a:p>
          <a:r>
            <a:rPr lang="en-US" dirty="0"/>
            <a:t>Yes</a:t>
          </a:r>
        </a:p>
      </dgm:t>
    </dgm:pt>
    <dgm:pt modelId="{9B300799-8BB2-4440-B28A-28C96D7EB58A}" type="parTrans" cxnId="{EB0E713F-6FB8-4709-8546-FE91FEC5E285}">
      <dgm:prSet/>
      <dgm:spPr/>
      <dgm:t>
        <a:bodyPr/>
        <a:lstStyle/>
        <a:p>
          <a:endParaRPr lang="en-US"/>
        </a:p>
      </dgm:t>
    </dgm:pt>
    <dgm:pt modelId="{1C42E2F1-FC7A-4EE5-A565-01DBDAE7E4B8}" type="sibTrans" cxnId="{EB0E713F-6FB8-4709-8546-FE91FEC5E285}">
      <dgm:prSet/>
      <dgm:spPr/>
      <dgm:t>
        <a:bodyPr/>
        <a:lstStyle/>
        <a:p>
          <a:endParaRPr lang="en-US"/>
        </a:p>
      </dgm:t>
    </dgm:pt>
    <dgm:pt modelId="{072EAB9B-B99D-4B47-A853-B375F7D2C6AC}">
      <dgm:prSet phldrT="[Text]"/>
      <dgm:spPr/>
      <dgm:t>
        <a:bodyPr/>
        <a:lstStyle/>
        <a:p>
          <a:r>
            <a:rPr lang="en-US" dirty="0"/>
            <a:t>Latency</a:t>
          </a:r>
        </a:p>
      </dgm:t>
    </dgm:pt>
    <dgm:pt modelId="{3046EEBC-2CE7-46CC-8DC5-F5361029E001}" type="parTrans" cxnId="{B1C49921-44F1-4946-84E6-4140F5E20C0B}">
      <dgm:prSet/>
      <dgm:spPr/>
      <dgm:t>
        <a:bodyPr/>
        <a:lstStyle/>
        <a:p>
          <a:endParaRPr lang="en-US"/>
        </a:p>
      </dgm:t>
    </dgm:pt>
    <dgm:pt modelId="{016091FF-66E4-4637-BB53-D8BE6779EE4C}" type="sibTrans" cxnId="{B1C49921-44F1-4946-84E6-4140F5E20C0B}">
      <dgm:prSet/>
      <dgm:spPr/>
      <dgm:t>
        <a:bodyPr/>
        <a:lstStyle/>
        <a:p>
          <a:endParaRPr lang="en-US"/>
        </a:p>
      </dgm:t>
    </dgm:pt>
    <dgm:pt modelId="{FD6D3896-2D12-4A2D-8214-FD55F66CF517}" type="asst">
      <dgm:prSet phldrT="[Text]"/>
      <dgm:spPr/>
      <dgm:t>
        <a:bodyPr/>
        <a:lstStyle/>
        <a:p>
          <a:r>
            <a:rPr lang="en-US" dirty="0"/>
            <a:t>Availability</a:t>
          </a:r>
        </a:p>
      </dgm:t>
    </dgm:pt>
    <dgm:pt modelId="{8795E4FA-043B-4339-93CB-1FCF982603C6}" type="parTrans" cxnId="{3A4D07E9-FDDB-4585-90E4-90260E101724}">
      <dgm:prSet/>
      <dgm:spPr/>
      <dgm:t>
        <a:bodyPr/>
        <a:lstStyle/>
        <a:p>
          <a:endParaRPr lang="en-US"/>
        </a:p>
      </dgm:t>
    </dgm:pt>
    <dgm:pt modelId="{AEF79C61-803B-436A-AC13-8E85385750B3}" type="sibTrans" cxnId="{3A4D07E9-FDDB-4585-90E4-90260E101724}">
      <dgm:prSet/>
      <dgm:spPr/>
      <dgm:t>
        <a:bodyPr/>
        <a:lstStyle/>
        <a:p>
          <a:endParaRPr lang="en-US"/>
        </a:p>
      </dgm:t>
    </dgm:pt>
    <dgm:pt modelId="{959C942D-BBCB-4D62-8868-D4CF77B827AE}" type="asst">
      <dgm:prSet phldrT="[Text]"/>
      <dgm:spPr/>
      <dgm:t>
        <a:bodyPr/>
        <a:lstStyle/>
        <a:p>
          <a:r>
            <a:rPr lang="en-US" dirty="0"/>
            <a:t>Consistency</a:t>
          </a:r>
        </a:p>
      </dgm:t>
    </dgm:pt>
    <dgm:pt modelId="{C2E10E9C-0738-4A3A-B428-8C2CED7D7D79}" type="parTrans" cxnId="{C260C217-CE4A-4D99-87F4-AD3B511BD702}">
      <dgm:prSet/>
      <dgm:spPr/>
      <dgm:t>
        <a:bodyPr/>
        <a:lstStyle/>
        <a:p>
          <a:endParaRPr lang="en-US"/>
        </a:p>
      </dgm:t>
    </dgm:pt>
    <dgm:pt modelId="{DF2C7D15-A4D9-429C-925F-9A14BF2F919C}" type="sibTrans" cxnId="{C260C217-CE4A-4D99-87F4-AD3B511BD702}">
      <dgm:prSet/>
      <dgm:spPr/>
      <dgm:t>
        <a:bodyPr/>
        <a:lstStyle/>
        <a:p>
          <a:endParaRPr lang="en-US"/>
        </a:p>
      </dgm:t>
    </dgm:pt>
    <dgm:pt modelId="{8B2F5D03-2E0A-442F-A90F-2DB7522F860E}" type="asst">
      <dgm:prSet phldrT="[Text]"/>
      <dgm:spPr/>
      <dgm:t>
        <a:bodyPr/>
        <a:lstStyle/>
        <a:p>
          <a:r>
            <a:rPr lang="en-US" dirty="0"/>
            <a:t>No</a:t>
          </a:r>
        </a:p>
      </dgm:t>
    </dgm:pt>
    <dgm:pt modelId="{E949DD88-9055-47E9-918D-6795CF6083A1}" type="parTrans" cxnId="{5D1B9A69-928D-4C7B-BB7F-A8B9E31A8FF9}">
      <dgm:prSet/>
      <dgm:spPr/>
      <dgm:t>
        <a:bodyPr/>
        <a:lstStyle/>
        <a:p>
          <a:endParaRPr lang="en-US"/>
        </a:p>
      </dgm:t>
    </dgm:pt>
    <dgm:pt modelId="{D541DFC1-0EBB-4A22-8168-279A0DBFD324}" type="sibTrans" cxnId="{5D1B9A69-928D-4C7B-BB7F-A8B9E31A8FF9}">
      <dgm:prSet/>
      <dgm:spPr/>
      <dgm:t>
        <a:bodyPr/>
        <a:lstStyle/>
        <a:p>
          <a:endParaRPr lang="en-US"/>
        </a:p>
      </dgm:t>
    </dgm:pt>
    <dgm:pt modelId="{83C46562-8EE6-463B-AACA-2DC5906DE5F5}">
      <dgm:prSet phldrT="[Text]"/>
      <dgm:spPr/>
      <dgm:t>
        <a:bodyPr/>
        <a:lstStyle/>
        <a:p>
          <a:r>
            <a:rPr lang="en-US" dirty="0"/>
            <a:t>Consistency</a:t>
          </a:r>
        </a:p>
      </dgm:t>
    </dgm:pt>
    <dgm:pt modelId="{A0D19998-6DB7-43E6-B312-6F5863145785}" type="parTrans" cxnId="{E969AD22-43B8-4D3F-8711-EF3061F29172}">
      <dgm:prSet/>
      <dgm:spPr/>
      <dgm:t>
        <a:bodyPr/>
        <a:lstStyle/>
        <a:p>
          <a:endParaRPr lang="en-US"/>
        </a:p>
      </dgm:t>
    </dgm:pt>
    <dgm:pt modelId="{F5151098-AD45-4F10-84D2-49BE0C236C8C}" type="sibTrans" cxnId="{E969AD22-43B8-4D3F-8711-EF3061F29172}">
      <dgm:prSet/>
      <dgm:spPr/>
      <dgm:t>
        <a:bodyPr/>
        <a:lstStyle/>
        <a:p>
          <a:endParaRPr lang="en-US"/>
        </a:p>
      </dgm:t>
    </dgm:pt>
    <dgm:pt modelId="{529F6910-7187-4EE8-AA3F-46077769E2BE}" type="pres">
      <dgm:prSet presAssocID="{4E6B60F2-35EE-4FB7-B661-D68DA2F109E8}" presName="Name0" presStyleCnt="0">
        <dgm:presLayoutVars>
          <dgm:orgChart val="1"/>
          <dgm:chPref val="1"/>
          <dgm:dir/>
          <dgm:animOne val="branch"/>
          <dgm:animLvl val="lvl"/>
          <dgm:resizeHandles/>
        </dgm:presLayoutVars>
      </dgm:prSet>
      <dgm:spPr/>
    </dgm:pt>
    <dgm:pt modelId="{C0ADA709-53AB-4B59-8C76-1CF0CB67BBE9}" type="pres">
      <dgm:prSet presAssocID="{8E086FB4-414C-4EF4-9594-73B9711A4949}" presName="hierRoot1" presStyleCnt="0">
        <dgm:presLayoutVars>
          <dgm:hierBranch val="init"/>
        </dgm:presLayoutVars>
      </dgm:prSet>
      <dgm:spPr/>
    </dgm:pt>
    <dgm:pt modelId="{C7AA1EC4-E612-4A02-8A98-DAC4025730F6}" type="pres">
      <dgm:prSet presAssocID="{8E086FB4-414C-4EF4-9594-73B9711A4949}" presName="rootComposite1" presStyleCnt="0"/>
      <dgm:spPr/>
    </dgm:pt>
    <dgm:pt modelId="{A7C3B42B-00F1-4542-97D7-FD72B4C9A109}" type="pres">
      <dgm:prSet presAssocID="{8E086FB4-414C-4EF4-9594-73B9711A4949}" presName="rootText1" presStyleLbl="alignAcc1" presStyleIdx="0" presStyleCnt="0">
        <dgm:presLayoutVars>
          <dgm:chPref val="3"/>
        </dgm:presLayoutVars>
      </dgm:prSet>
      <dgm:spPr/>
    </dgm:pt>
    <dgm:pt modelId="{21B52868-070D-4587-A635-7F4D3EB65B6A}" type="pres">
      <dgm:prSet presAssocID="{8E086FB4-414C-4EF4-9594-73B9711A4949}" presName="topArc1" presStyleLbl="parChTrans1D1" presStyleIdx="0" presStyleCnt="14"/>
      <dgm:spPr/>
    </dgm:pt>
    <dgm:pt modelId="{039D917D-1CB6-4826-92EA-27A91169A7DA}" type="pres">
      <dgm:prSet presAssocID="{8E086FB4-414C-4EF4-9594-73B9711A4949}" presName="bottomArc1" presStyleLbl="parChTrans1D1" presStyleIdx="1" presStyleCnt="14"/>
      <dgm:spPr/>
    </dgm:pt>
    <dgm:pt modelId="{188AED8B-220F-493D-A9AB-E01A8D09F66E}" type="pres">
      <dgm:prSet presAssocID="{8E086FB4-414C-4EF4-9594-73B9711A4949}" presName="topConnNode1" presStyleLbl="node1" presStyleIdx="0" presStyleCnt="0"/>
      <dgm:spPr/>
    </dgm:pt>
    <dgm:pt modelId="{5B3B9F5F-9BD2-4E37-B45F-308F642DD199}" type="pres">
      <dgm:prSet presAssocID="{8E086FB4-414C-4EF4-9594-73B9711A4949}" presName="hierChild2" presStyleCnt="0"/>
      <dgm:spPr/>
    </dgm:pt>
    <dgm:pt modelId="{2DF70DFF-05D6-422D-A039-AFF8FA69E6CF}" type="pres">
      <dgm:prSet presAssocID="{8E086FB4-414C-4EF4-9594-73B9711A4949}" presName="hierChild3" presStyleCnt="0"/>
      <dgm:spPr/>
    </dgm:pt>
    <dgm:pt modelId="{19432E9F-FA76-4E74-B865-CEBFDF61213D}" type="pres">
      <dgm:prSet presAssocID="{9B300799-8BB2-4440-B28A-28C96D7EB58A}" presName="Name101" presStyleLbl="parChTrans1D2" presStyleIdx="0" presStyleCnt="2"/>
      <dgm:spPr/>
    </dgm:pt>
    <dgm:pt modelId="{6FA75257-9B25-4BB5-9150-4231CC724FC9}" type="pres">
      <dgm:prSet presAssocID="{A8B9AC98-92B7-427B-9E60-D55BD3B352E2}" presName="hierRoot3" presStyleCnt="0">
        <dgm:presLayoutVars>
          <dgm:hierBranch val="init"/>
        </dgm:presLayoutVars>
      </dgm:prSet>
      <dgm:spPr/>
    </dgm:pt>
    <dgm:pt modelId="{52D81EE1-5AAC-4634-ADAF-92FA70FF284A}" type="pres">
      <dgm:prSet presAssocID="{A8B9AC98-92B7-427B-9E60-D55BD3B352E2}" presName="rootComposite3" presStyleCnt="0"/>
      <dgm:spPr/>
    </dgm:pt>
    <dgm:pt modelId="{2D5C15E3-F60B-4ED0-858F-8992EDB4B499}" type="pres">
      <dgm:prSet presAssocID="{A8B9AC98-92B7-427B-9E60-D55BD3B352E2}" presName="rootText3" presStyleLbl="alignAcc1" presStyleIdx="0" presStyleCnt="0">
        <dgm:presLayoutVars>
          <dgm:chPref val="3"/>
        </dgm:presLayoutVars>
      </dgm:prSet>
      <dgm:spPr/>
    </dgm:pt>
    <dgm:pt modelId="{59DFE42E-454E-431A-9AD5-1F1C6923044D}" type="pres">
      <dgm:prSet presAssocID="{A8B9AC98-92B7-427B-9E60-D55BD3B352E2}" presName="topArc3" presStyleLbl="parChTrans1D1" presStyleIdx="2" presStyleCnt="14"/>
      <dgm:spPr/>
    </dgm:pt>
    <dgm:pt modelId="{E76E84AC-224A-40D6-9FC6-1F9F9CA849E4}" type="pres">
      <dgm:prSet presAssocID="{A8B9AC98-92B7-427B-9E60-D55BD3B352E2}" presName="bottomArc3" presStyleLbl="parChTrans1D1" presStyleIdx="3" presStyleCnt="14"/>
      <dgm:spPr/>
    </dgm:pt>
    <dgm:pt modelId="{72832804-A69E-4DF4-837B-72D3AC6A21D9}" type="pres">
      <dgm:prSet presAssocID="{A8B9AC98-92B7-427B-9E60-D55BD3B352E2}" presName="topConnNode3" presStyleLbl="asst1" presStyleIdx="0" presStyleCnt="0"/>
      <dgm:spPr/>
    </dgm:pt>
    <dgm:pt modelId="{8125C489-5500-4812-9493-D23D0FDCA04B}" type="pres">
      <dgm:prSet presAssocID="{A8B9AC98-92B7-427B-9E60-D55BD3B352E2}" presName="hierChild6" presStyleCnt="0"/>
      <dgm:spPr/>
    </dgm:pt>
    <dgm:pt modelId="{96A34F69-0137-42CA-A493-714849D5E4A0}" type="pres">
      <dgm:prSet presAssocID="{A8B9AC98-92B7-427B-9E60-D55BD3B352E2}" presName="hierChild7" presStyleCnt="0"/>
      <dgm:spPr/>
    </dgm:pt>
    <dgm:pt modelId="{2B7FA462-7BA1-401F-B6F8-5E3654A713DD}" type="pres">
      <dgm:prSet presAssocID="{8795E4FA-043B-4339-93CB-1FCF982603C6}" presName="Name101" presStyleLbl="parChTrans1D3" presStyleIdx="0" presStyleCnt="4"/>
      <dgm:spPr/>
    </dgm:pt>
    <dgm:pt modelId="{F37330AB-51C4-436B-A175-357558C37601}" type="pres">
      <dgm:prSet presAssocID="{FD6D3896-2D12-4A2D-8214-FD55F66CF517}" presName="hierRoot3" presStyleCnt="0">
        <dgm:presLayoutVars>
          <dgm:hierBranch val="init"/>
        </dgm:presLayoutVars>
      </dgm:prSet>
      <dgm:spPr/>
    </dgm:pt>
    <dgm:pt modelId="{0EE5F8CC-75B8-4741-B4D5-BE2E90C8BF7F}" type="pres">
      <dgm:prSet presAssocID="{FD6D3896-2D12-4A2D-8214-FD55F66CF517}" presName="rootComposite3" presStyleCnt="0"/>
      <dgm:spPr/>
    </dgm:pt>
    <dgm:pt modelId="{3A3B59E2-97F3-4519-96DD-1DC4E879859D}" type="pres">
      <dgm:prSet presAssocID="{FD6D3896-2D12-4A2D-8214-FD55F66CF517}" presName="rootText3" presStyleLbl="alignAcc1" presStyleIdx="0" presStyleCnt="0">
        <dgm:presLayoutVars>
          <dgm:chPref val="3"/>
        </dgm:presLayoutVars>
      </dgm:prSet>
      <dgm:spPr/>
    </dgm:pt>
    <dgm:pt modelId="{D476B5AE-03D5-4894-9C06-B20C0561E883}" type="pres">
      <dgm:prSet presAssocID="{FD6D3896-2D12-4A2D-8214-FD55F66CF517}" presName="topArc3" presStyleLbl="parChTrans1D1" presStyleIdx="4" presStyleCnt="14"/>
      <dgm:spPr/>
    </dgm:pt>
    <dgm:pt modelId="{5F67BEB2-223D-4AB2-AA04-F6CBC32A407D}" type="pres">
      <dgm:prSet presAssocID="{FD6D3896-2D12-4A2D-8214-FD55F66CF517}" presName="bottomArc3" presStyleLbl="parChTrans1D1" presStyleIdx="5" presStyleCnt="14"/>
      <dgm:spPr/>
    </dgm:pt>
    <dgm:pt modelId="{C7FC4E7D-B2A8-45F3-89EE-8D26A818258A}" type="pres">
      <dgm:prSet presAssocID="{FD6D3896-2D12-4A2D-8214-FD55F66CF517}" presName="topConnNode3" presStyleLbl="asst1" presStyleIdx="0" presStyleCnt="0"/>
      <dgm:spPr/>
    </dgm:pt>
    <dgm:pt modelId="{3D9EBCFF-5A87-4C42-BE02-E36E54A32F9C}" type="pres">
      <dgm:prSet presAssocID="{FD6D3896-2D12-4A2D-8214-FD55F66CF517}" presName="hierChild6" presStyleCnt="0"/>
      <dgm:spPr/>
    </dgm:pt>
    <dgm:pt modelId="{C621D960-A8B2-42D0-9302-261071EFB57E}" type="pres">
      <dgm:prSet presAssocID="{FD6D3896-2D12-4A2D-8214-FD55F66CF517}" presName="hierChild7" presStyleCnt="0"/>
      <dgm:spPr/>
    </dgm:pt>
    <dgm:pt modelId="{F6557FE2-6E98-4E86-A1CC-E55016B10151}" type="pres">
      <dgm:prSet presAssocID="{C2E10E9C-0738-4A3A-B428-8C2CED7D7D79}" presName="Name101" presStyleLbl="parChTrans1D3" presStyleIdx="1" presStyleCnt="4"/>
      <dgm:spPr/>
    </dgm:pt>
    <dgm:pt modelId="{37054104-D85E-4DD2-8916-C66ACE380FE2}" type="pres">
      <dgm:prSet presAssocID="{959C942D-BBCB-4D62-8868-D4CF77B827AE}" presName="hierRoot3" presStyleCnt="0">
        <dgm:presLayoutVars>
          <dgm:hierBranch val="init"/>
        </dgm:presLayoutVars>
      </dgm:prSet>
      <dgm:spPr/>
    </dgm:pt>
    <dgm:pt modelId="{FC84C567-20D4-4DB8-B6E0-832C73A0567B}" type="pres">
      <dgm:prSet presAssocID="{959C942D-BBCB-4D62-8868-D4CF77B827AE}" presName="rootComposite3" presStyleCnt="0"/>
      <dgm:spPr/>
    </dgm:pt>
    <dgm:pt modelId="{25FA0019-9839-4A2B-9E5E-5FB25DEC7B79}" type="pres">
      <dgm:prSet presAssocID="{959C942D-BBCB-4D62-8868-D4CF77B827AE}" presName="rootText3" presStyleLbl="alignAcc1" presStyleIdx="0" presStyleCnt="0">
        <dgm:presLayoutVars>
          <dgm:chPref val="3"/>
        </dgm:presLayoutVars>
      </dgm:prSet>
      <dgm:spPr/>
    </dgm:pt>
    <dgm:pt modelId="{1BA5E087-E549-4E49-BAC9-6D2597DD5897}" type="pres">
      <dgm:prSet presAssocID="{959C942D-BBCB-4D62-8868-D4CF77B827AE}" presName="topArc3" presStyleLbl="parChTrans1D1" presStyleIdx="6" presStyleCnt="14"/>
      <dgm:spPr/>
    </dgm:pt>
    <dgm:pt modelId="{6F3B42EC-EE6B-4477-BB9B-EE75E999D1AE}" type="pres">
      <dgm:prSet presAssocID="{959C942D-BBCB-4D62-8868-D4CF77B827AE}" presName="bottomArc3" presStyleLbl="parChTrans1D1" presStyleIdx="7" presStyleCnt="14"/>
      <dgm:spPr/>
    </dgm:pt>
    <dgm:pt modelId="{DD9AB0DD-F7CF-46B2-993F-E4A91AF92F02}" type="pres">
      <dgm:prSet presAssocID="{959C942D-BBCB-4D62-8868-D4CF77B827AE}" presName="topConnNode3" presStyleLbl="asst1" presStyleIdx="0" presStyleCnt="0"/>
      <dgm:spPr/>
    </dgm:pt>
    <dgm:pt modelId="{894B7CD7-4B60-406F-8C7C-F821F46C6D08}" type="pres">
      <dgm:prSet presAssocID="{959C942D-BBCB-4D62-8868-D4CF77B827AE}" presName="hierChild6" presStyleCnt="0"/>
      <dgm:spPr/>
    </dgm:pt>
    <dgm:pt modelId="{06E2BFB7-CEC0-4701-A1FB-5B8B4F7EA105}" type="pres">
      <dgm:prSet presAssocID="{959C942D-BBCB-4D62-8868-D4CF77B827AE}" presName="hierChild7" presStyleCnt="0"/>
      <dgm:spPr/>
    </dgm:pt>
    <dgm:pt modelId="{BD775D69-61EF-449E-96A5-222458CD0EAB}" type="pres">
      <dgm:prSet presAssocID="{E949DD88-9055-47E9-918D-6795CF6083A1}" presName="Name101" presStyleLbl="parChTrans1D2" presStyleIdx="1" presStyleCnt="2"/>
      <dgm:spPr/>
    </dgm:pt>
    <dgm:pt modelId="{1013466F-0982-4FA1-A178-F8CC72F1AB12}" type="pres">
      <dgm:prSet presAssocID="{8B2F5D03-2E0A-442F-A90F-2DB7522F860E}" presName="hierRoot3" presStyleCnt="0">
        <dgm:presLayoutVars>
          <dgm:hierBranch val="init"/>
        </dgm:presLayoutVars>
      </dgm:prSet>
      <dgm:spPr/>
    </dgm:pt>
    <dgm:pt modelId="{136D0DC1-0982-4AC9-B4E8-3DF0CC7BF6C9}" type="pres">
      <dgm:prSet presAssocID="{8B2F5D03-2E0A-442F-A90F-2DB7522F860E}" presName="rootComposite3" presStyleCnt="0"/>
      <dgm:spPr/>
    </dgm:pt>
    <dgm:pt modelId="{BCD670FB-C3E7-436F-9E6C-06E1616E56BF}" type="pres">
      <dgm:prSet presAssocID="{8B2F5D03-2E0A-442F-A90F-2DB7522F860E}" presName="rootText3" presStyleLbl="alignAcc1" presStyleIdx="0" presStyleCnt="0" custLinFactNeighborX="45845">
        <dgm:presLayoutVars>
          <dgm:chPref val="3"/>
        </dgm:presLayoutVars>
      </dgm:prSet>
      <dgm:spPr/>
    </dgm:pt>
    <dgm:pt modelId="{271452D6-3ABB-45FF-BC78-7448EB7BB506}" type="pres">
      <dgm:prSet presAssocID="{8B2F5D03-2E0A-442F-A90F-2DB7522F860E}" presName="topArc3" presStyleLbl="parChTrans1D1" presStyleIdx="8" presStyleCnt="14"/>
      <dgm:spPr/>
    </dgm:pt>
    <dgm:pt modelId="{54395A57-1FDF-475B-A4A5-89BC14598F30}" type="pres">
      <dgm:prSet presAssocID="{8B2F5D03-2E0A-442F-A90F-2DB7522F860E}" presName="bottomArc3" presStyleLbl="parChTrans1D1" presStyleIdx="9" presStyleCnt="14"/>
      <dgm:spPr/>
    </dgm:pt>
    <dgm:pt modelId="{C9392EA5-717A-4D54-8F21-14708719DED4}" type="pres">
      <dgm:prSet presAssocID="{8B2F5D03-2E0A-442F-A90F-2DB7522F860E}" presName="topConnNode3" presStyleLbl="asst1" presStyleIdx="0" presStyleCnt="0"/>
      <dgm:spPr/>
    </dgm:pt>
    <dgm:pt modelId="{B86899B7-2D9C-497B-ADFD-C0A89A5CEF6F}" type="pres">
      <dgm:prSet presAssocID="{8B2F5D03-2E0A-442F-A90F-2DB7522F860E}" presName="hierChild6" presStyleCnt="0"/>
      <dgm:spPr/>
    </dgm:pt>
    <dgm:pt modelId="{387AF00C-0850-4196-83D5-E08F10BC22A6}" type="pres">
      <dgm:prSet presAssocID="{3046EEBC-2CE7-46CC-8DC5-F5361029E001}" presName="Name28" presStyleLbl="parChTrans1D3" presStyleIdx="2" presStyleCnt="4"/>
      <dgm:spPr/>
    </dgm:pt>
    <dgm:pt modelId="{1947924E-88BA-49EE-A017-DADD968FD29F}" type="pres">
      <dgm:prSet presAssocID="{072EAB9B-B99D-4B47-A853-B375F7D2C6AC}" presName="hierRoot2" presStyleCnt="0">
        <dgm:presLayoutVars>
          <dgm:hierBranch val="init"/>
        </dgm:presLayoutVars>
      </dgm:prSet>
      <dgm:spPr/>
    </dgm:pt>
    <dgm:pt modelId="{D4A816A7-F5ED-47C3-BA80-9EC2A156464D}" type="pres">
      <dgm:prSet presAssocID="{072EAB9B-B99D-4B47-A853-B375F7D2C6AC}" presName="rootComposite2" presStyleCnt="0"/>
      <dgm:spPr/>
    </dgm:pt>
    <dgm:pt modelId="{ABB506DB-F03C-418A-81D7-4F8854066638}" type="pres">
      <dgm:prSet presAssocID="{072EAB9B-B99D-4B47-A853-B375F7D2C6AC}" presName="rootText2" presStyleLbl="alignAcc1" presStyleIdx="0" presStyleCnt="0" custLinFactNeighborX="-87356" custLinFactNeighborY="-6396">
        <dgm:presLayoutVars>
          <dgm:chPref val="3"/>
        </dgm:presLayoutVars>
      </dgm:prSet>
      <dgm:spPr/>
    </dgm:pt>
    <dgm:pt modelId="{FB9C0F37-1C3E-4A3E-81A4-CC74D83A8B30}" type="pres">
      <dgm:prSet presAssocID="{072EAB9B-B99D-4B47-A853-B375F7D2C6AC}" presName="topArc2" presStyleLbl="parChTrans1D1" presStyleIdx="10" presStyleCnt="14"/>
      <dgm:spPr/>
    </dgm:pt>
    <dgm:pt modelId="{1CFFD9F5-4575-4CB9-B379-DD43F15B44CC}" type="pres">
      <dgm:prSet presAssocID="{072EAB9B-B99D-4B47-A853-B375F7D2C6AC}" presName="bottomArc2" presStyleLbl="parChTrans1D1" presStyleIdx="11" presStyleCnt="14"/>
      <dgm:spPr/>
    </dgm:pt>
    <dgm:pt modelId="{78DC0FDB-EA61-4689-80C8-92537BBC172F}" type="pres">
      <dgm:prSet presAssocID="{072EAB9B-B99D-4B47-A853-B375F7D2C6AC}" presName="topConnNode2" presStyleLbl="node3" presStyleIdx="0" presStyleCnt="0"/>
      <dgm:spPr/>
    </dgm:pt>
    <dgm:pt modelId="{372D5EB4-5429-4A9C-9E02-49111390CB06}" type="pres">
      <dgm:prSet presAssocID="{072EAB9B-B99D-4B47-A853-B375F7D2C6AC}" presName="hierChild4" presStyleCnt="0"/>
      <dgm:spPr/>
    </dgm:pt>
    <dgm:pt modelId="{7C93DD72-06D7-43C7-806A-EE381DA628BE}" type="pres">
      <dgm:prSet presAssocID="{072EAB9B-B99D-4B47-A853-B375F7D2C6AC}" presName="hierChild5" presStyleCnt="0"/>
      <dgm:spPr/>
    </dgm:pt>
    <dgm:pt modelId="{3AA4203F-3432-4C4F-90D8-E59116FFC314}" type="pres">
      <dgm:prSet presAssocID="{A0D19998-6DB7-43E6-B312-6F5863145785}" presName="Name28" presStyleLbl="parChTrans1D3" presStyleIdx="3" presStyleCnt="4"/>
      <dgm:spPr/>
    </dgm:pt>
    <dgm:pt modelId="{CDA8BEF1-7822-4BC0-9E2E-6588BF3F1966}" type="pres">
      <dgm:prSet presAssocID="{83C46562-8EE6-463B-AACA-2DC5906DE5F5}" presName="hierRoot2" presStyleCnt="0">
        <dgm:presLayoutVars>
          <dgm:hierBranch val="init"/>
        </dgm:presLayoutVars>
      </dgm:prSet>
      <dgm:spPr/>
    </dgm:pt>
    <dgm:pt modelId="{BD0D85A7-3094-407B-B2CA-0C9A03B0DEA8}" type="pres">
      <dgm:prSet presAssocID="{83C46562-8EE6-463B-AACA-2DC5906DE5F5}" presName="rootComposite2" presStyleCnt="0"/>
      <dgm:spPr/>
    </dgm:pt>
    <dgm:pt modelId="{03FAD708-E89A-446D-BC30-A16E77EAE5F5}" type="pres">
      <dgm:prSet presAssocID="{83C46562-8EE6-463B-AACA-2DC5906DE5F5}" presName="rootText2" presStyleLbl="alignAcc1" presStyleIdx="0" presStyleCnt="0" custLinFactY="-100000" custLinFactNeighborX="53663" custLinFactNeighborY="-128271">
        <dgm:presLayoutVars>
          <dgm:chPref val="3"/>
        </dgm:presLayoutVars>
      </dgm:prSet>
      <dgm:spPr/>
    </dgm:pt>
    <dgm:pt modelId="{66D512EC-8CD1-4E5B-872A-02D65D43A2A3}" type="pres">
      <dgm:prSet presAssocID="{83C46562-8EE6-463B-AACA-2DC5906DE5F5}" presName="topArc2" presStyleLbl="parChTrans1D1" presStyleIdx="12" presStyleCnt="14"/>
      <dgm:spPr/>
    </dgm:pt>
    <dgm:pt modelId="{F75A7192-803C-4711-8009-A530710DF99B}" type="pres">
      <dgm:prSet presAssocID="{83C46562-8EE6-463B-AACA-2DC5906DE5F5}" presName="bottomArc2" presStyleLbl="parChTrans1D1" presStyleIdx="13" presStyleCnt="14"/>
      <dgm:spPr/>
    </dgm:pt>
    <dgm:pt modelId="{2E5D2B15-146C-40BF-8584-A91FBA2247A7}" type="pres">
      <dgm:prSet presAssocID="{83C46562-8EE6-463B-AACA-2DC5906DE5F5}" presName="topConnNode2" presStyleLbl="node3" presStyleIdx="0" presStyleCnt="0"/>
      <dgm:spPr/>
    </dgm:pt>
    <dgm:pt modelId="{B6A82C94-ED48-47FD-A246-7EA38554166F}" type="pres">
      <dgm:prSet presAssocID="{83C46562-8EE6-463B-AACA-2DC5906DE5F5}" presName="hierChild4" presStyleCnt="0"/>
      <dgm:spPr/>
    </dgm:pt>
    <dgm:pt modelId="{3E909442-2FE0-4786-82E3-3F2E7938589B}" type="pres">
      <dgm:prSet presAssocID="{83C46562-8EE6-463B-AACA-2DC5906DE5F5}" presName="hierChild5" presStyleCnt="0"/>
      <dgm:spPr/>
    </dgm:pt>
    <dgm:pt modelId="{939BD219-9142-4BB8-8E9C-F66679B8889E}" type="pres">
      <dgm:prSet presAssocID="{8B2F5D03-2E0A-442F-A90F-2DB7522F860E}" presName="hierChild7" presStyleCnt="0"/>
      <dgm:spPr/>
    </dgm:pt>
  </dgm:ptLst>
  <dgm:cxnLst>
    <dgm:cxn modelId="{C260C217-CE4A-4D99-87F4-AD3B511BD702}" srcId="{A8B9AC98-92B7-427B-9E60-D55BD3B352E2}" destId="{959C942D-BBCB-4D62-8868-D4CF77B827AE}" srcOrd="1" destOrd="0" parTransId="{C2E10E9C-0738-4A3A-B428-8C2CED7D7D79}" sibTransId="{DF2C7D15-A4D9-429C-925F-9A14BF2F919C}"/>
    <dgm:cxn modelId="{06218E1D-100B-49D2-A8A3-C0878BB48729}" type="presOf" srcId="{A0D19998-6DB7-43E6-B312-6F5863145785}" destId="{3AA4203F-3432-4C4F-90D8-E59116FFC314}" srcOrd="0" destOrd="0" presId="urn:microsoft.com/office/officeart/2008/layout/HalfCircleOrganizationChart"/>
    <dgm:cxn modelId="{B1C49921-44F1-4946-84E6-4140F5E20C0B}" srcId="{8B2F5D03-2E0A-442F-A90F-2DB7522F860E}" destId="{072EAB9B-B99D-4B47-A853-B375F7D2C6AC}" srcOrd="0" destOrd="0" parTransId="{3046EEBC-2CE7-46CC-8DC5-F5361029E001}" sibTransId="{016091FF-66E4-4637-BB53-D8BE6779EE4C}"/>
    <dgm:cxn modelId="{E969AD22-43B8-4D3F-8711-EF3061F29172}" srcId="{8B2F5D03-2E0A-442F-A90F-2DB7522F860E}" destId="{83C46562-8EE6-463B-AACA-2DC5906DE5F5}" srcOrd="1" destOrd="0" parTransId="{A0D19998-6DB7-43E6-B312-6F5863145785}" sibTransId="{F5151098-AD45-4F10-84D2-49BE0C236C8C}"/>
    <dgm:cxn modelId="{EB0E713F-6FB8-4709-8546-FE91FEC5E285}" srcId="{8E086FB4-414C-4EF4-9594-73B9711A4949}" destId="{A8B9AC98-92B7-427B-9E60-D55BD3B352E2}" srcOrd="0" destOrd="0" parTransId="{9B300799-8BB2-4440-B28A-28C96D7EB58A}" sibTransId="{1C42E2F1-FC7A-4EE5-A565-01DBDAE7E4B8}"/>
    <dgm:cxn modelId="{FDF71A64-B9C8-483E-8A23-373A14642571}" type="presOf" srcId="{83C46562-8EE6-463B-AACA-2DC5906DE5F5}" destId="{03FAD708-E89A-446D-BC30-A16E77EAE5F5}" srcOrd="0" destOrd="0" presId="urn:microsoft.com/office/officeart/2008/layout/HalfCircleOrganizationChart"/>
    <dgm:cxn modelId="{EEBCFA45-05A7-40EC-85DA-AAB3BB8BB430}" type="presOf" srcId="{8E086FB4-414C-4EF4-9594-73B9711A4949}" destId="{A7C3B42B-00F1-4542-97D7-FD72B4C9A109}" srcOrd="0" destOrd="0" presId="urn:microsoft.com/office/officeart/2008/layout/HalfCircleOrganizationChart"/>
    <dgm:cxn modelId="{5D1B9A69-928D-4C7B-BB7F-A8B9E31A8FF9}" srcId="{8E086FB4-414C-4EF4-9594-73B9711A4949}" destId="{8B2F5D03-2E0A-442F-A90F-2DB7522F860E}" srcOrd="1" destOrd="0" parTransId="{E949DD88-9055-47E9-918D-6795CF6083A1}" sibTransId="{D541DFC1-0EBB-4A22-8168-279A0DBFD324}"/>
    <dgm:cxn modelId="{E5811878-AD26-49FD-98DA-42E4EF310A93}" type="presOf" srcId="{8B2F5D03-2E0A-442F-A90F-2DB7522F860E}" destId="{BCD670FB-C3E7-436F-9E6C-06E1616E56BF}" srcOrd="0" destOrd="0" presId="urn:microsoft.com/office/officeart/2008/layout/HalfCircleOrganizationChart"/>
    <dgm:cxn modelId="{BEB22479-CCA9-485A-A34D-9BE5A33E30EE}" type="presOf" srcId="{072EAB9B-B99D-4B47-A853-B375F7D2C6AC}" destId="{78DC0FDB-EA61-4689-80C8-92537BBC172F}" srcOrd="1" destOrd="0" presId="urn:microsoft.com/office/officeart/2008/layout/HalfCircleOrganizationChart"/>
    <dgm:cxn modelId="{1FE8A683-1C1D-435C-9FAA-EF442630981D}" type="presOf" srcId="{FD6D3896-2D12-4A2D-8214-FD55F66CF517}" destId="{C7FC4E7D-B2A8-45F3-89EE-8D26A818258A}" srcOrd="1" destOrd="0" presId="urn:microsoft.com/office/officeart/2008/layout/HalfCircleOrganizationChart"/>
    <dgm:cxn modelId="{74052684-2A2B-4750-8462-E86A2F774262}" type="presOf" srcId="{072EAB9B-B99D-4B47-A853-B375F7D2C6AC}" destId="{ABB506DB-F03C-418A-81D7-4F8854066638}" srcOrd="0" destOrd="0" presId="urn:microsoft.com/office/officeart/2008/layout/HalfCircleOrganizationChart"/>
    <dgm:cxn modelId="{26663B88-43F3-4B6F-AF7E-17956798D923}" type="presOf" srcId="{8E086FB4-414C-4EF4-9594-73B9711A4949}" destId="{188AED8B-220F-493D-A9AB-E01A8D09F66E}" srcOrd="1" destOrd="0" presId="urn:microsoft.com/office/officeart/2008/layout/HalfCircleOrganizationChart"/>
    <dgm:cxn modelId="{B32BEB89-155A-441A-9847-957D4C227C63}" type="presOf" srcId="{3046EEBC-2CE7-46CC-8DC5-F5361029E001}" destId="{387AF00C-0850-4196-83D5-E08F10BC22A6}" srcOrd="0" destOrd="0" presId="urn:microsoft.com/office/officeart/2008/layout/HalfCircleOrganizationChart"/>
    <dgm:cxn modelId="{72FD8E8E-19D4-4FEC-AA07-D5A1EBE2F972}" type="presOf" srcId="{959C942D-BBCB-4D62-8868-D4CF77B827AE}" destId="{DD9AB0DD-F7CF-46B2-993F-E4A91AF92F02}" srcOrd="1" destOrd="0" presId="urn:microsoft.com/office/officeart/2008/layout/HalfCircleOrganizationChart"/>
    <dgm:cxn modelId="{0690548F-2BCD-4490-AFD7-752040AF2F12}" type="presOf" srcId="{E949DD88-9055-47E9-918D-6795CF6083A1}" destId="{BD775D69-61EF-449E-96A5-222458CD0EAB}" srcOrd="0" destOrd="0" presId="urn:microsoft.com/office/officeart/2008/layout/HalfCircleOrganizationChart"/>
    <dgm:cxn modelId="{4D71579A-3DD2-4769-87F9-1483090A0B43}" type="presOf" srcId="{FD6D3896-2D12-4A2D-8214-FD55F66CF517}" destId="{3A3B59E2-97F3-4519-96DD-1DC4E879859D}" srcOrd="0" destOrd="0" presId="urn:microsoft.com/office/officeart/2008/layout/HalfCircleOrganizationChart"/>
    <dgm:cxn modelId="{CCF4579D-C25C-48D1-8038-04871C659EFB}" type="presOf" srcId="{C2E10E9C-0738-4A3A-B428-8C2CED7D7D79}" destId="{F6557FE2-6E98-4E86-A1CC-E55016B10151}" srcOrd="0" destOrd="0" presId="urn:microsoft.com/office/officeart/2008/layout/HalfCircleOrganizationChart"/>
    <dgm:cxn modelId="{775E5BB2-8003-4AF0-AC6E-3DB553AF98F0}" type="presOf" srcId="{83C46562-8EE6-463B-AACA-2DC5906DE5F5}" destId="{2E5D2B15-146C-40BF-8584-A91FBA2247A7}" srcOrd="1" destOrd="0" presId="urn:microsoft.com/office/officeart/2008/layout/HalfCircleOrganizationChart"/>
    <dgm:cxn modelId="{336B2CBF-0F64-47A5-B693-D8C6D82CB0D4}" type="presOf" srcId="{8B2F5D03-2E0A-442F-A90F-2DB7522F860E}" destId="{C9392EA5-717A-4D54-8F21-14708719DED4}" srcOrd="1" destOrd="0" presId="urn:microsoft.com/office/officeart/2008/layout/HalfCircleOrganizationChart"/>
    <dgm:cxn modelId="{B9A67FC2-DBFC-41B7-A1CF-000DC4E56631}" type="presOf" srcId="{959C942D-BBCB-4D62-8868-D4CF77B827AE}" destId="{25FA0019-9839-4A2B-9E5E-5FB25DEC7B79}" srcOrd="0" destOrd="0" presId="urn:microsoft.com/office/officeart/2008/layout/HalfCircleOrganizationChart"/>
    <dgm:cxn modelId="{4499D7C7-632E-4FDE-980E-6C41DB5321B4}" type="presOf" srcId="{9B300799-8BB2-4440-B28A-28C96D7EB58A}" destId="{19432E9F-FA76-4E74-B865-CEBFDF61213D}" srcOrd="0" destOrd="0" presId="urn:microsoft.com/office/officeart/2008/layout/HalfCircleOrganizationChart"/>
    <dgm:cxn modelId="{163230CE-F2EA-4813-B430-9DCC051A4E26}" type="presOf" srcId="{A8B9AC98-92B7-427B-9E60-D55BD3B352E2}" destId="{72832804-A69E-4DF4-837B-72D3AC6A21D9}" srcOrd="1" destOrd="0" presId="urn:microsoft.com/office/officeart/2008/layout/HalfCircleOrganizationChart"/>
    <dgm:cxn modelId="{6F8A9EE0-5DBB-4497-8F95-6A128CFC56CF}" srcId="{4E6B60F2-35EE-4FB7-B661-D68DA2F109E8}" destId="{8E086FB4-414C-4EF4-9594-73B9711A4949}" srcOrd="0" destOrd="0" parTransId="{D6148882-AD35-49F3-8956-C2DC1503D3BD}" sibTransId="{D69EDBC9-FD3F-4BA6-9E32-DCFE0E697AD8}"/>
    <dgm:cxn modelId="{E14EE4E8-49E4-4A9D-997F-6B64B7E8301E}" type="presOf" srcId="{4E6B60F2-35EE-4FB7-B661-D68DA2F109E8}" destId="{529F6910-7187-4EE8-AA3F-46077769E2BE}" srcOrd="0" destOrd="0" presId="urn:microsoft.com/office/officeart/2008/layout/HalfCircleOrganizationChart"/>
    <dgm:cxn modelId="{3A4D07E9-FDDB-4585-90E4-90260E101724}" srcId="{A8B9AC98-92B7-427B-9E60-D55BD3B352E2}" destId="{FD6D3896-2D12-4A2D-8214-FD55F66CF517}" srcOrd="0" destOrd="0" parTransId="{8795E4FA-043B-4339-93CB-1FCF982603C6}" sibTransId="{AEF79C61-803B-436A-AC13-8E85385750B3}"/>
    <dgm:cxn modelId="{949C8DEC-31F2-4727-80FD-38E36C8A91AF}" type="presOf" srcId="{A8B9AC98-92B7-427B-9E60-D55BD3B352E2}" destId="{2D5C15E3-F60B-4ED0-858F-8992EDB4B499}" srcOrd="0" destOrd="0" presId="urn:microsoft.com/office/officeart/2008/layout/HalfCircleOrganizationChart"/>
    <dgm:cxn modelId="{54AFCDF8-1977-4E43-9856-879526D46DBF}" type="presOf" srcId="{8795E4FA-043B-4339-93CB-1FCF982603C6}" destId="{2B7FA462-7BA1-401F-B6F8-5E3654A713DD}" srcOrd="0" destOrd="0" presId="urn:microsoft.com/office/officeart/2008/layout/HalfCircleOrganizationChart"/>
    <dgm:cxn modelId="{5C7AB16B-A586-4BBC-A6D7-ABC660EBFA57}" type="presParOf" srcId="{529F6910-7187-4EE8-AA3F-46077769E2BE}" destId="{C0ADA709-53AB-4B59-8C76-1CF0CB67BBE9}" srcOrd="0" destOrd="0" presId="urn:microsoft.com/office/officeart/2008/layout/HalfCircleOrganizationChart"/>
    <dgm:cxn modelId="{B9EDF058-4FEB-418C-9B88-4549B7991636}" type="presParOf" srcId="{C0ADA709-53AB-4B59-8C76-1CF0CB67BBE9}" destId="{C7AA1EC4-E612-4A02-8A98-DAC4025730F6}" srcOrd="0" destOrd="0" presId="urn:microsoft.com/office/officeart/2008/layout/HalfCircleOrganizationChart"/>
    <dgm:cxn modelId="{5DFF9444-7FB6-4B00-BD19-F2C79AD9BF39}" type="presParOf" srcId="{C7AA1EC4-E612-4A02-8A98-DAC4025730F6}" destId="{A7C3B42B-00F1-4542-97D7-FD72B4C9A109}" srcOrd="0" destOrd="0" presId="urn:microsoft.com/office/officeart/2008/layout/HalfCircleOrganizationChart"/>
    <dgm:cxn modelId="{81C40195-CEA7-4024-B38E-AF7EFE736105}" type="presParOf" srcId="{C7AA1EC4-E612-4A02-8A98-DAC4025730F6}" destId="{21B52868-070D-4587-A635-7F4D3EB65B6A}" srcOrd="1" destOrd="0" presId="urn:microsoft.com/office/officeart/2008/layout/HalfCircleOrganizationChart"/>
    <dgm:cxn modelId="{C3E0E55A-72BB-4F2B-ABAF-44987A1FFD54}" type="presParOf" srcId="{C7AA1EC4-E612-4A02-8A98-DAC4025730F6}" destId="{039D917D-1CB6-4826-92EA-27A91169A7DA}" srcOrd="2" destOrd="0" presId="urn:microsoft.com/office/officeart/2008/layout/HalfCircleOrganizationChart"/>
    <dgm:cxn modelId="{460A2F8D-CA45-42E0-9A93-FAA48E2C3851}" type="presParOf" srcId="{C7AA1EC4-E612-4A02-8A98-DAC4025730F6}" destId="{188AED8B-220F-493D-A9AB-E01A8D09F66E}" srcOrd="3" destOrd="0" presId="urn:microsoft.com/office/officeart/2008/layout/HalfCircleOrganizationChart"/>
    <dgm:cxn modelId="{7F1E225A-7397-48BE-85C8-EC6F2CA51FE3}" type="presParOf" srcId="{C0ADA709-53AB-4B59-8C76-1CF0CB67BBE9}" destId="{5B3B9F5F-9BD2-4E37-B45F-308F642DD199}" srcOrd="1" destOrd="0" presId="urn:microsoft.com/office/officeart/2008/layout/HalfCircleOrganizationChart"/>
    <dgm:cxn modelId="{519E03D2-1D9C-415F-BB27-2DEE8CD1494F}" type="presParOf" srcId="{C0ADA709-53AB-4B59-8C76-1CF0CB67BBE9}" destId="{2DF70DFF-05D6-422D-A039-AFF8FA69E6CF}" srcOrd="2" destOrd="0" presId="urn:microsoft.com/office/officeart/2008/layout/HalfCircleOrganizationChart"/>
    <dgm:cxn modelId="{5EF0E703-CABA-4345-8A2D-A2E33230E41A}" type="presParOf" srcId="{2DF70DFF-05D6-422D-A039-AFF8FA69E6CF}" destId="{19432E9F-FA76-4E74-B865-CEBFDF61213D}" srcOrd="0" destOrd="0" presId="urn:microsoft.com/office/officeart/2008/layout/HalfCircleOrganizationChart"/>
    <dgm:cxn modelId="{8DCE60C9-20BA-48EB-8B9D-8A76AD82EE84}" type="presParOf" srcId="{2DF70DFF-05D6-422D-A039-AFF8FA69E6CF}" destId="{6FA75257-9B25-4BB5-9150-4231CC724FC9}" srcOrd="1" destOrd="0" presId="urn:microsoft.com/office/officeart/2008/layout/HalfCircleOrganizationChart"/>
    <dgm:cxn modelId="{55B0B81A-4D96-4C88-9534-C26461E70598}" type="presParOf" srcId="{6FA75257-9B25-4BB5-9150-4231CC724FC9}" destId="{52D81EE1-5AAC-4634-ADAF-92FA70FF284A}" srcOrd="0" destOrd="0" presId="urn:microsoft.com/office/officeart/2008/layout/HalfCircleOrganizationChart"/>
    <dgm:cxn modelId="{D1A2225E-6F99-433C-A59E-2BDA0A4DA725}" type="presParOf" srcId="{52D81EE1-5AAC-4634-ADAF-92FA70FF284A}" destId="{2D5C15E3-F60B-4ED0-858F-8992EDB4B499}" srcOrd="0" destOrd="0" presId="urn:microsoft.com/office/officeart/2008/layout/HalfCircleOrganizationChart"/>
    <dgm:cxn modelId="{8F4412FC-A14C-4A99-AF3D-B1E328D04F13}" type="presParOf" srcId="{52D81EE1-5AAC-4634-ADAF-92FA70FF284A}" destId="{59DFE42E-454E-431A-9AD5-1F1C6923044D}" srcOrd="1" destOrd="0" presId="urn:microsoft.com/office/officeart/2008/layout/HalfCircleOrganizationChart"/>
    <dgm:cxn modelId="{6378A95F-0EAE-465D-B4FF-46F1AFCA40E7}" type="presParOf" srcId="{52D81EE1-5AAC-4634-ADAF-92FA70FF284A}" destId="{E76E84AC-224A-40D6-9FC6-1F9F9CA849E4}" srcOrd="2" destOrd="0" presId="urn:microsoft.com/office/officeart/2008/layout/HalfCircleOrganizationChart"/>
    <dgm:cxn modelId="{3AA95169-E681-46FB-9CE3-1AAF1ACFF5E9}" type="presParOf" srcId="{52D81EE1-5AAC-4634-ADAF-92FA70FF284A}" destId="{72832804-A69E-4DF4-837B-72D3AC6A21D9}" srcOrd="3" destOrd="0" presId="urn:microsoft.com/office/officeart/2008/layout/HalfCircleOrganizationChart"/>
    <dgm:cxn modelId="{CB9C33CE-7057-4549-B2D0-6127A0AD5328}" type="presParOf" srcId="{6FA75257-9B25-4BB5-9150-4231CC724FC9}" destId="{8125C489-5500-4812-9493-D23D0FDCA04B}" srcOrd="1" destOrd="0" presId="urn:microsoft.com/office/officeart/2008/layout/HalfCircleOrganizationChart"/>
    <dgm:cxn modelId="{044F3491-211B-43D4-B3E6-E661CD7475A6}" type="presParOf" srcId="{6FA75257-9B25-4BB5-9150-4231CC724FC9}" destId="{96A34F69-0137-42CA-A493-714849D5E4A0}" srcOrd="2" destOrd="0" presId="urn:microsoft.com/office/officeart/2008/layout/HalfCircleOrganizationChart"/>
    <dgm:cxn modelId="{855EF640-B7BE-4403-A129-89434CB458BA}" type="presParOf" srcId="{96A34F69-0137-42CA-A493-714849D5E4A0}" destId="{2B7FA462-7BA1-401F-B6F8-5E3654A713DD}" srcOrd="0" destOrd="0" presId="urn:microsoft.com/office/officeart/2008/layout/HalfCircleOrganizationChart"/>
    <dgm:cxn modelId="{49993DAD-918C-4076-ACF7-D97A80BC552A}" type="presParOf" srcId="{96A34F69-0137-42CA-A493-714849D5E4A0}" destId="{F37330AB-51C4-436B-A175-357558C37601}" srcOrd="1" destOrd="0" presId="urn:microsoft.com/office/officeart/2008/layout/HalfCircleOrganizationChart"/>
    <dgm:cxn modelId="{6C55541D-0C09-4B46-8656-13546EC0BC5D}" type="presParOf" srcId="{F37330AB-51C4-436B-A175-357558C37601}" destId="{0EE5F8CC-75B8-4741-B4D5-BE2E90C8BF7F}" srcOrd="0" destOrd="0" presId="urn:microsoft.com/office/officeart/2008/layout/HalfCircleOrganizationChart"/>
    <dgm:cxn modelId="{843EF27A-927A-4C67-976F-C09583B12B35}" type="presParOf" srcId="{0EE5F8CC-75B8-4741-B4D5-BE2E90C8BF7F}" destId="{3A3B59E2-97F3-4519-96DD-1DC4E879859D}" srcOrd="0" destOrd="0" presId="urn:microsoft.com/office/officeart/2008/layout/HalfCircleOrganizationChart"/>
    <dgm:cxn modelId="{33DB285D-7E9E-4E57-8E81-6BDBE26CF5E2}" type="presParOf" srcId="{0EE5F8CC-75B8-4741-B4D5-BE2E90C8BF7F}" destId="{D476B5AE-03D5-4894-9C06-B20C0561E883}" srcOrd="1" destOrd="0" presId="urn:microsoft.com/office/officeart/2008/layout/HalfCircleOrganizationChart"/>
    <dgm:cxn modelId="{76F25F51-A87D-4752-A0C1-81423EFC3A3C}" type="presParOf" srcId="{0EE5F8CC-75B8-4741-B4D5-BE2E90C8BF7F}" destId="{5F67BEB2-223D-4AB2-AA04-F6CBC32A407D}" srcOrd="2" destOrd="0" presId="urn:microsoft.com/office/officeart/2008/layout/HalfCircleOrganizationChart"/>
    <dgm:cxn modelId="{F7E2AD40-4B14-4C87-90FE-29A769D52876}" type="presParOf" srcId="{0EE5F8CC-75B8-4741-B4D5-BE2E90C8BF7F}" destId="{C7FC4E7D-B2A8-45F3-89EE-8D26A818258A}" srcOrd="3" destOrd="0" presId="urn:microsoft.com/office/officeart/2008/layout/HalfCircleOrganizationChart"/>
    <dgm:cxn modelId="{AACC6D04-FF50-4C7E-89A4-4C0770335EBE}" type="presParOf" srcId="{F37330AB-51C4-436B-A175-357558C37601}" destId="{3D9EBCFF-5A87-4C42-BE02-E36E54A32F9C}" srcOrd="1" destOrd="0" presId="urn:microsoft.com/office/officeart/2008/layout/HalfCircleOrganizationChart"/>
    <dgm:cxn modelId="{C926AD39-9BDC-46E7-A3A2-E07EBC4137F3}" type="presParOf" srcId="{F37330AB-51C4-436B-A175-357558C37601}" destId="{C621D960-A8B2-42D0-9302-261071EFB57E}" srcOrd="2" destOrd="0" presId="urn:microsoft.com/office/officeart/2008/layout/HalfCircleOrganizationChart"/>
    <dgm:cxn modelId="{ECCF85D9-E986-44C5-B6AE-281508B8B70F}" type="presParOf" srcId="{96A34F69-0137-42CA-A493-714849D5E4A0}" destId="{F6557FE2-6E98-4E86-A1CC-E55016B10151}" srcOrd="2" destOrd="0" presId="urn:microsoft.com/office/officeart/2008/layout/HalfCircleOrganizationChart"/>
    <dgm:cxn modelId="{CDE5169E-E2D5-475C-9E7F-E26C07E8925A}" type="presParOf" srcId="{96A34F69-0137-42CA-A493-714849D5E4A0}" destId="{37054104-D85E-4DD2-8916-C66ACE380FE2}" srcOrd="3" destOrd="0" presId="urn:microsoft.com/office/officeart/2008/layout/HalfCircleOrganizationChart"/>
    <dgm:cxn modelId="{998C417D-59CA-4FBD-9BE6-08B5D200CFC8}" type="presParOf" srcId="{37054104-D85E-4DD2-8916-C66ACE380FE2}" destId="{FC84C567-20D4-4DB8-B6E0-832C73A0567B}" srcOrd="0" destOrd="0" presId="urn:microsoft.com/office/officeart/2008/layout/HalfCircleOrganizationChart"/>
    <dgm:cxn modelId="{5F13C6FF-F647-4BED-B060-6C9C957F6799}" type="presParOf" srcId="{FC84C567-20D4-4DB8-B6E0-832C73A0567B}" destId="{25FA0019-9839-4A2B-9E5E-5FB25DEC7B79}" srcOrd="0" destOrd="0" presId="urn:microsoft.com/office/officeart/2008/layout/HalfCircleOrganizationChart"/>
    <dgm:cxn modelId="{5837E9B4-4203-4426-80C0-119524A9859B}" type="presParOf" srcId="{FC84C567-20D4-4DB8-B6E0-832C73A0567B}" destId="{1BA5E087-E549-4E49-BAC9-6D2597DD5897}" srcOrd="1" destOrd="0" presId="urn:microsoft.com/office/officeart/2008/layout/HalfCircleOrganizationChart"/>
    <dgm:cxn modelId="{00B23850-4459-4A4C-9DC2-FF2ED92A0751}" type="presParOf" srcId="{FC84C567-20D4-4DB8-B6E0-832C73A0567B}" destId="{6F3B42EC-EE6B-4477-BB9B-EE75E999D1AE}" srcOrd="2" destOrd="0" presId="urn:microsoft.com/office/officeart/2008/layout/HalfCircleOrganizationChart"/>
    <dgm:cxn modelId="{A5E2499E-352A-40FE-95E7-AC99623E9714}" type="presParOf" srcId="{FC84C567-20D4-4DB8-B6E0-832C73A0567B}" destId="{DD9AB0DD-F7CF-46B2-993F-E4A91AF92F02}" srcOrd="3" destOrd="0" presId="urn:microsoft.com/office/officeart/2008/layout/HalfCircleOrganizationChart"/>
    <dgm:cxn modelId="{E036E8D9-3C1E-47CC-B8BD-A2076328EDE5}" type="presParOf" srcId="{37054104-D85E-4DD2-8916-C66ACE380FE2}" destId="{894B7CD7-4B60-406F-8C7C-F821F46C6D08}" srcOrd="1" destOrd="0" presId="urn:microsoft.com/office/officeart/2008/layout/HalfCircleOrganizationChart"/>
    <dgm:cxn modelId="{2A99513C-5804-40F3-8641-59224B89387C}" type="presParOf" srcId="{37054104-D85E-4DD2-8916-C66ACE380FE2}" destId="{06E2BFB7-CEC0-4701-A1FB-5B8B4F7EA105}" srcOrd="2" destOrd="0" presId="urn:microsoft.com/office/officeart/2008/layout/HalfCircleOrganizationChart"/>
    <dgm:cxn modelId="{9FCE941B-8B17-40D4-85B8-C486F0479FD9}" type="presParOf" srcId="{2DF70DFF-05D6-422D-A039-AFF8FA69E6CF}" destId="{BD775D69-61EF-449E-96A5-222458CD0EAB}" srcOrd="2" destOrd="0" presId="urn:microsoft.com/office/officeart/2008/layout/HalfCircleOrganizationChart"/>
    <dgm:cxn modelId="{0D1F32E5-B64F-4CB7-B1A3-0EBBB966B56A}" type="presParOf" srcId="{2DF70DFF-05D6-422D-A039-AFF8FA69E6CF}" destId="{1013466F-0982-4FA1-A178-F8CC72F1AB12}" srcOrd="3" destOrd="0" presId="urn:microsoft.com/office/officeart/2008/layout/HalfCircleOrganizationChart"/>
    <dgm:cxn modelId="{568A0215-1CEC-4B72-8766-6B38DA64438A}" type="presParOf" srcId="{1013466F-0982-4FA1-A178-F8CC72F1AB12}" destId="{136D0DC1-0982-4AC9-B4E8-3DF0CC7BF6C9}" srcOrd="0" destOrd="0" presId="urn:microsoft.com/office/officeart/2008/layout/HalfCircleOrganizationChart"/>
    <dgm:cxn modelId="{6BD252D9-2229-4E70-9BBD-16CD8702B9A3}" type="presParOf" srcId="{136D0DC1-0982-4AC9-B4E8-3DF0CC7BF6C9}" destId="{BCD670FB-C3E7-436F-9E6C-06E1616E56BF}" srcOrd="0" destOrd="0" presId="urn:microsoft.com/office/officeart/2008/layout/HalfCircleOrganizationChart"/>
    <dgm:cxn modelId="{589281F6-65CC-494B-96AD-2EBF49CA5541}" type="presParOf" srcId="{136D0DC1-0982-4AC9-B4E8-3DF0CC7BF6C9}" destId="{271452D6-3ABB-45FF-BC78-7448EB7BB506}" srcOrd="1" destOrd="0" presId="urn:microsoft.com/office/officeart/2008/layout/HalfCircleOrganizationChart"/>
    <dgm:cxn modelId="{6E0659EB-83C4-4B28-8892-132C444D94E7}" type="presParOf" srcId="{136D0DC1-0982-4AC9-B4E8-3DF0CC7BF6C9}" destId="{54395A57-1FDF-475B-A4A5-89BC14598F30}" srcOrd="2" destOrd="0" presId="urn:microsoft.com/office/officeart/2008/layout/HalfCircleOrganizationChart"/>
    <dgm:cxn modelId="{01C0B322-5374-41BA-94DB-674CC28CFA61}" type="presParOf" srcId="{136D0DC1-0982-4AC9-B4E8-3DF0CC7BF6C9}" destId="{C9392EA5-717A-4D54-8F21-14708719DED4}" srcOrd="3" destOrd="0" presId="urn:microsoft.com/office/officeart/2008/layout/HalfCircleOrganizationChart"/>
    <dgm:cxn modelId="{70A00411-FA10-493E-8D9A-703A797B6645}" type="presParOf" srcId="{1013466F-0982-4FA1-A178-F8CC72F1AB12}" destId="{B86899B7-2D9C-497B-ADFD-C0A89A5CEF6F}" srcOrd="1" destOrd="0" presId="urn:microsoft.com/office/officeart/2008/layout/HalfCircleOrganizationChart"/>
    <dgm:cxn modelId="{617E9538-5C35-41A0-B28E-00DD1558DA2B}" type="presParOf" srcId="{B86899B7-2D9C-497B-ADFD-C0A89A5CEF6F}" destId="{387AF00C-0850-4196-83D5-E08F10BC22A6}" srcOrd="0" destOrd="0" presId="urn:microsoft.com/office/officeart/2008/layout/HalfCircleOrganizationChart"/>
    <dgm:cxn modelId="{877FDB6B-ABA5-4644-9F28-B476E553D74E}" type="presParOf" srcId="{B86899B7-2D9C-497B-ADFD-C0A89A5CEF6F}" destId="{1947924E-88BA-49EE-A017-DADD968FD29F}" srcOrd="1" destOrd="0" presId="urn:microsoft.com/office/officeart/2008/layout/HalfCircleOrganizationChart"/>
    <dgm:cxn modelId="{E135EB67-D1E4-4965-840C-8496CFF0CE60}" type="presParOf" srcId="{1947924E-88BA-49EE-A017-DADD968FD29F}" destId="{D4A816A7-F5ED-47C3-BA80-9EC2A156464D}" srcOrd="0" destOrd="0" presId="urn:microsoft.com/office/officeart/2008/layout/HalfCircleOrganizationChart"/>
    <dgm:cxn modelId="{83C49142-F3CB-4BB1-884A-002045967C92}" type="presParOf" srcId="{D4A816A7-F5ED-47C3-BA80-9EC2A156464D}" destId="{ABB506DB-F03C-418A-81D7-4F8854066638}" srcOrd="0" destOrd="0" presId="urn:microsoft.com/office/officeart/2008/layout/HalfCircleOrganizationChart"/>
    <dgm:cxn modelId="{A4B7DAA4-903D-4E20-87D9-2CE438E3BDA0}" type="presParOf" srcId="{D4A816A7-F5ED-47C3-BA80-9EC2A156464D}" destId="{FB9C0F37-1C3E-4A3E-81A4-CC74D83A8B30}" srcOrd="1" destOrd="0" presId="urn:microsoft.com/office/officeart/2008/layout/HalfCircleOrganizationChart"/>
    <dgm:cxn modelId="{1EE8F551-CF7B-4CD5-9A1A-C512F507478B}" type="presParOf" srcId="{D4A816A7-F5ED-47C3-BA80-9EC2A156464D}" destId="{1CFFD9F5-4575-4CB9-B379-DD43F15B44CC}" srcOrd="2" destOrd="0" presId="urn:microsoft.com/office/officeart/2008/layout/HalfCircleOrganizationChart"/>
    <dgm:cxn modelId="{AA7E58E0-1276-48C7-AAFC-A9E2BFC004C9}" type="presParOf" srcId="{D4A816A7-F5ED-47C3-BA80-9EC2A156464D}" destId="{78DC0FDB-EA61-4689-80C8-92537BBC172F}" srcOrd="3" destOrd="0" presId="urn:microsoft.com/office/officeart/2008/layout/HalfCircleOrganizationChart"/>
    <dgm:cxn modelId="{A1233655-95B0-4D8D-8B47-CA0C48EDB519}" type="presParOf" srcId="{1947924E-88BA-49EE-A017-DADD968FD29F}" destId="{372D5EB4-5429-4A9C-9E02-49111390CB06}" srcOrd="1" destOrd="0" presId="urn:microsoft.com/office/officeart/2008/layout/HalfCircleOrganizationChart"/>
    <dgm:cxn modelId="{691FD0BD-5CD7-430B-87B2-E36E825AE4DC}" type="presParOf" srcId="{1947924E-88BA-49EE-A017-DADD968FD29F}" destId="{7C93DD72-06D7-43C7-806A-EE381DA628BE}" srcOrd="2" destOrd="0" presId="urn:microsoft.com/office/officeart/2008/layout/HalfCircleOrganizationChart"/>
    <dgm:cxn modelId="{2683F33A-919B-481F-8271-8D93775CCAF3}" type="presParOf" srcId="{B86899B7-2D9C-497B-ADFD-C0A89A5CEF6F}" destId="{3AA4203F-3432-4C4F-90D8-E59116FFC314}" srcOrd="2" destOrd="0" presId="urn:microsoft.com/office/officeart/2008/layout/HalfCircleOrganizationChart"/>
    <dgm:cxn modelId="{82995CB4-4248-4E6D-B7AE-36249224CA25}" type="presParOf" srcId="{B86899B7-2D9C-497B-ADFD-C0A89A5CEF6F}" destId="{CDA8BEF1-7822-4BC0-9E2E-6588BF3F1966}" srcOrd="3" destOrd="0" presId="urn:microsoft.com/office/officeart/2008/layout/HalfCircleOrganizationChart"/>
    <dgm:cxn modelId="{5131398E-8441-43BD-9B7C-F47870F32BD5}" type="presParOf" srcId="{CDA8BEF1-7822-4BC0-9E2E-6588BF3F1966}" destId="{BD0D85A7-3094-407B-B2CA-0C9A03B0DEA8}" srcOrd="0" destOrd="0" presId="urn:microsoft.com/office/officeart/2008/layout/HalfCircleOrganizationChart"/>
    <dgm:cxn modelId="{A2EFEA54-10B5-484F-A116-E50865F51134}" type="presParOf" srcId="{BD0D85A7-3094-407B-B2CA-0C9A03B0DEA8}" destId="{03FAD708-E89A-446D-BC30-A16E77EAE5F5}" srcOrd="0" destOrd="0" presId="urn:microsoft.com/office/officeart/2008/layout/HalfCircleOrganizationChart"/>
    <dgm:cxn modelId="{0A5029E7-3CE9-4CCB-B42C-DE1474A7FCA1}" type="presParOf" srcId="{BD0D85A7-3094-407B-B2CA-0C9A03B0DEA8}" destId="{66D512EC-8CD1-4E5B-872A-02D65D43A2A3}" srcOrd="1" destOrd="0" presId="urn:microsoft.com/office/officeart/2008/layout/HalfCircleOrganizationChart"/>
    <dgm:cxn modelId="{23DD8E75-4448-48ED-8314-2A70C2BC3246}" type="presParOf" srcId="{BD0D85A7-3094-407B-B2CA-0C9A03B0DEA8}" destId="{F75A7192-803C-4711-8009-A530710DF99B}" srcOrd="2" destOrd="0" presId="urn:microsoft.com/office/officeart/2008/layout/HalfCircleOrganizationChart"/>
    <dgm:cxn modelId="{C31EE9EC-9408-4C36-9A55-82315AC3EF68}" type="presParOf" srcId="{BD0D85A7-3094-407B-B2CA-0C9A03B0DEA8}" destId="{2E5D2B15-146C-40BF-8584-A91FBA2247A7}" srcOrd="3" destOrd="0" presId="urn:microsoft.com/office/officeart/2008/layout/HalfCircleOrganizationChart"/>
    <dgm:cxn modelId="{A917A109-4DD5-4AA1-B770-C11EC3E8D0AD}" type="presParOf" srcId="{CDA8BEF1-7822-4BC0-9E2E-6588BF3F1966}" destId="{B6A82C94-ED48-47FD-A246-7EA38554166F}" srcOrd="1" destOrd="0" presId="urn:microsoft.com/office/officeart/2008/layout/HalfCircleOrganizationChart"/>
    <dgm:cxn modelId="{5ADDD59E-A1A8-4EA3-8401-F81BCF1ABE6D}" type="presParOf" srcId="{CDA8BEF1-7822-4BC0-9E2E-6588BF3F1966}" destId="{3E909442-2FE0-4786-82E3-3F2E7938589B}" srcOrd="2" destOrd="0" presId="urn:microsoft.com/office/officeart/2008/layout/HalfCircleOrganizationChart"/>
    <dgm:cxn modelId="{3E8A55A5-A9B5-40B1-B1C0-11A0EBA48700}" type="presParOf" srcId="{1013466F-0982-4FA1-A178-F8CC72F1AB12}" destId="{939BD219-9142-4BB8-8E9C-F66679B8889E}"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59320-2045-485B-81FB-DB01E7AAE5A7}">
      <dsp:nvSpPr>
        <dsp:cNvPr id="0" name=""/>
        <dsp:cNvSpPr/>
      </dsp:nvSpPr>
      <dsp:spPr>
        <a:xfrm>
          <a:off x="1881"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A</a:t>
          </a:r>
        </a:p>
      </dsp:txBody>
      <dsp:txXfrm>
        <a:off x="1881" y="0"/>
        <a:ext cx="1846142" cy="1206256"/>
      </dsp:txXfrm>
    </dsp:sp>
    <dsp:sp modelId="{7E9C5DF7-2A24-42FD-89EE-91DF14CC6980}">
      <dsp:nvSpPr>
        <dsp:cNvPr id="0" name=""/>
        <dsp:cNvSpPr/>
      </dsp:nvSpPr>
      <dsp:spPr>
        <a:xfrm>
          <a:off x="186495" y="2147607"/>
          <a:ext cx="1476914" cy="730854"/>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Atomicity</a:t>
          </a:r>
        </a:p>
      </dsp:txBody>
      <dsp:txXfrm>
        <a:off x="207901" y="2169013"/>
        <a:ext cx="1434102" cy="688042"/>
      </dsp:txXfrm>
    </dsp:sp>
    <dsp:sp modelId="{27D409B7-342E-4E05-B259-88A176410277}">
      <dsp:nvSpPr>
        <dsp:cNvPr id="0" name=""/>
        <dsp:cNvSpPr/>
      </dsp:nvSpPr>
      <dsp:spPr>
        <a:xfrm>
          <a:off x="1986484"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C</a:t>
          </a:r>
        </a:p>
      </dsp:txBody>
      <dsp:txXfrm>
        <a:off x="1986484" y="0"/>
        <a:ext cx="1846142" cy="1206256"/>
      </dsp:txXfrm>
    </dsp:sp>
    <dsp:sp modelId="{22D26C44-D5D7-452E-9343-4E40BE451ABD}">
      <dsp:nvSpPr>
        <dsp:cNvPr id="0" name=""/>
        <dsp:cNvSpPr/>
      </dsp:nvSpPr>
      <dsp:spPr>
        <a:xfrm>
          <a:off x="2171098" y="2147607"/>
          <a:ext cx="1476914" cy="730854"/>
        </a:xfrm>
        <a:prstGeom prst="roundRect">
          <a:avLst>
            <a:gd name="adj" fmla="val 10000"/>
          </a:avLst>
        </a:prstGeom>
        <a:solidFill>
          <a:schemeClr val="accent4">
            <a:hueOff val="-3989216"/>
            <a:satOff val="12835"/>
            <a:lumOff val="23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Consistency</a:t>
          </a:r>
        </a:p>
      </dsp:txBody>
      <dsp:txXfrm>
        <a:off x="2192504" y="2169013"/>
        <a:ext cx="1434102" cy="688042"/>
      </dsp:txXfrm>
    </dsp:sp>
    <dsp:sp modelId="{149D49EB-A560-4D31-AA11-D4B90791E766}">
      <dsp:nvSpPr>
        <dsp:cNvPr id="0" name=""/>
        <dsp:cNvSpPr/>
      </dsp:nvSpPr>
      <dsp:spPr>
        <a:xfrm>
          <a:off x="3971087"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I</a:t>
          </a:r>
        </a:p>
      </dsp:txBody>
      <dsp:txXfrm>
        <a:off x="3971087" y="0"/>
        <a:ext cx="1846142" cy="1206256"/>
      </dsp:txXfrm>
    </dsp:sp>
    <dsp:sp modelId="{5307A87E-D253-461A-BE94-BCF639BE1306}">
      <dsp:nvSpPr>
        <dsp:cNvPr id="0" name=""/>
        <dsp:cNvSpPr/>
      </dsp:nvSpPr>
      <dsp:spPr>
        <a:xfrm>
          <a:off x="4155702" y="2147607"/>
          <a:ext cx="1476914" cy="730854"/>
        </a:xfrm>
        <a:prstGeom prst="roundRect">
          <a:avLst>
            <a:gd name="adj" fmla="val 10000"/>
          </a:avLst>
        </a:prstGeom>
        <a:solidFill>
          <a:schemeClr val="accent4">
            <a:hueOff val="-7978432"/>
            <a:satOff val="25669"/>
            <a:lumOff val="47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Isolation</a:t>
          </a:r>
        </a:p>
      </dsp:txBody>
      <dsp:txXfrm>
        <a:off x="4177108" y="2169013"/>
        <a:ext cx="1434102" cy="688042"/>
      </dsp:txXfrm>
    </dsp:sp>
    <dsp:sp modelId="{0207FCB4-F5AF-4929-9615-EED0A64AC89F}">
      <dsp:nvSpPr>
        <dsp:cNvPr id="0" name=""/>
        <dsp:cNvSpPr/>
      </dsp:nvSpPr>
      <dsp:spPr>
        <a:xfrm>
          <a:off x="5957572"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D</a:t>
          </a:r>
        </a:p>
      </dsp:txBody>
      <dsp:txXfrm>
        <a:off x="5957572" y="0"/>
        <a:ext cx="1846142" cy="1206256"/>
      </dsp:txXfrm>
    </dsp:sp>
    <dsp:sp modelId="{086E83AF-A714-4C26-9AA7-61860A96B355}">
      <dsp:nvSpPr>
        <dsp:cNvPr id="0" name=""/>
        <dsp:cNvSpPr/>
      </dsp:nvSpPr>
      <dsp:spPr>
        <a:xfrm>
          <a:off x="6140305" y="2147607"/>
          <a:ext cx="1476914" cy="730854"/>
        </a:xfrm>
        <a:prstGeom prst="roundRect">
          <a:avLst>
            <a:gd name="adj" fmla="val 10000"/>
          </a:avLst>
        </a:prstGeom>
        <a:solidFill>
          <a:schemeClr val="accent4">
            <a:hueOff val="-11967647"/>
            <a:satOff val="38504"/>
            <a:lumOff val="706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Durability</a:t>
          </a:r>
        </a:p>
      </dsp:txBody>
      <dsp:txXfrm>
        <a:off x="6161711" y="2169013"/>
        <a:ext cx="1434102" cy="688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4203F-3432-4C4F-90D8-E59116FFC314}">
      <dsp:nvSpPr>
        <dsp:cNvPr id="0" name=""/>
        <dsp:cNvSpPr/>
      </dsp:nvSpPr>
      <dsp:spPr>
        <a:xfrm>
          <a:off x="4364620" y="1413916"/>
          <a:ext cx="422446" cy="326324"/>
        </a:xfrm>
        <a:custGeom>
          <a:avLst/>
          <a:gdLst/>
          <a:ahLst/>
          <a:cxnLst/>
          <a:rect l="0" t="0" r="0" b="0"/>
          <a:pathLst>
            <a:path>
              <a:moveTo>
                <a:pt x="0" y="0"/>
              </a:moveTo>
              <a:lnTo>
                <a:pt x="0" y="326324"/>
              </a:lnTo>
              <a:lnTo>
                <a:pt x="422446"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7AF00C-0850-4196-83D5-E08F10BC22A6}">
      <dsp:nvSpPr>
        <dsp:cNvPr id="0" name=""/>
        <dsp:cNvSpPr/>
      </dsp:nvSpPr>
      <dsp:spPr>
        <a:xfrm>
          <a:off x="3790250" y="1413916"/>
          <a:ext cx="574369" cy="326324"/>
        </a:xfrm>
        <a:custGeom>
          <a:avLst/>
          <a:gdLst/>
          <a:ahLst/>
          <a:cxnLst/>
          <a:rect l="0" t="0" r="0" b="0"/>
          <a:pathLst>
            <a:path>
              <a:moveTo>
                <a:pt x="574369" y="0"/>
              </a:moveTo>
              <a:lnTo>
                <a:pt x="574369" y="326324"/>
              </a:lnTo>
              <a:lnTo>
                <a:pt x="0"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775D69-61EF-449E-96A5-222458CD0EAB}">
      <dsp:nvSpPr>
        <dsp:cNvPr id="0" name=""/>
        <dsp:cNvSpPr/>
      </dsp:nvSpPr>
      <dsp:spPr>
        <a:xfrm>
          <a:off x="3123154" y="585066"/>
          <a:ext cx="1019660" cy="350218"/>
        </a:xfrm>
        <a:custGeom>
          <a:avLst/>
          <a:gdLst/>
          <a:ahLst/>
          <a:cxnLst/>
          <a:rect l="0" t="0" r="0" b="0"/>
          <a:pathLst>
            <a:path>
              <a:moveTo>
                <a:pt x="0" y="0"/>
              </a:moveTo>
              <a:lnTo>
                <a:pt x="0" y="350218"/>
              </a:lnTo>
              <a:lnTo>
                <a:pt x="101966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557FE2-6E98-4E86-A1CC-E55016B10151}">
      <dsp:nvSpPr>
        <dsp:cNvPr id="0" name=""/>
        <dsp:cNvSpPr/>
      </dsp:nvSpPr>
      <dsp:spPr>
        <a:xfrm>
          <a:off x="1710607" y="1413916"/>
          <a:ext cx="484468" cy="350218"/>
        </a:xfrm>
        <a:custGeom>
          <a:avLst/>
          <a:gdLst/>
          <a:ahLst/>
          <a:cxnLst/>
          <a:rect l="0" t="0" r="0" b="0"/>
          <a:pathLst>
            <a:path>
              <a:moveTo>
                <a:pt x="0" y="0"/>
              </a:moveTo>
              <a:lnTo>
                <a:pt x="0" y="350218"/>
              </a:lnTo>
              <a:lnTo>
                <a:pt x="484468"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FA462-7BA1-401F-B6F8-5E3654A713DD}">
      <dsp:nvSpPr>
        <dsp:cNvPr id="0" name=""/>
        <dsp:cNvSpPr/>
      </dsp:nvSpPr>
      <dsp:spPr>
        <a:xfrm>
          <a:off x="1226139" y="1413916"/>
          <a:ext cx="484468" cy="350218"/>
        </a:xfrm>
        <a:custGeom>
          <a:avLst/>
          <a:gdLst/>
          <a:ahLst/>
          <a:cxnLst/>
          <a:rect l="0" t="0" r="0" b="0"/>
          <a:pathLst>
            <a:path>
              <a:moveTo>
                <a:pt x="484468" y="0"/>
              </a:moveTo>
              <a:lnTo>
                <a:pt x="484468" y="350218"/>
              </a:lnTo>
              <a:lnTo>
                <a:pt x="0"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32E9F-FA76-4E74-B865-CEBFDF61213D}">
      <dsp:nvSpPr>
        <dsp:cNvPr id="0" name=""/>
        <dsp:cNvSpPr/>
      </dsp:nvSpPr>
      <dsp:spPr>
        <a:xfrm>
          <a:off x="1932412" y="585066"/>
          <a:ext cx="1190742" cy="350218"/>
        </a:xfrm>
        <a:custGeom>
          <a:avLst/>
          <a:gdLst/>
          <a:ahLst/>
          <a:cxnLst/>
          <a:rect l="0" t="0" r="0" b="0"/>
          <a:pathLst>
            <a:path>
              <a:moveTo>
                <a:pt x="1190742" y="0"/>
              </a:moveTo>
              <a:lnTo>
                <a:pt x="1190742" y="350218"/>
              </a:lnTo>
              <a:lnTo>
                <a:pt x="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52868-070D-4587-A635-7F4D3EB65B6A}">
      <dsp:nvSpPr>
        <dsp:cNvPr id="0" name=""/>
        <dsp:cNvSpPr/>
      </dsp:nvSpPr>
      <dsp:spPr>
        <a:xfrm>
          <a:off x="2831306" y="136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9D917D-1CB6-4826-92EA-27A91169A7DA}">
      <dsp:nvSpPr>
        <dsp:cNvPr id="0" name=""/>
        <dsp:cNvSpPr/>
      </dsp:nvSpPr>
      <dsp:spPr>
        <a:xfrm>
          <a:off x="2831306" y="136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C3B42B-00F1-4542-97D7-FD72B4C9A109}">
      <dsp:nvSpPr>
        <dsp:cNvPr id="0" name=""/>
        <dsp:cNvSpPr/>
      </dsp:nvSpPr>
      <dsp:spPr>
        <a:xfrm>
          <a:off x="2539457" y="1064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Partition</a:t>
          </a:r>
        </a:p>
      </dsp:txBody>
      <dsp:txXfrm>
        <a:off x="2539457" y="106434"/>
        <a:ext cx="1167394" cy="373566"/>
      </dsp:txXfrm>
    </dsp:sp>
    <dsp:sp modelId="{59DFE42E-454E-431A-9AD5-1F1C6923044D}">
      <dsp:nvSpPr>
        <dsp:cNvPr id="0" name=""/>
        <dsp:cNvSpPr/>
      </dsp:nvSpPr>
      <dsp:spPr>
        <a:xfrm>
          <a:off x="1418759"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E84AC-224A-40D6-9FC6-1F9F9CA849E4}">
      <dsp:nvSpPr>
        <dsp:cNvPr id="0" name=""/>
        <dsp:cNvSpPr/>
      </dsp:nvSpPr>
      <dsp:spPr>
        <a:xfrm>
          <a:off x="1418759"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C15E3-F60B-4ED0-858F-8992EDB4B499}">
      <dsp:nvSpPr>
        <dsp:cNvPr id="0" name=""/>
        <dsp:cNvSpPr/>
      </dsp:nvSpPr>
      <dsp:spPr>
        <a:xfrm>
          <a:off x="1126910"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Yes</a:t>
          </a:r>
        </a:p>
      </dsp:txBody>
      <dsp:txXfrm>
        <a:off x="1126910" y="935284"/>
        <a:ext cx="1167394" cy="373566"/>
      </dsp:txXfrm>
    </dsp:sp>
    <dsp:sp modelId="{D476B5AE-03D5-4894-9C06-B20C0561E883}">
      <dsp:nvSpPr>
        <dsp:cNvPr id="0" name=""/>
        <dsp:cNvSpPr/>
      </dsp:nvSpPr>
      <dsp:spPr>
        <a:xfrm>
          <a:off x="712485"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7BEB2-223D-4AB2-AA04-F6CBC32A407D}">
      <dsp:nvSpPr>
        <dsp:cNvPr id="0" name=""/>
        <dsp:cNvSpPr/>
      </dsp:nvSpPr>
      <dsp:spPr>
        <a:xfrm>
          <a:off x="712485"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B59E2-97F3-4519-96DD-1DC4E879859D}">
      <dsp:nvSpPr>
        <dsp:cNvPr id="0" name=""/>
        <dsp:cNvSpPr/>
      </dsp:nvSpPr>
      <dsp:spPr>
        <a:xfrm>
          <a:off x="420637"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Availability</a:t>
          </a:r>
        </a:p>
      </dsp:txBody>
      <dsp:txXfrm>
        <a:off x="420637" y="1764134"/>
        <a:ext cx="1167394" cy="373566"/>
      </dsp:txXfrm>
    </dsp:sp>
    <dsp:sp modelId="{1BA5E087-E549-4E49-BAC9-6D2597DD5897}">
      <dsp:nvSpPr>
        <dsp:cNvPr id="0" name=""/>
        <dsp:cNvSpPr/>
      </dsp:nvSpPr>
      <dsp:spPr>
        <a:xfrm>
          <a:off x="2125032"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3B42EC-EE6B-4477-BB9B-EE75E999D1AE}">
      <dsp:nvSpPr>
        <dsp:cNvPr id="0" name=""/>
        <dsp:cNvSpPr/>
      </dsp:nvSpPr>
      <dsp:spPr>
        <a:xfrm>
          <a:off x="2125032"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A0019-9839-4A2B-9E5E-5FB25DEC7B79}">
      <dsp:nvSpPr>
        <dsp:cNvPr id="0" name=""/>
        <dsp:cNvSpPr/>
      </dsp:nvSpPr>
      <dsp:spPr>
        <a:xfrm>
          <a:off x="1833184"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Consistency</a:t>
          </a:r>
        </a:p>
      </dsp:txBody>
      <dsp:txXfrm>
        <a:off x="1833184" y="1764134"/>
        <a:ext cx="1167394" cy="373566"/>
      </dsp:txXfrm>
    </dsp:sp>
    <dsp:sp modelId="{271452D6-3ABB-45FF-BC78-7448EB7BB506}">
      <dsp:nvSpPr>
        <dsp:cNvPr id="0" name=""/>
        <dsp:cNvSpPr/>
      </dsp:nvSpPr>
      <dsp:spPr>
        <a:xfrm>
          <a:off x="4072771"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395A57-1FDF-475B-A4A5-89BC14598F30}">
      <dsp:nvSpPr>
        <dsp:cNvPr id="0" name=""/>
        <dsp:cNvSpPr/>
      </dsp:nvSpPr>
      <dsp:spPr>
        <a:xfrm>
          <a:off x="4072771"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670FB-C3E7-436F-9E6C-06E1616E56BF}">
      <dsp:nvSpPr>
        <dsp:cNvPr id="0" name=""/>
        <dsp:cNvSpPr/>
      </dsp:nvSpPr>
      <dsp:spPr>
        <a:xfrm>
          <a:off x="3780923"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No</a:t>
          </a:r>
        </a:p>
      </dsp:txBody>
      <dsp:txXfrm>
        <a:off x="3780923" y="935284"/>
        <a:ext cx="1167394" cy="373566"/>
      </dsp:txXfrm>
    </dsp:sp>
    <dsp:sp modelId="{FB9C0F37-1C3E-4A3E-81A4-CC74D83A8B30}">
      <dsp:nvSpPr>
        <dsp:cNvPr id="0" name=""/>
        <dsp:cNvSpPr/>
      </dsp:nvSpPr>
      <dsp:spPr>
        <a:xfrm>
          <a:off x="3276597"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FFD9F5-4575-4CB9-B379-DD43F15B44CC}">
      <dsp:nvSpPr>
        <dsp:cNvPr id="0" name=""/>
        <dsp:cNvSpPr/>
      </dsp:nvSpPr>
      <dsp:spPr>
        <a:xfrm>
          <a:off x="3276597"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B506DB-F03C-418A-81D7-4F8854066638}">
      <dsp:nvSpPr>
        <dsp:cNvPr id="0" name=""/>
        <dsp:cNvSpPr/>
      </dsp:nvSpPr>
      <dsp:spPr>
        <a:xfrm>
          <a:off x="2984748"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Latency</a:t>
          </a:r>
        </a:p>
      </dsp:txBody>
      <dsp:txXfrm>
        <a:off x="2984748" y="1740241"/>
        <a:ext cx="1167394" cy="373566"/>
      </dsp:txXfrm>
    </dsp:sp>
    <dsp:sp modelId="{66D512EC-8CD1-4E5B-872A-02D65D43A2A3}">
      <dsp:nvSpPr>
        <dsp:cNvPr id="0" name=""/>
        <dsp:cNvSpPr/>
      </dsp:nvSpPr>
      <dsp:spPr>
        <a:xfrm>
          <a:off x="4717023"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A7192-803C-4711-8009-A530710DF99B}">
      <dsp:nvSpPr>
        <dsp:cNvPr id="0" name=""/>
        <dsp:cNvSpPr/>
      </dsp:nvSpPr>
      <dsp:spPr>
        <a:xfrm>
          <a:off x="4717023"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AD708-E89A-446D-BC30-A16E77EAE5F5}">
      <dsp:nvSpPr>
        <dsp:cNvPr id="0" name=""/>
        <dsp:cNvSpPr/>
      </dsp:nvSpPr>
      <dsp:spPr>
        <a:xfrm>
          <a:off x="4425174"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Consistency</a:t>
          </a:r>
        </a:p>
      </dsp:txBody>
      <dsp:txXfrm>
        <a:off x="4425174" y="1740241"/>
        <a:ext cx="1167394" cy="37356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3/8/2019 9:11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3/8/2019 9:11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5610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For a distributed database, consistency means the uniformity of data between replicas separated by hundreds or thousands of miles. This has nothing to do with a transaction.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Ok, with that definition let’s dive in.</a:t>
            </a: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7781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first thing I want to explore with you is CAP theorem.</a:t>
            </a:r>
          </a:p>
          <a:p>
            <a:endParaRPr lang="en-US" sz="882"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CAP theorem</a:t>
            </a:r>
            <a:r>
              <a:rPr lang="en-US" sz="900" kern="1200" dirty="0">
                <a:solidFill>
                  <a:schemeClr val="tx1"/>
                </a:solidFill>
                <a:effectLst/>
                <a:latin typeface="Segoe UI Light" pitchFamily="34" charset="0"/>
                <a:ea typeface="+mn-ea"/>
                <a:cs typeface="+mn-cs"/>
              </a:rPr>
              <a:t> states it is impossible for a distributed computer system to simultaneously provide more than two out of the following three guarantees:</a:t>
            </a:r>
          </a:p>
          <a:p>
            <a:pPr lvl="2"/>
            <a:r>
              <a:rPr lang="en-US" sz="900" b="1" kern="1200" dirty="0">
                <a:solidFill>
                  <a:schemeClr val="tx1"/>
                </a:solidFill>
                <a:effectLst/>
                <a:latin typeface="Segoe UI Light" pitchFamily="34" charset="0"/>
                <a:ea typeface="+mn-ea"/>
                <a:cs typeface="+mn-cs"/>
              </a:rPr>
              <a:t>Consistency</a:t>
            </a:r>
            <a:r>
              <a:rPr lang="en-US" sz="900" kern="1200" dirty="0">
                <a:solidFill>
                  <a:schemeClr val="tx1"/>
                </a:solidFill>
                <a:effectLst/>
                <a:latin typeface="Segoe UI Light" pitchFamily="34" charset="0"/>
                <a:ea typeface="+mn-ea"/>
                <a:cs typeface="+mn-cs"/>
              </a:rPr>
              <a:t>: Every read receives the most recent write or an error</a:t>
            </a:r>
          </a:p>
          <a:p>
            <a:pPr lvl="2"/>
            <a:r>
              <a:rPr lang="en-US" sz="900" b="1" kern="1200" dirty="0">
                <a:solidFill>
                  <a:schemeClr val="tx1"/>
                </a:solidFill>
                <a:effectLst/>
                <a:latin typeface="Segoe UI Light" pitchFamily="34" charset="0"/>
                <a:ea typeface="+mn-ea"/>
                <a:cs typeface="+mn-cs"/>
              </a:rPr>
              <a:t>Availability</a:t>
            </a:r>
            <a:r>
              <a:rPr lang="en-US" sz="900" kern="1200" dirty="0">
                <a:solidFill>
                  <a:schemeClr val="tx1"/>
                </a:solidFill>
                <a:effectLst/>
                <a:latin typeface="Segoe UI Light" pitchFamily="34" charset="0"/>
                <a:ea typeface="+mn-ea"/>
                <a:cs typeface="+mn-cs"/>
              </a:rPr>
              <a:t>: Every request receives a (non-error) response – without the guarantee that it contains the most recent write</a:t>
            </a:r>
          </a:p>
          <a:p>
            <a:pPr lvl="2"/>
            <a:r>
              <a:rPr lang="en-US" sz="900" b="1" kern="1200" dirty="0">
                <a:solidFill>
                  <a:schemeClr val="tx1"/>
                </a:solidFill>
                <a:effectLst/>
                <a:latin typeface="Segoe UI Light" pitchFamily="34" charset="0"/>
                <a:ea typeface="+mn-ea"/>
                <a:cs typeface="+mn-cs"/>
              </a:rPr>
              <a:t>Partition tolerance</a:t>
            </a:r>
            <a:r>
              <a:rPr lang="en-US" sz="900" kern="1200" dirty="0">
                <a:solidFill>
                  <a:schemeClr val="tx1"/>
                </a:solidFill>
                <a:effectLst/>
                <a:latin typeface="Segoe UI Light" pitchFamily="34" charset="0"/>
                <a:ea typeface="+mn-ea"/>
                <a:cs typeface="+mn-cs"/>
              </a:rPr>
              <a:t>: The system continues to operate despite an arbitrary number of messages being dropped (or delayed) by the network between nodes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&lt;click&gt;</a:t>
            </a:r>
          </a:p>
          <a:p>
            <a:r>
              <a:rPr lang="en-US" sz="900" kern="1200" dirty="0">
                <a:solidFill>
                  <a:schemeClr val="tx1"/>
                </a:solidFill>
                <a:effectLst/>
                <a:latin typeface="Segoe UI Light" pitchFamily="34" charset="0"/>
                <a:ea typeface="+mn-ea"/>
                <a:cs typeface="+mn-cs"/>
              </a:rPr>
              <a:t>Simply put: CAP says that if the network goes down between two replicas, you must choose between consistency or availability. </a:t>
            </a:r>
          </a:p>
          <a:p>
            <a:r>
              <a:rPr lang="en-US" sz="900" kern="1200" dirty="0">
                <a:solidFill>
                  <a:schemeClr val="tx1"/>
                </a:solidFill>
                <a:effectLst/>
                <a:latin typeface="Segoe UI Light" pitchFamily="34" charset="0"/>
                <a:ea typeface="+mn-ea"/>
                <a:cs typeface="+mn-cs"/>
              </a:rPr>
              <a:t>If I prioritize consistency and the network is cut, then I sacrifice availability because I cannot serve requests.</a:t>
            </a:r>
          </a:p>
          <a:p>
            <a:r>
              <a:rPr lang="en-US" sz="900" kern="1200" dirty="0">
                <a:solidFill>
                  <a:schemeClr val="tx1"/>
                </a:solidFill>
                <a:effectLst/>
                <a:latin typeface="Segoe UI Light" pitchFamily="34" charset="0"/>
                <a:ea typeface="+mn-ea"/>
                <a:cs typeface="+mn-cs"/>
              </a:rPr>
              <a:t>If I prioritize availability and the network is cut, then I sacrifice consistency because I cannot replicate changes.</a:t>
            </a:r>
          </a:p>
          <a:p>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Let’s explore what this looks like in practice.</a:t>
            </a:r>
          </a:p>
          <a:p>
            <a:r>
              <a:rPr lang="en-US" sz="900" kern="1200" dirty="0">
                <a:solidFill>
                  <a:schemeClr val="tx1"/>
                </a:solidFill>
                <a:effectLst/>
                <a:latin typeface="Segoe UI Light" pitchFamily="34" charset="0"/>
                <a:ea typeface="+mn-ea"/>
                <a:cs typeface="+mn-cs"/>
              </a:rPr>
              <a:t>&lt;click&gt;</a:t>
            </a:r>
          </a:p>
          <a:p>
            <a:r>
              <a:rPr lang="en-US" sz="900" kern="1200" dirty="0">
                <a:solidFill>
                  <a:schemeClr val="tx1"/>
                </a:solidFill>
                <a:effectLst/>
                <a:latin typeface="Segoe UI Light" pitchFamily="34" charset="0"/>
                <a:ea typeface="+mn-ea"/>
                <a:cs typeface="+mn-cs"/>
              </a:rPr>
              <a:t>In this example I have a database and a replica. </a:t>
            </a:r>
          </a:p>
          <a:p>
            <a:r>
              <a:rPr lang="en-US" sz="900" kern="1200" dirty="0">
                <a:solidFill>
                  <a:schemeClr val="tx1"/>
                </a:solidFill>
                <a:effectLst/>
                <a:latin typeface="Segoe UI Light" pitchFamily="34" charset="0"/>
                <a:ea typeface="+mn-ea"/>
                <a:cs typeface="+mn-cs"/>
              </a:rPr>
              <a:t>I am going to prioritize availability, meaning that no matter what, I always return requests.</a:t>
            </a:r>
          </a:p>
          <a:p>
            <a:r>
              <a:rPr lang="en-US" sz="900" kern="1200" dirty="0">
                <a:solidFill>
                  <a:schemeClr val="tx1"/>
                </a:solidFill>
                <a:effectLst/>
                <a:latin typeface="Segoe UI Light" pitchFamily="34" charset="0"/>
                <a:ea typeface="+mn-ea"/>
                <a:cs typeface="+mn-cs"/>
              </a:rPr>
              <a:t>&lt;click&gt;</a:t>
            </a:r>
          </a:p>
          <a:p>
            <a:r>
              <a:rPr lang="en-US" sz="900" kern="1200" dirty="0">
                <a:solidFill>
                  <a:schemeClr val="tx1"/>
                </a:solidFill>
                <a:effectLst/>
                <a:latin typeface="Segoe UI Light" pitchFamily="34" charset="0"/>
                <a:ea typeface="+mn-ea"/>
                <a:cs typeface="+mn-cs"/>
              </a:rPr>
              <a:t>So when the network is running fine, no problems.</a:t>
            </a:r>
          </a:p>
          <a:p>
            <a:r>
              <a:rPr lang="en-US" sz="900" kern="1200" dirty="0">
                <a:solidFill>
                  <a:schemeClr val="tx1"/>
                </a:solidFill>
                <a:effectLst/>
                <a:latin typeface="Segoe UI Light" pitchFamily="34" charset="0"/>
                <a:ea typeface="+mn-ea"/>
                <a:cs typeface="+mn-cs"/>
              </a:rPr>
              <a:t>&lt;click&gt;</a:t>
            </a:r>
          </a:p>
          <a:p>
            <a:r>
              <a:rPr lang="en-US" sz="900" kern="1200" dirty="0">
                <a:solidFill>
                  <a:schemeClr val="tx1"/>
                </a:solidFill>
                <a:effectLst/>
                <a:latin typeface="Segoe UI Light" pitchFamily="34" charset="0"/>
                <a:ea typeface="+mn-ea"/>
                <a:cs typeface="+mn-cs"/>
              </a:rPr>
              <a:t>&lt;Audience question&gt;</a:t>
            </a:r>
          </a:p>
          <a:p>
            <a:r>
              <a:rPr lang="en-US" sz="900" kern="1200" dirty="0">
                <a:solidFill>
                  <a:schemeClr val="tx1"/>
                </a:solidFill>
                <a:effectLst/>
                <a:latin typeface="Segoe UI Light" pitchFamily="34" charset="0"/>
                <a:ea typeface="+mn-ea"/>
                <a:cs typeface="+mn-cs"/>
              </a:rPr>
              <a:t>However, when the network is cut and I get a new insert. What result do users get? </a:t>
            </a:r>
          </a:p>
          <a:p>
            <a:r>
              <a:rPr lang="en-US" sz="900" kern="1200" dirty="0">
                <a:solidFill>
                  <a:schemeClr val="tx1"/>
                </a:solidFill>
                <a:effectLst/>
                <a:latin typeface="Segoe UI Light" pitchFamily="34" charset="0"/>
                <a:ea typeface="+mn-ea"/>
                <a:cs typeface="+mn-cs"/>
              </a:rPr>
              <a:t>Answer: Users are </a:t>
            </a:r>
            <a:r>
              <a:rPr lang="en-US" sz="900" b="1" kern="1200" dirty="0">
                <a:solidFill>
                  <a:schemeClr val="tx1"/>
                </a:solidFill>
                <a:effectLst/>
                <a:latin typeface="Segoe UI Light" pitchFamily="34" charset="0"/>
                <a:ea typeface="+mn-ea"/>
                <a:cs typeface="+mn-cs"/>
              </a:rPr>
              <a:t>not </a:t>
            </a:r>
            <a:r>
              <a:rPr lang="en-US" sz="900" kern="1200" dirty="0">
                <a:solidFill>
                  <a:schemeClr val="tx1"/>
                </a:solidFill>
                <a:effectLst/>
                <a:latin typeface="Segoe UI Light" pitchFamily="34" charset="0"/>
                <a:ea typeface="+mn-ea"/>
                <a:cs typeface="+mn-cs"/>
              </a:rPr>
              <a:t>going to get a </a:t>
            </a:r>
            <a:r>
              <a:rPr lang="en-US" sz="900" b="1" kern="1200" dirty="0">
                <a:solidFill>
                  <a:schemeClr val="tx1"/>
                </a:solidFill>
                <a:effectLst/>
                <a:latin typeface="Segoe UI Light" pitchFamily="34" charset="0"/>
                <a:ea typeface="+mn-ea"/>
                <a:cs typeface="+mn-cs"/>
              </a:rPr>
              <a:t>consistent</a:t>
            </a:r>
            <a:r>
              <a:rPr lang="en-US" sz="900" kern="1200" dirty="0">
                <a:solidFill>
                  <a:schemeClr val="tx1"/>
                </a:solidFill>
                <a:effectLst/>
                <a:latin typeface="Segoe UI Light" pitchFamily="34" charset="0"/>
                <a:ea typeface="+mn-ea"/>
                <a:cs typeface="+mn-cs"/>
              </a:rPr>
              <a:t> result.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25081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effectLst/>
                <a:latin typeface="Segoe UI Light" pitchFamily="34" charset="0"/>
                <a:ea typeface="+mn-ea"/>
                <a:cs typeface="+mn-cs"/>
              </a:rPr>
              <a:t>Ok, so what happens if you optimize for consistency.</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Same example. But in this scenario I am prioritizing consistency. </a:t>
            </a:r>
          </a:p>
          <a:p>
            <a:r>
              <a:rPr lang="en-US" sz="800" kern="1200" dirty="0">
                <a:solidFill>
                  <a:schemeClr val="tx1"/>
                </a:solidFill>
                <a:effectLst/>
                <a:latin typeface="Segoe UI Light" pitchFamily="34" charset="0"/>
                <a:ea typeface="+mn-ea"/>
                <a:cs typeface="+mn-cs"/>
              </a:rPr>
              <a:t>This means that any writes to this database must be replicated before returning as committed to the user.</a:t>
            </a:r>
          </a:p>
          <a:p>
            <a:r>
              <a:rPr lang="en-US" sz="800" kern="1200" dirty="0">
                <a:solidFill>
                  <a:schemeClr val="tx1"/>
                </a:solidFill>
                <a:effectLst/>
                <a:latin typeface="Segoe UI Light" pitchFamily="34" charset="0"/>
                <a:ea typeface="+mn-ea"/>
                <a:cs typeface="+mn-cs"/>
              </a:rPr>
              <a:t>&lt;click&gt;</a:t>
            </a:r>
          </a:p>
          <a:p>
            <a:r>
              <a:rPr lang="en-US" sz="800" kern="1200" dirty="0">
                <a:solidFill>
                  <a:schemeClr val="tx1"/>
                </a:solidFill>
                <a:effectLst/>
                <a:latin typeface="Segoe UI Light" pitchFamily="34" charset="0"/>
                <a:ea typeface="+mn-ea"/>
                <a:cs typeface="+mn-cs"/>
              </a:rPr>
              <a:t>All good when the network is working.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&lt;click&gt; [Audience question] But what happens then if the network is cut?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&lt;click&gt; You are essentially down because the system cannot not replicate to remain consistent.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So CAP Theorem does a good job describing the choice users must make when the network is cut. But it actually doesn’t provide a full picture for customers when designing distributed systems.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85972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5090">
              <a:buNone/>
            </a:pPr>
            <a:r>
              <a:rPr lang="en-US" sz="800" kern="1200" dirty="0">
                <a:solidFill>
                  <a:schemeClr val="tx1"/>
                </a:solidFill>
                <a:effectLst/>
                <a:latin typeface="Segoe UI Light" pitchFamily="34" charset="0"/>
                <a:ea typeface="+mn-ea"/>
                <a:cs typeface="+mn-cs"/>
              </a:rPr>
              <a:t>That picture was completed with the introduction of the PACELC theorem which reads…</a:t>
            </a:r>
          </a:p>
          <a:p>
            <a:pPr marL="0" lvl="0" indent="-115090">
              <a:buNone/>
            </a:pPr>
            <a:endParaRPr lang="en-US" sz="800" kern="1200" dirty="0">
              <a:solidFill>
                <a:schemeClr val="tx1"/>
              </a:solidFill>
              <a:effectLst/>
              <a:latin typeface="Segoe UI Light" pitchFamily="34" charset="0"/>
              <a:ea typeface="+mn-ea"/>
              <a:cs typeface="+mn-cs"/>
            </a:endParaRPr>
          </a:p>
          <a:p>
            <a:pPr marL="0" lvl="0" indent="-115090" algn="l">
              <a:buNone/>
            </a:pPr>
            <a:r>
              <a:rPr lang="en-US" sz="800" kern="1200" dirty="0">
                <a:solidFill>
                  <a:schemeClr val="tx1"/>
                </a:solidFill>
                <a:effectLst/>
                <a:latin typeface="Segoe UI Light" pitchFamily="34" charset="0"/>
                <a:ea typeface="+mn-ea"/>
                <a:cs typeface="+mn-cs"/>
              </a:rPr>
              <a:t>In the case of network </a:t>
            </a:r>
            <a:r>
              <a:rPr lang="en-US" sz="800" b="1" kern="1200" dirty="0">
                <a:solidFill>
                  <a:schemeClr val="tx1"/>
                </a:solidFill>
                <a:effectLst/>
                <a:latin typeface="Segoe UI Light" pitchFamily="34" charset="0"/>
                <a:ea typeface="+mn-ea"/>
                <a:cs typeface="+mn-cs"/>
              </a:rPr>
              <a:t>P</a:t>
            </a:r>
            <a:r>
              <a:rPr lang="en-US" sz="800" kern="1200" dirty="0">
                <a:solidFill>
                  <a:schemeClr val="tx1"/>
                </a:solidFill>
                <a:effectLst/>
                <a:latin typeface="Segoe UI Light" pitchFamily="34" charset="0"/>
                <a:ea typeface="+mn-ea"/>
                <a:cs typeface="+mn-cs"/>
              </a:rPr>
              <a:t>artitioning in a distributed computer system, one has to choose between </a:t>
            </a:r>
            <a:r>
              <a:rPr lang="en-US" sz="800" b="1" kern="1200" dirty="0">
                <a:solidFill>
                  <a:schemeClr val="tx1"/>
                </a:solidFill>
                <a:effectLst/>
                <a:latin typeface="Segoe UI Light" pitchFamily="34" charset="0"/>
                <a:ea typeface="+mn-ea"/>
                <a:cs typeface="+mn-cs"/>
              </a:rPr>
              <a:t>A</a:t>
            </a:r>
            <a:r>
              <a:rPr lang="en-US" sz="800" kern="1200" dirty="0">
                <a:solidFill>
                  <a:schemeClr val="tx1"/>
                </a:solidFill>
                <a:effectLst/>
                <a:latin typeface="Segoe UI Light" pitchFamily="34" charset="0"/>
                <a:ea typeface="+mn-ea"/>
                <a:cs typeface="+mn-cs"/>
              </a:rPr>
              <a:t>vailability and </a:t>
            </a:r>
            <a:r>
              <a:rPr lang="en-US" sz="800" b="1" kern="1200" dirty="0">
                <a:solidFill>
                  <a:schemeClr val="tx1"/>
                </a:solidFill>
                <a:effectLst/>
                <a:latin typeface="Segoe UI Light" pitchFamily="34" charset="0"/>
                <a:ea typeface="+mn-ea"/>
                <a:cs typeface="+mn-cs"/>
              </a:rPr>
              <a:t>C</a:t>
            </a:r>
            <a:r>
              <a:rPr lang="en-US" sz="800" kern="1200" dirty="0">
                <a:solidFill>
                  <a:schemeClr val="tx1"/>
                </a:solidFill>
                <a:effectLst/>
                <a:latin typeface="Segoe UI Light" pitchFamily="34" charset="0"/>
                <a:ea typeface="+mn-ea"/>
                <a:cs typeface="+mn-cs"/>
              </a:rPr>
              <a:t>onsistency, but </a:t>
            </a:r>
            <a:r>
              <a:rPr lang="en-US" sz="800" b="1" kern="1200" dirty="0">
                <a:solidFill>
                  <a:schemeClr val="tx1"/>
                </a:solidFill>
                <a:effectLst/>
                <a:latin typeface="Segoe UI Light" pitchFamily="34" charset="0"/>
                <a:ea typeface="+mn-ea"/>
                <a:cs typeface="+mn-cs"/>
              </a:rPr>
              <a:t>E</a:t>
            </a:r>
            <a:r>
              <a:rPr lang="en-US" sz="800" kern="1200" dirty="0">
                <a:solidFill>
                  <a:schemeClr val="tx1"/>
                </a:solidFill>
                <a:effectLst/>
                <a:latin typeface="Segoe UI Light" pitchFamily="34" charset="0"/>
                <a:ea typeface="+mn-ea"/>
                <a:cs typeface="+mn-cs"/>
              </a:rPr>
              <a:t>lse, even when the system is running normally in the absence of partitions, one has to choose between </a:t>
            </a:r>
            <a:r>
              <a:rPr lang="en-US" sz="800" b="1" kern="1200" dirty="0">
                <a:solidFill>
                  <a:schemeClr val="tx1"/>
                </a:solidFill>
                <a:effectLst/>
                <a:latin typeface="Segoe UI Light" pitchFamily="34" charset="0"/>
                <a:ea typeface="+mn-ea"/>
                <a:cs typeface="+mn-cs"/>
              </a:rPr>
              <a:t>L</a:t>
            </a:r>
            <a:r>
              <a:rPr lang="en-US" sz="800" kern="1200" dirty="0">
                <a:solidFill>
                  <a:schemeClr val="tx1"/>
                </a:solidFill>
                <a:effectLst/>
                <a:latin typeface="Segoe UI Light" pitchFamily="34" charset="0"/>
                <a:ea typeface="+mn-ea"/>
                <a:cs typeface="+mn-cs"/>
              </a:rPr>
              <a:t>atency and </a:t>
            </a:r>
            <a:r>
              <a:rPr lang="en-US" sz="800" b="1" kern="1200" dirty="0">
                <a:solidFill>
                  <a:schemeClr val="tx1"/>
                </a:solidFill>
                <a:effectLst/>
                <a:latin typeface="Segoe UI Light" pitchFamily="34" charset="0"/>
                <a:ea typeface="+mn-ea"/>
                <a:cs typeface="+mn-cs"/>
              </a:rPr>
              <a:t>C</a:t>
            </a:r>
            <a:r>
              <a:rPr lang="en-US" sz="800" kern="1200" dirty="0">
                <a:solidFill>
                  <a:schemeClr val="tx1"/>
                </a:solidFill>
                <a:effectLst/>
                <a:latin typeface="Segoe UI Light" pitchFamily="34" charset="0"/>
                <a:ea typeface="+mn-ea"/>
                <a:cs typeface="+mn-cs"/>
              </a:rPr>
              <a:t>onsistency.</a:t>
            </a:r>
          </a:p>
          <a:p>
            <a:pPr marL="0" lvl="0" indent="-115090">
              <a:buNone/>
            </a:pPr>
            <a:endParaRPr lang="en-US" sz="800" kern="1200" dirty="0">
              <a:solidFill>
                <a:schemeClr val="tx1"/>
              </a:solidFill>
              <a:effectLst/>
              <a:latin typeface="Segoe UI Light" pitchFamily="34" charset="0"/>
              <a:ea typeface="+mn-ea"/>
              <a:cs typeface="+mn-cs"/>
            </a:endParaRPr>
          </a:p>
          <a:p>
            <a:pPr marL="0" lvl="0" indent="-115090">
              <a:buNone/>
            </a:pPr>
            <a:r>
              <a:rPr lang="en-US" sz="800" kern="1200" dirty="0">
                <a:solidFill>
                  <a:schemeClr val="tx1"/>
                </a:solidFill>
                <a:effectLst/>
                <a:latin typeface="Segoe UI Light" pitchFamily="34" charset="0"/>
                <a:ea typeface="+mn-ea"/>
                <a:cs typeface="+mn-cs"/>
              </a:rPr>
              <a:t>&lt;click&gt;</a:t>
            </a:r>
          </a:p>
          <a:p>
            <a:pPr marL="0" lvl="0" indent="-115090">
              <a:buNone/>
            </a:pPr>
            <a:r>
              <a:rPr lang="en-US" sz="800" kern="1200" dirty="0">
                <a:solidFill>
                  <a:schemeClr val="tx1"/>
                </a:solidFill>
                <a:effectLst/>
                <a:latin typeface="Segoe UI Light" pitchFamily="34" charset="0"/>
                <a:ea typeface="+mn-ea"/>
                <a:cs typeface="+mn-cs"/>
              </a:rPr>
              <a:t>Simply put: If the network goes down you choose between Consistency and Availability. </a:t>
            </a:r>
          </a:p>
          <a:p>
            <a:pPr marL="0" lvl="0" indent="-115090">
              <a:buNone/>
            </a:pPr>
            <a:r>
              <a:rPr lang="en-US" sz="800" kern="1200" dirty="0">
                <a:solidFill>
                  <a:schemeClr val="tx1"/>
                </a:solidFill>
                <a:effectLst/>
                <a:latin typeface="Segoe UI Light" pitchFamily="34" charset="0"/>
                <a:ea typeface="+mn-ea"/>
                <a:cs typeface="+mn-cs"/>
              </a:rPr>
              <a:t>But even if the network is running you STILL have to choose between Latency and Consistency. You cannot have both.</a:t>
            </a:r>
          </a:p>
          <a:p>
            <a:pPr lvl="0"/>
            <a:r>
              <a:rPr lang="en-US" sz="800" kern="1200" dirty="0">
                <a:solidFill>
                  <a:schemeClr val="tx1"/>
                </a:solidFill>
                <a:effectLst/>
                <a:latin typeface="Segoe UI Light" pitchFamily="34" charset="0"/>
                <a:ea typeface="+mn-ea"/>
                <a:cs typeface="+mn-cs"/>
              </a:rPr>
              <a:t>So why is that?</a:t>
            </a:r>
          </a:p>
          <a:p>
            <a:pPr lvl="0"/>
            <a:r>
              <a:rPr lang="en-US" sz="800" kern="1200" dirty="0">
                <a:solidFill>
                  <a:schemeClr val="tx1"/>
                </a:solidFill>
                <a:effectLst/>
                <a:latin typeface="Segoe UI Light" pitchFamily="34" charset="0"/>
                <a:ea typeface="+mn-ea"/>
                <a:cs typeface="+mn-cs"/>
              </a:rPr>
              <a:t>&lt;click&gt;</a:t>
            </a:r>
          </a:p>
          <a:p>
            <a:pPr lvl="0"/>
            <a:r>
              <a:rPr lang="en-US" sz="800" kern="1200" dirty="0">
                <a:solidFill>
                  <a:schemeClr val="tx1"/>
                </a:solidFill>
                <a:effectLst/>
                <a:latin typeface="Segoe UI Light" pitchFamily="34" charset="0"/>
                <a:ea typeface="+mn-ea"/>
                <a:cs typeface="+mn-cs"/>
              </a:rPr>
              <a:t>Because when you use Strong consistency, writes must replicate to every region before being committed, thereby increasing latency (making you slower).</a:t>
            </a:r>
          </a:p>
          <a:p>
            <a:pPr lvl="0"/>
            <a:endParaRPr lang="en-US" sz="800" kern="1200" dirty="0">
              <a:solidFill>
                <a:schemeClr val="tx1"/>
              </a:solidFill>
              <a:effectLst/>
              <a:latin typeface="Segoe UI Light" pitchFamily="34" charset="0"/>
              <a:ea typeface="+mn-ea"/>
              <a:cs typeface="+mn-cs"/>
            </a:endParaRPr>
          </a:p>
          <a:p>
            <a:pPr lvl="0"/>
            <a:r>
              <a:rPr lang="en-US" sz="800" kern="1200" dirty="0">
                <a:solidFill>
                  <a:schemeClr val="tx1"/>
                </a:solidFill>
                <a:effectLst/>
                <a:latin typeface="Segoe UI Light" pitchFamily="34" charset="0"/>
                <a:ea typeface="+mn-ea"/>
                <a:cs typeface="+mn-cs"/>
              </a:rPr>
              <a:t>What’s more, the further the distance between the replicas, the worse the latency! Believe it or not, the speed of light is a factor in all this.</a:t>
            </a:r>
          </a:p>
          <a:p>
            <a:pPr lvl="0"/>
            <a:r>
              <a:rPr lang="en-US" sz="800" kern="1200" dirty="0">
                <a:solidFill>
                  <a:schemeClr val="tx1"/>
                </a:solidFill>
                <a:effectLst/>
                <a:latin typeface="Segoe UI Light" pitchFamily="34" charset="0"/>
                <a:ea typeface="+mn-ea"/>
                <a:cs typeface="+mn-cs"/>
              </a:rPr>
              <a:t>&lt;click&gt;To illustrate, in this example I’m choosing consistency. </a:t>
            </a:r>
          </a:p>
          <a:p>
            <a:pPr lvl="0"/>
            <a:r>
              <a:rPr lang="en-US" sz="800" kern="1200" dirty="0">
                <a:solidFill>
                  <a:schemeClr val="tx1"/>
                </a:solidFill>
                <a:effectLst/>
                <a:latin typeface="Segoe UI Light" pitchFamily="34" charset="0"/>
                <a:ea typeface="+mn-ea"/>
                <a:cs typeface="+mn-cs"/>
              </a:rPr>
              <a:t>&lt;click&gt;In this scenario when an update is written, the system must replicate it to every other region </a:t>
            </a:r>
          </a:p>
          <a:p>
            <a:pPr lvl="0"/>
            <a:r>
              <a:rPr lang="en-US" sz="800" kern="1200" dirty="0">
                <a:solidFill>
                  <a:schemeClr val="tx1"/>
                </a:solidFill>
                <a:effectLst/>
                <a:latin typeface="Segoe UI Light" pitchFamily="34" charset="0"/>
                <a:ea typeface="+mn-ea"/>
                <a:cs typeface="+mn-cs"/>
              </a:rPr>
              <a:t>&lt;click&gt;before it can ack as committed to the client. </a:t>
            </a:r>
          </a:p>
          <a:p>
            <a:pPr lvl="0"/>
            <a:r>
              <a:rPr lang="en-US" sz="800" kern="1200" dirty="0">
                <a:solidFill>
                  <a:schemeClr val="tx1"/>
                </a:solidFill>
                <a:effectLst/>
                <a:latin typeface="Segoe UI Light" pitchFamily="34" charset="0"/>
                <a:ea typeface="+mn-ea"/>
                <a:cs typeface="+mn-cs"/>
              </a:rPr>
              <a:t>&lt;click&gt;But because you can’t go faster than the speed of light, this effort to remain consistent introduces latency, making your applications slower.</a:t>
            </a:r>
          </a:p>
          <a:p>
            <a:pPr lvl="0"/>
            <a:endParaRPr lang="en-US" sz="800" kern="1200" dirty="0">
              <a:solidFill>
                <a:schemeClr val="tx1"/>
              </a:solidFill>
              <a:effectLst/>
              <a:latin typeface="Segoe UI Light" pitchFamily="34" charset="0"/>
              <a:ea typeface="+mn-ea"/>
              <a:cs typeface="+mn-cs"/>
            </a:endParaRPr>
          </a:p>
          <a:p>
            <a:pPr lvl="0"/>
            <a:endParaRPr lang="en-US" sz="800" kern="1200" dirty="0">
              <a:solidFill>
                <a:schemeClr val="tx1"/>
              </a:solidFill>
              <a:effectLst/>
              <a:latin typeface="Segoe UI Light" pitchFamily="34" charset="0"/>
              <a:ea typeface="+mn-ea"/>
              <a:cs typeface="+mn-cs"/>
            </a:endParaRPr>
          </a:p>
          <a:p>
            <a:pPr lvl="0"/>
            <a:endParaRPr lang="en-US" sz="800" kern="1200" dirty="0">
              <a:solidFill>
                <a:schemeClr val="tx1"/>
              </a:solidFill>
              <a:effectLst/>
              <a:latin typeface="Segoe UI Light" pitchFamily="34" charset="0"/>
              <a:ea typeface="+mn-ea"/>
              <a:cs typeface="+mn-cs"/>
            </a:endParaRPr>
          </a:p>
          <a:p>
            <a:pPr lvl="0"/>
            <a:endParaRPr lang="en-US" sz="8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9170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5090">
              <a:buNone/>
            </a:pPr>
            <a:r>
              <a:rPr lang="en-US" sz="800" kern="1200" dirty="0">
                <a:solidFill>
                  <a:schemeClr val="tx1"/>
                </a:solidFill>
                <a:effectLst/>
                <a:latin typeface="Segoe UI Light" pitchFamily="34" charset="0"/>
                <a:ea typeface="+mn-ea"/>
                <a:cs typeface="+mn-cs"/>
              </a:rPr>
              <a:t>So next let’s choose Latency.</a:t>
            </a:r>
          </a:p>
          <a:p>
            <a:pPr marL="0" lvl="0" indent="-115090">
              <a:buNone/>
            </a:pPr>
            <a:endParaRPr lang="en-US" sz="800" kern="1200" dirty="0">
              <a:solidFill>
                <a:schemeClr val="tx1"/>
              </a:solidFill>
              <a:effectLst/>
              <a:latin typeface="Segoe UI Light" pitchFamily="34" charset="0"/>
              <a:ea typeface="+mn-ea"/>
              <a:cs typeface="+mn-cs"/>
            </a:endParaRPr>
          </a:p>
          <a:p>
            <a:pPr marL="0" lvl="0" indent="-115090">
              <a:buNone/>
            </a:pPr>
            <a:r>
              <a:rPr lang="en-US" sz="800" kern="1200" dirty="0">
                <a:solidFill>
                  <a:schemeClr val="tx1"/>
                </a:solidFill>
                <a:effectLst/>
                <a:latin typeface="Segoe UI Light" pitchFamily="34" charset="0"/>
                <a:ea typeface="+mn-ea"/>
                <a:cs typeface="+mn-cs"/>
              </a:rPr>
              <a:t>In this scenario you are willing to accept lower consistency.</a:t>
            </a:r>
          </a:p>
          <a:p>
            <a:pPr marL="0" lvl="0" indent="-115090">
              <a:buNone/>
            </a:pPr>
            <a:r>
              <a:rPr lang="en-US" sz="800" kern="1200" dirty="0">
                <a:solidFill>
                  <a:schemeClr val="tx1"/>
                </a:solidFill>
                <a:effectLst/>
                <a:latin typeface="Segoe UI Light" pitchFamily="34" charset="0"/>
                <a:ea typeface="+mn-ea"/>
                <a:cs typeface="+mn-cs"/>
              </a:rPr>
              <a:t>The upside here is your you are faster because you don’t care if your data is consistent across all replicas. </a:t>
            </a:r>
          </a:p>
          <a:p>
            <a:pPr marL="0" lvl="0" indent="-115090">
              <a:buNone/>
            </a:pPr>
            <a:endParaRPr lang="en-US" sz="800" kern="1200" dirty="0">
              <a:solidFill>
                <a:schemeClr val="tx1"/>
              </a:solidFill>
              <a:effectLst/>
              <a:latin typeface="Segoe UI Light" pitchFamily="34" charset="0"/>
              <a:ea typeface="+mn-ea"/>
              <a:cs typeface="+mn-cs"/>
            </a:endParaRPr>
          </a:p>
          <a:p>
            <a:pPr marL="0" lvl="0" indent="-115090">
              <a:buNone/>
            </a:pPr>
            <a:r>
              <a:rPr lang="en-US" sz="800" kern="1200" dirty="0">
                <a:solidFill>
                  <a:schemeClr val="tx1"/>
                </a:solidFill>
                <a:effectLst/>
                <a:latin typeface="Segoe UI Light" pitchFamily="34" charset="0"/>
                <a:ea typeface="+mn-ea"/>
                <a:cs typeface="+mn-cs"/>
              </a:rPr>
              <a:t>Now you may think hey why would I want that. But it’s actually quite normal.  When you ask the bank for your account balance it never goes back to your ledger and counts every transaction. It batches any changes periodically and calculates a new total and writes that to a materialized view. So it’s not as uncommon as people think, especially for an operational workload or where you are ingesting huge volumes of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2045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9:11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93374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in the next few sections I’m going to recap Latency, Consistency and Availability and I’m going to use some demos to illustrate exactly what the PACELC theorem says.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69743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described earlier, Latency = Performance and is critical for providing a better experience for their customers.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To reduce latency and increase performance, you put data closer to users by creating replicas.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will have the biggest impact on latency for your applications.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Cosmos was built from the ground up with replication built into its core. You need only click your mouse to replicate data to any region making it extremely well suited for building modern applications for the cloud today.</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58632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I’d like to highlight what a difference replicating data can make on latency with a little demo.</a:t>
            </a:r>
          </a:p>
          <a:p>
            <a:endParaRPr lang="en-US" dirty="0"/>
          </a:p>
          <a:p>
            <a:r>
              <a:rPr lang="en-US" dirty="0"/>
              <a:t>Run demo 1. Read latency between single region and multi-region replicated accounts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9:24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02577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9:11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2524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153" marR="0" lvl="1" indent="0" algn="l" defTabSz="914367" rtl="0" eaLnBrk="1" fontAlgn="auto" latinLnBrk="0" hangingPunct="1">
              <a:lnSpc>
                <a:spcPct val="90000"/>
              </a:lnSpc>
              <a:spcBef>
                <a:spcPts val="0"/>
              </a:spcBef>
              <a:spcAft>
                <a:spcPts val="333"/>
              </a:spcAft>
              <a:buClrTx/>
              <a:buSzTx/>
              <a:buNone/>
              <a:tabLst/>
              <a:defRPr/>
            </a:pPr>
            <a:r>
              <a:rPr kumimoji="0" lang="en-US" sz="900" b="0" i="0" u="none" strike="noStrike" kern="1200" cap="none" spc="0" normalizeH="0" baseline="0" noProof="0" dirty="0">
                <a:ln>
                  <a:noFill/>
                </a:ln>
                <a:solidFill>
                  <a:prstClr val="black"/>
                </a:solidFill>
                <a:effectLst/>
                <a:uLnTx/>
                <a:uFillTx/>
                <a:latin typeface="Segoe UI" pitchFamily="34" charset="0"/>
                <a:ea typeface="+mn-ea"/>
                <a:cs typeface="+mn-cs"/>
              </a:rPr>
              <a:t>Really what I want everyone to walk away with here is to really understand the relationship between consistency, availability and latency.</a:t>
            </a: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0287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555455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distributed database category, vendors such as AWS or Google provide only Strong and Eventual or Strong and Bounded Staleness consistency to choose from.</a:t>
            </a:r>
          </a:p>
          <a:p>
            <a:endParaRPr lang="en-US" dirty="0"/>
          </a:p>
          <a:p>
            <a:r>
              <a:rPr lang="en-US" dirty="0"/>
              <a:t>Cosmos provides </a:t>
            </a:r>
            <a:r>
              <a:rPr lang="en-US" b="1" dirty="0"/>
              <a:t>5 consistency levels </a:t>
            </a:r>
            <a:r>
              <a:rPr lang="en-US" b="0" dirty="0"/>
              <a:t>to choose from including:</a:t>
            </a:r>
          </a:p>
          <a:p>
            <a:pPr marL="171450" indent="-171450">
              <a:buFont typeface="Arial" panose="020B0604020202020204" pitchFamily="34" charset="0"/>
              <a:buChar char="•"/>
            </a:pPr>
            <a:r>
              <a:rPr lang="en-US" dirty="0"/>
              <a:t>Strong: This model forces all data to be committed in every replicated region before returning to the user.</a:t>
            </a:r>
          </a:p>
          <a:p>
            <a:pPr marL="171450" indent="-171450">
              <a:buFont typeface="Arial" panose="020B0604020202020204" pitchFamily="34" charset="0"/>
              <a:buChar char="•"/>
            </a:pPr>
            <a:r>
              <a:rPr lang="en-US" dirty="0">
                <a:effectLst/>
              </a:rPr>
              <a:t>Bounded Staleness - Reads lag behind writes by k updates or t interval.</a:t>
            </a:r>
          </a:p>
          <a:p>
            <a:pPr marL="171450" indent="-171450">
              <a:buFont typeface="Arial" panose="020B0604020202020204" pitchFamily="34" charset="0"/>
              <a:buChar char="•"/>
            </a:pPr>
            <a:r>
              <a:rPr lang="en-US" dirty="0">
                <a:effectLst/>
              </a:rPr>
              <a:t>Session - Monotonic reads, monotonic writes, read-your-writes, write-follows-reads.</a:t>
            </a:r>
          </a:p>
          <a:p>
            <a:pPr marL="171450" indent="-171450">
              <a:buFont typeface="Arial" panose="020B0604020202020204" pitchFamily="34" charset="0"/>
              <a:buChar char="•"/>
            </a:pPr>
            <a:r>
              <a:rPr lang="en-US" dirty="0">
                <a:effectLst/>
              </a:rPr>
              <a:t>Consistent Prefix - </a:t>
            </a:r>
            <a:r>
              <a:rPr lang="en-US" sz="1200" b="0" i="0" kern="1200" dirty="0">
                <a:solidFill>
                  <a:schemeClr val="tx1"/>
                </a:solidFill>
                <a:effectLst/>
                <a:latin typeface="+mn-lt"/>
                <a:ea typeface="+mn-ea"/>
                <a:cs typeface="+mn-cs"/>
              </a:rPr>
              <a:t>Updates returned are in order, with no gaps.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Eventual – All writes are eventually consistent, with no guaranteed order.</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b="0" dirty="0"/>
              <a:t>So lots of choice but it goes further. You can configure a stronger consistency at the account level, then relax it in your app when you need to insert a bunch of data.</a:t>
            </a:r>
          </a:p>
          <a:p>
            <a:r>
              <a:rPr lang="en-US" b="0" dirty="0"/>
              <a:t>Also, no matter what consistency level, you get &lt;10ms latency and 5-9’s availability!!! HUGE!!!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22</a:t>
            </a:fld>
            <a:endParaRPr lang="en-US"/>
          </a:p>
        </p:txBody>
      </p:sp>
    </p:spTree>
    <p:extLst>
      <p:ext uri="{BB962C8B-B14F-4D97-AF65-F5344CB8AC3E}">
        <p14:creationId xmlns:p14="http://schemas.microsoft.com/office/powerpoint/2010/main" val="497368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As I showed in the earlier slide on PACELC, customers must trade-off Latency for Consistency.</a:t>
            </a:r>
          </a:p>
          <a:p>
            <a:pPr lvl="0"/>
            <a:r>
              <a:rPr lang="en-US" sz="882" kern="1200" dirty="0">
                <a:solidFill>
                  <a:schemeClr val="tx1"/>
                </a:solidFill>
                <a:effectLst/>
                <a:latin typeface="Segoe UI Light" pitchFamily="34" charset="0"/>
                <a:ea typeface="+mn-ea"/>
                <a:cs typeface="+mn-cs"/>
              </a:rPr>
              <a:t>The stronger the consistency, the higher the latency.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In a distributed system with strong consistency, the speed of light can become a problem.</a:t>
            </a:r>
          </a:p>
          <a:p>
            <a:pPr lvl="0"/>
            <a:r>
              <a:rPr lang="en-US" sz="882" kern="1200" dirty="0">
                <a:solidFill>
                  <a:schemeClr val="tx1"/>
                </a:solidFill>
                <a:effectLst/>
                <a:latin typeface="Segoe UI Light" pitchFamily="34" charset="0"/>
                <a:ea typeface="+mn-ea"/>
                <a:cs typeface="+mn-cs"/>
              </a:rPr>
              <a:t>Packets cannot move faster than speed of light and in a WAN they move considerably slower. Packets can take &gt;300 </a:t>
            </a:r>
            <a:r>
              <a:rPr lang="en-US" sz="882" kern="1200" dirty="0" err="1">
                <a:solidFill>
                  <a:schemeClr val="tx1"/>
                </a:solidFill>
                <a:effectLst/>
                <a:latin typeface="Segoe UI Light" pitchFamily="34" charset="0"/>
                <a:ea typeface="+mn-ea"/>
                <a:cs typeface="+mn-cs"/>
              </a:rPr>
              <a:t>ms</a:t>
            </a:r>
            <a:r>
              <a:rPr lang="en-US" sz="882" kern="1200" dirty="0">
                <a:solidFill>
                  <a:schemeClr val="tx1"/>
                </a:solidFill>
                <a:effectLst/>
                <a:latin typeface="Segoe UI Light" pitchFamily="34" charset="0"/>
                <a:ea typeface="+mn-ea"/>
                <a:cs typeface="+mn-cs"/>
              </a:rPr>
              <a:t> to travel between the furthest regions in Azure.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So in a strong consistency scenario, latency is going to be higher.</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In addition, the greater the distance between the replicas, the worst the latency will be. </a:t>
            </a:r>
          </a:p>
          <a:p>
            <a:pPr lvl="0"/>
            <a:r>
              <a:rPr lang="en-US" sz="882" kern="1200" dirty="0">
                <a:solidFill>
                  <a:schemeClr val="tx1"/>
                </a:solidFill>
                <a:effectLst/>
                <a:latin typeface="Segoe UI Light" pitchFamily="34" charset="0"/>
                <a:ea typeface="+mn-ea"/>
                <a:cs typeface="+mn-cs"/>
              </a:rPr>
              <a:t>In Cosmos you can set up multiple regions with strong consistency. However these regions need to be within 5000 miles of each other. </a:t>
            </a:r>
          </a:p>
          <a:p>
            <a:pPr lvl="0"/>
            <a:r>
              <a:rPr lang="en-US" sz="882" kern="1200" dirty="0">
                <a:solidFill>
                  <a:schemeClr val="tx1"/>
                </a:solidFill>
                <a:effectLst/>
                <a:latin typeface="Segoe UI Light" pitchFamily="34" charset="0"/>
                <a:ea typeface="+mn-ea"/>
                <a:cs typeface="+mn-cs"/>
              </a:rPr>
              <a:t>Btw, there is no latency SLA on writes when you do this. You must trade off latency to gain the higher consistency.</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09384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I’d like to demonstrate the impact that Consistency can have on Latency.</a:t>
            </a:r>
          </a:p>
          <a:p>
            <a:pPr marL="0" indent="0">
              <a:buNone/>
            </a:pPr>
            <a:r>
              <a:rPr lang="en-US" dirty="0"/>
              <a:t>In this demo I’ll show you the latency for two replicas with eventual consistency that are 1000 miles apart.</a:t>
            </a:r>
          </a:p>
          <a:p>
            <a:pPr marL="0" indent="0">
              <a:buNone/>
            </a:pPr>
            <a:r>
              <a:rPr lang="en-US" dirty="0"/>
              <a:t>Then two with strong consistency that are the same distance.</a:t>
            </a:r>
          </a:p>
          <a:p>
            <a:pPr marL="0" indent="0">
              <a:buNone/>
            </a:pPr>
            <a:r>
              <a:rPr lang="en-US" dirty="0"/>
              <a:t>Then to show the impact that distance and the speed of light has on this I’ll show two with strong consistency that is are about 2500 miles apart.</a:t>
            </a:r>
          </a:p>
          <a:p>
            <a:pPr marL="0" indent="0">
              <a:buNone/>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 </a:t>
            </a:r>
            <a:r>
              <a:rPr lang="en-US" sz="882" b="1" i="0" kern="1200" dirty="0">
                <a:solidFill>
                  <a:schemeClr val="tx1"/>
                </a:solidFill>
                <a:effectLst/>
                <a:latin typeface="Segoe UI Light" pitchFamily="34" charset="0"/>
                <a:ea typeface="+mn-ea"/>
                <a:cs typeface="+mn-cs"/>
              </a:rPr>
              <a:t>2. Write latency for accounts with Eventual consistency vs. Strong consistency + impact of distance on Strong consistency</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9:29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70536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9:11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39595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61836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How does being globally distributed mean greater availability?</a:t>
            </a:r>
          </a:p>
          <a:p>
            <a:pPr lvl="0"/>
            <a:r>
              <a:rPr lang="en-US" sz="882" kern="1200" dirty="0">
                <a:solidFill>
                  <a:schemeClr val="tx1"/>
                </a:solidFill>
                <a:effectLst/>
                <a:latin typeface="Segoe UI Light" pitchFamily="34" charset="0"/>
                <a:ea typeface="+mn-ea"/>
                <a:cs typeface="+mn-cs"/>
              </a:rPr>
              <a:t>&lt;click&gt;</a:t>
            </a:r>
          </a:p>
          <a:p>
            <a:pPr lvl="0"/>
            <a:r>
              <a:rPr lang="en-US" sz="882" kern="1200" dirty="0">
                <a:solidFill>
                  <a:schemeClr val="tx1"/>
                </a:solidFill>
                <a:effectLst/>
                <a:latin typeface="Segoe UI Light" pitchFamily="34" charset="0"/>
                <a:ea typeface="+mn-ea"/>
                <a:cs typeface="+mn-cs"/>
              </a:rPr>
              <a:t>The more replicas, the greater the availability as it eliminates single points of failure should a region become unavailable.</a:t>
            </a:r>
          </a:p>
          <a:p>
            <a:pPr lvl="0"/>
            <a:r>
              <a:rPr lang="en-US" sz="882" kern="1200" dirty="0">
                <a:solidFill>
                  <a:schemeClr val="tx1"/>
                </a:solidFill>
                <a:effectLst/>
                <a:latin typeface="Segoe UI Light" pitchFamily="34" charset="0"/>
                <a:ea typeface="+mn-ea"/>
                <a:cs typeface="+mn-cs"/>
              </a:rPr>
              <a:t>Clients simply redirect to the next closest region.</a:t>
            </a:r>
          </a:p>
          <a:p>
            <a:pPr lvl="0"/>
            <a:r>
              <a:rPr lang="en-US" sz="882" kern="1200" dirty="0">
                <a:solidFill>
                  <a:schemeClr val="tx1"/>
                </a:solidFill>
                <a:effectLst/>
                <a:latin typeface="Segoe UI Light" pitchFamily="34" charset="0"/>
                <a:ea typeface="+mn-ea"/>
                <a:cs typeface="+mn-cs"/>
              </a:rPr>
              <a:t>&lt;click&gt;</a:t>
            </a:r>
          </a:p>
          <a:p>
            <a:pPr lvl="0"/>
            <a:r>
              <a:rPr lang="en-US" sz="882" kern="1200" dirty="0">
                <a:solidFill>
                  <a:schemeClr val="tx1"/>
                </a:solidFill>
                <a:effectLst/>
                <a:latin typeface="Segoe UI Light" pitchFamily="34" charset="0"/>
                <a:ea typeface="+mn-ea"/>
                <a:cs typeface="+mn-cs"/>
              </a:rPr>
              <a:t>Cosmos DB provides 99.999% availability, guaranteed for read operations in multi-region deployments.</a:t>
            </a:r>
          </a:p>
          <a:p>
            <a:pPr lvl="0"/>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18050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customers building distributed applications in the cloud understanding their needs around data durability and recovery time are key. There are two metrics that are used to measure both of these, RPO and RTO.</a:t>
            </a:r>
          </a:p>
          <a:p>
            <a:endParaRPr lang="en-US" dirty="0"/>
          </a:p>
          <a:p>
            <a:pPr lvl="0"/>
            <a:r>
              <a:rPr lang="en-US" sz="882" kern="1200" dirty="0">
                <a:solidFill>
                  <a:schemeClr val="tx1"/>
                </a:solidFill>
                <a:effectLst/>
                <a:latin typeface="Segoe UI Light" pitchFamily="34" charset="0"/>
                <a:ea typeface="+mn-ea"/>
                <a:cs typeface="+mn-cs"/>
              </a:rPr>
              <a:t>RTO = how long are you down.</a:t>
            </a:r>
          </a:p>
          <a:p>
            <a:r>
              <a:rPr lang="en-US" sz="882" kern="1200" dirty="0">
                <a:solidFill>
                  <a:schemeClr val="tx1"/>
                </a:solidFill>
                <a:effectLst/>
                <a:latin typeface="Segoe UI Light" pitchFamily="34" charset="0"/>
                <a:ea typeface="+mn-ea"/>
                <a:cs typeface="+mn-cs"/>
              </a:rPr>
              <a:t>RPO = how long did you lose data.</a:t>
            </a:r>
            <a:endParaRPr lang="en-US" dirty="0"/>
          </a:p>
          <a:p>
            <a:endParaRPr lang="en-US" dirty="0"/>
          </a:p>
          <a:p>
            <a:r>
              <a:rPr lang="en-US" dirty="0"/>
              <a:t>These terms are sometimes not well understood by developers building applications in the cloud. But they are essential to understand as they dictate what you must optimize for to meet the needs of your business or application.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75832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To design for high availability (with SLA’s) using a single-master your architecture should generally look like this.</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Traffic Manager</a:t>
            </a:r>
          </a:p>
          <a:p>
            <a:pPr lvl="0"/>
            <a:r>
              <a:rPr lang="en-US" sz="882" kern="1200" dirty="0">
                <a:solidFill>
                  <a:schemeClr val="tx1"/>
                </a:solidFill>
                <a:effectLst/>
                <a:latin typeface="Segoe UI Light" pitchFamily="34" charset="0"/>
                <a:ea typeface="+mn-ea"/>
                <a:cs typeface="+mn-cs"/>
              </a:rPr>
              <a:t>Load Balancer</a:t>
            </a:r>
          </a:p>
          <a:p>
            <a:pPr lvl="0"/>
            <a:r>
              <a:rPr lang="en-US" sz="882" kern="1200" dirty="0">
                <a:solidFill>
                  <a:schemeClr val="tx1"/>
                </a:solidFill>
                <a:effectLst/>
                <a:latin typeface="Segoe UI Light" pitchFamily="34" charset="0"/>
                <a:ea typeface="+mn-ea"/>
                <a:cs typeface="+mn-cs"/>
              </a:rPr>
              <a:t>Multiple Cosmos replicas</a:t>
            </a:r>
          </a:p>
          <a:p>
            <a:pPr lvl="0"/>
            <a:r>
              <a:rPr lang="en-US" sz="882" kern="1200" dirty="0">
                <a:solidFill>
                  <a:schemeClr val="tx1"/>
                </a:solidFill>
                <a:effectLst/>
                <a:latin typeface="Segoe UI Light" pitchFamily="34" charset="0"/>
                <a:ea typeface="+mn-ea"/>
                <a:cs typeface="+mn-cs"/>
              </a:rPr>
              <a:t>&lt;click&gt;</a:t>
            </a:r>
          </a:p>
          <a:p>
            <a:pPr lvl="0"/>
            <a:r>
              <a:rPr lang="en-US" sz="882" kern="1200" dirty="0">
                <a:solidFill>
                  <a:schemeClr val="tx1"/>
                </a:solidFill>
                <a:effectLst/>
                <a:latin typeface="Segoe UI Light" pitchFamily="34" charset="0"/>
                <a:ea typeface="+mn-ea"/>
                <a:cs typeface="+mn-cs"/>
              </a:rPr>
              <a:t>In single-master, if region goes down, app read-only for &lt;15 min if automatic failover </a:t>
            </a:r>
          </a:p>
          <a:p>
            <a:pPr lvl="0"/>
            <a:r>
              <a:rPr lang="en-US" sz="882" kern="1200" dirty="0">
                <a:solidFill>
                  <a:schemeClr val="tx1"/>
                </a:solidFill>
                <a:effectLst/>
                <a:latin typeface="Segoe UI Light" pitchFamily="34" charset="0"/>
                <a:ea typeface="+mn-ea"/>
                <a:cs typeface="+mn-cs"/>
              </a:rPr>
              <a:t>&lt;click&gt; or until you fail over manually.</a:t>
            </a:r>
          </a:p>
          <a:p>
            <a:pPr lvl="0"/>
            <a:r>
              <a:rPr lang="en-US" sz="882" kern="1200" dirty="0">
                <a:solidFill>
                  <a:schemeClr val="tx1"/>
                </a:solidFill>
                <a:effectLst/>
                <a:latin typeface="Segoe UI Light" pitchFamily="34" charset="0"/>
                <a:ea typeface="+mn-ea"/>
                <a:cs typeface="+mn-cs"/>
              </a:rPr>
              <a:t>After that you are fully back online.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48343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9:11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03736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4B52E40-F431-4D78-BAD6-5C9E817954B7}"/>
              </a:ext>
            </a:extLst>
          </p:cNvPr>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Cosmos DB was born in the cloud and was designed from the ground up to run modern cloud-scale applications.</a:t>
            </a:r>
          </a:p>
          <a:p>
            <a:pPr lvl="0"/>
            <a:r>
              <a:rPr lang="en-US" sz="882" kern="1200" dirty="0">
                <a:solidFill>
                  <a:schemeClr val="tx1"/>
                </a:solidFill>
                <a:effectLst/>
                <a:latin typeface="Segoe UI Light" pitchFamily="34" charset="0"/>
                <a:ea typeface="+mn-ea"/>
                <a:cs typeface="+mn-cs"/>
              </a:rPr>
              <a:t>Provides turn key distribution with replication built into the heart of its core.</a:t>
            </a:r>
          </a:p>
          <a:p>
            <a:pPr lvl="0"/>
            <a:r>
              <a:rPr lang="en-US" sz="882" kern="1200" dirty="0">
                <a:solidFill>
                  <a:schemeClr val="tx1"/>
                </a:solidFill>
                <a:effectLst/>
                <a:latin typeface="Segoe UI Light" pitchFamily="34" charset="0"/>
                <a:ea typeface="+mn-ea"/>
                <a:cs typeface="+mn-cs"/>
              </a:rPr>
              <a:t>Easily scale storage and throughput.</a:t>
            </a:r>
          </a:p>
          <a:p>
            <a:pPr lvl="0"/>
            <a:r>
              <a:rPr lang="en-US" sz="882" kern="1200" dirty="0">
                <a:solidFill>
                  <a:schemeClr val="tx1"/>
                </a:solidFill>
                <a:effectLst/>
                <a:latin typeface="Segoe UI Light" pitchFamily="34" charset="0"/>
                <a:ea typeface="+mn-ea"/>
                <a:cs typeface="+mn-cs"/>
              </a:rPr>
              <a:t>With guaranteed low latency, 5-9’s availability, all backed by SLAs.</a:t>
            </a:r>
          </a:p>
        </p:txBody>
      </p:sp>
    </p:spTree>
    <p:extLst>
      <p:ext uri="{BB962C8B-B14F-4D97-AF65-F5344CB8AC3E}">
        <p14:creationId xmlns:p14="http://schemas.microsoft.com/office/powerpoint/2010/main" val="4233220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up to this point I’ve been talking about Cosmos DB and distributed databases with just a single-master or writable database and multiple read replicas.</a:t>
            </a:r>
          </a:p>
          <a:p>
            <a:endParaRPr lang="en-US" dirty="0"/>
          </a:p>
          <a:p>
            <a:r>
              <a:rPr lang="en-US" dirty="0"/>
              <a:t>I now want to talk about multi-master databases.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351955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September 2018 MS </a:t>
            </a:r>
            <a:r>
              <a:rPr lang="en-US" dirty="0" err="1"/>
              <a:t>GA’d</a:t>
            </a:r>
            <a:r>
              <a:rPr lang="en-US" dirty="0"/>
              <a:t> Azure Cosmos DB Multi-master.</a:t>
            </a:r>
          </a:p>
          <a:p>
            <a:r>
              <a:rPr lang="en-US" dirty="0"/>
              <a:t>Multi-master makes every replica both readable and writable.</a:t>
            </a:r>
          </a:p>
          <a:p>
            <a:r>
              <a:rPr lang="en-US" dirty="0"/>
              <a:t>This gives you both &lt;10 </a:t>
            </a:r>
            <a:r>
              <a:rPr lang="en-US" dirty="0" err="1"/>
              <a:t>ms</a:t>
            </a:r>
            <a:r>
              <a:rPr lang="en-US" dirty="0"/>
              <a:t> read AND write latency</a:t>
            </a:r>
          </a:p>
          <a:p>
            <a:r>
              <a:rPr lang="en-US" dirty="0"/>
              <a:t>with 5-9s availability for reads and writes</a:t>
            </a:r>
          </a:p>
          <a:p>
            <a:r>
              <a:rPr lang="en-US" dirty="0"/>
              <a:t>Providing unlimited endpoint scalability for applications</a:t>
            </a:r>
          </a:p>
          <a:p>
            <a:r>
              <a:rPr lang="en-US" dirty="0"/>
              <a:t>As well as flexible conflict resolution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19238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get started with Multi-master support in Cosmos DB, customers first must create a new Cosmos DB account.</a:t>
            </a:r>
          </a:p>
          <a:p>
            <a:pPr marL="0" indent="0">
              <a:buFont typeface="Arial" panose="020B0604020202020204" pitchFamily="34" charset="0"/>
              <a:buNone/>
            </a:pPr>
            <a:r>
              <a:rPr lang="en-US" dirty="0"/>
              <a:t>Simply enter your subscription, resource group, a new account name, API type and location or region.</a:t>
            </a:r>
          </a:p>
          <a:p>
            <a:pPr marL="0" indent="0">
              <a:buFont typeface="Arial" panose="020B0604020202020204" pitchFamily="34" charset="0"/>
              <a:buNone/>
            </a:pPr>
            <a:r>
              <a:rPr lang="en-US" dirty="0"/>
              <a:t>Then select Multi-Master and click Create to provision a new account.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094602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After your account is provisioned you can add regions to it.</a:t>
            </a:r>
          </a:p>
          <a:p>
            <a:pPr marL="0" indent="0">
              <a:buFont typeface="Arial" panose="020B0604020202020204" pitchFamily="34" charset="0"/>
              <a:buNone/>
            </a:pPr>
            <a:r>
              <a:rPr lang="en-US" dirty="0"/>
              <a:t>Notice here how every region is now read and write in your account.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312727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Writing apps using multi-master enabled accounts is easy. </a:t>
            </a:r>
          </a:p>
          <a:p>
            <a:pPr marL="171450" indent="-171450">
              <a:buFont typeface="Arial" panose="020B0604020202020204" pitchFamily="34" charset="0"/>
              <a:buChar char="•"/>
            </a:pPr>
            <a:r>
              <a:rPr lang="en-US" dirty="0"/>
              <a:t>Simple add </a:t>
            </a:r>
            <a:r>
              <a:rPr lang="en-US" b="1" dirty="0" err="1"/>
              <a:t>UseMultipleWriteLocations</a:t>
            </a:r>
            <a:r>
              <a:rPr lang="en-US" dirty="0"/>
              <a:t> and set it to true.</a:t>
            </a:r>
          </a:p>
          <a:p>
            <a:pPr marL="171450" indent="-171450">
              <a:buFont typeface="Arial" panose="020B0604020202020204" pitchFamily="34" charset="0"/>
              <a:buChar char="•"/>
            </a:pPr>
            <a:r>
              <a:rPr lang="en-US" dirty="0"/>
              <a:t>Also call </a:t>
            </a:r>
            <a:r>
              <a:rPr lang="en-US" b="1" dirty="0" err="1"/>
              <a:t>SetCurrentLocation</a:t>
            </a:r>
            <a:r>
              <a:rPr lang="en-US" b="1" dirty="0"/>
              <a:t>. </a:t>
            </a:r>
            <a:r>
              <a:rPr lang="en-US" dirty="0"/>
              <a:t>Cosmos will failover to the next closest region you are deployed to should a region become unresponsive.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458346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Apps using Multi-master are designed the same as single-master. No difference but TON of benefits.</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First, there is no failover. </a:t>
            </a:r>
          </a:p>
          <a:p>
            <a:pPr lvl="0"/>
            <a:r>
              <a:rPr lang="en-US" sz="882" kern="1200" dirty="0">
                <a:solidFill>
                  <a:schemeClr val="tx1"/>
                </a:solidFill>
                <a:effectLst/>
                <a:latin typeface="Segoe UI Light" pitchFamily="34" charset="0"/>
                <a:ea typeface="+mn-ea"/>
                <a:cs typeface="+mn-cs"/>
              </a:rPr>
              <a:t>Because Multi-master makes every region writeable. </a:t>
            </a:r>
          </a:p>
          <a:p>
            <a:pPr lvl="0"/>
            <a:r>
              <a:rPr lang="en-US" sz="882" kern="1200" dirty="0">
                <a:solidFill>
                  <a:schemeClr val="tx1"/>
                </a:solidFill>
                <a:effectLst/>
                <a:latin typeface="Segoe UI Light" pitchFamily="34" charset="0"/>
                <a:ea typeface="+mn-ea"/>
                <a:cs typeface="+mn-cs"/>
              </a:rPr>
              <a:t>If region goes down, Cosmos client automatically redirects to next closest region.</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So with multi-master, you effectively have zero RTO or downtime.</a:t>
            </a:r>
          </a:p>
          <a:p>
            <a:pPr lvl="0"/>
            <a:endParaRPr lang="en-US" sz="882" kern="1200" dirty="0">
              <a:solidFill>
                <a:schemeClr val="tx1"/>
              </a:solidFill>
              <a:effectLst/>
              <a:latin typeface="Segoe UI Light" pitchFamily="34" charset="0"/>
              <a:ea typeface="+mn-ea"/>
              <a:cs typeface="+mn-cs"/>
            </a:endParaRPr>
          </a:p>
          <a:p>
            <a:pPr lvl="0"/>
            <a:r>
              <a:rPr lang="en-US" sz="882" b="1" kern="1200" dirty="0">
                <a:solidFill>
                  <a:schemeClr val="tx1"/>
                </a:solidFill>
                <a:effectLst/>
                <a:latin typeface="Segoe UI Light" pitchFamily="34" charset="0"/>
                <a:ea typeface="+mn-ea"/>
                <a:cs typeface="+mn-cs"/>
              </a:rPr>
              <a:t>Let that sink in</a:t>
            </a:r>
            <a:r>
              <a:rPr lang="en-US" sz="882" kern="1200" dirty="0">
                <a:solidFill>
                  <a:schemeClr val="tx1"/>
                </a:solidFill>
                <a:effectLst/>
                <a:latin typeface="Segoe UI Light" pitchFamily="34" charset="0"/>
                <a:ea typeface="+mn-ea"/>
                <a:cs typeface="+mn-cs"/>
              </a:rPr>
              <a:t>. A properly designed distributed app using Multi-master, customers can get an RTO of ZERO for their applications should a region go down.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9:11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247982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is Microsoft’s published RPO and RTO for Cosmos DB for Single and Multi-Master accounts across all consistency levels.</a:t>
            </a:r>
          </a:p>
          <a:p>
            <a:endParaRPr lang="en-US" dirty="0"/>
          </a:p>
          <a:p>
            <a:r>
              <a:rPr lang="en-US" dirty="0"/>
              <a:t>Single region, RPO 240 minutes or 4 hours. </a:t>
            </a:r>
            <a:r>
              <a:rPr lang="en-US" b="1" dirty="0"/>
              <a:t>RTO of less than a week</a:t>
            </a:r>
            <a:r>
              <a:rPr lang="en-US" dirty="0"/>
              <a:t>. </a:t>
            </a:r>
          </a:p>
          <a:p>
            <a:r>
              <a:rPr lang="en-US" b="1" dirty="0"/>
              <a:t>Don’t run Cosmos (or anything) in a single region. </a:t>
            </a:r>
          </a:p>
          <a:p>
            <a:r>
              <a:rPr lang="en-US" dirty="0"/>
              <a:t>Only get 5-9’s SLA if you run in multi-region.</a:t>
            </a:r>
          </a:p>
          <a:p>
            <a:endParaRPr lang="en-US" dirty="0"/>
          </a:p>
          <a:p>
            <a:pPr marL="171450" indent="-171450">
              <a:buFont typeface="Arial" panose="020B0604020202020204" pitchFamily="34" charset="0"/>
              <a:buChar char="•"/>
            </a:pPr>
            <a:r>
              <a:rPr lang="en-US" dirty="0"/>
              <a:t>With 1+ regions, great Cosmos DB availability. </a:t>
            </a:r>
          </a:p>
          <a:p>
            <a:pPr marL="171450" indent="-171450">
              <a:buFont typeface="Arial" panose="020B0604020202020204" pitchFamily="34" charset="0"/>
              <a:buChar char="•"/>
            </a:pPr>
            <a:r>
              <a:rPr lang="en-US" dirty="0"/>
              <a:t>Multi-master is where things start to get exiting. </a:t>
            </a:r>
          </a:p>
          <a:p>
            <a:endParaRPr lang="en-US" dirty="0"/>
          </a:p>
          <a:p>
            <a:r>
              <a:rPr lang="en-US" dirty="0"/>
              <a:t>You may be wondering. Why not RPO=0 and RTO=0? The reason is the CAP theorem.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&lt;click&gt;Remember this graphic?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the network is cut you MUST choose between availability and consistency. If you are using Strong consistency then you must trade availability. This is why you have an RTO of greater than zero.</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Another way to view this is RPO equals consistency and RTO equals availability.</a:t>
            </a:r>
          </a:p>
          <a:p>
            <a:endParaRPr lang="en-US" dirty="0"/>
          </a:p>
          <a:p>
            <a:r>
              <a:rPr lang="en-US" dirty="0"/>
              <a:t>The last thing I want to say here is the RTO here is orders of magnitude better than what you would get on any RDBMS. The best you will get for RTO and RPO for Azure SQL DB is RPO of 5 seconds with an RTO of an hour.</a:t>
            </a:r>
          </a:p>
          <a:p>
            <a:endParaRPr lang="en-US" dirty="0"/>
          </a:p>
          <a:p>
            <a:r>
              <a:rPr lang="en-US" dirty="0"/>
              <a:t>If availability is your customer’s priority, then the choice is Cosmos, because even with strong consistency you are back online in less than 15 minutes versus an hour in a regional event.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67727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me do a demo to show just how awesome multi-master is.</a:t>
            </a:r>
          </a:p>
          <a:p>
            <a:endParaRPr lang="en-US" dirty="0"/>
          </a:p>
          <a:p>
            <a:r>
              <a:rPr lang="en-US" dirty="0"/>
              <a:t>In this demo I’ll show you the difference between two accounts Session Consistency in same regions.</a:t>
            </a:r>
          </a:p>
          <a:p>
            <a:r>
              <a:rPr lang="en-US" dirty="0"/>
              <a:t>Single master: Write: East US 2 and Read: West US 2</a:t>
            </a:r>
          </a:p>
          <a:p>
            <a:r>
              <a:rPr lang="en-US" dirty="0"/>
              <a:t>Multi-Master: Read/Write: East US 2, West US 2 and North Europe</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 </a:t>
            </a:r>
            <a:r>
              <a:rPr lang="en-US" sz="882" b="1" i="0" kern="1200" dirty="0">
                <a:solidFill>
                  <a:schemeClr val="tx1"/>
                </a:solidFill>
                <a:effectLst/>
                <a:latin typeface="Segoe UI Light" pitchFamily="34" charset="0"/>
                <a:ea typeface="+mn-ea"/>
                <a:cs typeface="+mn-cs"/>
              </a:rPr>
              <a:t>3. Read and write latency for Single-Master account versus Multi-Master account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10:00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562721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9:11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21319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56599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9:11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Having fully writable replicas introduces the potential for conflicts. </a:t>
            </a:r>
          </a:p>
          <a:p>
            <a:pPr lvl="0"/>
            <a:r>
              <a:rPr lang="en-US" sz="900" kern="1200" dirty="0">
                <a:solidFill>
                  <a:schemeClr val="tx1"/>
                </a:solidFill>
                <a:effectLst/>
                <a:latin typeface="Segoe UI Light" pitchFamily="34" charset="0"/>
                <a:ea typeface="+mn-ea"/>
                <a:cs typeface="+mn-cs"/>
              </a:rPr>
              <a:t>We’ve made it easy for developers manage conflicts with flexible models to choose from including:</a:t>
            </a:r>
          </a:p>
          <a:p>
            <a:pPr lvl="1"/>
            <a:r>
              <a:rPr lang="en-US" sz="900" kern="1200" dirty="0">
                <a:solidFill>
                  <a:schemeClr val="tx1"/>
                </a:solidFill>
                <a:effectLst/>
                <a:latin typeface="Segoe UI Light" pitchFamily="34" charset="0"/>
                <a:ea typeface="+mn-ea"/>
                <a:cs typeface="+mn-cs"/>
              </a:rPr>
              <a:t>Last writer wins</a:t>
            </a:r>
          </a:p>
          <a:p>
            <a:pPr lvl="1"/>
            <a:r>
              <a:rPr lang="en-US" sz="900" kern="1200" dirty="0">
                <a:solidFill>
                  <a:schemeClr val="tx1"/>
                </a:solidFill>
                <a:effectLst/>
                <a:latin typeface="Segoe UI Light" pitchFamily="34" charset="0"/>
                <a:ea typeface="+mn-ea"/>
                <a:cs typeface="+mn-cs"/>
              </a:rPr>
              <a:t>Custom Merge Stored Procedure</a:t>
            </a:r>
          </a:p>
          <a:p>
            <a:pPr lvl="1"/>
            <a:r>
              <a:rPr lang="en-US" sz="900" kern="1200" dirty="0">
                <a:solidFill>
                  <a:schemeClr val="tx1"/>
                </a:solidFill>
                <a:effectLst/>
                <a:latin typeface="Segoe UI Light" pitchFamily="34" charset="0"/>
                <a:ea typeface="+mn-ea"/>
                <a:cs typeface="+mn-cs"/>
              </a:rPr>
              <a:t>None, write to the Conflict feed</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DDD65AC4-17B0-4E19-8496-B264E70A18D3}" type="slidenum">
              <a:rPr lang="en-US" smtClean="0"/>
              <a:t>41</a:t>
            </a:fld>
            <a:endParaRPr lang="en-US"/>
          </a:p>
        </p:txBody>
      </p:sp>
    </p:spTree>
    <p:extLst>
      <p:ext uri="{BB962C8B-B14F-4D97-AF65-F5344CB8AC3E}">
        <p14:creationId xmlns:p14="http://schemas.microsoft.com/office/powerpoint/2010/main" val="33484020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Last-Writer-Wins is the default resolution mode. </a:t>
            </a:r>
          </a:p>
          <a:p>
            <a:r>
              <a:rPr lang="en-US" sz="1200" b="0" i="0" kern="1200" dirty="0">
                <a:solidFill>
                  <a:schemeClr val="tx1"/>
                </a:solidFill>
                <a:effectLst/>
                <a:latin typeface="Segoe UI Light" pitchFamily="34" charset="0"/>
                <a:ea typeface="+mn-ea"/>
                <a:cs typeface="+mn-cs"/>
              </a:rPr>
              <a:t>In this mode, conflicts are resolved based on a numeric value passed in a property on the document.</a:t>
            </a:r>
          </a:p>
          <a:p>
            <a:r>
              <a:rPr lang="en-US" sz="1200" b="0" i="0" kern="1200" dirty="0">
                <a:solidFill>
                  <a:schemeClr val="tx1"/>
                </a:solidFill>
                <a:effectLst/>
                <a:latin typeface="Segoe UI Light" pitchFamily="34" charset="0"/>
                <a:ea typeface="+mn-ea"/>
                <a:cs typeface="+mn-cs"/>
              </a:rPr>
              <a:t>Available for all API’s.</a:t>
            </a:r>
          </a:p>
          <a:p>
            <a:r>
              <a:rPr lang="en-US" sz="1200" b="0" i="0" kern="1200" dirty="0">
                <a:solidFill>
                  <a:schemeClr val="tx1"/>
                </a:solidFill>
                <a:effectLst/>
                <a:latin typeface="Segoe UI Light" pitchFamily="34" charset="0"/>
                <a:ea typeface="+mn-ea"/>
                <a:cs typeface="+mn-cs"/>
              </a:rPr>
              <a:t>What happens: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Insert and update conflicts -&gt; the item with the largest value becomes the winner.</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Deletes, the delete always wins. We don’t resurrect deleted items.</a:t>
            </a:r>
          </a:p>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42</a:t>
            </a:fld>
            <a:endParaRPr lang="en-US"/>
          </a:p>
        </p:txBody>
      </p:sp>
    </p:spTree>
    <p:extLst>
      <p:ext uri="{BB962C8B-B14F-4D97-AF65-F5344CB8AC3E}">
        <p14:creationId xmlns:p14="http://schemas.microsoft.com/office/powerpoint/2010/main" val="23630594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resolution mode is Custom Merge Procedure.</a:t>
            </a:r>
          </a:p>
          <a:p>
            <a:endParaRPr lang="en-US" dirty="0"/>
          </a:p>
          <a:p>
            <a:r>
              <a:rPr lang="en-US" sz="1200" b="0" i="0" kern="1200" dirty="0">
                <a:solidFill>
                  <a:schemeClr val="tx1"/>
                </a:solidFill>
                <a:effectLst/>
                <a:latin typeface="Segoe UI Light" pitchFamily="34" charset="0"/>
                <a:ea typeface="+mn-ea"/>
                <a:cs typeface="+mn-cs"/>
              </a:rPr>
              <a:t>Writes a stored procedure </a:t>
            </a:r>
          </a:p>
          <a:p>
            <a:r>
              <a:rPr lang="en-US" sz="1200" b="0" i="0" kern="1200" dirty="0">
                <a:solidFill>
                  <a:schemeClr val="tx1"/>
                </a:solidFill>
                <a:effectLst/>
                <a:latin typeface="Segoe UI Light" pitchFamily="34" charset="0"/>
                <a:ea typeface="+mn-ea"/>
                <a:cs typeface="+mn-cs"/>
              </a:rPr>
              <a:t>Registers with the container.</a:t>
            </a:r>
          </a:p>
          <a:p>
            <a:r>
              <a:rPr lang="en-US" sz="1200" b="0" i="0" kern="1200" dirty="0">
                <a:solidFill>
                  <a:schemeClr val="tx1"/>
                </a:solidFill>
                <a:effectLst/>
                <a:latin typeface="Segoe UI Light" pitchFamily="34" charset="0"/>
                <a:ea typeface="+mn-ea"/>
                <a:cs typeface="+mn-cs"/>
              </a:rPr>
              <a:t>Scoped to a container and partition key value</a:t>
            </a:r>
          </a:p>
          <a:p>
            <a:r>
              <a:rPr lang="en-US" sz="1200" b="0" i="0" kern="1200" dirty="0">
                <a:solidFill>
                  <a:schemeClr val="tx1"/>
                </a:solidFill>
                <a:effectLst/>
                <a:latin typeface="Segoe UI Light" pitchFamily="34" charset="0"/>
                <a:ea typeface="+mn-ea"/>
                <a:cs typeface="+mn-cs"/>
              </a:rPr>
              <a:t>Specific signature that must be implemented.</a:t>
            </a:r>
          </a:p>
          <a:p>
            <a:r>
              <a:rPr lang="en-US" sz="1200" b="0" i="0" kern="1200" dirty="0">
                <a:solidFill>
                  <a:schemeClr val="tx1"/>
                </a:solidFill>
                <a:effectLst/>
                <a:latin typeface="Segoe UI Light" pitchFamily="34" charset="0"/>
                <a:ea typeface="+mn-ea"/>
                <a:cs typeface="+mn-cs"/>
              </a:rPr>
              <a:t>After runs the system will drop the conflict.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0" i="0" kern="1200" dirty="0">
                <a:solidFill>
                  <a:schemeClr val="tx1"/>
                </a:solidFill>
                <a:effectLst/>
                <a:latin typeface="Segoe UI Light" pitchFamily="34" charset="0"/>
                <a:ea typeface="+mn-ea"/>
                <a:cs typeface="+mn-cs"/>
              </a:rPr>
              <a:t>If the proc throws exception we add to the conflicts feed.</a:t>
            </a:r>
          </a:p>
          <a:p>
            <a:endParaRPr lang="en-US" sz="1200" b="0" i="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DDD65AC4-17B0-4E19-8496-B264E70A18D3}" type="slidenum">
              <a:rPr lang="en-US" smtClean="0"/>
              <a:t>43</a:t>
            </a:fld>
            <a:endParaRPr lang="en-US"/>
          </a:p>
        </p:txBody>
      </p:sp>
    </p:spTree>
    <p:extLst>
      <p:ext uri="{BB962C8B-B14F-4D97-AF65-F5344CB8AC3E}">
        <p14:creationId xmlns:p14="http://schemas.microsoft.com/office/powerpoint/2010/main" val="235307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Last there is No conflict resolution where we will write all conflicts to the Conflict Feed</a:t>
            </a:r>
          </a:p>
          <a:p>
            <a:pPr marL="0" indent="0">
              <a:buFont typeface="Arial" panose="020B0604020202020204" pitchFamily="34" charset="0"/>
              <a:buNone/>
            </a:pPr>
            <a:r>
              <a:rPr lang="en-US" dirty="0"/>
              <a:t>Where you can resolve conflicts with custom app.</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While this is more difficult, there is the benefit you as you can leverage any data or service you can access via your custom app.</a:t>
            </a:r>
          </a:p>
          <a:p>
            <a:pPr marL="171450" indent="-171450">
              <a:buFont typeface="Arial" panose="020B0604020202020204" pitchFamily="34" charset="0"/>
              <a:buChar char="•"/>
            </a:pPr>
            <a:r>
              <a:rPr lang="en-US" dirty="0"/>
              <a:t>After you process it you then can delete the conflict from the conflict feed.</a:t>
            </a:r>
          </a:p>
        </p:txBody>
      </p:sp>
      <p:sp>
        <p:nvSpPr>
          <p:cNvPr id="4" name="Slide Number Placeholder 3"/>
          <p:cNvSpPr>
            <a:spLocks noGrp="1"/>
          </p:cNvSpPr>
          <p:nvPr>
            <p:ph type="sldNum" sz="quarter" idx="5"/>
          </p:nvPr>
        </p:nvSpPr>
        <p:spPr/>
        <p:txBody>
          <a:bodyPr/>
          <a:lstStyle/>
          <a:p>
            <a:fld id="{DDD65AC4-17B0-4E19-8496-B264E70A18D3}" type="slidenum">
              <a:rPr lang="en-US" smtClean="0"/>
              <a:t>44</a:t>
            </a:fld>
            <a:endParaRPr lang="en-US"/>
          </a:p>
        </p:txBody>
      </p:sp>
    </p:spTree>
    <p:extLst>
      <p:ext uri="{BB962C8B-B14F-4D97-AF65-F5344CB8AC3E}">
        <p14:creationId xmlns:p14="http://schemas.microsoft.com/office/powerpoint/2010/main" val="28927332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 </a:t>
            </a:r>
            <a:r>
              <a:rPr lang="en-US" sz="882" b="1" i="0" kern="1200" dirty="0">
                <a:solidFill>
                  <a:schemeClr val="tx1"/>
                </a:solidFill>
                <a:effectLst/>
                <a:latin typeface="Segoe UI Light" pitchFamily="34" charset="0"/>
                <a:ea typeface="+mn-ea"/>
                <a:cs typeface="+mn-cs"/>
              </a:rPr>
              <a:t>4. Multi-Master Conflict Resolution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10:00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222556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9:11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885136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So as I’ve said earlier in this session, Cosmos offers 5 well-defined consistency level for customers to choose from to balance the tradeoff between the consistency, latency, and availability.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Strong consistency ensures data is synchronously persisted in every region the account is configured with. This provides the highest level of durability, but it comes at the cost of performance and availability.</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However, you can employ a custom synchronization technique at the application layer that will give you higher data durability but not cost so much in performance and availability.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44019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 </a:t>
            </a:r>
            <a:r>
              <a:rPr lang="en-US" sz="882" b="1" i="0" kern="1200" dirty="0">
                <a:solidFill>
                  <a:schemeClr val="tx1"/>
                </a:solidFill>
                <a:effectLst/>
                <a:latin typeface="Segoe UI Light" pitchFamily="34" charset="0"/>
                <a:ea typeface="+mn-ea"/>
                <a:cs typeface="+mn-cs"/>
              </a:rPr>
              <a:t>Custom Synchronization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6801778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40060904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dirty="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749362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So to our themes for this talk. Let’s start with Availability. Companies build distributed applications because it increases availability. And to illustrate this fact I’m going to pick on retailers.</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Thanksgiving in the US in 2018 was the start of a record holiday shopping season last year. Thanksgiving nearly $4B. Black Friday over $6B and the biggest sales EVER in the history of humans was Cyber Monday 2018 which saw nearly $8B in online retail sales in 24 hours.</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$91K/second, $5.5M/minute, $329M/hour. </a:t>
            </a:r>
          </a:p>
          <a:p>
            <a:pPr lvl="0"/>
            <a:r>
              <a:rPr lang="en-US" sz="900" kern="1200" dirty="0">
                <a:solidFill>
                  <a:schemeClr val="tx1"/>
                </a:solidFill>
                <a:effectLst/>
                <a:latin typeface="Segoe UI Light" pitchFamily="34" charset="0"/>
                <a:ea typeface="+mn-ea"/>
                <a:cs typeface="+mn-cs"/>
              </a:rPr>
              <a:t>If you’re an online retailer, how much do you care about availability?</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For a retailer, the entire year rests on the shoulders of these three days as to whether they make a profit or not for the year. Still many had issues with availability. Experienced retailers, Walmart, </a:t>
            </a:r>
            <a:r>
              <a:rPr lang="en-US" sz="900" kern="1200" dirty="0" err="1">
                <a:solidFill>
                  <a:schemeClr val="tx1"/>
                </a:solidFill>
                <a:effectLst/>
                <a:latin typeface="Segoe UI Light" pitchFamily="34" charset="0"/>
                <a:ea typeface="+mn-ea"/>
                <a:cs typeface="+mn-cs"/>
              </a:rPr>
              <a:t>Jcrew</a:t>
            </a:r>
            <a:r>
              <a:rPr lang="en-US" sz="900" kern="1200" dirty="0">
                <a:solidFill>
                  <a:schemeClr val="tx1"/>
                </a:solidFill>
                <a:effectLst/>
                <a:latin typeface="Segoe UI Light" pitchFamily="34" charset="0"/>
                <a:ea typeface="+mn-ea"/>
                <a:cs typeface="+mn-cs"/>
              </a:rPr>
              <a:t>, Old Navy, Macy’s, Lowes, all had significant downtime at some point during this important 3-day period.</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Even an online retailer that I won’t name here was hit by an outage on it’s </a:t>
            </a:r>
            <a:r>
              <a:rPr lang="en-US" sz="900" b="1" kern="1200" dirty="0">
                <a:solidFill>
                  <a:schemeClr val="tx1"/>
                </a:solidFill>
                <a:effectLst/>
                <a:latin typeface="Segoe UI Light" pitchFamily="34" charset="0"/>
                <a:ea typeface="+mn-ea"/>
                <a:cs typeface="+mn-cs"/>
              </a:rPr>
              <a:t>“Primo”</a:t>
            </a:r>
            <a:r>
              <a:rPr lang="en-US" sz="900" kern="1200" dirty="0">
                <a:solidFill>
                  <a:schemeClr val="tx1"/>
                </a:solidFill>
                <a:effectLst/>
                <a:latin typeface="Segoe UI Light" pitchFamily="34" charset="0"/>
                <a:ea typeface="+mn-ea"/>
                <a:cs typeface="+mn-cs"/>
              </a:rPr>
              <a:t> Day in July 2018. By some estimates they lost $1.2M/minute. Outage lasted about 75 minutes so estimate loss at $90M.</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But these losses aren’t just to holiday sales. Long term damage to brand if you can’t maintain availability. Lost loyalty and customers.</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To be clear, these outages were not all database related. The point here is to illustrate the impact of availability. However, in nearly every case the underlying reasons were tied to not being able to scale to demand. </a:t>
            </a: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Globally distributing your database with multiple active replicas increases availability by eliminating single points of failure AND helps with scale because you can load balance across many instances.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416346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3/8/2019 9:11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2248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Next let’s talk about Latency. Along with availability it is why companies build globally distributed apps.</a:t>
            </a:r>
          </a:p>
          <a:p>
            <a:pPr lvl="0"/>
            <a:r>
              <a:rPr lang="en-US" sz="900" kern="1200" dirty="0">
                <a:solidFill>
                  <a:schemeClr val="tx1"/>
                </a:solidFill>
                <a:effectLst/>
                <a:latin typeface="Segoe UI Light" pitchFamily="34" charset="0"/>
                <a:ea typeface="+mn-ea"/>
                <a:cs typeface="+mn-cs"/>
              </a:rPr>
              <a:t>Latency IS performance.</a:t>
            </a:r>
          </a:p>
          <a:p>
            <a:pPr lvl="0"/>
            <a:r>
              <a:rPr lang="en-US" sz="900" kern="1200" dirty="0">
                <a:solidFill>
                  <a:schemeClr val="tx1"/>
                </a:solidFill>
                <a:effectLst/>
                <a:latin typeface="Segoe UI Light" pitchFamily="34" charset="0"/>
                <a:ea typeface="+mn-ea"/>
                <a:cs typeface="+mn-cs"/>
              </a:rPr>
              <a:t>The lower the latency the higher the performance. </a:t>
            </a:r>
          </a:p>
          <a:p>
            <a:pPr lvl="0"/>
            <a:r>
              <a:rPr lang="en-US" sz="900" kern="1200" dirty="0">
                <a:solidFill>
                  <a:schemeClr val="tx1"/>
                </a:solidFill>
                <a:effectLst/>
                <a:latin typeface="Segoe UI Light" pitchFamily="34" charset="0"/>
                <a:ea typeface="+mn-ea"/>
                <a:cs typeface="+mn-cs"/>
              </a:rPr>
              <a:t>Perf = UX</a:t>
            </a:r>
          </a:p>
          <a:p>
            <a:pPr lvl="0"/>
            <a:r>
              <a:rPr lang="en-US" sz="900" kern="1200" dirty="0">
                <a:solidFill>
                  <a:schemeClr val="tx1"/>
                </a:solidFill>
                <a:effectLst/>
                <a:latin typeface="Segoe UI Light" pitchFamily="34" charset="0"/>
                <a:ea typeface="+mn-ea"/>
                <a:cs typeface="+mn-cs"/>
              </a:rPr>
              <a:t>And UX = revenue</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Performance is key for success. When apps are slow revenue is lost. Customers will abandon shopping carts and brands entirely if they have to wait too long.</a:t>
            </a:r>
          </a:p>
          <a:p>
            <a:pPr lvl="0"/>
            <a:r>
              <a:rPr lang="en-US" sz="900" kern="1200" dirty="0">
                <a:solidFill>
                  <a:schemeClr val="tx1"/>
                </a:solidFill>
                <a:effectLst/>
                <a:latin typeface="Segoe UI Light" pitchFamily="34" charset="0"/>
                <a:ea typeface="+mn-ea"/>
                <a:cs typeface="+mn-cs"/>
              </a:rPr>
              <a:t>If apps are too slow, they will think the company is too cheap to invest, reducing brand value.</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Amazon’s calculated that a page load slowdown of just one second could cost it $1.6 billion in sales each year.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For every 100ms faster, 1% additional revenue.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&lt;click&gt;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This Walmart study is striking. If your site doesn’t load in less than 1-2 seconds conversions drop drastically.</a:t>
            </a:r>
          </a:p>
          <a:p>
            <a:pPr lvl="0"/>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Clearly latency is super important.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Web developers use CDN’s to make sites faster by bringing content local.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But if your site or app has a database you need to bring that local too.</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True high-performance requires replicating the database to bring as close to users as possible.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So you might be thinking. Just put replicas everywhere and we’re good right?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Well, not exactly…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latin typeface="Segoe UI Light" pitchFamily="34" charset="0"/>
              <a:ea typeface="+mn-ea"/>
              <a:cs typeface="+mn-cs"/>
            </a:endParaRPr>
          </a:p>
          <a:p>
            <a:pPr lvl="0"/>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0032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9:11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1466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Time for some science. </a:t>
            </a:r>
          </a:p>
          <a:p>
            <a:r>
              <a:rPr lang="en-US" sz="882" kern="1200" dirty="0">
                <a:solidFill>
                  <a:schemeClr val="tx1"/>
                </a:solidFill>
                <a:effectLst/>
                <a:latin typeface="Segoe UI Light" pitchFamily="34" charset="0"/>
                <a:ea typeface="+mn-ea"/>
                <a:cs typeface="+mn-cs"/>
              </a:rPr>
              <a:t>Remember the three concepts we talked about at the beginning for what I wanted everyone to understand? Availability, Latency and Consistency?</a:t>
            </a:r>
          </a:p>
          <a:p>
            <a:r>
              <a:rPr lang="en-US" sz="882" kern="1200" dirty="0">
                <a:solidFill>
                  <a:schemeClr val="tx1"/>
                </a:solidFill>
                <a:effectLst/>
                <a:latin typeface="Segoe UI Light" pitchFamily="34" charset="0"/>
                <a:ea typeface="+mn-ea"/>
                <a:cs typeface="+mn-cs"/>
              </a:rPr>
              <a:t>Well we are going to dive into a little computer science here.</a:t>
            </a:r>
          </a:p>
          <a:p>
            <a:r>
              <a:rPr lang="en-US" sz="882" kern="1200" dirty="0">
                <a:solidFill>
                  <a:schemeClr val="tx1"/>
                </a:solidFill>
                <a:effectLst/>
                <a:latin typeface="Segoe UI Light" pitchFamily="34" charset="0"/>
                <a:ea typeface="+mn-ea"/>
                <a:cs typeface="+mn-cs"/>
              </a:rPr>
              <a:t>These concepts are key to understanding something fundamental to building distributed applications and databases in the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46332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First, I want to define consistency.</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many, this is the “C” in ACID for a relational database in the context of a transaction.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&lt;click&gt;</a:t>
            </a:r>
          </a:p>
          <a:p>
            <a:r>
              <a:rPr lang="en-US" sz="882" kern="1200" dirty="0">
                <a:solidFill>
                  <a:schemeClr val="tx1"/>
                </a:solidFill>
                <a:effectLst/>
                <a:latin typeface="Segoe UI Light" pitchFamily="34" charset="0"/>
                <a:ea typeface="+mn-ea"/>
                <a:cs typeface="+mn-cs"/>
              </a:rPr>
              <a:t>But for distributed databases this word means something different.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9:11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7265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E379F3-BC61-44ED-8F9B-54F8B85025ED}"/>
              </a:ext>
            </a:extLst>
          </p:cNvPr>
          <p:cNvSpPr txBox="1"/>
          <p:nvPr userDrawn="1"/>
        </p:nvSpPr>
        <p:spPr>
          <a:xfrm>
            <a:off x="586581" y="4218495"/>
            <a:ext cx="528606" cy="615553"/>
          </a:xfrm>
          <a:prstGeom prst="rect">
            <a:avLst/>
          </a:prstGeom>
          <a:noFill/>
        </p:spPr>
        <p:txBody>
          <a:bodyPr wrap="none" lIns="0" tIns="0" rIns="0" bIns="0" rtlCol="0">
            <a:spAutoFit/>
          </a:bodyPr>
          <a:lstStyle/>
          <a:p>
            <a:pPr algn="l"/>
            <a:r>
              <a:rPr lang="en-US" sz="2000" dirty="0">
                <a:gradFill>
                  <a:gsLst>
                    <a:gs pos="80176">
                      <a:schemeClr val="tx1"/>
                    </a:gs>
                    <a:gs pos="68282">
                      <a:schemeClr val="tx1"/>
                    </a:gs>
                  </a:gsLst>
                  <a:lin ang="5400000" scaled="0"/>
                </a:gradFill>
              </a:rPr>
              <a:t>Date</a:t>
            </a:r>
          </a:p>
          <a:p>
            <a:pPr algn="l"/>
            <a:r>
              <a:rPr lang="en-US" sz="2000" dirty="0">
                <a:gradFill>
                  <a:gsLst>
                    <a:gs pos="80176">
                      <a:schemeClr val="tx1"/>
                    </a:gs>
                    <a:gs pos="68282">
                      <a:schemeClr val="tx1"/>
                    </a:gs>
                  </a:gsLst>
                  <a:lin ang="5400000" scaled="0"/>
                </a:gradFill>
              </a:rPr>
              <a:t>City</a:t>
            </a:r>
          </a:p>
        </p:txBody>
      </p:sp>
      <p:sp>
        <p:nvSpPr>
          <p:cNvPr id="2" name="TextBox 1">
            <a:extLst>
              <a:ext uri="{FF2B5EF4-FFF2-40B4-BE49-F238E27FC236}">
                <a16:creationId xmlns:a16="http://schemas.microsoft.com/office/drawing/2014/main" id="{8A669513-78DD-4D7F-9C50-CBB92B759605}"/>
              </a:ext>
            </a:extLst>
          </p:cNvPr>
          <p:cNvSpPr txBox="1"/>
          <p:nvPr userDrawn="1"/>
        </p:nvSpPr>
        <p:spPr>
          <a:xfrm>
            <a:off x="717847" y="2751746"/>
            <a:ext cx="5862310" cy="677108"/>
          </a:xfrm>
          <a:prstGeom prst="rect">
            <a:avLst/>
          </a:prstGeom>
          <a:noFill/>
        </p:spPr>
        <p:txBody>
          <a:bodyPr wrap="none" lIns="0" tIns="0" rIns="0" bIns="0" rtlCol="0">
            <a:spAutoFit/>
          </a:bodyPr>
          <a:lstStyle/>
          <a:p>
            <a:pPr algn="l"/>
            <a:r>
              <a:rPr lang="en-US" sz="4400" dirty="0">
                <a:gradFill>
                  <a:gsLst>
                    <a:gs pos="2917">
                      <a:schemeClr val="tx1"/>
                    </a:gs>
                    <a:gs pos="30000">
                      <a:schemeClr val="tx1"/>
                    </a:gs>
                  </a:gsLst>
                  <a:lin ang="5400000" scaled="0"/>
                </a:gradFill>
              </a:rPr>
              <a:t>Global Azure Bootcamp</a:t>
            </a:r>
          </a:p>
        </p:txBody>
      </p:sp>
    </p:spTree>
    <p:extLst>
      <p:ext uri="{BB962C8B-B14F-4D97-AF65-F5344CB8AC3E}">
        <p14:creationId xmlns:p14="http://schemas.microsoft.com/office/powerpoint/2010/main" val="2160276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49598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extLst>
      <p:ext uri="{BB962C8B-B14F-4D97-AF65-F5344CB8AC3E}">
        <p14:creationId xmlns:p14="http://schemas.microsoft.com/office/powerpoint/2010/main" val="2145382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49772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30209"/>
            <a:ext cx="11015133" cy="574453"/>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328231"/>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569268"/>
            <a:ext cx="11015133" cy="410433"/>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328231"/>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5030747"/>
            <a:ext cx="11015133" cy="287323"/>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328231"/>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377720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4968079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32055736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48" r:id="rId1"/>
    <p:sldLayoutId id="2147484610" r:id="rId2"/>
    <p:sldLayoutId id="2147484240" r:id="rId3"/>
    <p:sldLayoutId id="2147484241" r:id="rId4"/>
    <p:sldLayoutId id="2147484474" r:id="rId5"/>
    <p:sldLayoutId id="2147484245" r:id="rId6"/>
    <p:sldLayoutId id="2147484247" r:id="rId7"/>
    <p:sldLayoutId id="2147484652" r:id="rId8"/>
    <p:sldLayoutId id="2147484639" r:id="rId9"/>
    <p:sldLayoutId id="2147484603" r:id="rId10"/>
    <p:sldLayoutId id="2147484249" r:id="rId11"/>
    <p:sldLayoutId id="2147484582" r:id="rId12"/>
    <p:sldLayoutId id="2147484584" r:id="rId13"/>
    <p:sldLayoutId id="2147484583" r:id="rId14"/>
    <p:sldLayoutId id="2147484256" r:id="rId15"/>
    <p:sldLayoutId id="2147484257" r:id="rId16"/>
    <p:sldLayoutId id="2147484585" r:id="rId17"/>
    <p:sldLayoutId id="2147484299" r:id="rId18"/>
    <p:sldLayoutId id="2147484263" r:id="rId19"/>
    <p:sldLayoutId id="2147484684" r:id="rId20"/>
    <p:sldLayoutId id="2147484685" r:id="rId21"/>
    <p:sldLayoutId id="2147484686" r:id="rId22"/>
    <p:sldLayoutId id="2147484688"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3.emf"/><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0.emf"/><Relationship Id="rId7" Type="http://schemas.openxmlformats.org/officeDocument/2006/relationships/diagramColors" Target="../diagrams/colors2.xm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hyperlink" Target="https://aka.ms/cosmos-global-demos"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hyperlink" Target="https://aka.ms/cosmos-high-availability" TargetMode="External"/><Relationship Id="rId5" Type="http://schemas.openxmlformats.org/officeDocument/2006/relationships/hyperlink" Target="https://aka.ms/cosmos-consistency-levels" TargetMode="External"/><Relationship Id="rId4" Type="http://schemas.openxmlformats.org/officeDocument/2006/relationships/hyperlink" Target="https://aka.ms/cosmos-global-distribution"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37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Defining consistency</a:t>
            </a:r>
          </a:p>
        </p:txBody>
      </p:sp>
      <p:sp>
        <p:nvSpPr>
          <p:cNvPr id="6" name="Text Placeholder 5"/>
          <p:cNvSpPr>
            <a:spLocks noGrp="1"/>
          </p:cNvSpPr>
          <p:nvPr>
            <p:ph type="body" sz="quarter" idx="10"/>
          </p:nvPr>
        </p:nvSpPr>
        <p:spPr>
          <a:xfrm>
            <a:off x="586390" y="1434370"/>
            <a:ext cx="11018520" cy="824841"/>
          </a:xfrm>
        </p:spPr>
        <p:txBody>
          <a:bodyPr/>
          <a:lstStyle/>
          <a:p>
            <a:pPr lvl="1"/>
            <a:endParaRPr lang="en-US" dirty="0">
              <a:gradFill>
                <a:gsLst>
                  <a:gs pos="1250">
                    <a:srgbClr val="1A1A1A"/>
                  </a:gs>
                  <a:gs pos="100000">
                    <a:srgbClr val="1A1A1A"/>
                  </a:gs>
                </a:gsLst>
                <a:lin ang="5400000" scaled="0"/>
              </a:gradFill>
            </a:endParaRPr>
          </a:p>
          <a:p>
            <a:endParaRPr lang="en-US" dirty="0"/>
          </a:p>
        </p:txBody>
      </p:sp>
      <p:graphicFrame>
        <p:nvGraphicFramePr>
          <p:cNvPr id="4" name="Diagram 3">
            <a:extLst>
              <a:ext uri="{FF2B5EF4-FFF2-40B4-BE49-F238E27FC236}">
                <a16:creationId xmlns:a16="http://schemas.microsoft.com/office/drawing/2014/main" id="{EBFBE849-A55E-4460-8646-714A80F5A820}"/>
              </a:ext>
            </a:extLst>
          </p:cNvPr>
          <p:cNvGraphicFramePr/>
          <p:nvPr>
            <p:extLst>
              <p:ext uri="{D42A27DB-BD31-4B8C-83A1-F6EECF244321}">
                <p14:modId xmlns:p14="http://schemas.microsoft.com/office/powerpoint/2010/main" val="1464063709"/>
              </p:ext>
            </p:extLst>
          </p:nvPr>
        </p:nvGraphicFramePr>
        <p:xfrm>
          <a:off x="1465545" y="1903956"/>
          <a:ext cx="7803715" cy="4020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quot;Not Allowed&quot; Symbol 4">
            <a:extLst>
              <a:ext uri="{FF2B5EF4-FFF2-40B4-BE49-F238E27FC236}">
                <a16:creationId xmlns:a16="http://schemas.microsoft.com/office/drawing/2014/main" id="{78517E68-139B-4DEA-BCB5-F434EB8761A5}"/>
              </a:ext>
            </a:extLst>
          </p:cNvPr>
          <p:cNvSpPr/>
          <p:nvPr/>
        </p:nvSpPr>
        <p:spPr bwMode="auto">
          <a:xfrm>
            <a:off x="2280576" y="1327758"/>
            <a:ext cx="5799551" cy="5173249"/>
          </a:xfrm>
          <a:prstGeom prst="noSmoking">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2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D53A6-AAD0-4E74-944A-5632B8551E35}"/>
              </a:ext>
            </a:extLst>
          </p:cNvPr>
          <p:cNvPicPr>
            <a:picLocks noChangeAspect="1"/>
          </p:cNvPicPr>
          <p:nvPr/>
        </p:nvPicPr>
        <p:blipFill>
          <a:blip r:embed="rId3"/>
          <a:stretch>
            <a:fillRect/>
          </a:stretch>
        </p:blipFill>
        <p:spPr>
          <a:xfrm>
            <a:off x="2745179" y="1546116"/>
            <a:ext cx="6430272" cy="4267796"/>
          </a:xfrm>
          <a:prstGeom prst="rect">
            <a:avLst/>
          </a:prstGeom>
        </p:spPr>
      </p:pic>
      <p:sp>
        <p:nvSpPr>
          <p:cNvPr id="17" name="Title 16"/>
          <p:cNvSpPr>
            <a:spLocks noGrp="1"/>
          </p:cNvSpPr>
          <p:nvPr>
            <p:ph type="title"/>
          </p:nvPr>
        </p:nvSpPr>
        <p:spPr/>
        <p:txBody>
          <a:bodyPr/>
          <a:lstStyle/>
          <a:p>
            <a:r>
              <a:rPr lang="en-US" dirty="0"/>
              <a:t>Defining consistency</a:t>
            </a:r>
          </a:p>
        </p:txBody>
      </p:sp>
      <p:grpSp>
        <p:nvGrpSpPr>
          <p:cNvPr id="35" name="Group 34">
            <a:extLst>
              <a:ext uri="{FF2B5EF4-FFF2-40B4-BE49-F238E27FC236}">
                <a16:creationId xmlns:a16="http://schemas.microsoft.com/office/drawing/2014/main" id="{676536DC-0148-48C3-91CD-288AF335A513}"/>
              </a:ext>
            </a:extLst>
          </p:cNvPr>
          <p:cNvGrpSpPr/>
          <p:nvPr/>
        </p:nvGrpSpPr>
        <p:grpSpPr>
          <a:xfrm>
            <a:off x="8125921" y="4075967"/>
            <a:ext cx="592667" cy="592667"/>
            <a:chOff x="965191" y="-388372"/>
            <a:chExt cx="592667" cy="592667"/>
          </a:xfrm>
        </p:grpSpPr>
        <p:sp>
          <p:nvSpPr>
            <p:cNvPr id="36" name="Rectangle 35">
              <a:extLst>
                <a:ext uri="{FF2B5EF4-FFF2-40B4-BE49-F238E27FC236}">
                  <a16:creationId xmlns:a16="http://schemas.microsoft.com/office/drawing/2014/main" id="{E04EA283-7074-4899-9DFA-9B426D539989}"/>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a:extLst>
                <a:ext uri="{FF2B5EF4-FFF2-40B4-BE49-F238E27FC236}">
                  <a16:creationId xmlns:a16="http://schemas.microsoft.com/office/drawing/2014/main" id="{74848EA8-D7F5-43C1-9C31-7DFF8D76426E}"/>
                </a:ext>
              </a:extLst>
            </p:cNvPr>
            <p:cNvGrpSpPr/>
            <p:nvPr/>
          </p:nvGrpSpPr>
          <p:grpSpPr>
            <a:xfrm>
              <a:off x="1010452" y="-321955"/>
              <a:ext cx="519560" cy="447822"/>
              <a:chOff x="8376458" y="5925518"/>
              <a:chExt cx="1045926" cy="901512"/>
            </a:xfrm>
          </p:grpSpPr>
          <p:sp>
            <p:nvSpPr>
              <p:cNvPr id="38" name="Star: 4 Points 8">
                <a:extLst>
                  <a:ext uri="{FF2B5EF4-FFF2-40B4-BE49-F238E27FC236}">
                    <a16:creationId xmlns:a16="http://schemas.microsoft.com/office/drawing/2014/main" id="{FF62BA8E-43BA-4ACE-962C-E4EA3742279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Star: 4 Points 8">
                <a:extLst>
                  <a:ext uri="{FF2B5EF4-FFF2-40B4-BE49-F238E27FC236}">
                    <a16:creationId xmlns:a16="http://schemas.microsoft.com/office/drawing/2014/main" id="{9947D64A-358A-4CED-A1BA-830E98D6440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0585D7F5-D788-4B15-A73E-BD018164169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9">
                <a:extLst>
                  <a:ext uri="{FF2B5EF4-FFF2-40B4-BE49-F238E27FC236}">
                    <a16:creationId xmlns:a16="http://schemas.microsoft.com/office/drawing/2014/main" id="{E4BFEF89-5303-4671-802F-66441AFE78A3}"/>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42" name="Straight Arrow Connector 41">
            <a:extLst>
              <a:ext uri="{FF2B5EF4-FFF2-40B4-BE49-F238E27FC236}">
                <a16:creationId xmlns:a16="http://schemas.microsoft.com/office/drawing/2014/main" id="{569437BA-83A2-4025-9D0B-48A4DDCC1CF1}"/>
              </a:ext>
            </a:extLst>
          </p:cNvPr>
          <p:cNvCxnSpPr>
            <a:cxnSpLocks/>
          </p:cNvCxnSpPr>
          <p:nvPr/>
        </p:nvCxnSpPr>
        <p:spPr>
          <a:xfrm>
            <a:off x="3285665" y="3563111"/>
            <a:ext cx="4839254" cy="663832"/>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769F9F4-C856-4DDD-B93B-F295A68B6D1D}"/>
              </a:ext>
            </a:extLst>
          </p:cNvPr>
          <p:cNvCxnSpPr>
            <a:cxnSpLocks/>
          </p:cNvCxnSpPr>
          <p:nvPr/>
        </p:nvCxnSpPr>
        <p:spPr>
          <a:xfrm flipH="1" flipV="1">
            <a:off x="4731232" y="3031399"/>
            <a:ext cx="3375070" cy="1110985"/>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B20DD57-959D-42FD-8B49-77E00A58F673}"/>
              </a:ext>
            </a:extLst>
          </p:cNvPr>
          <p:cNvGrpSpPr/>
          <p:nvPr/>
        </p:nvGrpSpPr>
        <p:grpSpPr>
          <a:xfrm>
            <a:off x="2683458" y="3233176"/>
            <a:ext cx="592667" cy="592667"/>
            <a:chOff x="965191" y="-388372"/>
            <a:chExt cx="592667" cy="592667"/>
          </a:xfrm>
        </p:grpSpPr>
        <p:sp>
          <p:nvSpPr>
            <p:cNvPr id="45" name="Rectangle 44">
              <a:extLst>
                <a:ext uri="{FF2B5EF4-FFF2-40B4-BE49-F238E27FC236}">
                  <a16:creationId xmlns:a16="http://schemas.microsoft.com/office/drawing/2014/main" id="{EE415714-6EB5-46C4-BD00-2BA0AE436D72}"/>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5221CF5B-31D4-4072-92D2-A4B965809F80}"/>
                </a:ext>
              </a:extLst>
            </p:cNvPr>
            <p:cNvGrpSpPr/>
            <p:nvPr/>
          </p:nvGrpSpPr>
          <p:grpSpPr>
            <a:xfrm>
              <a:off x="1010452" y="-321955"/>
              <a:ext cx="519560" cy="447822"/>
              <a:chOff x="8376458" y="5925518"/>
              <a:chExt cx="1045926" cy="901512"/>
            </a:xfrm>
          </p:grpSpPr>
          <p:sp>
            <p:nvSpPr>
              <p:cNvPr id="47" name="Star: 4 Points 8">
                <a:extLst>
                  <a:ext uri="{FF2B5EF4-FFF2-40B4-BE49-F238E27FC236}">
                    <a16:creationId xmlns:a16="http://schemas.microsoft.com/office/drawing/2014/main" id="{87C3083E-43B5-43A7-AA9E-AD73B19234A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Star: 4 Points 8">
                <a:extLst>
                  <a:ext uri="{FF2B5EF4-FFF2-40B4-BE49-F238E27FC236}">
                    <a16:creationId xmlns:a16="http://schemas.microsoft.com/office/drawing/2014/main" id="{91966151-566E-44A4-8610-E49366C310C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a:extLst>
                  <a:ext uri="{FF2B5EF4-FFF2-40B4-BE49-F238E27FC236}">
                    <a16:creationId xmlns:a16="http://schemas.microsoft.com/office/drawing/2014/main" id="{DFEA33DD-F8E5-4D30-883D-633573A168C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9">
                <a:extLst>
                  <a:ext uri="{FF2B5EF4-FFF2-40B4-BE49-F238E27FC236}">
                    <a16:creationId xmlns:a16="http://schemas.microsoft.com/office/drawing/2014/main" id="{E98187A8-4CA4-49E7-8645-2C3FE0B21BFC}"/>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1" name="Group 50">
            <a:extLst>
              <a:ext uri="{FF2B5EF4-FFF2-40B4-BE49-F238E27FC236}">
                <a16:creationId xmlns:a16="http://schemas.microsoft.com/office/drawing/2014/main" id="{7EAC9EF8-1239-4A94-AADC-A1DC7448A874}"/>
              </a:ext>
            </a:extLst>
          </p:cNvPr>
          <p:cNvGrpSpPr/>
          <p:nvPr/>
        </p:nvGrpSpPr>
        <p:grpSpPr>
          <a:xfrm>
            <a:off x="4138565" y="2949214"/>
            <a:ext cx="592667" cy="592667"/>
            <a:chOff x="965191" y="-388372"/>
            <a:chExt cx="592667" cy="592667"/>
          </a:xfrm>
        </p:grpSpPr>
        <p:sp>
          <p:nvSpPr>
            <p:cNvPr id="52" name="Rectangle 51">
              <a:extLst>
                <a:ext uri="{FF2B5EF4-FFF2-40B4-BE49-F238E27FC236}">
                  <a16:creationId xmlns:a16="http://schemas.microsoft.com/office/drawing/2014/main" id="{D13D0708-4AF2-47E5-AE1C-119777C6F5C0}"/>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421F08FB-5BF3-4CB7-A14B-05B8262DDF0C}"/>
                </a:ext>
              </a:extLst>
            </p:cNvPr>
            <p:cNvGrpSpPr/>
            <p:nvPr/>
          </p:nvGrpSpPr>
          <p:grpSpPr>
            <a:xfrm>
              <a:off x="1010452" y="-321955"/>
              <a:ext cx="519560" cy="447822"/>
              <a:chOff x="8376458" y="5925518"/>
              <a:chExt cx="1045926" cy="901512"/>
            </a:xfrm>
          </p:grpSpPr>
          <p:sp>
            <p:nvSpPr>
              <p:cNvPr id="54" name="Star: 4 Points 8">
                <a:extLst>
                  <a:ext uri="{FF2B5EF4-FFF2-40B4-BE49-F238E27FC236}">
                    <a16:creationId xmlns:a16="http://schemas.microsoft.com/office/drawing/2014/main" id="{239960ED-EAF6-4DF4-AD88-53D284A7AA0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Star: 4 Points 8">
                <a:extLst>
                  <a:ext uri="{FF2B5EF4-FFF2-40B4-BE49-F238E27FC236}">
                    <a16:creationId xmlns:a16="http://schemas.microsoft.com/office/drawing/2014/main" id="{A1CEFC89-BB03-4555-84C7-685147AB4DE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61785940-7E1E-40F3-BC0D-7C392FD6E3C7}"/>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9">
                <a:extLst>
                  <a:ext uri="{FF2B5EF4-FFF2-40B4-BE49-F238E27FC236}">
                    <a16:creationId xmlns:a16="http://schemas.microsoft.com/office/drawing/2014/main" id="{D3F1570F-71A6-45F4-882A-C7D70265476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58" name="Straight Arrow Connector 57">
            <a:extLst>
              <a:ext uri="{FF2B5EF4-FFF2-40B4-BE49-F238E27FC236}">
                <a16:creationId xmlns:a16="http://schemas.microsoft.com/office/drawing/2014/main" id="{348ED2D2-F4E8-4874-B2C1-F6097419F5CE}"/>
              </a:ext>
            </a:extLst>
          </p:cNvPr>
          <p:cNvCxnSpPr>
            <a:cxnSpLocks/>
          </p:cNvCxnSpPr>
          <p:nvPr/>
        </p:nvCxnSpPr>
        <p:spPr>
          <a:xfrm flipV="1">
            <a:off x="3285665" y="3012714"/>
            <a:ext cx="852900" cy="241771"/>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7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dirty="0"/>
              <a:t>CAP Theorem</a:t>
            </a:r>
          </a:p>
        </p:txBody>
      </p:sp>
      <p:sp>
        <p:nvSpPr>
          <p:cNvPr id="4" name="CAP">
            <a:extLst>
              <a:ext uri="{FF2B5EF4-FFF2-40B4-BE49-F238E27FC236}">
                <a16:creationId xmlns:a16="http://schemas.microsoft.com/office/drawing/2014/main" id="{364D17BA-A2AB-4F64-8369-473FD3C4EBCC}"/>
              </a:ext>
            </a:extLst>
          </p:cNvPr>
          <p:cNvSpPr>
            <a:spLocks noGrp="1"/>
          </p:cNvSpPr>
          <p:nvPr>
            <p:ph type="body" sz="quarter" idx="10"/>
          </p:nvPr>
        </p:nvSpPr>
        <p:spPr>
          <a:xfrm>
            <a:off x="586390" y="1434370"/>
            <a:ext cx="11018520" cy="1465016"/>
          </a:xfrm>
        </p:spPr>
        <p:txBody>
          <a:bodyPr/>
          <a:lstStyle/>
          <a:p>
            <a:r>
              <a:rPr lang="en-US" dirty="0"/>
              <a:t>Consistency: </a:t>
            </a:r>
            <a:r>
              <a:rPr lang="en-US" sz="2000" dirty="0"/>
              <a:t>Always get the most recent write, or an error</a:t>
            </a:r>
            <a:endParaRPr lang="en-US" dirty="0"/>
          </a:p>
          <a:p>
            <a:r>
              <a:rPr lang="en-US" dirty="0"/>
              <a:t>Availability: </a:t>
            </a:r>
            <a:r>
              <a:rPr lang="en-US" sz="2000" dirty="0"/>
              <a:t>Every request receives a response, even if not the latest data</a:t>
            </a:r>
            <a:endParaRPr lang="en-US" dirty="0"/>
          </a:p>
          <a:p>
            <a:r>
              <a:rPr lang="en-US" dirty="0"/>
              <a:t>Partition tolerance: </a:t>
            </a:r>
            <a:r>
              <a:rPr lang="en-US" sz="2000" dirty="0"/>
              <a:t>Continues to work even if replica connectivity lost</a:t>
            </a:r>
          </a:p>
        </p:txBody>
      </p:sp>
      <p:sp>
        <p:nvSpPr>
          <p:cNvPr id="6" name="Choose Availabilit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Availability</a:t>
            </a:r>
            <a:endParaRPr lang="en-US" sz="2000" dirty="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sp>
        <p:nvSpPr>
          <p:cNvPr id="16" name="Replica 5?">
            <a:extLst>
              <a:ext uri="{FF2B5EF4-FFF2-40B4-BE49-F238E27FC236}">
                <a16:creationId xmlns:a16="http://schemas.microsoft.com/office/drawing/2014/main" id="{301E82F9-39E2-4E50-AB4F-804474E881E3}"/>
              </a:ext>
            </a:extLst>
          </p:cNvPr>
          <p:cNvSpPr txBox="1"/>
          <p:nvPr/>
        </p:nvSpPr>
        <p:spPr>
          <a:xfrm>
            <a:off x="11518328" y="5847661"/>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37529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500"/>
                            </p:stCondLst>
                            <p:childTnLst>
                              <p:par>
                                <p:cTn id="28" presetID="10" presetClass="entr" presetSubtype="0" fill="hold" grpId="0" nodeType="afterEffect">
                                  <p:stCondLst>
                                    <p:cond delay="5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p:bldP spid="12"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dirty="0"/>
              <a:t>CAP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Consistency</a:t>
            </a:r>
            <a:endParaRPr lang="en-US" sz="2000" dirty="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2523271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500"/>
                            </p:stCondLst>
                            <p:childTnLst>
                              <p:par>
                                <p:cTn id="23" presetID="2" presetClass="exit" presetSubtype="4" fill="hold" grpId="1" nodeType="afterEffect">
                                  <p:stCondLst>
                                    <p:cond delay="0"/>
                                  </p:stCondLst>
                                  <p:childTnLst>
                                    <p:anim calcmode="lin" valueType="num">
                                      <p:cBhvr additive="base">
                                        <p:cTn id="24" dur="1000"/>
                                        <p:tgtEl>
                                          <p:spTgt spid="14"/>
                                        </p:tgtEl>
                                        <p:attrNameLst>
                                          <p:attrName>ppt_x</p:attrName>
                                        </p:attrNameLst>
                                      </p:cBhvr>
                                      <p:tavLst>
                                        <p:tav tm="0">
                                          <p:val>
                                            <p:strVal val="ppt_x"/>
                                          </p:val>
                                        </p:tav>
                                        <p:tav tm="100000">
                                          <p:val>
                                            <p:strVal val="ppt_x"/>
                                          </p:val>
                                        </p:tav>
                                      </p:tavLst>
                                    </p:anim>
                                    <p:anim calcmode="lin" valueType="num">
                                      <p:cBhvr additive="base">
                                        <p:cTn id="25" dur="1000"/>
                                        <p:tgtEl>
                                          <p:spTgt spid="14"/>
                                        </p:tgtEl>
                                        <p:attrNameLst>
                                          <p:attrName>ppt_y</p:attrName>
                                        </p:attrNameLst>
                                      </p:cBhvr>
                                      <p:tavLst>
                                        <p:tav tm="0">
                                          <p:val>
                                            <p:strVal val="ppt_y"/>
                                          </p:val>
                                        </p:tav>
                                        <p:tav tm="100000">
                                          <p:val>
                                            <p:strVal val="1+ppt_h/2"/>
                                          </p:val>
                                        </p:tav>
                                      </p:tavLst>
                                    </p:anim>
                                    <p:set>
                                      <p:cBhvr>
                                        <p:cTn id="26"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dirty="0"/>
              <a:t>PACELC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Consistency</a:t>
            </a:r>
            <a:endParaRPr lang="en-US" sz="2000" dirty="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5" name="Replica 5">
            <a:extLst>
              <a:ext uri="{FF2B5EF4-FFF2-40B4-BE49-F238E27FC236}">
                <a16:creationId xmlns:a16="http://schemas.microsoft.com/office/drawing/2014/main" id="{DDA079F9-AB15-42AC-83AB-9F85D1CB7227}"/>
              </a:ext>
            </a:extLst>
          </p:cNvPr>
          <p:cNvSpPr txBox="1"/>
          <p:nvPr/>
        </p:nvSpPr>
        <p:spPr>
          <a:xfrm>
            <a:off x="11349908" y="5416700"/>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6" name="Master 5">
            <a:extLst>
              <a:ext uri="{FF2B5EF4-FFF2-40B4-BE49-F238E27FC236}">
                <a16:creationId xmlns:a16="http://schemas.microsoft.com/office/drawing/2014/main" id="{AA27E00E-4053-4802-A64D-88AC1DC47305}"/>
              </a:ext>
            </a:extLst>
          </p:cNvPr>
          <p:cNvSpPr txBox="1"/>
          <p:nvPr/>
        </p:nvSpPr>
        <p:spPr>
          <a:xfrm>
            <a:off x="475997" y="5398717"/>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9" name="Master 6">
            <a:extLst>
              <a:ext uri="{FF2B5EF4-FFF2-40B4-BE49-F238E27FC236}">
                <a16:creationId xmlns:a16="http://schemas.microsoft.com/office/drawing/2014/main" id="{CC95D207-0DED-4CF3-AF6C-E926ED4C3BDD}"/>
              </a:ext>
            </a:extLst>
          </p:cNvPr>
          <p:cNvSpPr txBox="1"/>
          <p:nvPr/>
        </p:nvSpPr>
        <p:spPr>
          <a:xfrm>
            <a:off x="477760" y="5722519"/>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sp>
        <p:nvSpPr>
          <p:cNvPr id="20" name="Replica 6">
            <a:extLst>
              <a:ext uri="{FF2B5EF4-FFF2-40B4-BE49-F238E27FC236}">
                <a16:creationId xmlns:a16="http://schemas.microsoft.com/office/drawing/2014/main" id="{D15D147E-890A-4094-9434-F9D0D5185DF8}"/>
              </a:ext>
            </a:extLst>
          </p:cNvPr>
          <p:cNvSpPr txBox="1"/>
          <p:nvPr/>
        </p:nvSpPr>
        <p:spPr>
          <a:xfrm>
            <a:off x="11364522" y="5731938"/>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cxnSp>
        <p:nvCxnSpPr>
          <p:cNvPr id="21" name="MasterReplicate">
            <a:extLst>
              <a:ext uri="{FF2B5EF4-FFF2-40B4-BE49-F238E27FC236}">
                <a16:creationId xmlns:a16="http://schemas.microsoft.com/office/drawing/2014/main" id="{6A12B7AE-8A00-4FCA-8CAA-864336698E67}"/>
              </a:ext>
            </a:extLst>
          </p:cNvPr>
          <p:cNvCxnSpPr/>
          <p:nvPr/>
        </p:nvCxnSpPr>
        <p:spPr>
          <a:xfrm>
            <a:off x="2242159" y="5719412"/>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ReplicaCommit">
            <a:extLst>
              <a:ext uri="{FF2B5EF4-FFF2-40B4-BE49-F238E27FC236}">
                <a16:creationId xmlns:a16="http://schemas.microsoft.com/office/drawing/2014/main" id="{0EBDE5FA-FCC7-4403-9C24-90C85D2509CE}"/>
              </a:ext>
            </a:extLst>
          </p:cNvPr>
          <p:cNvCxnSpPr/>
          <p:nvPr/>
        </p:nvCxnSpPr>
        <p:spPr>
          <a:xfrm>
            <a:off x="2256773" y="5946968"/>
            <a:ext cx="7565720"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Not Allowed">
            <a:extLst>
              <a:ext uri="{FF2B5EF4-FFF2-40B4-BE49-F238E27FC236}">
                <a16:creationId xmlns:a16="http://schemas.microsoft.com/office/drawing/2014/main" id="{46F89867-A85A-42D0-A420-34F59EA89AA3}"/>
              </a:ext>
            </a:extLst>
          </p:cNvPr>
          <p:cNvGrpSpPr/>
          <p:nvPr/>
        </p:nvGrpSpPr>
        <p:grpSpPr>
          <a:xfrm>
            <a:off x="1841326" y="4182172"/>
            <a:ext cx="9286116" cy="389828"/>
            <a:chOff x="1841326" y="3681132"/>
            <a:chExt cx="9286116" cy="389828"/>
          </a:xfrm>
        </p:grpSpPr>
        <p:sp>
          <p:nvSpPr>
            <p:cNvPr id="24" name="&quot;Not Allowed&quot; Symbol 23">
              <a:extLst>
                <a:ext uri="{FF2B5EF4-FFF2-40B4-BE49-F238E27FC236}">
                  <a16:creationId xmlns:a16="http://schemas.microsoft.com/office/drawing/2014/main" id="{7793385A-D2AF-43DD-884B-0C62B2F1E6EB}"/>
                </a:ext>
              </a:extLst>
            </p:cNvPr>
            <p:cNvSpPr/>
            <p:nvPr/>
          </p:nvSpPr>
          <p:spPr bwMode="auto">
            <a:xfrm>
              <a:off x="1841326"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quot;Not Allowed&quot; Symbol 24">
              <a:extLst>
                <a:ext uri="{FF2B5EF4-FFF2-40B4-BE49-F238E27FC236}">
                  <a16:creationId xmlns:a16="http://schemas.microsoft.com/office/drawing/2014/main" id="{C1150117-5986-440D-B8DA-1EC7D7AC9E66}"/>
                </a:ext>
              </a:extLst>
            </p:cNvPr>
            <p:cNvSpPr/>
            <p:nvPr/>
          </p:nvSpPr>
          <p:spPr bwMode="auto">
            <a:xfrm>
              <a:off x="10711995"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PACELC">
            <a:extLst>
              <a:ext uri="{FF2B5EF4-FFF2-40B4-BE49-F238E27FC236}">
                <a16:creationId xmlns:a16="http://schemas.microsoft.com/office/drawing/2014/main" id="{42331EE3-D450-40EB-AFAE-A7D925A3D346}"/>
              </a:ext>
            </a:extLst>
          </p:cNvPr>
          <p:cNvSpPr>
            <a:spLocks noGrp="1"/>
          </p:cNvSpPr>
          <p:nvPr>
            <p:ph type="body" sz="quarter" idx="10"/>
          </p:nvPr>
        </p:nvSpPr>
        <p:spPr>
          <a:xfrm>
            <a:off x="586390" y="1434370"/>
            <a:ext cx="11018520" cy="1723549"/>
          </a:xfrm>
        </p:spPr>
        <p:txBody>
          <a:bodyPr/>
          <a:lstStyle/>
          <a:p>
            <a:pPr lvl="0" indent="-115090"/>
            <a:r>
              <a:rPr lang="en-US" dirty="0">
                <a:solidFill>
                  <a:schemeClr val="tx1"/>
                </a:solidFill>
                <a:latin typeface="Segoe UI Light" pitchFamily="34" charset="0"/>
              </a:rPr>
              <a:t>In the case of network </a:t>
            </a:r>
            <a:r>
              <a:rPr lang="en-US" b="1" dirty="0">
                <a:solidFill>
                  <a:schemeClr val="tx1"/>
                </a:solidFill>
                <a:latin typeface="Segoe UI Black" panose="020B0A02040204020203" pitchFamily="34" charset="0"/>
                <a:ea typeface="Segoe UI Black" panose="020B0A02040204020203" pitchFamily="34" charset="0"/>
              </a:rPr>
              <a:t>P</a:t>
            </a:r>
            <a:r>
              <a:rPr lang="en-US" dirty="0">
                <a:solidFill>
                  <a:schemeClr val="tx1"/>
                </a:solidFill>
                <a:latin typeface="Segoe UI Light" pitchFamily="34" charset="0"/>
              </a:rPr>
              <a:t>artitioning in a distributed computer system, one has to choose between </a:t>
            </a:r>
            <a:r>
              <a:rPr lang="en-US" b="1" dirty="0">
                <a:solidFill>
                  <a:schemeClr val="tx1"/>
                </a:solidFill>
                <a:latin typeface="Segoe UI Black" panose="020B0A02040204020203" pitchFamily="34" charset="0"/>
                <a:ea typeface="Segoe UI Black" panose="020B0A02040204020203" pitchFamily="34" charset="0"/>
              </a:rPr>
              <a:t>A</a:t>
            </a:r>
            <a:r>
              <a:rPr lang="en-US" dirty="0">
                <a:solidFill>
                  <a:schemeClr val="tx1"/>
                </a:solidFill>
                <a:latin typeface="Segoe UI Light" pitchFamily="34" charset="0"/>
              </a:rPr>
              <a:t>vailability and </a:t>
            </a:r>
            <a:r>
              <a:rPr lang="en-US" b="1" dirty="0">
                <a:solidFill>
                  <a:schemeClr val="tx1"/>
                </a:solidFill>
                <a:latin typeface="Segoe UI Black" panose="020B0A02040204020203" pitchFamily="34" charset="0"/>
                <a:ea typeface="Segoe UI Black" panose="020B0A02040204020203" pitchFamily="34" charset="0"/>
              </a:rPr>
              <a:t>C</a:t>
            </a:r>
            <a:r>
              <a:rPr lang="en-US" dirty="0">
                <a:solidFill>
                  <a:schemeClr val="tx1"/>
                </a:solidFill>
                <a:latin typeface="Segoe UI Light" pitchFamily="34" charset="0"/>
              </a:rPr>
              <a:t>onsistency, but </a:t>
            </a:r>
            <a:r>
              <a:rPr lang="en-US" b="1" dirty="0">
                <a:solidFill>
                  <a:schemeClr val="tx1"/>
                </a:solidFill>
                <a:latin typeface="Segoe UI Black" panose="020B0A02040204020203" pitchFamily="34" charset="0"/>
                <a:ea typeface="Segoe UI Black" panose="020B0A02040204020203" pitchFamily="34" charset="0"/>
              </a:rPr>
              <a:t>E</a:t>
            </a:r>
            <a:r>
              <a:rPr lang="en-US" dirty="0">
                <a:solidFill>
                  <a:schemeClr val="tx1"/>
                </a:solidFill>
                <a:latin typeface="Segoe UI Light" pitchFamily="34" charset="0"/>
              </a:rPr>
              <a:t>lse, even when the system is running normally in the absence of partitions, one has to choose between </a:t>
            </a:r>
            <a:r>
              <a:rPr lang="en-US" b="1" dirty="0">
                <a:solidFill>
                  <a:schemeClr val="tx1"/>
                </a:solidFill>
                <a:latin typeface="Segoe UI Black" panose="020B0A02040204020203" pitchFamily="34" charset="0"/>
                <a:ea typeface="Segoe UI Black" panose="020B0A02040204020203" pitchFamily="34" charset="0"/>
              </a:rPr>
              <a:t>L</a:t>
            </a:r>
            <a:r>
              <a:rPr lang="en-US" dirty="0">
                <a:solidFill>
                  <a:schemeClr val="tx1"/>
                </a:solidFill>
                <a:latin typeface="Segoe UI Light" pitchFamily="34" charset="0"/>
              </a:rPr>
              <a:t>atency and </a:t>
            </a:r>
            <a:r>
              <a:rPr lang="en-US" b="1" dirty="0">
                <a:solidFill>
                  <a:schemeClr val="tx1"/>
                </a:solidFill>
                <a:latin typeface="Segoe UI Black" panose="020B0A02040204020203" pitchFamily="34" charset="0"/>
                <a:ea typeface="Segoe UI Black" panose="020B0A02040204020203" pitchFamily="34" charset="0"/>
              </a:rPr>
              <a:t>C</a:t>
            </a:r>
            <a:r>
              <a:rPr lang="en-US" dirty="0">
                <a:solidFill>
                  <a:schemeClr val="tx1"/>
                </a:solidFill>
                <a:latin typeface="Segoe UI Light" pitchFamily="34" charset="0"/>
              </a:rPr>
              <a:t>onsistency.</a:t>
            </a:r>
          </a:p>
        </p:txBody>
      </p:sp>
    </p:spTree>
    <p:extLst>
      <p:ext uri="{BB962C8B-B14F-4D97-AF65-F5344CB8AC3E}">
        <p14:creationId xmlns:p14="http://schemas.microsoft.com/office/powerpoint/2010/main" val="84887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grpId="0"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par>
                          <p:cTn id="40" fill="hold">
                            <p:stCondLst>
                              <p:cond delay="1000"/>
                            </p:stCondLst>
                            <p:childTnLst>
                              <p:par>
                                <p:cTn id="41" presetID="6" presetClass="exit" presetSubtype="32" fill="hold" nodeType="afterEffect">
                                  <p:stCondLst>
                                    <p:cond delay="0"/>
                                  </p:stCondLst>
                                  <p:childTnLst>
                                    <p:animEffect transition="out" filter="circle(out)">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1500"/>
                            </p:stCondLst>
                            <p:childTnLst>
                              <p:par>
                                <p:cTn id="65" presetID="10"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2000"/>
                            </p:stCondLst>
                            <p:childTnLst>
                              <p:par>
                                <p:cTn id="69" presetID="6" presetClass="exit" presetSubtype="32" fill="hold" nodeType="afterEffect">
                                  <p:stCondLst>
                                    <p:cond delay="0"/>
                                  </p:stCondLst>
                                  <p:childTnLst>
                                    <p:animEffect transition="out" filter="circle(out)">
                                      <p:cBhvr>
                                        <p:cTn id="70" dur="500"/>
                                        <p:tgtEl>
                                          <p:spTgt spid="23"/>
                                        </p:tgtEl>
                                      </p:cBhvr>
                                    </p:animEffect>
                                    <p:set>
                                      <p:cBhvr>
                                        <p:cTn id="71" dur="1" fill="hold">
                                          <p:stCondLst>
                                            <p:cond delay="499"/>
                                          </p:stCondLst>
                                        </p:cTn>
                                        <p:tgtEl>
                                          <p:spTgt spid="2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9" grpId="0"/>
      <p:bldP spid="20"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dirty="0"/>
              <a:t>PACELC Theorem</a:t>
            </a:r>
          </a:p>
        </p:txBody>
      </p:sp>
      <p:sp>
        <p:nvSpPr>
          <p:cNvPr id="6" name="Choose La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Latency</a:t>
            </a:r>
            <a:endParaRPr lang="en-US" sz="2000" dirty="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8" name="Replica 5">
            <a:extLst>
              <a:ext uri="{FF2B5EF4-FFF2-40B4-BE49-F238E27FC236}">
                <a16:creationId xmlns:a16="http://schemas.microsoft.com/office/drawing/2014/main" id="{2A0DE01F-F5BA-4CC2-837A-FD0F13D0C331}"/>
              </a:ext>
            </a:extLst>
          </p:cNvPr>
          <p:cNvSpPr txBox="1"/>
          <p:nvPr/>
        </p:nvSpPr>
        <p:spPr>
          <a:xfrm>
            <a:off x="11364522" y="5366596"/>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27" name="Master 5">
            <a:extLst>
              <a:ext uri="{FF2B5EF4-FFF2-40B4-BE49-F238E27FC236}">
                <a16:creationId xmlns:a16="http://schemas.microsoft.com/office/drawing/2014/main" id="{170A8D4F-D10B-4993-AC9D-6040424EAF08}"/>
              </a:ext>
            </a:extLst>
          </p:cNvPr>
          <p:cNvSpPr txBox="1"/>
          <p:nvPr/>
        </p:nvSpPr>
        <p:spPr>
          <a:xfrm>
            <a:off x="477760" y="5348613"/>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28" name="Master 6">
            <a:extLst>
              <a:ext uri="{FF2B5EF4-FFF2-40B4-BE49-F238E27FC236}">
                <a16:creationId xmlns:a16="http://schemas.microsoft.com/office/drawing/2014/main" id="{7701C699-B6E6-4677-B7C8-9881443C661F}"/>
              </a:ext>
            </a:extLst>
          </p:cNvPr>
          <p:cNvSpPr txBox="1"/>
          <p:nvPr/>
        </p:nvSpPr>
        <p:spPr>
          <a:xfrm>
            <a:off x="477760" y="5663988"/>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sp>
        <p:nvSpPr>
          <p:cNvPr id="29" name="Replica 6">
            <a:extLst>
              <a:ext uri="{FF2B5EF4-FFF2-40B4-BE49-F238E27FC236}">
                <a16:creationId xmlns:a16="http://schemas.microsoft.com/office/drawing/2014/main" id="{1F260A25-FE01-4BA0-A9B4-89D7EC721F7A}"/>
              </a:ext>
            </a:extLst>
          </p:cNvPr>
          <p:cNvSpPr txBox="1"/>
          <p:nvPr/>
        </p:nvSpPr>
        <p:spPr>
          <a:xfrm>
            <a:off x="11364522" y="5684129"/>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cxnSp>
        <p:nvCxnSpPr>
          <p:cNvPr id="30" name="MasterReplicate">
            <a:extLst>
              <a:ext uri="{FF2B5EF4-FFF2-40B4-BE49-F238E27FC236}">
                <a16:creationId xmlns:a16="http://schemas.microsoft.com/office/drawing/2014/main" id="{58594668-1A5D-4B39-88AB-592AB5E81A93}"/>
              </a:ext>
            </a:extLst>
          </p:cNvPr>
          <p:cNvCxnSpPr/>
          <p:nvPr/>
        </p:nvCxnSpPr>
        <p:spPr>
          <a:xfrm>
            <a:off x="2242159" y="5807094"/>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2" name="AllowedGroup">
            <a:extLst>
              <a:ext uri="{FF2B5EF4-FFF2-40B4-BE49-F238E27FC236}">
                <a16:creationId xmlns:a16="http://schemas.microsoft.com/office/drawing/2014/main" id="{4D86DAE6-8D71-4DFC-B7CB-69572813E4AD}"/>
              </a:ext>
            </a:extLst>
          </p:cNvPr>
          <p:cNvGrpSpPr/>
          <p:nvPr/>
        </p:nvGrpSpPr>
        <p:grpSpPr>
          <a:xfrm>
            <a:off x="1830679" y="4110416"/>
            <a:ext cx="9292796" cy="422306"/>
            <a:chOff x="1830679" y="3659480"/>
            <a:chExt cx="9292796" cy="422306"/>
          </a:xfrm>
        </p:grpSpPr>
        <p:sp>
          <p:nvSpPr>
            <p:cNvPr id="33" name="Allowed">
              <a:extLst>
                <a:ext uri="{FF2B5EF4-FFF2-40B4-BE49-F238E27FC236}">
                  <a16:creationId xmlns:a16="http://schemas.microsoft.com/office/drawing/2014/main" id="{3320DE68-2D4B-49E9-90B9-EC98E7F456EB}"/>
                </a:ext>
              </a:extLst>
            </p:cNvPr>
            <p:cNvSpPr/>
            <p:nvPr/>
          </p:nvSpPr>
          <p:spPr bwMode="auto">
            <a:xfrm>
              <a:off x="1830679" y="3659480"/>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Allowed">
              <a:extLst>
                <a:ext uri="{FF2B5EF4-FFF2-40B4-BE49-F238E27FC236}">
                  <a16:creationId xmlns:a16="http://schemas.microsoft.com/office/drawing/2014/main" id="{6BCAEE67-9DF8-42AC-9C09-06AF2E06BD6D}"/>
                </a:ext>
              </a:extLst>
            </p:cNvPr>
            <p:cNvSpPr/>
            <p:nvPr/>
          </p:nvSpPr>
          <p:spPr bwMode="auto">
            <a:xfrm>
              <a:off x="10711995" y="3670306"/>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5" name="Master 7">
            <a:extLst>
              <a:ext uri="{FF2B5EF4-FFF2-40B4-BE49-F238E27FC236}">
                <a16:creationId xmlns:a16="http://schemas.microsoft.com/office/drawing/2014/main" id="{2F0785BC-731E-4067-BBFF-541DBB0A6938}"/>
              </a:ext>
            </a:extLst>
          </p:cNvPr>
          <p:cNvSpPr txBox="1"/>
          <p:nvPr/>
        </p:nvSpPr>
        <p:spPr>
          <a:xfrm>
            <a:off x="477760" y="5979363"/>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7</a:t>
            </a:r>
          </a:p>
        </p:txBody>
      </p:sp>
      <p:sp>
        <p:nvSpPr>
          <p:cNvPr id="36" name="Replica 7">
            <a:extLst>
              <a:ext uri="{FF2B5EF4-FFF2-40B4-BE49-F238E27FC236}">
                <a16:creationId xmlns:a16="http://schemas.microsoft.com/office/drawing/2014/main" id="{66F344DA-0FFB-4745-8412-BEC9B8024FD0}"/>
              </a:ext>
            </a:extLst>
          </p:cNvPr>
          <p:cNvSpPr txBox="1"/>
          <p:nvPr/>
        </p:nvSpPr>
        <p:spPr>
          <a:xfrm>
            <a:off x="11364522" y="6001661"/>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7</a:t>
            </a:r>
          </a:p>
        </p:txBody>
      </p:sp>
    </p:spTree>
    <p:extLst>
      <p:ext uri="{BB962C8B-B14F-4D97-AF65-F5344CB8AC3E}">
        <p14:creationId xmlns:p14="http://schemas.microsoft.com/office/powerpoint/2010/main" val="1182110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1000"/>
                                        <p:tgtEl>
                                          <p:spTgt spid="3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10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 presetClass="exit" presetSubtype="0" fill="hold" nodeType="after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P spid="29" grpId="0"/>
      <p:bldP spid="35"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4210383"/>
          </a:xfrm>
        </p:spPr>
        <p:txBody>
          <a:bodyPr/>
          <a:lstStyle/>
          <a:p>
            <a:r>
              <a:rPr lang="en-US" dirty="0"/>
              <a:t>Reinforce Latency.</a:t>
            </a:r>
          </a:p>
          <a:p>
            <a:r>
              <a:rPr lang="en-US" dirty="0"/>
              <a:t>Highlight Cosmos DB enables low latency via single click replication.</a:t>
            </a:r>
          </a:p>
          <a:p>
            <a:r>
              <a:rPr lang="en-US" dirty="0"/>
              <a:t>Emphasize how multi-master makes this even better with low latency on writes from every region.</a:t>
            </a:r>
          </a:p>
          <a:p>
            <a:r>
              <a:rPr lang="en-US" dirty="0"/>
              <a:t>Show demo for single and multi-master accounts that shows the difference in write latency.</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333218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Latency</a:t>
            </a:r>
          </a:p>
        </p:txBody>
      </p:sp>
    </p:spTree>
    <p:extLst>
      <p:ext uri="{BB962C8B-B14F-4D97-AF65-F5344CB8AC3E}">
        <p14:creationId xmlns:p14="http://schemas.microsoft.com/office/powerpoint/2010/main" val="60132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Latency</a:t>
            </a:r>
          </a:p>
        </p:txBody>
      </p:sp>
      <p:sp>
        <p:nvSpPr>
          <p:cNvPr id="6" name="Text Placeholder 5"/>
          <p:cNvSpPr>
            <a:spLocks noGrp="1"/>
          </p:cNvSpPr>
          <p:nvPr>
            <p:ph type="body" sz="quarter" idx="10"/>
          </p:nvPr>
        </p:nvSpPr>
        <p:spPr>
          <a:xfrm>
            <a:off x="586390" y="1434370"/>
            <a:ext cx="11018520" cy="430887"/>
          </a:xfrm>
        </p:spPr>
        <p:txBody>
          <a:bodyPr/>
          <a:lstStyle/>
          <a:p>
            <a:r>
              <a:rPr lang="en-US" dirty="0"/>
              <a:t>The lower the latency, the better the performance and experience</a:t>
            </a:r>
          </a:p>
        </p:txBody>
      </p:sp>
      <p:pic>
        <p:nvPicPr>
          <p:cNvPr id="4" name="Picture 3">
            <a:extLst>
              <a:ext uri="{FF2B5EF4-FFF2-40B4-BE49-F238E27FC236}">
                <a16:creationId xmlns:a16="http://schemas.microsoft.com/office/drawing/2014/main" id="{97091F42-2434-452A-BE06-2927AFBC6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132649"/>
            <a:ext cx="6426071" cy="4268151"/>
          </a:xfrm>
          <a:prstGeom prst="rect">
            <a:avLst/>
          </a:prstGeom>
        </p:spPr>
      </p:pic>
      <p:grpSp>
        <p:nvGrpSpPr>
          <p:cNvPr id="5" name="Group 4">
            <a:extLst>
              <a:ext uri="{FF2B5EF4-FFF2-40B4-BE49-F238E27FC236}">
                <a16:creationId xmlns:a16="http://schemas.microsoft.com/office/drawing/2014/main" id="{66E5B846-2946-45FB-A785-A02A73904FB3}"/>
              </a:ext>
            </a:extLst>
          </p:cNvPr>
          <p:cNvGrpSpPr/>
          <p:nvPr/>
        </p:nvGrpSpPr>
        <p:grpSpPr>
          <a:xfrm>
            <a:off x="8256387" y="4844895"/>
            <a:ext cx="592667" cy="592667"/>
            <a:chOff x="965191" y="-388372"/>
            <a:chExt cx="592667" cy="592667"/>
          </a:xfrm>
        </p:grpSpPr>
        <p:sp>
          <p:nvSpPr>
            <p:cNvPr id="7" name="Rectangle 6">
              <a:extLst>
                <a:ext uri="{FF2B5EF4-FFF2-40B4-BE49-F238E27FC236}">
                  <a16:creationId xmlns:a16="http://schemas.microsoft.com/office/drawing/2014/main" id="{7A919738-8E87-4CDE-9C67-D2EDF2357BD4}"/>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9B551407-6CD0-4B16-8EE1-93DDC04DE8FA}"/>
                </a:ext>
              </a:extLst>
            </p:cNvPr>
            <p:cNvGrpSpPr/>
            <p:nvPr/>
          </p:nvGrpSpPr>
          <p:grpSpPr>
            <a:xfrm>
              <a:off x="1010452" y="-321955"/>
              <a:ext cx="519560" cy="447822"/>
              <a:chOff x="8376458" y="5925518"/>
              <a:chExt cx="1045926" cy="901512"/>
            </a:xfrm>
          </p:grpSpPr>
          <p:sp>
            <p:nvSpPr>
              <p:cNvPr id="9" name="Star: 4 Points 8">
                <a:extLst>
                  <a:ext uri="{FF2B5EF4-FFF2-40B4-BE49-F238E27FC236}">
                    <a16:creationId xmlns:a16="http://schemas.microsoft.com/office/drawing/2014/main" id="{DD56EA9D-419A-48C8-A0B0-080F193996AB}"/>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Star: 4 Points 8">
                <a:extLst>
                  <a:ext uri="{FF2B5EF4-FFF2-40B4-BE49-F238E27FC236}">
                    <a16:creationId xmlns:a16="http://schemas.microsoft.com/office/drawing/2014/main" id="{AE055FBB-63AD-498D-A03E-065BAC5B2F3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DEF1CEBC-A962-4F7F-8B5C-F0897A088CB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9">
                <a:extLst>
                  <a:ext uri="{FF2B5EF4-FFF2-40B4-BE49-F238E27FC236}">
                    <a16:creationId xmlns:a16="http://schemas.microsoft.com/office/drawing/2014/main" id="{389EC2F8-2D43-4F5D-BD37-7C6CA55B78B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 name="Group 14">
            <a:extLst>
              <a:ext uri="{FF2B5EF4-FFF2-40B4-BE49-F238E27FC236}">
                <a16:creationId xmlns:a16="http://schemas.microsoft.com/office/drawing/2014/main" id="{97A41C27-2736-4D67-BFA4-2A719926F32C}"/>
              </a:ext>
            </a:extLst>
          </p:cNvPr>
          <p:cNvGrpSpPr/>
          <p:nvPr/>
        </p:nvGrpSpPr>
        <p:grpSpPr>
          <a:xfrm>
            <a:off x="2821243" y="3820064"/>
            <a:ext cx="592667" cy="592667"/>
            <a:chOff x="965191" y="-388372"/>
            <a:chExt cx="592667" cy="592667"/>
          </a:xfrm>
        </p:grpSpPr>
        <p:sp>
          <p:nvSpPr>
            <p:cNvPr id="16" name="Rectangle 15">
              <a:extLst>
                <a:ext uri="{FF2B5EF4-FFF2-40B4-BE49-F238E27FC236}">
                  <a16:creationId xmlns:a16="http://schemas.microsoft.com/office/drawing/2014/main" id="{3766F153-ABBC-47C2-A100-5E5E498220AB}"/>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4DA4A4EF-96C7-421E-8291-5093367402B0}"/>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27204ACA-0B15-4819-838C-1E708F859EE7}"/>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95D67827-E6E6-4E1E-A794-74870AE57F1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8105FAB-DC6F-4996-800E-5800F3B16E4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647731D6-963D-4F51-980D-7B009955F58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 name="Group 22">
            <a:extLst>
              <a:ext uri="{FF2B5EF4-FFF2-40B4-BE49-F238E27FC236}">
                <a16:creationId xmlns:a16="http://schemas.microsoft.com/office/drawing/2014/main" id="{F139ED81-C2DA-431C-A978-E01E620B0D7B}"/>
              </a:ext>
            </a:extLst>
          </p:cNvPr>
          <p:cNvGrpSpPr/>
          <p:nvPr/>
        </p:nvGrpSpPr>
        <p:grpSpPr>
          <a:xfrm>
            <a:off x="4276350" y="3536102"/>
            <a:ext cx="592667" cy="592667"/>
            <a:chOff x="965191" y="-388372"/>
            <a:chExt cx="592667" cy="592667"/>
          </a:xfrm>
        </p:grpSpPr>
        <p:sp>
          <p:nvSpPr>
            <p:cNvPr id="24" name="Rectangle 23">
              <a:extLst>
                <a:ext uri="{FF2B5EF4-FFF2-40B4-BE49-F238E27FC236}">
                  <a16:creationId xmlns:a16="http://schemas.microsoft.com/office/drawing/2014/main" id="{532FEFBA-EC81-422B-885D-ABB826A227F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6C4B6069-AE41-408F-8009-FD234074847F}"/>
                </a:ext>
              </a:extLst>
            </p:cNvPr>
            <p:cNvGrpSpPr/>
            <p:nvPr/>
          </p:nvGrpSpPr>
          <p:grpSpPr>
            <a:xfrm>
              <a:off x="1010452" y="-321955"/>
              <a:ext cx="519560" cy="447822"/>
              <a:chOff x="8376458" y="5925518"/>
              <a:chExt cx="1045926" cy="901512"/>
            </a:xfrm>
          </p:grpSpPr>
          <p:sp>
            <p:nvSpPr>
              <p:cNvPr id="26" name="Star: 4 Points 8">
                <a:extLst>
                  <a:ext uri="{FF2B5EF4-FFF2-40B4-BE49-F238E27FC236}">
                    <a16:creationId xmlns:a16="http://schemas.microsoft.com/office/drawing/2014/main" id="{610C851F-4D15-4DBA-BD56-EC99658CB27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Star: 4 Points 8">
                <a:extLst>
                  <a:ext uri="{FF2B5EF4-FFF2-40B4-BE49-F238E27FC236}">
                    <a16:creationId xmlns:a16="http://schemas.microsoft.com/office/drawing/2014/main" id="{DD021B58-E9D8-4F7F-BC8E-190D37E06A63}"/>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649BAC28-D2F2-40AF-AD31-118C63483ED8}"/>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9">
                <a:extLst>
                  <a:ext uri="{FF2B5EF4-FFF2-40B4-BE49-F238E27FC236}">
                    <a16:creationId xmlns:a16="http://schemas.microsoft.com/office/drawing/2014/main" id="{5A7CC938-826F-454B-8F28-79BF9FC8FB1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78B39291-C5DA-4ED2-A81D-6A54AC09E7AD}"/>
              </a:ext>
            </a:extLst>
          </p:cNvPr>
          <p:cNvGrpSpPr/>
          <p:nvPr/>
        </p:nvGrpSpPr>
        <p:grpSpPr>
          <a:xfrm>
            <a:off x="6100027" y="3155204"/>
            <a:ext cx="592667" cy="592667"/>
            <a:chOff x="965191" y="-388372"/>
            <a:chExt cx="592667" cy="592667"/>
          </a:xfrm>
        </p:grpSpPr>
        <p:sp>
          <p:nvSpPr>
            <p:cNvPr id="32" name="Rectangle 31">
              <a:extLst>
                <a:ext uri="{FF2B5EF4-FFF2-40B4-BE49-F238E27FC236}">
                  <a16:creationId xmlns:a16="http://schemas.microsoft.com/office/drawing/2014/main" id="{36427410-4F65-4E00-9BCD-D07B4EA7B466}"/>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F3B6F70F-95E8-447C-9422-02D9FD0A90A7}"/>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F40AD245-3DCF-4723-B26B-B8237AA33B79}"/>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353C6A2D-743F-4DBF-8C5C-738F6B52435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5A857DF9-CE0D-429B-97AA-8C637BB2EC7F}"/>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57C75E8B-945C-4B8B-9B4E-05DA7F641C6F}"/>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C37B7568-5EA7-48CC-834A-ECCFE949DA59}"/>
              </a:ext>
            </a:extLst>
          </p:cNvPr>
          <p:cNvGrpSpPr/>
          <p:nvPr/>
        </p:nvGrpSpPr>
        <p:grpSpPr>
          <a:xfrm>
            <a:off x="8364867" y="4028163"/>
            <a:ext cx="592667" cy="592667"/>
            <a:chOff x="965191" y="-388372"/>
            <a:chExt cx="592667" cy="592667"/>
          </a:xfrm>
        </p:grpSpPr>
        <p:sp>
          <p:nvSpPr>
            <p:cNvPr id="39" name="Rectangle 38">
              <a:extLst>
                <a:ext uri="{FF2B5EF4-FFF2-40B4-BE49-F238E27FC236}">
                  <a16:creationId xmlns:a16="http://schemas.microsoft.com/office/drawing/2014/main" id="{D0CB20B9-FE21-49C5-A686-E13E17FC4DAE}"/>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619909BD-6FD0-42C3-9664-47EC3353F307}"/>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4533CE6C-9DAB-4B83-AA49-A88BE24D2D0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4C2405F3-6608-40D5-B940-0EF011BE40F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E48C0DB1-DE85-4C70-AA28-EFEC8B19ADF6}"/>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907DB698-F8B7-4883-A7F6-49C2332E6A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5" name="Group 44">
            <a:extLst>
              <a:ext uri="{FF2B5EF4-FFF2-40B4-BE49-F238E27FC236}">
                <a16:creationId xmlns:a16="http://schemas.microsoft.com/office/drawing/2014/main" id="{F158CF3C-633E-4D9C-A580-825ED7284B5D}"/>
              </a:ext>
            </a:extLst>
          </p:cNvPr>
          <p:cNvGrpSpPr/>
          <p:nvPr/>
        </p:nvGrpSpPr>
        <p:grpSpPr>
          <a:xfrm>
            <a:off x="7943160" y="5642265"/>
            <a:ext cx="592667" cy="592667"/>
            <a:chOff x="965191" y="-388372"/>
            <a:chExt cx="592667" cy="592667"/>
          </a:xfrm>
        </p:grpSpPr>
        <p:sp>
          <p:nvSpPr>
            <p:cNvPr id="46" name="Rectangle 45">
              <a:extLst>
                <a:ext uri="{FF2B5EF4-FFF2-40B4-BE49-F238E27FC236}">
                  <a16:creationId xmlns:a16="http://schemas.microsoft.com/office/drawing/2014/main" id="{BA11C350-F4F3-4428-9BB5-B2212D529D2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782C7D46-A87A-4870-8803-E52BED51200B}"/>
                </a:ext>
              </a:extLst>
            </p:cNvPr>
            <p:cNvGrpSpPr/>
            <p:nvPr/>
          </p:nvGrpSpPr>
          <p:grpSpPr>
            <a:xfrm>
              <a:off x="1010452" y="-321955"/>
              <a:ext cx="519560" cy="447822"/>
              <a:chOff x="8376458" y="5925518"/>
              <a:chExt cx="1045926" cy="901512"/>
            </a:xfrm>
          </p:grpSpPr>
          <p:sp>
            <p:nvSpPr>
              <p:cNvPr id="48" name="Star: 4 Points 8">
                <a:extLst>
                  <a:ext uri="{FF2B5EF4-FFF2-40B4-BE49-F238E27FC236}">
                    <a16:creationId xmlns:a16="http://schemas.microsoft.com/office/drawing/2014/main" id="{85F00050-B4A4-4EAC-83A8-F26A42D1CEB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Star: 4 Points 8">
                <a:extLst>
                  <a:ext uri="{FF2B5EF4-FFF2-40B4-BE49-F238E27FC236}">
                    <a16:creationId xmlns:a16="http://schemas.microsoft.com/office/drawing/2014/main" id="{A42687FA-450C-46EA-8270-FC4665DEA66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0E5DAB88-7957-4CD9-9928-B015D0E862E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9">
                <a:extLst>
                  <a:ext uri="{FF2B5EF4-FFF2-40B4-BE49-F238E27FC236}">
                    <a16:creationId xmlns:a16="http://schemas.microsoft.com/office/drawing/2014/main" id="{18F7FCB7-FC93-4D3E-BA66-D414483388C9}"/>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10096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500"/>
                                  </p:stCondLst>
                                  <p:childTnLst>
                                    <p:set>
                                      <p:cBhvr>
                                        <p:cTn id="16" dur="1" fill="hold">
                                          <p:stCondLst>
                                            <p:cond delay="0"/>
                                          </p:stCondLst>
                                        </p:cTn>
                                        <p:tgtEl>
                                          <p:spTgt spid="38"/>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500"/>
                                  </p:stCondLst>
                                  <p:childTnLst>
                                    <p:set>
                                      <p:cBhvr>
                                        <p:cTn id="1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Latency with single region, vs multi-region</a:t>
            </a:r>
          </a:p>
        </p:txBody>
      </p:sp>
    </p:spTree>
    <p:extLst>
      <p:ext uri="{BB962C8B-B14F-4D97-AF65-F5344CB8AC3E}">
        <p14:creationId xmlns:p14="http://schemas.microsoft.com/office/powerpoint/2010/main" val="335656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7983930" cy="1107996"/>
          </a:xfrm>
        </p:spPr>
        <p:txBody>
          <a:bodyPr/>
          <a:lstStyle/>
          <a:p>
            <a:r>
              <a:rPr lang="en-US" b="1" dirty="0"/>
              <a:t>Multi-Master and Global Distribution </a:t>
            </a:r>
            <a:br>
              <a:rPr lang="en-US" b="1" dirty="0"/>
            </a:br>
            <a:r>
              <a:rPr lang="en-US" b="1" dirty="0"/>
              <a:t>with Azure Cosmos DB</a:t>
            </a:r>
            <a:endParaRPr lang="en-US" dirty="0"/>
          </a:p>
        </p:txBody>
      </p:sp>
      <p:sp>
        <p:nvSpPr>
          <p:cNvPr id="5" name="Text Placeholder 4"/>
          <p:cNvSpPr>
            <a:spLocks noGrp="1"/>
          </p:cNvSpPr>
          <p:nvPr>
            <p:ph type="body" sz="quarter" idx="12"/>
          </p:nvPr>
        </p:nvSpPr>
        <p:spPr>
          <a:xfrm>
            <a:off x="584200" y="3962400"/>
            <a:ext cx="9144000" cy="615553"/>
          </a:xfrm>
        </p:spPr>
        <p:txBody>
          <a:bodyPr/>
          <a:lstStyle/>
          <a:p>
            <a:r>
              <a:rPr lang="en-US" dirty="0"/>
              <a:t>Name</a:t>
            </a:r>
          </a:p>
          <a:p>
            <a:r>
              <a:rPr lang="en-US" dirty="0"/>
              <a:t>Contact info</a:t>
            </a:r>
          </a:p>
        </p:txBody>
      </p:sp>
      <p:pic>
        <p:nvPicPr>
          <p:cNvPr id="3" name="Picture 2">
            <a:extLst>
              <a:ext uri="{FF2B5EF4-FFF2-40B4-BE49-F238E27FC236}">
                <a16:creationId xmlns:a16="http://schemas.microsoft.com/office/drawing/2014/main" id="{2601CD21-B46E-4F67-A569-C55602C872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568130" y="1540320"/>
            <a:ext cx="2418032" cy="2207768"/>
          </a:xfrm>
          <a:prstGeom prst="rect">
            <a:avLst/>
          </a:prstGeom>
        </p:spPr>
      </p:pic>
    </p:spTree>
    <p:extLst>
      <p:ext uri="{BB962C8B-B14F-4D97-AF65-F5344CB8AC3E}">
        <p14:creationId xmlns:p14="http://schemas.microsoft.com/office/powerpoint/2010/main" val="318228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4210383"/>
          </a:xfrm>
        </p:spPr>
        <p:txBody>
          <a:bodyPr/>
          <a:lstStyle/>
          <a:p>
            <a:r>
              <a:rPr lang="en-US" dirty="0"/>
              <a:t>Reinforce Consistency.</a:t>
            </a:r>
          </a:p>
          <a:p>
            <a:r>
              <a:rPr lang="en-US" dirty="0"/>
              <a:t>Highlight Cosmos DB features.</a:t>
            </a:r>
          </a:p>
          <a:p>
            <a:r>
              <a:rPr lang="en-US" dirty="0"/>
              <a:t>Reinforce PACELC and emphasize/illustrate the tradeoff between consistency and latency</a:t>
            </a:r>
          </a:p>
          <a:p>
            <a:r>
              <a:rPr lang="en-US" dirty="0"/>
              <a:t>Show demo that shows what these differences actually look like for Eventual and Strong consistency for a multi-master account.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381909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Consistency</a:t>
            </a:r>
          </a:p>
        </p:txBody>
      </p:sp>
    </p:spTree>
    <p:extLst>
      <p:ext uri="{BB962C8B-B14F-4D97-AF65-F5344CB8AC3E}">
        <p14:creationId xmlns:p14="http://schemas.microsoft.com/office/powerpoint/2010/main" val="248549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19164" y="4353648"/>
            <a:ext cx="3236015" cy="1080483"/>
            <a:chOff x="1719164" y="4408240"/>
            <a:chExt cx="3236015" cy="1080483"/>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7" name="TextBox 36"/>
            <p:cNvSpPr txBox="1"/>
            <p:nvPr/>
          </p:nvSpPr>
          <p:spPr>
            <a:xfrm>
              <a:off x="1719164" y="5150169"/>
              <a:ext cx="61933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8" name="TextBox 37"/>
            <p:cNvSpPr txBox="1"/>
            <p:nvPr/>
          </p:nvSpPr>
          <p:spPr>
            <a:xfrm>
              <a:off x="3195082" y="5150169"/>
              <a:ext cx="1760097"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Bounded-staleness</a:t>
              </a:r>
            </a:p>
          </p:txBody>
        </p:sp>
      </p:grpSp>
      <p:sp>
        <p:nvSpPr>
          <p:cNvPr id="34" name="Rectangle: Rounded Corners 95"/>
          <p:cNvSpPr/>
          <p:nvPr/>
        </p:nvSpPr>
        <p:spPr>
          <a:xfrm>
            <a:off x="5811997" y="4353648"/>
            <a:ext cx="618860" cy="618860"/>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9" name="TextBox 38"/>
          <p:cNvSpPr txBox="1"/>
          <p:nvPr/>
        </p:nvSpPr>
        <p:spPr>
          <a:xfrm>
            <a:off x="5775179" y="5095577"/>
            <a:ext cx="69249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Session</a:t>
            </a:r>
          </a:p>
        </p:txBody>
      </p:sp>
      <p:grpSp>
        <p:nvGrpSpPr>
          <p:cNvPr id="7" name="Group 6"/>
          <p:cNvGrpSpPr/>
          <p:nvPr/>
        </p:nvGrpSpPr>
        <p:grpSpPr>
          <a:xfrm>
            <a:off x="7386004" y="4353745"/>
            <a:ext cx="3234135" cy="1080386"/>
            <a:chOff x="7386004" y="4408240"/>
            <a:chExt cx="3234135" cy="1080386"/>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0" name="TextBox 39"/>
            <p:cNvSpPr txBox="1"/>
            <p:nvPr/>
          </p:nvSpPr>
          <p:spPr>
            <a:xfrm>
              <a:off x="7386004" y="5150072"/>
              <a:ext cx="1563441"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1" name="TextBox 40"/>
            <p:cNvSpPr txBox="1"/>
            <p:nvPr/>
          </p:nvSpPr>
          <p:spPr>
            <a:xfrm>
              <a:off x="9828063" y="5150072"/>
              <a:ext cx="792076"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Eventual</a:t>
              </a:r>
            </a:p>
          </p:txBody>
        </p:sp>
      </p:grpSp>
      <p:grpSp>
        <p:nvGrpSpPr>
          <p:cNvPr id="8" name="Group 7"/>
          <p:cNvGrpSpPr/>
          <p:nvPr/>
        </p:nvGrpSpPr>
        <p:grpSpPr>
          <a:xfrm>
            <a:off x="1820911" y="5539981"/>
            <a:ext cx="8540098" cy="266068"/>
            <a:chOff x="1820911" y="5539981"/>
            <a:chExt cx="8540098" cy="266068"/>
          </a:xfrm>
        </p:grpSpPr>
        <p:cxnSp>
          <p:nvCxnSpPr>
            <p:cNvPr id="6" name="Straight Connector 5">
              <a:extLst>
                <a:ext uri="{FF2B5EF4-FFF2-40B4-BE49-F238E27FC236}">
                  <a16:creationId xmlns:a16="http://schemas.microsoft.com/office/drawing/2014/main"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grpSp>
      <p:sp>
        <p:nvSpPr>
          <p:cNvPr id="43" name="Title 10">
            <a:extLst>
              <a:ext uri="{FF2B5EF4-FFF2-40B4-BE49-F238E27FC236}">
                <a16:creationId xmlns:a16="http://schemas.microsoft.com/office/drawing/2014/main" id="{10DE7935-25A8-4290-A5B3-0BD64254F524}"/>
              </a:ext>
            </a:extLst>
          </p:cNvPr>
          <p:cNvSpPr>
            <a:spLocks noGrp="1"/>
          </p:cNvSpPr>
          <p:nvPr>
            <p:ph type="title"/>
          </p:nvPr>
        </p:nvSpPr>
        <p:spPr/>
        <p:txBody>
          <a:bodyPr/>
          <a:lstStyle/>
          <a:p>
            <a:pPr lvl="0"/>
            <a:r>
              <a:rPr lang="en-US" dirty="0"/>
              <a:t>FIVE WELL-DEFINED CONSISTENCY MODELS</a:t>
            </a:r>
          </a:p>
        </p:txBody>
      </p:sp>
      <p:sp>
        <p:nvSpPr>
          <p:cNvPr id="3" name="Text Placeholder 2">
            <a:extLst>
              <a:ext uri="{FF2B5EF4-FFF2-40B4-BE49-F238E27FC236}">
                <a16:creationId xmlns:a16="http://schemas.microsoft.com/office/drawing/2014/main" id="{E538B19A-62E5-4F4D-A05B-C1482CAF1746}"/>
              </a:ext>
            </a:extLst>
          </p:cNvPr>
          <p:cNvSpPr>
            <a:spLocks noGrp="1"/>
          </p:cNvSpPr>
          <p:nvPr>
            <p:ph type="body" sz="quarter" idx="10"/>
          </p:nvPr>
        </p:nvSpPr>
        <p:spPr>
          <a:xfrm>
            <a:off x="326756" y="1434370"/>
            <a:ext cx="11278154" cy="1523494"/>
          </a:xfrm>
        </p:spPr>
        <p:txBody>
          <a:bodyPr/>
          <a:lstStyle/>
          <a:p>
            <a:pPr>
              <a:spcBef>
                <a:spcPts val="1400"/>
              </a:spcBef>
              <a:buClr>
                <a:srgbClr val="0177D7"/>
              </a:buClr>
            </a:pPr>
            <a:r>
              <a:rPr lang="en-US" sz="1600" dirty="0">
                <a:latin typeface="Segoe UI Semilight" charset="0"/>
                <a:cs typeface="Segoe UI Semilight" charset="0"/>
              </a:rPr>
              <a:t>Five consistency models to choose from</a:t>
            </a:r>
          </a:p>
          <a:p>
            <a:pPr>
              <a:spcBef>
                <a:spcPts val="1400"/>
              </a:spcBef>
              <a:buClr>
                <a:srgbClr val="0177D7"/>
              </a:buClr>
            </a:pPr>
            <a:r>
              <a:rPr lang="en-US" sz="1600" dirty="0">
                <a:latin typeface="Segoe UI Semilight" charset="0"/>
                <a:cs typeface="Segoe UI Semilight" charset="0"/>
              </a:rPr>
              <a:t>Choose the best consistency model for your app</a:t>
            </a:r>
          </a:p>
          <a:p>
            <a:pPr>
              <a:spcBef>
                <a:spcPts val="1400"/>
              </a:spcBef>
              <a:buClr>
                <a:srgbClr val="0177D7"/>
              </a:buClr>
            </a:pPr>
            <a:r>
              <a:rPr lang="en-US" sz="1600" dirty="0">
                <a:latin typeface="Segoe UI Semilight" charset="0"/>
                <a:cs typeface="Segoe UI Semilight" charset="0"/>
              </a:rPr>
              <a:t>Provides control over performance-consistency tradeoffs, backed </a:t>
            </a:r>
            <a:r>
              <a:rPr lang="en-US" sz="1600" dirty="0">
                <a:latin typeface="Segoe UI Semilight" charset="0"/>
                <a:ea typeface="Segoe UI Semilight" charset="0"/>
                <a:cs typeface="Segoe UI Semilight" charset="0"/>
              </a:rPr>
              <a:t>by comprehensive SLAs</a:t>
            </a:r>
          </a:p>
          <a:p>
            <a:pPr>
              <a:spcBef>
                <a:spcPts val="1400"/>
              </a:spcBef>
              <a:buClr>
                <a:srgbClr val="0177D7"/>
              </a:buClr>
            </a:pPr>
            <a:r>
              <a:rPr lang="en-US" sz="1600" dirty="0">
                <a:latin typeface="Segoe UI Semilight" charset="0"/>
                <a:ea typeface="Segoe UI Semilight" charset="0"/>
                <a:cs typeface="Segoe UI Semilight" charset="0"/>
              </a:rPr>
              <a:t>An intuitive programming model offering low latency and high availability for your planet-scale app</a:t>
            </a:r>
          </a:p>
        </p:txBody>
      </p:sp>
      <p:sp>
        <p:nvSpPr>
          <p:cNvPr id="2" name="Rectangle 1"/>
          <p:cNvSpPr/>
          <p:nvPr/>
        </p:nvSpPr>
        <p:spPr>
          <a:xfrm>
            <a:off x="326756" y="2057417"/>
            <a:ext cx="5622631" cy="363946"/>
          </a:xfrm>
          <a:prstGeom prst="rect">
            <a:avLst/>
          </a:prstGeom>
        </p:spPr>
        <p:txBody>
          <a:bodyPr wrap="square">
            <a:spAutoFit/>
          </a:bodyPr>
          <a:lstStyle/>
          <a:p>
            <a:pPr>
              <a:spcBef>
                <a:spcPts val="1400"/>
              </a:spcBef>
            </a:pPr>
            <a:endParaRPr lang="en-US" dirty="0">
              <a:solidFill>
                <a:schemeClr val="dk1"/>
              </a:solidFill>
              <a:latin typeface="Segoe UI Semilight" charset="0"/>
              <a:ea typeface="Segoe UI Semilight" charset="0"/>
              <a:cs typeface="Segoe UI Semilight" charset="0"/>
            </a:endParaRPr>
          </a:p>
        </p:txBody>
      </p:sp>
    </p:spTree>
    <p:extLst>
      <p:ext uri="{BB962C8B-B14F-4D97-AF65-F5344CB8AC3E}">
        <p14:creationId xmlns:p14="http://schemas.microsoft.com/office/powerpoint/2010/main" val="4056387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Latency vs. Consistency</a:t>
            </a:r>
          </a:p>
        </p:txBody>
      </p:sp>
      <p:sp>
        <p:nvSpPr>
          <p:cNvPr id="6" name="Text Placeholder 5"/>
          <p:cNvSpPr>
            <a:spLocks noGrp="1"/>
          </p:cNvSpPr>
          <p:nvPr>
            <p:ph type="body" sz="quarter" idx="10"/>
          </p:nvPr>
        </p:nvSpPr>
        <p:spPr>
          <a:xfrm>
            <a:off x="586390" y="1434370"/>
            <a:ext cx="6227769" cy="3964162"/>
          </a:xfrm>
        </p:spPr>
        <p:txBody>
          <a:bodyPr/>
          <a:lstStyle/>
          <a:p>
            <a:r>
              <a:rPr lang="en-US" dirty="0"/>
              <a:t>Direct relationship</a:t>
            </a:r>
          </a:p>
          <a:p>
            <a:r>
              <a:rPr lang="en-US" dirty="0"/>
              <a:t>More pronounce with greater distance</a:t>
            </a:r>
          </a:p>
          <a:p>
            <a:endParaRPr lang="en-US" dirty="0"/>
          </a:p>
          <a:p>
            <a:r>
              <a:rPr lang="en-US" dirty="0"/>
              <a:t>Speed of light</a:t>
            </a:r>
          </a:p>
          <a:p>
            <a:r>
              <a:rPr lang="en-US" dirty="0"/>
              <a:t>WAN 10-15% slower</a:t>
            </a:r>
          </a:p>
          <a:p>
            <a:endParaRPr lang="en-US" dirty="0"/>
          </a:p>
          <a:p>
            <a:r>
              <a:rPr lang="en-US" dirty="0"/>
              <a:t>Strong consistency - multiple regions (&lt;5000 miles)</a:t>
            </a:r>
          </a:p>
        </p:txBody>
      </p:sp>
      <p:pic>
        <p:nvPicPr>
          <p:cNvPr id="3" name="Picture 2">
            <a:extLst>
              <a:ext uri="{FF2B5EF4-FFF2-40B4-BE49-F238E27FC236}">
                <a16:creationId xmlns:a16="http://schemas.microsoft.com/office/drawing/2014/main" id="{C19D8B06-7250-4744-9C60-1048801DB4DE}"/>
              </a:ext>
            </a:extLst>
          </p:cNvPr>
          <p:cNvPicPr>
            <a:picLocks noChangeAspect="1"/>
          </p:cNvPicPr>
          <p:nvPr/>
        </p:nvPicPr>
        <p:blipFill>
          <a:blip r:embed="rId3"/>
          <a:stretch>
            <a:fillRect/>
          </a:stretch>
        </p:blipFill>
        <p:spPr>
          <a:xfrm>
            <a:off x="7027102" y="1618943"/>
            <a:ext cx="4379062" cy="3620114"/>
          </a:xfrm>
          <a:prstGeom prst="rect">
            <a:avLst/>
          </a:prstGeom>
        </p:spPr>
      </p:pic>
    </p:spTree>
    <p:extLst>
      <p:ext uri="{BB962C8B-B14F-4D97-AF65-F5344CB8AC3E}">
        <p14:creationId xmlns:p14="http://schemas.microsoft.com/office/powerpoint/2010/main" val="176506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Consistency vs. Latency</a:t>
            </a:r>
          </a:p>
        </p:txBody>
      </p:sp>
    </p:spTree>
    <p:extLst>
      <p:ext uri="{BB962C8B-B14F-4D97-AF65-F5344CB8AC3E}">
        <p14:creationId xmlns:p14="http://schemas.microsoft.com/office/powerpoint/2010/main" val="314851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4431983"/>
          </a:xfrm>
        </p:spPr>
        <p:txBody>
          <a:bodyPr/>
          <a:lstStyle/>
          <a:p>
            <a:r>
              <a:rPr lang="en-US" dirty="0"/>
              <a:t>Focus on Availability.</a:t>
            </a:r>
          </a:p>
          <a:p>
            <a:r>
              <a:rPr lang="en-US" dirty="0"/>
              <a:t>Highlight Cosmos DB SLAs for single and multi-master</a:t>
            </a:r>
          </a:p>
          <a:p>
            <a:r>
              <a:rPr lang="en-US" dirty="0"/>
              <a:t>Introduce RPO and RTO concepts.</a:t>
            </a:r>
          </a:p>
          <a:p>
            <a:r>
              <a:rPr lang="en-US" dirty="0"/>
              <a:t>Highlight deployment topologies for HA</a:t>
            </a:r>
          </a:p>
          <a:p>
            <a:r>
              <a:rPr lang="en-US" dirty="0"/>
              <a:t>Show RPO/RTO numbers highlighting Multi-master.</a:t>
            </a:r>
          </a:p>
          <a:p>
            <a:r>
              <a:rPr lang="en-US" dirty="0"/>
              <a:t>Tie everything back to PACELC.</a:t>
            </a:r>
          </a:p>
        </p:txBody>
      </p:sp>
      <p:sp>
        <p:nvSpPr>
          <p:cNvPr id="7" name="Text Placeholder 6"/>
          <p:cNvSpPr>
            <a:spLocks noGrp="1"/>
          </p:cNvSpPr>
          <p:nvPr>
            <p:ph type="body" sz="quarter" idx="11"/>
          </p:nvPr>
        </p:nvSpPr>
        <p:spPr>
          <a:xfrm>
            <a:off x="0" y="6269037"/>
            <a:ext cx="12192001" cy="588963"/>
          </a:xfrm>
        </p:spPr>
        <p:txBody>
          <a:bodyPr/>
          <a:lstStyle/>
          <a:p>
            <a:r>
              <a:rPr lang="en-US" dirty="0"/>
              <a:t>NEXT: &lt;next slide title&gt;</a:t>
            </a:r>
          </a:p>
        </p:txBody>
      </p:sp>
    </p:spTree>
    <p:extLst>
      <p:ext uri="{BB962C8B-B14F-4D97-AF65-F5344CB8AC3E}">
        <p14:creationId xmlns:p14="http://schemas.microsoft.com/office/powerpoint/2010/main" val="20829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Availability</a:t>
            </a:r>
          </a:p>
        </p:txBody>
      </p:sp>
    </p:spTree>
    <p:extLst>
      <p:ext uri="{BB962C8B-B14F-4D97-AF65-F5344CB8AC3E}">
        <p14:creationId xmlns:p14="http://schemas.microsoft.com/office/powerpoint/2010/main" val="34719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a:t>
            </a:r>
          </a:p>
        </p:txBody>
      </p:sp>
      <p:sp>
        <p:nvSpPr>
          <p:cNvPr id="6" name="Text Placeholder 5"/>
          <p:cNvSpPr>
            <a:spLocks noGrp="1"/>
          </p:cNvSpPr>
          <p:nvPr>
            <p:ph type="body" sz="quarter" idx="10"/>
          </p:nvPr>
        </p:nvSpPr>
        <p:spPr>
          <a:xfrm>
            <a:off x="586390" y="1434370"/>
            <a:ext cx="5509610" cy="947952"/>
          </a:xfrm>
        </p:spPr>
        <p:txBody>
          <a:bodyPr/>
          <a:lstStyle/>
          <a:p>
            <a:r>
              <a:rPr lang="en-US" dirty="0"/>
              <a:t>Replicating increases availability</a:t>
            </a:r>
          </a:p>
          <a:p>
            <a:r>
              <a:rPr lang="en-US" dirty="0"/>
              <a:t>No single point of failure</a:t>
            </a:r>
          </a:p>
        </p:txBody>
      </p:sp>
      <p:grpSp>
        <p:nvGrpSpPr>
          <p:cNvPr id="38" name="SLA">
            <a:extLst>
              <a:ext uri="{FF2B5EF4-FFF2-40B4-BE49-F238E27FC236}">
                <a16:creationId xmlns:a16="http://schemas.microsoft.com/office/drawing/2014/main" id="{51F07F30-3D0C-4913-A698-9D8AFE7D23D5}"/>
              </a:ext>
            </a:extLst>
          </p:cNvPr>
          <p:cNvGrpSpPr/>
          <p:nvPr/>
        </p:nvGrpSpPr>
        <p:grpSpPr>
          <a:xfrm>
            <a:off x="7861292" y="884076"/>
            <a:ext cx="3387138" cy="4951876"/>
            <a:chOff x="7861292" y="884076"/>
            <a:chExt cx="3387138" cy="4951876"/>
          </a:xfrm>
        </p:grpSpPr>
        <p:sp>
          <p:nvSpPr>
            <p:cNvPr id="24" name="TextBox 23">
              <a:extLst>
                <a:ext uri="{FF2B5EF4-FFF2-40B4-BE49-F238E27FC236}">
                  <a16:creationId xmlns:a16="http://schemas.microsoft.com/office/drawing/2014/main" id="{6957A9DA-71F6-4FE8-B24D-F945510E6B5D}"/>
                </a:ext>
              </a:extLst>
            </p:cNvPr>
            <p:cNvSpPr txBox="1"/>
            <p:nvPr/>
          </p:nvSpPr>
          <p:spPr>
            <a:xfrm>
              <a:off x="8485574" y="884076"/>
              <a:ext cx="1885426" cy="769441"/>
            </a:xfrm>
            <a:prstGeom prst="rect">
              <a:avLst/>
            </a:prstGeom>
            <a:noFill/>
          </p:spPr>
          <p:txBody>
            <a:bodyPr wrap="square" rtlCol="0">
              <a:spAutoFit/>
            </a:bodyPr>
            <a:lstStyle/>
            <a:p>
              <a:pPr algn="ctr"/>
              <a:r>
                <a:rPr lang="en-US" sz="4400" b="1" dirty="0">
                  <a:solidFill>
                    <a:srgbClr val="0078D7"/>
                  </a:solidFill>
                  <a:latin typeface="Segoe UI Semibold" charset="0"/>
                  <a:ea typeface="Segoe UI Semibold" charset="0"/>
                  <a:cs typeface="Segoe UI Semibold" charset="0"/>
                </a:rPr>
                <a:t>SLA</a:t>
              </a:r>
            </a:p>
          </p:txBody>
        </p:sp>
        <p:grpSp>
          <p:nvGrpSpPr>
            <p:cNvPr id="25" name="Group 24">
              <a:extLst>
                <a:ext uri="{FF2B5EF4-FFF2-40B4-BE49-F238E27FC236}">
                  <a16:creationId xmlns:a16="http://schemas.microsoft.com/office/drawing/2014/main" id="{FCBAC985-844D-4477-9C18-C03C49E8D488}"/>
                </a:ext>
              </a:extLst>
            </p:cNvPr>
            <p:cNvGrpSpPr>
              <a:grpSpLocks noChangeAspect="1"/>
            </p:cNvGrpSpPr>
            <p:nvPr/>
          </p:nvGrpSpPr>
          <p:grpSpPr>
            <a:xfrm>
              <a:off x="7861292" y="1550084"/>
              <a:ext cx="3387138" cy="4285868"/>
              <a:chOff x="9079741" y="2473250"/>
              <a:chExt cx="838336" cy="1060779"/>
            </a:xfrm>
            <a:solidFill>
              <a:srgbClr val="F3F3F3"/>
            </a:solidFill>
          </p:grpSpPr>
          <p:grpSp>
            <p:nvGrpSpPr>
              <p:cNvPr id="26" name="Group 25">
                <a:extLst>
                  <a:ext uri="{FF2B5EF4-FFF2-40B4-BE49-F238E27FC236}">
                    <a16:creationId xmlns:a16="http://schemas.microsoft.com/office/drawing/2014/main" id="{BD70DDC5-32C4-4FEB-B9F1-4F8F918AEFEE}"/>
                  </a:ext>
                </a:extLst>
              </p:cNvPr>
              <p:cNvGrpSpPr/>
              <p:nvPr/>
            </p:nvGrpSpPr>
            <p:grpSpPr>
              <a:xfrm>
                <a:off x="9200636" y="3002224"/>
                <a:ext cx="596547" cy="531805"/>
                <a:chOff x="9209059" y="3002224"/>
                <a:chExt cx="596547" cy="531805"/>
              </a:xfrm>
              <a:grpFill/>
            </p:grpSpPr>
            <p:sp>
              <p:nvSpPr>
                <p:cNvPr id="29" name="Freeform: Shape 29">
                  <a:extLst>
                    <a:ext uri="{FF2B5EF4-FFF2-40B4-BE49-F238E27FC236}">
                      <a16:creationId xmlns:a16="http://schemas.microsoft.com/office/drawing/2014/main" id="{E54D3E16-4F0F-44C1-8BA1-CC537A938E2A}"/>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Freeform: Shape 30">
                  <a:extLst>
                    <a:ext uri="{FF2B5EF4-FFF2-40B4-BE49-F238E27FC236}">
                      <a16:creationId xmlns:a16="http://schemas.microsoft.com/office/drawing/2014/main" id="{E7A60BE2-E378-424C-B0FF-02E921CDE58F}"/>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27" name="Star: 12 Points 27">
                <a:extLst>
                  <a:ext uri="{FF2B5EF4-FFF2-40B4-BE49-F238E27FC236}">
                    <a16:creationId xmlns:a16="http://schemas.microsoft.com/office/drawing/2014/main" id="{53281E17-4EE6-41F9-A352-3AFDDCDD4603}"/>
                  </a:ext>
                </a:extLst>
              </p:cNvPr>
              <p:cNvSpPr/>
              <p:nvPr/>
            </p:nvSpPr>
            <p:spPr bwMode="auto">
              <a:xfrm>
                <a:off x="9079741" y="2473250"/>
                <a:ext cx="838336" cy="838336"/>
              </a:xfrm>
              <a:prstGeom prst="star12">
                <a:avLst>
                  <a:gd name="adj" fmla="val 40530"/>
                </a:avLst>
              </a:prstGeom>
              <a:grp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8" name="Oval 27">
                <a:extLst>
                  <a:ext uri="{FF2B5EF4-FFF2-40B4-BE49-F238E27FC236}">
                    <a16:creationId xmlns:a16="http://schemas.microsoft.com/office/drawing/2014/main" id="{1EEC0ECF-7CE0-4096-A529-70F76537BE2C}"/>
                  </a:ext>
                </a:extLst>
              </p:cNvPr>
              <p:cNvSpPr/>
              <p:nvPr/>
            </p:nvSpPr>
            <p:spPr bwMode="auto">
              <a:xfrm>
                <a:off x="9253465" y="2646974"/>
                <a:ext cx="490884" cy="490884"/>
              </a:xfrm>
              <a:prstGeom prst="ellipse">
                <a:avLst/>
              </a:prstGeom>
              <a:grp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CB9C0D34-1195-4986-86A4-A3EE654BA5C6}"/>
                </a:ext>
              </a:extLst>
            </p:cNvPr>
            <p:cNvSpPr txBox="1">
              <a:spLocks noChangeAspect="1"/>
            </p:cNvSpPr>
            <p:nvPr/>
          </p:nvSpPr>
          <p:spPr>
            <a:xfrm>
              <a:off x="8604013" y="2842459"/>
              <a:ext cx="1808829" cy="769441"/>
            </a:xfrm>
            <a:prstGeom prst="rect">
              <a:avLst/>
            </a:prstGeom>
            <a:noFill/>
          </p:spPr>
          <p:txBody>
            <a:bodyPr wrap="square" rtlCol="0">
              <a:spAutoFit/>
            </a:bodyPr>
            <a:lstStyle/>
            <a:p>
              <a:pPr algn="ctr"/>
              <a:r>
                <a:rPr lang="en-US" sz="4400" dirty="0">
                  <a:solidFill>
                    <a:schemeClr val="accent1"/>
                  </a:solidFill>
                  <a:latin typeface="Segoe UI Semilight" panose="020B0402040204020203" pitchFamily="34" charset="0"/>
                  <a:ea typeface="Segoe UI Black" panose="020B0A02040204020203" pitchFamily="34" charset="0"/>
                  <a:cs typeface="Segoe UI Semilight" panose="020B0402040204020203" pitchFamily="34" charset="0"/>
                </a:rPr>
                <a:t>99</a:t>
              </a:r>
              <a:r>
                <a:rPr lang="en-US" sz="2800" dirty="0">
                  <a:solidFill>
                    <a:schemeClr val="accent1"/>
                  </a:solidFill>
                  <a:ea typeface="Segoe UI Black" panose="020B0A02040204020203" pitchFamily="34" charset="0"/>
                  <a:cs typeface="Segoe UI Black" panose="020B0A02040204020203" pitchFamily="34" charset="0"/>
                </a:rPr>
                <a:t>.999%</a:t>
              </a:r>
            </a:p>
          </p:txBody>
        </p:sp>
      </p:grpSp>
      <p:pic>
        <p:nvPicPr>
          <p:cNvPr id="3" name="DB2">
            <a:extLst>
              <a:ext uri="{FF2B5EF4-FFF2-40B4-BE49-F238E27FC236}">
                <a16:creationId xmlns:a16="http://schemas.microsoft.com/office/drawing/2014/main" id="{5A2AEDAD-252D-4F22-9238-570AC5BCC16F}"/>
              </a:ext>
            </a:extLst>
          </p:cNvPr>
          <p:cNvPicPr>
            <a:picLocks noChangeAspect="1"/>
          </p:cNvPicPr>
          <p:nvPr/>
        </p:nvPicPr>
        <p:blipFill>
          <a:blip r:embed="rId3"/>
          <a:stretch>
            <a:fillRect/>
          </a:stretch>
        </p:blipFill>
        <p:spPr>
          <a:xfrm>
            <a:off x="586390" y="5044814"/>
            <a:ext cx="818513" cy="896000"/>
          </a:xfrm>
          <a:prstGeom prst="rect">
            <a:avLst/>
          </a:prstGeom>
        </p:spPr>
      </p:pic>
      <p:pic>
        <p:nvPicPr>
          <p:cNvPr id="32" name="User">
            <a:extLst>
              <a:ext uri="{FF2B5EF4-FFF2-40B4-BE49-F238E27FC236}">
                <a16:creationId xmlns:a16="http://schemas.microsoft.com/office/drawing/2014/main" id="{FF7892E5-B2F5-4AAD-8F45-97D61E13451E}"/>
              </a:ext>
            </a:extLst>
          </p:cNvPr>
          <p:cNvPicPr>
            <a:picLocks noChangeAspect="1"/>
          </p:cNvPicPr>
          <p:nvPr/>
        </p:nvPicPr>
        <p:blipFill>
          <a:blip r:embed="rId4"/>
          <a:stretch>
            <a:fillRect/>
          </a:stretch>
        </p:blipFill>
        <p:spPr>
          <a:xfrm>
            <a:off x="2577932" y="3293568"/>
            <a:ext cx="437288" cy="840000"/>
          </a:xfrm>
          <a:prstGeom prst="rect">
            <a:avLst/>
          </a:prstGeom>
        </p:spPr>
      </p:pic>
      <p:pic>
        <p:nvPicPr>
          <p:cNvPr id="33" name="DB1">
            <a:extLst>
              <a:ext uri="{FF2B5EF4-FFF2-40B4-BE49-F238E27FC236}">
                <a16:creationId xmlns:a16="http://schemas.microsoft.com/office/drawing/2014/main" id="{FEF055B9-AD2A-4756-9915-9737FD53FA6A}"/>
              </a:ext>
            </a:extLst>
          </p:cNvPr>
          <p:cNvPicPr>
            <a:picLocks noChangeAspect="1"/>
          </p:cNvPicPr>
          <p:nvPr/>
        </p:nvPicPr>
        <p:blipFill>
          <a:blip r:embed="rId3"/>
          <a:stretch>
            <a:fillRect/>
          </a:stretch>
        </p:blipFill>
        <p:spPr>
          <a:xfrm>
            <a:off x="2396954" y="5044814"/>
            <a:ext cx="818513" cy="896000"/>
          </a:xfrm>
          <a:prstGeom prst="rect">
            <a:avLst/>
          </a:prstGeom>
        </p:spPr>
      </p:pic>
      <p:pic>
        <p:nvPicPr>
          <p:cNvPr id="34" name="DB3">
            <a:extLst>
              <a:ext uri="{FF2B5EF4-FFF2-40B4-BE49-F238E27FC236}">
                <a16:creationId xmlns:a16="http://schemas.microsoft.com/office/drawing/2014/main" id="{8F888D4A-10FF-453D-91DD-C3D6AB0B866B}"/>
              </a:ext>
            </a:extLst>
          </p:cNvPr>
          <p:cNvPicPr>
            <a:picLocks noChangeAspect="1"/>
          </p:cNvPicPr>
          <p:nvPr/>
        </p:nvPicPr>
        <p:blipFill>
          <a:blip r:embed="rId3"/>
          <a:stretch>
            <a:fillRect/>
          </a:stretch>
        </p:blipFill>
        <p:spPr>
          <a:xfrm>
            <a:off x="4336454" y="5044814"/>
            <a:ext cx="818513" cy="896000"/>
          </a:xfrm>
          <a:prstGeom prst="rect">
            <a:avLst/>
          </a:prstGeom>
        </p:spPr>
      </p:pic>
      <p:cxnSp>
        <p:nvCxnSpPr>
          <p:cNvPr id="36" name="User-DB1">
            <a:extLst>
              <a:ext uri="{FF2B5EF4-FFF2-40B4-BE49-F238E27FC236}">
                <a16:creationId xmlns:a16="http://schemas.microsoft.com/office/drawing/2014/main" id="{9BB099FA-3568-441B-9C9F-F8A87EE9F4EA}"/>
              </a:ext>
            </a:extLst>
          </p:cNvPr>
          <p:cNvCxnSpPr>
            <a:stCxn id="32" idx="2"/>
            <a:endCxn id="33" idx="0"/>
          </p:cNvCxnSpPr>
          <p:nvPr/>
        </p:nvCxnSpPr>
        <p:spPr>
          <a:xfrm>
            <a:off x="2796576" y="4133568"/>
            <a:ext cx="9635" cy="9112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Outage">
            <a:extLst>
              <a:ext uri="{FF2B5EF4-FFF2-40B4-BE49-F238E27FC236}">
                <a16:creationId xmlns:a16="http://schemas.microsoft.com/office/drawing/2014/main" id="{ED1AAD85-852A-45F8-9548-DE9967950C90}"/>
              </a:ext>
            </a:extLst>
          </p:cNvPr>
          <p:cNvSpPr/>
          <p:nvPr/>
        </p:nvSpPr>
        <p:spPr bwMode="auto">
          <a:xfrm>
            <a:off x="2470241" y="5071346"/>
            <a:ext cx="676240" cy="704568"/>
          </a:xfrm>
          <a:prstGeom prst="noSmoking">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9" name="User-DB2">
            <a:extLst>
              <a:ext uri="{FF2B5EF4-FFF2-40B4-BE49-F238E27FC236}">
                <a16:creationId xmlns:a16="http://schemas.microsoft.com/office/drawing/2014/main" id="{CA2C8CB8-B9D4-4EA9-9D99-DE5F030BD0FC}"/>
              </a:ext>
            </a:extLst>
          </p:cNvPr>
          <p:cNvCxnSpPr>
            <a:cxnSpLocks/>
            <a:stCxn id="32" idx="2"/>
            <a:endCxn id="3" idx="0"/>
          </p:cNvCxnSpPr>
          <p:nvPr/>
        </p:nvCxnSpPr>
        <p:spPr>
          <a:xfrm flipH="1">
            <a:off x="995647" y="4133568"/>
            <a:ext cx="1800929" cy="9112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User-DB3">
            <a:extLst>
              <a:ext uri="{FF2B5EF4-FFF2-40B4-BE49-F238E27FC236}">
                <a16:creationId xmlns:a16="http://schemas.microsoft.com/office/drawing/2014/main" id="{3783CD33-DC0C-452C-92DC-B4E2D4BBAA45}"/>
              </a:ext>
            </a:extLst>
          </p:cNvPr>
          <p:cNvCxnSpPr>
            <a:cxnSpLocks/>
            <a:stCxn id="32" idx="2"/>
            <a:endCxn id="34" idx="0"/>
          </p:cNvCxnSpPr>
          <p:nvPr/>
        </p:nvCxnSpPr>
        <p:spPr>
          <a:xfrm>
            <a:off x="2796576" y="4133568"/>
            <a:ext cx="1949135" cy="9112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11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36D1-23F6-4D56-8DFC-038F7ED30541}"/>
              </a:ext>
            </a:extLst>
          </p:cNvPr>
          <p:cNvSpPr>
            <a:spLocks noGrp="1"/>
          </p:cNvSpPr>
          <p:nvPr>
            <p:ph type="title"/>
          </p:nvPr>
        </p:nvSpPr>
        <p:spPr/>
        <p:txBody>
          <a:bodyPr/>
          <a:lstStyle/>
          <a:p>
            <a:r>
              <a:rPr lang="en-US" dirty="0"/>
              <a:t>Durability and Recovery time</a:t>
            </a:r>
          </a:p>
        </p:txBody>
      </p:sp>
      <p:sp>
        <p:nvSpPr>
          <p:cNvPr id="3" name="Text Placeholder 2">
            <a:extLst>
              <a:ext uri="{FF2B5EF4-FFF2-40B4-BE49-F238E27FC236}">
                <a16:creationId xmlns:a16="http://schemas.microsoft.com/office/drawing/2014/main" id="{1F31D9AD-AABF-4329-84BD-6E2DC86BB4B0}"/>
              </a:ext>
            </a:extLst>
          </p:cNvPr>
          <p:cNvSpPr>
            <a:spLocks noGrp="1"/>
          </p:cNvSpPr>
          <p:nvPr>
            <p:ph type="body" sz="quarter" idx="10"/>
          </p:nvPr>
        </p:nvSpPr>
        <p:spPr>
          <a:xfrm>
            <a:off x="586390" y="1434370"/>
            <a:ext cx="11018520" cy="947952"/>
          </a:xfrm>
        </p:spPr>
        <p:txBody>
          <a:bodyPr/>
          <a:lstStyle/>
          <a:p>
            <a:r>
              <a:rPr lang="en-US" dirty="0"/>
              <a:t>RTO = how long are you down</a:t>
            </a:r>
          </a:p>
          <a:p>
            <a:r>
              <a:rPr lang="en-US" dirty="0"/>
              <a:t>RPO = how long did you lose data</a:t>
            </a:r>
          </a:p>
        </p:txBody>
      </p:sp>
      <p:pic>
        <p:nvPicPr>
          <p:cNvPr id="4" name="Picture 3">
            <a:extLst>
              <a:ext uri="{FF2B5EF4-FFF2-40B4-BE49-F238E27FC236}">
                <a16:creationId xmlns:a16="http://schemas.microsoft.com/office/drawing/2014/main" id="{5B5B1E0C-C882-4956-8664-0C8EFB227AB0}"/>
              </a:ext>
            </a:extLst>
          </p:cNvPr>
          <p:cNvPicPr>
            <a:picLocks noChangeAspect="1"/>
          </p:cNvPicPr>
          <p:nvPr/>
        </p:nvPicPr>
        <p:blipFill>
          <a:blip r:embed="rId3"/>
          <a:stretch>
            <a:fillRect/>
          </a:stretch>
        </p:blipFill>
        <p:spPr>
          <a:xfrm>
            <a:off x="2759130" y="2382322"/>
            <a:ext cx="7400250" cy="3785600"/>
          </a:xfrm>
          <a:prstGeom prst="rect">
            <a:avLst/>
          </a:prstGeom>
        </p:spPr>
      </p:pic>
    </p:spTree>
    <p:extLst>
      <p:ext uri="{BB962C8B-B14F-4D97-AF65-F5344CB8AC3E}">
        <p14:creationId xmlns:p14="http://schemas.microsoft.com/office/powerpoint/2010/main" val="96495662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952E-B17D-4688-A5E3-28AAAFC0917C}"/>
              </a:ext>
            </a:extLst>
          </p:cNvPr>
          <p:cNvSpPr>
            <a:spLocks noGrp="1"/>
          </p:cNvSpPr>
          <p:nvPr>
            <p:ph type="title"/>
          </p:nvPr>
        </p:nvSpPr>
        <p:spPr/>
        <p:txBody>
          <a:bodyPr/>
          <a:lstStyle/>
          <a:p>
            <a:r>
              <a:rPr lang="en-US" dirty="0"/>
              <a:t>High Availability – Single Master</a:t>
            </a:r>
          </a:p>
        </p:txBody>
      </p:sp>
      <p:sp>
        <p:nvSpPr>
          <p:cNvPr id="3" name="Text Placeholder 2">
            <a:extLst>
              <a:ext uri="{FF2B5EF4-FFF2-40B4-BE49-F238E27FC236}">
                <a16:creationId xmlns:a16="http://schemas.microsoft.com/office/drawing/2014/main" id="{90D2DD4C-E3FF-46C9-86D8-EAF550123211}"/>
              </a:ext>
            </a:extLst>
          </p:cNvPr>
          <p:cNvSpPr>
            <a:spLocks noGrp="1"/>
          </p:cNvSpPr>
          <p:nvPr>
            <p:ph type="body" sz="quarter" idx="10"/>
          </p:nvPr>
        </p:nvSpPr>
        <p:spPr>
          <a:xfrm>
            <a:off x="586390" y="1434370"/>
            <a:ext cx="5000218" cy="4050340"/>
          </a:xfrm>
        </p:spPr>
        <p:txBody>
          <a:bodyPr/>
          <a:lstStyle/>
          <a:p>
            <a:r>
              <a:rPr lang="en-US" dirty="0"/>
              <a:t>Replicate across regions</a:t>
            </a:r>
          </a:p>
          <a:p>
            <a:r>
              <a:rPr lang="en-US" dirty="0"/>
              <a:t>Load balance at DNS level</a:t>
            </a:r>
          </a:p>
          <a:p>
            <a:endParaRPr lang="en-US" dirty="0"/>
          </a:p>
          <a:p>
            <a:r>
              <a:rPr lang="en-US" dirty="0"/>
              <a:t>Configure Failover:</a:t>
            </a:r>
          </a:p>
          <a:p>
            <a:r>
              <a:rPr lang="en-US" dirty="0"/>
              <a:t>Manual or Automatic</a:t>
            </a:r>
          </a:p>
          <a:p>
            <a:endParaRPr lang="en-US" dirty="0"/>
          </a:p>
          <a:p>
            <a:r>
              <a:rPr lang="en-US" dirty="0"/>
              <a:t>In Failover -&gt;Read-only </a:t>
            </a:r>
          </a:p>
          <a:p>
            <a:r>
              <a:rPr lang="en-US" dirty="0"/>
              <a:t>RTO &lt; 15 min</a:t>
            </a:r>
          </a:p>
        </p:txBody>
      </p:sp>
      <p:pic>
        <p:nvPicPr>
          <p:cNvPr id="4" name="ArchDiagram">
            <a:extLst>
              <a:ext uri="{FF2B5EF4-FFF2-40B4-BE49-F238E27FC236}">
                <a16:creationId xmlns:a16="http://schemas.microsoft.com/office/drawing/2014/main" id="{E5C79E86-0B54-4F85-8FF0-C2F2351347C6}"/>
              </a:ext>
            </a:extLst>
          </p:cNvPr>
          <p:cNvPicPr>
            <a:picLocks noChangeAspect="1"/>
          </p:cNvPicPr>
          <p:nvPr/>
        </p:nvPicPr>
        <p:blipFill>
          <a:blip r:embed="rId3"/>
          <a:stretch>
            <a:fillRect/>
          </a:stretch>
        </p:blipFill>
        <p:spPr>
          <a:xfrm>
            <a:off x="5749446" y="1084702"/>
            <a:ext cx="6191243" cy="5492005"/>
          </a:xfrm>
          <a:prstGeom prst="rect">
            <a:avLst/>
          </a:prstGeom>
        </p:spPr>
      </p:pic>
      <p:pic>
        <p:nvPicPr>
          <p:cNvPr id="9" name="MasterOutage">
            <a:extLst>
              <a:ext uri="{FF2B5EF4-FFF2-40B4-BE49-F238E27FC236}">
                <a16:creationId xmlns:a16="http://schemas.microsoft.com/office/drawing/2014/main" id="{7D844E99-F73B-4687-85F3-0ADB2BBBB73C}"/>
              </a:ext>
            </a:extLst>
          </p:cNvPr>
          <p:cNvPicPr>
            <a:picLocks noChangeAspect="1"/>
          </p:cNvPicPr>
          <p:nvPr/>
        </p:nvPicPr>
        <p:blipFill>
          <a:blip r:embed="rId4"/>
          <a:stretch>
            <a:fillRect/>
          </a:stretch>
        </p:blipFill>
        <p:spPr>
          <a:xfrm>
            <a:off x="5746886" y="1084702"/>
            <a:ext cx="6190488" cy="5608008"/>
          </a:xfrm>
          <a:prstGeom prst="rect">
            <a:avLst/>
          </a:prstGeom>
        </p:spPr>
      </p:pic>
      <p:pic>
        <p:nvPicPr>
          <p:cNvPr id="10" name="Failover">
            <a:extLst>
              <a:ext uri="{FF2B5EF4-FFF2-40B4-BE49-F238E27FC236}">
                <a16:creationId xmlns:a16="http://schemas.microsoft.com/office/drawing/2014/main" id="{7AF94B37-2E38-43D8-9F50-F27F96394020}"/>
              </a:ext>
            </a:extLst>
          </p:cNvPr>
          <p:cNvPicPr>
            <a:picLocks noChangeAspect="1"/>
          </p:cNvPicPr>
          <p:nvPr/>
        </p:nvPicPr>
        <p:blipFill>
          <a:blip r:embed="rId5"/>
          <a:stretch>
            <a:fillRect/>
          </a:stretch>
        </p:blipFill>
        <p:spPr>
          <a:xfrm>
            <a:off x="5746886" y="1092390"/>
            <a:ext cx="6190488" cy="5608008"/>
          </a:xfrm>
          <a:prstGeom prst="rect">
            <a:avLst/>
          </a:prstGeom>
        </p:spPr>
      </p:pic>
    </p:spTree>
    <p:extLst>
      <p:ext uri="{BB962C8B-B14F-4D97-AF65-F5344CB8AC3E}">
        <p14:creationId xmlns:p14="http://schemas.microsoft.com/office/powerpoint/2010/main" val="3074912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497"/>
            <a:ext cx="11018520" cy="2843855"/>
          </a:xfrm>
        </p:spPr>
        <p:txBody>
          <a:bodyPr/>
          <a:lstStyle/>
          <a:p>
            <a:pPr marL="0" indent="0">
              <a:buNone/>
            </a:pPr>
            <a:r>
              <a:rPr lang="en-US" dirty="0"/>
              <a:t>At the end of this session, you should be better able to…</a:t>
            </a:r>
          </a:p>
          <a:p>
            <a:r>
              <a:rPr lang="en-US" dirty="0"/>
              <a:t>Understand how the multi-master and global distribution capabilities in Cosmos DB make building modern applications easier.</a:t>
            </a:r>
          </a:p>
          <a:p>
            <a:r>
              <a:rPr lang="en-US" dirty="0"/>
              <a:t>Demonstrate and implement multi-master capabilities in Cosmos DB.</a:t>
            </a:r>
          </a:p>
          <a:p>
            <a:r>
              <a:rPr lang="en-US" dirty="0"/>
              <a:t>Understand the relationship between consistency, availability and latency when building modern applications.</a:t>
            </a:r>
          </a:p>
        </p:txBody>
      </p:sp>
    </p:spTree>
    <p:extLst>
      <p:ext uri="{BB962C8B-B14F-4D97-AF65-F5344CB8AC3E}">
        <p14:creationId xmlns:p14="http://schemas.microsoft.com/office/powerpoint/2010/main" val="2934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2437590"/>
          </a:xfrm>
        </p:spPr>
        <p:txBody>
          <a:bodyPr/>
          <a:lstStyle/>
          <a:p>
            <a:r>
              <a:rPr lang="en-US" dirty="0"/>
              <a:t>Introduce multi-master, talk about its benefits and how to provision and configure in apps.</a:t>
            </a:r>
          </a:p>
          <a:p>
            <a:endParaRPr lang="en-US" dirty="0"/>
          </a:p>
          <a:p>
            <a:r>
              <a:rPr lang="en-US" dirty="0"/>
              <a:t>The rest of the talk expands on the benefits.</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340613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Cosmos DB Multi-Master</a:t>
            </a:r>
          </a:p>
        </p:txBody>
      </p:sp>
    </p:spTree>
    <p:extLst>
      <p:ext uri="{BB962C8B-B14F-4D97-AF65-F5344CB8AC3E}">
        <p14:creationId xmlns:p14="http://schemas.microsoft.com/office/powerpoint/2010/main" val="47896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A857-F2FB-4A56-859C-E7DE041C87B6}"/>
              </a:ext>
            </a:extLst>
          </p:cNvPr>
          <p:cNvSpPr>
            <a:spLocks noGrp="1"/>
          </p:cNvSpPr>
          <p:nvPr>
            <p:ph type="title"/>
          </p:nvPr>
        </p:nvSpPr>
        <p:spPr/>
        <p:txBody>
          <a:bodyPr/>
          <a:lstStyle/>
          <a:p>
            <a:r>
              <a:rPr lang="en-US" b="1" dirty="0"/>
              <a:t>Azure Cosmos DB Multi Master</a:t>
            </a:r>
            <a:r>
              <a:rPr lang="en-US" dirty="0"/>
              <a:t>​</a:t>
            </a:r>
          </a:p>
        </p:txBody>
      </p:sp>
      <p:sp>
        <p:nvSpPr>
          <p:cNvPr id="3" name="Text Placeholder 2">
            <a:extLst>
              <a:ext uri="{FF2B5EF4-FFF2-40B4-BE49-F238E27FC236}">
                <a16:creationId xmlns:a16="http://schemas.microsoft.com/office/drawing/2014/main" id="{0E9FD602-277D-4944-92C8-9E0144FB7F33}"/>
              </a:ext>
            </a:extLst>
          </p:cNvPr>
          <p:cNvSpPr>
            <a:spLocks noGrp="1"/>
          </p:cNvSpPr>
          <p:nvPr>
            <p:ph type="body" sz="quarter" idx="10"/>
          </p:nvPr>
        </p:nvSpPr>
        <p:spPr>
          <a:xfrm>
            <a:off x="586391" y="1434370"/>
            <a:ext cx="5927144" cy="2499146"/>
          </a:xfrm>
        </p:spPr>
        <p:txBody>
          <a:bodyPr/>
          <a:lstStyle/>
          <a:p>
            <a:pPr fontAlgn="base"/>
            <a:r>
              <a:rPr lang="en-US" dirty="0"/>
              <a:t>Every region now writable​</a:t>
            </a:r>
          </a:p>
          <a:p>
            <a:pPr fontAlgn="base"/>
            <a:r>
              <a:rPr lang="en-US" dirty="0"/>
              <a:t>&lt;10 </a:t>
            </a:r>
            <a:r>
              <a:rPr lang="en-US" dirty="0" err="1"/>
              <a:t>ms</a:t>
            </a:r>
            <a:r>
              <a:rPr lang="en-US" dirty="0"/>
              <a:t> read AND write latency​</a:t>
            </a:r>
          </a:p>
          <a:p>
            <a:pPr fontAlgn="base"/>
            <a:r>
              <a:rPr lang="en-US" dirty="0"/>
              <a:t>99.999% HA for reads AND writes​</a:t>
            </a:r>
          </a:p>
          <a:p>
            <a:pPr fontAlgn="base"/>
            <a:r>
              <a:rPr lang="en-US" dirty="0"/>
              <a:t>Unlimited endpoint scalability</a:t>
            </a:r>
          </a:p>
          <a:p>
            <a:pPr fontAlgn="base"/>
            <a:r>
              <a:rPr lang="en-US" dirty="0"/>
              <a:t>Flexible conflict resolution​​</a:t>
            </a:r>
          </a:p>
        </p:txBody>
      </p:sp>
      <p:grpSp>
        <p:nvGrpSpPr>
          <p:cNvPr id="5" name="Main">
            <a:extLst>
              <a:ext uri="{FF2B5EF4-FFF2-40B4-BE49-F238E27FC236}">
                <a16:creationId xmlns:a16="http://schemas.microsoft.com/office/drawing/2014/main" id="{0E65CAB9-1ED8-4BB9-9EE4-9743E620C854}"/>
              </a:ext>
            </a:extLst>
          </p:cNvPr>
          <p:cNvGrpSpPr/>
          <p:nvPr/>
        </p:nvGrpSpPr>
        <p:grpSpPr>
          <a:xfrm>
            <a:off x="6215300" y="1553394"/>
            <a:ext cx="2348799" cy="3665080"/>
            <a:chOff x="6215300" y="1553394"/>
            <a:chExt cx="2348799" cy="3665080"/>
          </a:xfrm>
        </p:grpSpPr>
        <p:pic>
          <p:nvPicPr>
            <p:cNvPr id="6" name="Picture 5">
              <a:extLst>
                <a:ext uri="{FF2B5EF4-FFF2-40B4-BE49-F238E27FC236}">
                  <a16:creationId xmlns:a16="http://schemas.microsoft.com/office/drawing/2014/main" id="{D679B2FB-81A6-4883-A649-BCFD206D9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1863311"/>
              <a:ext cx="648962" cy="648962"/>
            </a:xfrm>
            <a:prstGeom prst="rect">
              <a:avLst/>
            </a:prstGeom>
          </p:spPr>
        </p:pic>
        <p:pic>
          <p:nvPicPr>
            <p:cNvPr id="7" name="Picture 6">
              <a:extLst>
                <a:ext uri="{FF2B5EF4-FFF2-40B4-BE49-F238E27FC236}">
                  <a16:creationId xmlns:a16="http://schemas.microsoft.com/office/drawing/2014/main" id="{99537FD9-69F6-4DAD-B452-0CE9576E1CF8}"/>
                </a:ext>
              </a:extLst>
            </p:cNvPr>
            <p:cNvPicPr>
              <a:picLocks noChangeAspect="1"/>
            </p:cNvPicPr>
            <p:nvPr/>
          </p:nvPicPr>
          <p:blipFill>
            <a:blip r:embed="rId4"/>
            <a:stretch>
              <a:fillRect/>
            </a:stretch>
          </p:blipFill>
          <p:spPr>
            <a:xfrm>
              <a:off x="6362251" y="2227458"/>
              <a:ext cx="541214" cy="468875"/>
            </a:xfrm>
            <a:prstGeom prst="rect">
              <a:avLst/>
            </a:prstGeom>
          </p:spPr>
        </p:pic>
        <p:cxnSp>
          <p:nvCxnSpPr>
            <p:cNvPr id="8" name="Straight Arrow Connector 7">
              <a:extLst>
                <a:ext uri="{FF2B5EF4-FFF2-40B4-BE49-F238E27FC236}">
                  <a16:creationId xmlns:a16="http://schemas.microsoft.com/office/drawing/2014/main" id="{A0CBA1EB-9CB4-4B01-813A-0603023F7261}"/>
                </a:ext>
              </a:extLst>
            </p:cNvPr>
            <p:cNvCxnSpPr>
              <a:cxnSpLocks/>
            </p:cNvCxnSpPr>
            <p:nvPr/>
          </p:nvCxnSpPr>
          <p:spPr>
            <a:xfrm flipH="1">
              <a:off x="6627796" y="2729984"/>
              <a:ext cx="7989" cy="394498"/>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F0D01177-C57D-477E-AE39-8D9846D0E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3162693"/>
              <a:ext cx="648962" cy="648962"/>
            </a:xfrm>
            <a:prstGeom prst="rect">
              <a:avLst/>
            </a:prstGeom>
          </p:spPr>
        </p:pic>
        <p:pic>
          <p:nvPicPr>
            <p:cNvPr id="10" name="Picture 9">
              <a:extLst>
                <a:ext uri="{FF2B5EF4-FFF2-40B4-BE49-F238E27FC236}">
                  <a16:creationId xmlns:a16="http://schemas.microsoft.com/office/drawing/2014/main" id="{BE9CAAEA-1110-42A6-9238-9E8DF3E95E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923" y="3148348"/>
              <a:ext cx="648962" cy="648962"/>
            </a:xfrm>
            <a:prstGeom prst="rect">
              <a:avLst/>
            </a:prstGeom>
          </p:spPr>
        </p:pic>
        <p:cxnSp>
          <p:nvCxnSpPr>
            <p:cNvPr id="11" name="Straight Arrow Connector 10">
              <a:extLst>
                <a:ext uri="{FF2B5EF4-FFF2-40B4-BE49-F238E27FC236}">
                  <a16:creationId xmlns:a16="http://schemas.microsoft.com/office/drawing/2014/main" id="{3D968C14-0B8B-4A00-BF34-52C999293438}"/>
                </a:ext>
              </a:extLst>
            </p:cNvPr>
            <p:cNvCxnSpPr>
              <a:endCxn id="6" idx="1"/>
            </p:cNvCxnSpPr>
            <p:nvPr/>
          </p:nvCxnSpPr>
          <p:spPr>
            <a:xfrm flipV="1">
              <a:off x="6847887" y="2187792"/>
              <a:ext cx="1007643" cy="104083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EB401C7F-D595-4611-847A-865A36CC1649}"/>
                </a:ext>
              </a:extLst>
            </p:cNvPr>
            <p:cNvCxnSpPr>
              <a:cxnSpLocks/>
            </p:cNvCxnSpPr>
            <p:nvPr/>
          </p:nvCxnSpPr>
          <p:spPr>
            <a:xfrm flipV="1">
              <a:off x="6998660" y="3449254"/>
              <a:ext cx="835601" cy="23574"/>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EA6B95BF-3F60-4835-A4BF-73D383621333}"/>
                </a:ext>
              </a:extLst>
            </p:cNvPr>
            <p:cNvSpPr txBox="1"/>
            <p:nvPr/>
          </p:nvSpPr>
          <p:spPr>
            <a:xfrm>
              <a:off x="7812290" y="155339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A</a:t>
              </a:r>
            </a:p>
          </p:txBody>
        </p:sp>
        <p:sp>
          <p:nvSpPr>
            <p:cNvPr id="14" name="TextBox 13">
              <a:extLst>
                <a:ext uri="{FF2B5EF4-FFF2-40B4-BE49-F238E27FC236}">
                  <a16:creationId xmlns:a16="http://schemas.microsoft.com/office/drawing/2014/main" id="{EEB67C8A-85AC-4BC9-85E8-180580C217FD}"/>
                </a:ext>
              </a:extLst>
            </p:cNvPr>
            <p:cNvSpPr txBox="1"/>
            <p:nvPr/>
          </p:nvSpPr>
          <p:spPr>
            <a:xfrm>
              <a:off x="7812290" y="2910777"/>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B</a:t>
              </a:r>
            </a:p>
          </p:txBody>
        </p:sp>
        <p:pic>
          <p:nvPicPr>
            <p:cNvPr id="15" name="Picture 14">
              <a:extLst>
                <a:ext uri="{FF2B5EF4-FFF2-40B4-BE49-F238E27FC236}">
                  <a16:creationId xmlns:a16="http://schemas.microsoft.com/office/drawing/2014/main" id="{3E2FAB80-7497-4CA9-950A-ADAEEDD8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4494200"/>
              <a:ext cx="648962" cy="648962"/>
            </a:xfrm>
            <a:prstGeom prst="rect">
              <a:avLst/>
            </a:prstGeom>
          </p:spPr>
        </p:pic>
        <p:sp>
          <p:nvSpPr>
            <p:cNvPr id="16" name="TextBox 15">
              <a:extLst>
                <a:ext uri="{FF2B5EF4-FFF2-40B4-BE49-F238E27FC236}">
                  <a16:creationId xmlns:a16="http://schemas.microsoft.com/office/drawing/2014/main" id="{9C43E81A-40EF-40A9-AB11-39A28B20B237}"/>
                </a:ext>
              </a:extLst>
            </p:cNvPr>
            <p:cNvSpPr txBox="1"/>
            <p:nvPr/>
          </p:nvSpPr>
          <p:spPr>
            <a:xfrm>
              <a:off x="7812290" y="423052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C</a:t>
              </a:r>
            </a:p>
          </p:txBody>
        </p:sp>
        <p:cxnSp>
          <p:nvCxnSpPr>
            <p:cNvPr id="17" name="Straight Arrow Connector 16">
              <a:extLst>
                <a:ext uri="{FF2B5EF4-FFF2-40B4-BE49-F238E27FC236}">
                  <a16:creationId xmlns:a16="http://schemas.microsoft.com/office/drawing/2014/main" id="{264380AA-3D33-4880-9DC7-E44E59A4B66E}"/>
                </a:ext>
              </a:extLst>
            </p:cNvPr>
            <p:cNvCxnSpPr>
              <a:endCxn id="15" idx="1"/>
            </p:cNvCxnSpPr>
            <p:nvPr/>
          </p:nvCxnSpPr>
          <p:spPr>
            <a:xfrm>
              <a:off x="6821204" y="3734944"/>
              <a:ext cx="1034326" cy="108373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E05641F-047A-40F1-93FD-6A878332E592}"/>
                </a:ext>
              </a:extLst>
            </p:cNvPr>
            <p:cNvSpPr txBox="1"/>
            <p:nvPr/>
          </p:nvSpPr>
          <p:spPr>
            <a:xfrm>
              <a:off x="6215300" y="3896399"/>
              <a:ext cx="890678" cy="358366"/>
            </a:xfrm>
            <a:prstGeom prst="rect">
              <a:avLst/>
            </a:prstGeom>
            <a:noFill/>
          </p:spPr>
          <p:txBody>
            <a:bodyPr wrap="square" rtlCol="0">
              <a:spAutoFit/>
            </a:bodyPr>
            <a:lstStyle/>
            <a:p>
              <a:pPr algn="ctr"/>
              <a:r>
                <a:rPr lang="en-US" sz="1100">
                  <a:latin typeface="Segoe UI Light" panose="020B0502040204020203" pitchFamily="34" charset="0"/>
                  <a:cs typeface="Segoe UI Light" panose="020B0502040204020203" pitchFamily="34" charset="0"/>
                </a:rPr>
                <a:t>Azure Traffic Manager</a:t>
              </a:r>
            </a:p>
          </p:txBody>
        </p:sp>
        <p:pic>
          <p:nvPicPr>
            <p:cNvPr id="19" name="Picture 18">
              <a:extLst>
                <a:ext uri="{FF2B5EF4-FFF2-40B4-BE49-F238E27FC236}">
                  <a16:creationId xmlns:a16="http://schemas.microsoft.com/office/drawing/2014/main" id="{994E24EB-47EB-449D-B923-C81002CAD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0804" y="2350819"/>
              <a:ext cx="361913" cy="361913"/>
            </a:xfrm>
            <a:prstGeom prst="rect">
              <a:avLst/>
            </a:prstGeom>
          </p:spPr>
        </p:pic>
        <p:pic>
          <p:nvPicPr>
            <p:cNvPr id="20" name="Picture 19">
              <a:extLst>
                <a:ext uri="{FF2B5EF4-FFF2-40B4-BE49-F238E27FC236}">
                  <a16:creationId xmlns:a16="http://schemas.microsoft.com/office/drawing/2014/main" id="{27DE9C20-475B-4A0E-80D7-951C3C5FAB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6000" y="4856561"/>
              <a:ext cx="361913" cy="361913"/>
            </a:xfrm>
            <a:prstGeom prst="rect">
              <a:avLst/>
            </a:prstGeom>
          </p:spPr>
        </p:pic>
        <p:pic>
          <p:nvPicPr>
            <p:cNvPr id="21" name="Picture 20">
              <a:extLst>
                <a:ext uri="{FF2B5EF4-FFF2-40B4-BE49-F238E27FC236}">
                  <a16:creationId xmlns:a16="http://schemas.microsoft.com/office/drawing/2014/main" id="{72055406-9914-4E64-AD59-A6ADC1D3D3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667" y="3665711"/>
              <a:ext cx="361913" cy="361913"/>
            </a:xfrm>
            <a:prstGeom prst="rect">
              <a:avLst/>
            </a:prstGeom>
          </p:spPr>
        </p:pic>
      </p:grpSp>
      <p:grpSp>
        <p:nvGrpSpPr>
          <p:cNvPr id="22" name="MultiMasterMultiWrites">
            <a:extLst>
              <a:ext uri="{FF2B5EF4-FFF2-40B4-BE49-F238E27FC236}">
                <a16:creationId xmlns:a16="http://schemas.microsoft.com/office/drawing/2014/main" id="{23A3D131-861B-4C16-8891-1829E36388E1}"/>
              </a:ext>
            </a:extLst>
          </p:cNvPr>
          <p:cNvGrpSpPr/>
          <p:nvPr/>
        </p:nvGrpSpPr>
        <p:grpSpPr>
          <a:xfrm>
            <a:off x="8644448" y="2086737"/>
            <a:ext cx="1095047" cy="2618290"/>
            <a:chOff x="8662021" y="2232056"/>
            <a:chExt cx="1095047" cy="2618290"/>
          </a:xfrm>
        </p:grpSpPr>
        <p:cxnSp>
          <p:nvCxnSpPr>
            <p:cNvPr id="23" name="Straight Arrow Connector 22">
              <a:extLst>
                <a:ext uri="{FF2B5EF4-FFF2-40B4-BE49-F238E27FC236}">
                  <a16:creationId xmlns:a16="http://schemas.microsoft.com/office/drawing/2014/main" id="{32E21903-9EDF-42DE-86D5-9DED865F3324}"/>
                </a:ext>
              </a:extLst>
            </p:cNvPr>
            <p:cNvCxnSpPr>
              <a:cxnSpLocks/>
            </p:cNvCxnSpPr>
            <p:nvPr/>
          </p:nvCxnSpPr>
          <p:spPr>
            <a:xfrm flipH="1" flipV="1">
              <a:off x="8662021" y="2243781"/>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DFC5324F-FF8E-420C-8BE6-3AECEF370E6D}"/>
                </a:ext>
              </a:extLst>
            </p:cNvPr>
            <p:cNvCxnSpPr>
              <a:cxnSpLocks/>
            </p:cNvCxnSpPr>
            <p:nvPr/>
          </p:nvCxnSpPr>
          <p:spPr>
            <a:xfrm flipH="1" flipV="1">
              <a:off x="8683990" y="2232056"/>
              <a:ext cx="1073078" cy="261829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95974067-8165-43C3-8A65-B8ADCF5399E3}"/>
                </a:ext>
              </a:extLst>
            </p:cNvPr>
            <p:cNvCxnSpPr>
              <a:cxnSpLocks/>
            </p:cNvCxnSpPr>
            <p:nvPr/>
          </p:nvCxnSpPr>
          <p:spPr>
            <a:xfrm flipH="1">
              <a:off x="8691647" y="3575467"/>
              <a:ext cx="1063432" cy="126755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0F1A1B8-A4B0-4719-B959-0DB9138F399D}"/>
                </a:ext>
              </a:extLst>
            </p:cNvPr>
            <p:cNvCxnSpPr>
              <a:cxnSpLocks/>
            </p:cNvCxnSpPr>
            <p:nvPr/>
          </p:nvCxnSpPr>
          <p:spPr>
            <a:xfrm flipH="1">
              <a:off x="8691647" y="2261199"/>
              <a:ext cx="1064767" cy="2589146"/>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47F196D0-74A3-4AC2-8277-E6E1B06C5BA1}"/>
                </a:ext>
              </a:extLst>
            </p:cNvPr>
            <p:cNvCxnSpPr>
              <a:cxnSpLocks/>
            </p:cNvCxnSpPr>
            <p:nvPr/>
          </p:nvCxnSpPr>
          <p:spPr>
            <a:xfrm flipH="1">
              <a:off x="8662021" y="2253306"/>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9554A35-E414-4C16-BEC6-E69523C3C5C8}"/>
                </a:ext>
              </a:extLst>
            </p:cNvPr>
            <p:cNvCxnSpPr>
              <a:cxnSpLocks/>
            </p:cNvCxnSpPr>
            <p:nvPr/>
          </p:nvCxnSpPr>
          <p:spPr>
            <a:xfrm flipH="1" flipV="1">
              <a:off x="8674091" y="3549384"/>
              <a:ext cx="1078389" cy="1293633"/>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9" name="MultiMasterMultiReads">
            <a:extLst>
              <a:ext uri="{FF2B5EF4-FFF2-40B4-BE49-F238E27FC236}">
                <a16:creationId xmlns:a16="http://schemas.microsoft.com/office/drawing/2014/main" id="{2DC21AF4-466C-49F9-980A-0B5C3B6C4642}"/>
              </a:ext>
            </a:extLst>
          </p:cNvPr>
          <p:cNvGrpSpPr/>
          <p:nvPr/>
        </p:nvGrpSpPr>
        <p:grpSpPr>
          <a:xfrm>
            <a:off x="8673596" y="2232056"/>
            <a:ext cx="1095047" cy="2618290"/>
            <a:chOff x="8662021" y="2232056"/>
            <a:chExt cx="1095047" cy="2618290"/>
          </a:xfrm>
        </p:grpSpPr>
        <p:cxnSp>
          <p:nvCxnSpPr>
            <p:cNvPr id="30" name="Straight Arrow Connector 29">
              <a:extLst>
                <a:ext uri="{FF2B5EF4-FFF2-40B4-BE49-F238E27FC236}">
                  <a16:creationId xmlns:a16="http://schemas.microsoft.com/office/drawing/2014/main" id="{1493DFD1-5EB2-4CCA-8FCE-E1949DBB0358}"/>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4F9B7860-8660-4568-B2D0-1FD53691EF8E}"/>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A0BF2B3E-1769-478A-AA42-903CF1942410}"/>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DE9E635E-66E3-4012-98F2-9ACE7D8DF4B9}"/>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511BF201-6487-4109-898D-5F27A2AF3721}"/>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E17ECC2A-B43F-48B8-B0E7-3A2C8E68B340}"/>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6" name="MultiMasterDirectReadWrite">
            <a:extLst>
              <a:ext uri="{FF2B5EF4-FFF2-40B4-BE49-F238E27FC236}">
                <a16:creationId xmlns:a16="http://schemas.microsoft.com/office/drawing/2014/main" id="{224767E3-B80A-4C6D-AC16-D70CEBA22F01}"/>
              </a:ext>
            </a:extLst>
          </p:cNvPr>
          <p:cNvGrpSpPr/>
          <p:nvPr/>
        </p:nvGrpSpPr>
        <p:grpSpPr>
          <a:xfrm>
            <a:off x="8635551" y="2109411"/>
            <a:ext cx="1173058" cy="2739148"/>
            <a:chOff x="8635551" y="2109411"/>
            <a:chExt cx="1173058" cy="2739148"/>
          </a:xfrm>
        </p:grpSpPr>
        <p:cxnSp>
          <p:nvCxnSpPr>
            <p:cNvPr id="37" name="Straight Arrow Connector 36">
              <a:extLst>
                <a:ext uri="{FF2B5EF4-FFF2-40B4-BE49-F238E27FC236}">
                  <a16:creationId xmlns:a16="http://schemas.microsoft.com/office/drawing/2014/main" id="{21418032-B57D-450B-B933-9798640F03BD}"/>
                </a:ext>
              </a:extLst>
            </p:cNvPr>
            <p:cNvCxnSpPr/>
            <p:nvPr/>
          </p:nvCxnSpPr>
          <p:spPr>
            <a:xfrm>
              <a:off x="8657321"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891CD3D3-3925-4AF5-A85A-51F5BE789B3E}"/>
                </a:ext>
              </a:extLst>
            </p:cNvPr>
            <p:cNvCxnSpPr>
              <a:cxnSpLocks/>
            </p:cNvCxnSpPr>
            <p:nvPr/>
          </p:nvCxnSpPr>
          <p:spPr>
            <a:xfrm flipH="1">
              <a:off x="8635551"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AEBE7D5-E12E-4FC0-8152-D34E0808DEE0}"/>
                </a:ext>
              </a:extLst>
            </p:cNvPr>
            <p:cNvCxnSpPr>
              <a:cxnSpLocks/>
            </p:cNvCxnSpPr>
            <p:nvPr/>
          </p:nvCxnSpPr>
          <p:spPr>
            <a:xfrm>
              <a:off x="8657321" y="3437469"/>
              <a:ext cx="1151288" cy="7267"/>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6A5E42BF-5545-4BEB-BF45-144680494BEF}"/>
                </a:ext>
              </a:extLst>
            </p:cNvPr>
            <p:cNvCxnSpPr>
              <a:cxnSpLocks/>
            </p:cNvCxnSpPr>
            <p:nvPr/>
          </p:nvCxnSpPr>
          <p:spPr>
            <a:xfrm flipH="1">
              <a:off x="8635551"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978BB684-0CA8-450C-AFA3-AD6F4070CC32}"/>
                </a:ext>
              </a:extLst>
            </p:cNvPr>
            <p:cNvCxnSpPr>
              <a:cxnSpLocks/>
            </p:cNvCxnSpPr>
            <p:nvPr/>
          </p:nvCxnSpPr>
          <p:spPr>
            <a:xfrm flipV="1">
              <a:off x="8657321" y="4722286"/>
              <a:ext cx="1090471" cy="1"/>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942F5074-B94B-4047-883E-4DC68681B191}"/>
                </a:ext>
              </a:extLst>
            </p:cNvPr>
            <p:cNvCxnSpPr>
              <a:cxnSpLocks/>
            </p:cNvCxnSpPr>
            <p:nvPr/>
          </p:nvCxnSpPr>
          <p:spPr>
            <a:xfrm flipH="1">
              <a:off x="8635551"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3" name="MultiMaster">
            <a:extLst>
              <a:ext uri="{FF2B5EF4-FFF2-40B4-BE49-F238E27FC236}">
                <a16:creationId xmlns:a16="http://schemas.microsoft.com/office/drawing/2014/main" id="{B681F004-22A0-4FB5-8DBF-91D4A1FEBEFC}"/>
              </a:ext>
            </a:extLst>
          </p:cNvPr>
          <p:cNvGrpSpPr/>
          <p:nvPr/>
        </p:nvGrpSpPr>
        <p:grpSpPr>
          <a:xfrm>
            <a:off x="9914866" y="1309423"/>
            <a:ext cx="1622493" cy="4113080"/>
            <a:chOff x="9914866" y="1309423"/>
            <a:chExt cx="1622493" cy="4113080"/>
          </a:xfrm>
        </p:grpSpPr>
        <p:sp>
          <p:nvSpPr>
            <p:cNvPr id="44" name="Rectangle 43">
              <a:extLst>
                <a:ext uri="{FF2B5EF4-FFF2-40B4-BE49-F238E27FC236}">
                  <a16:creationId xmlns:a16="http://schemas.microsoft.com/office/drawing/2014/main" id="{006DC258-0643-49F0-98DA-B8FE21585E40}"/>
                </a:ext>
              </a:extLst>
            </p:cNvPr>
            <p:cNvSpPr/>
            <p:nvPr/>
          </p:nvSpPr>
          <p:spPr>
            <a:xfrm>
              <a:off x="9914866"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6C5583D-0FAC-4CBD-81D1-63FAAE567E3D}"/>
                </a:ext>
              </a:extLst>
            </p:cNvPr>
            <p:cNvSpPr txBox="1"/>
            <p:nvPr/>
          </p:nvSpPr>
          <p:spPr>
            <a:xfrm>
              <a:off x="10066605"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pic>
          <p:nvPicPr>
            <p:cNvPr id="46" name="Picture 45">
              <a:extLst>
                <a:ext uri="{FF2B5EF4-FFF2-40B4-BE49-F238E27FC236}">
                  <a16:creationId xmlns:a16="http://schemas.microsoft.com/office/drawing/2014/main" id="{3EB81B34-7208-4096-8655-ADEF4BC7FD1E}"/>
                </a:ext>
              </a:extLst>
            </p:cNvPr>
            <p:cNvPicPr>
              <a:picLocks noChangeAspect="1"/>
            </p:cNvPicPr>
            <p:nvPr/>
          </p:nvPicPr>
          <p:blipFill>
            <a:blip r:embed="rId7"/>
            <a:stretch>
              <a:fillRect/>
            </a:stretch>
          </p:blipFill>
          <p:spPr>
            <a:xfrm>
              <a:off x="10263572" y="1876860"/>
              <a:ext cx="640080" cy="583183"/>
            </a:xfrm>
            <a:prstGeom prst="rect">
              <a:avLst/>
            </a:prstGeom>
          </p:spPr>
        </p:pic>
        <p:pic>
          <p:nvPicPr>
            <p:cNvPr id="47" name="Picture 46">
              <a:extLst>
                <a:ext uri="{FF2B5EF4-FFF2-40B4-BE49-F238E27FC236}">
                  <a16:creationId xmlns:a16="http://schemas.microsoft.com/office/drawing/2014/main" id="{B418E59D-6692-4F0F-B3E4-EC465837C66B}"/>
                </a:ext>
              </a:extLst>
            </p:cNvPr>
            <p:cNvPicPr>
              <a:picLocks noChangeAspect="1"/>
            </p:cNvPicPr>
            <p:nvPr/>
          </p:nvPicPr>
          <p:blipFill>
            <a:blip r:embed="rId7"/>
            <a:stretch>
              <a:fillRect/>
            </a:stretch>
          </p:blipFill>
          <p:spPr>
            <a:xfrm>
              <a:off x="10241539" y="3200200"/>
              <a:ext cx="640080" cy="583183"/>
            </a:xfrm>
            <a:prstGeom prst="rect">
              <a:avLst/>
            </a:prstGeom>
          </p:spPr>
        </p:pic>
        <p:pic>
          <p:nvPicPr>
            <p:cNvPr id="48" name="Picture 47">
              <a:extLst>
                <a:ext uri="{FF2B5EF4-FFF2-40B4-BE49-F238E27FC236}">
                  <a16:creationId xmlns:a16="http://schemas.microsoft.com/office/drawing/2014/main" id="{823F6DC7-1B30-45C6-A85D-E5FBB2DA585E}"/>
                </a:ext>
              </a:extLst>
            </p:cNvPr>
            <p:cNvPicPr>
              <a:picLocks noChangeAspect="1"/>
            </p:cNvPicPr>
            <p:nvPr/>
          </p:nvPicPr>
          <p:blipFill>
            <a:blip r:embed="rId7"/>
            <a:stretch>
              <a:fillRect/>
            </a:stretch>
          </p:blipFill>
          <p:spPr>
            <a:xfrm>
              <a:off x="10234250" y="4501151"/>
              <a:ext cx="640080" cy="583183"/>
            </a:xfrm>
            <a:prstGeom prst="rect">
              <a:avLst/>
            </a:prstGeom>
          </p:spPr>
        </p:pic>
        <p:cxnSp>
          <p:nvCxnSpPr>
            <p:cNvPr id="49" name="Straight Connector 48">
              <a:extLst>
                <a:ext uri="{FF2B5EF4-FFF2-40B4-BE49-F238E27FC236}">
                  <a16:creationId xmlns:a16="http://schemas.microsoft.com/office/drawing/2014/main" id="{7A3771E3-C46D-4E48-97D9-1894F05812EF}"/>
                </a:ext>
              </a:extLst>
            </p:cNvPr>
            <p:cNvCxnSpPr>
              <a:cxnSpLocks/>
            </p:cNvCxnSpPr>
            <p:nvPr/>
          </p:nvCxnSpPr>
          <p:spPr>
            <a:xfrm flipH="1">
              <a:off x="11266367" y="3482480"/>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2E625A4-35A5-4AB5-85DF-E7EB3A658448}"/>
                </a:ext>
              </a:extLst>
            </p:cNvPr>
            <p:cNvCxnSpPr>
              <a:cxnSpLocks/>
            </p:cNvCxnSpPr>
            <p:nvPr/>
          </p:nvCxnSpPr>
          <p:spPr>
            <a:xfrm flipH="1">
              <a:off x="11268837" y="4784411"/>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50F01E80-6A9D-40E9-A3AD-A85EAD22128B}"/>
                </a:ext>
              </a:extLst>
            </p:cNvPr>
            <p:cNvSpPr txBox="1"/>
            <p:nvPr/>
          </p:nvSpPr>
          <p:spPr>
            <a:xfrm>
              <a:off x="10066605" y="280966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52" name="TextBox 51">
              <a:extLst>
                <a:ext uri="{FF2B5EF4-FFF2-40B4-BE49-F238E27FC236}">
                  <a16:creationId xmlns:a16="http://schemas.microsoft.com/office/drawing/2014/main" id="{27FA7454-08C5-4467-BBCE-245881E57AB6}"/>
                </a:ext>
              </a:extLst>
            </p:cNvPr>
            <p:cNvSpPr txBox="1"/>
            <p:nvPr/>
          </p:nvSpPr>
          <p:spPr>
            <a:xfrm>
              <a:off x="10066605" y="4102745"/>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cxnSp>
          <p:nvCxnSpPr>
            <p:cNvPr id="53" name="Connector: Elbow 52">
              <a:extLst>
                <a:ext uri="{FF2B5EF4-FFF2-40B4-BE49-F238E27FC236}">
                  <a16:creationId xmlns:a16="http://schemas.microsoft.com/office/drawing/2014/main" id="{75C12FE9-F38C-41BB-B5F7-F26787554F00}"/>
                </a:ext>
              </a:extLst>
            </p:cNvPr>
            <p:cNvCxnSpPr>
              <a:cxnSpLocks/>
            </p:cNvCxnSpPr>
            <p:nvPr/>
          </p:nvCxnSpPr>
          <p:spPr>
            <a:xfrm rot="16200000" flipV="1">
              <a:off x="10057955" y="3305007"/>
              <a:ext cx="2687680" cy="271128"/>
            </a:xfrm>
            <a:prstGeom prst="bentConnector2">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4" name="SingleWriterMultiRead">
            <a:extLst>
              <a:ext uri="{FF2B5EF4-FFF2-40B4-BE49-F238E27FC236}">
                <a16:creationId xmlns:a16="http://schemas.microsoft.com/office/drawing/2014/main" id="{9A8BACA2-2CAA-4BD9-A8AB-140B0AA31BF9}"/>
              </a:ext>
            </a:extLst>
          </p:cNvPr>
          <p:cNvGrpSpPr/>
          <p:nvPr/>
        </p:nvGrpSpPr>
        <p:grpSpPr>
          <a:xfrm>
            <a:off x="8662021" y="2232056"/>
            <a:ext cx="1095047" cy="2618290"/>
            <a:chOff x="8662021" y="2232056"/>
            <a:chExt cx="1095047" cy="2618290"/>
          </a:xfrm>
        </p:grpSpPr>
        <p:cxnSp>
          <p:nvCxnSpPr>
            <p:cNvPr id="55" name="Straight Arrow Connector 54">
              <a:extLst>
                <a:ext uri="{FF2B5EF4-FFF2-40B4-BE49-F238E27FC236}">
                  <a16:creationId xmlns:a16="http://schemas.microsoft.com/office/drawing/2014/main" id="{45B9814C-8B04-41E3-A620-8AE8644CE439}"/>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6BAAFF9C-5550-48A0-B1E4-5B1ABF698F21}"/>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A928CFE4-4204-4B21-8B80-B299B5665B1D}"/>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4477E67-FC18-4F20-AF58-3AF81E28DAE0}"/>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DD1129BE-809A-437D-AB36-76396729AA59}"/>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9E8CA69-8CEF-4249-819D-BD54BF7E422E}"/>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61" name="SingleWriterSingleRead">
            <a:extLst>
              <a:ext uri="{FF2B5EF4-FFF2-40B4-BE49-F238E27FC236}">
                <a16:creationId xmlns:a16="http://schemas.microsoft.com/office/drawing/2014/main" id="{FFF54D07-7BDF-4032-A1FB-05596319D31D}"/>
              </a:ext>
            </a:extLst>
          </p:cNvPr>
          <p:cNvGrpSpPr/>
          <p:nvPr/>
        </p:nvGrpSpPr>
        <p:grpSpPr>
          <a:xfrm>
            <a:off x="8636300" y="2109411"/>
            <a:ext cx="1148888" cy="2739148"/>
            <a:chOff x="8636300" y="2109411"/>
            <a:chExt cx="1148888" cy="2739148"/>
          </a:xfrm>
        </p:grpSpPr>
        <p:cxnSp>
          <p:nvCxnSpPr>
            <p:cNvPr id="62" name="Straight Arrow Connector 61">
              <a:extLst>
                <a:ext uri="{FF2B5EF4-FFF2-40B4-BE49-F238E27FC236}">
                  <a16:creationId xmlns:a16="http://schemas.microsoft.com/office/drawing/2014/main" id="{B69C90B6-AEFE-474E-A62A-26B4B39BF247}"/>
                </a:ext>
              </a:extLst>
            </p:cNvPr>
            <p:cNvCxnSpPr/>
            <p:nvPr/>
          </p:nvCxnSpPr>
          <p:spPr>
            <a:xfrm>
              <a:off x="8658070"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5F4E7D58-4064-44A2-B15C-6FD4A72BFBDC}"/>
                </a:ext>
              </a:extLst>
            </p:cNvPr>
            <p:cNvCxnSpPr>
              <a:cxnSpLocks/>
            </p:cNvCxnSpPr>
            <p:nvPr/>
          </p:nvCxnSpPr>
          <p:spPr>
            <a:xfrm flipH="1">
              <a:off x="8636300"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4813B877-122B-4123-A6A3-20F33F2AB9FD}"/>
                </a:ext>
              </a:extLst>
            </p:cNvPr>
            <p:cNvCxnSpPr>
              <a:cxnSpLocks/>
            </p:cNvCxnSpPr>
            <p:nvPr/>
          </p:nvCxnSpPr>
          <p:spPr>
            <a:xfrm flipV="1">
              <a:off x="8658070" y="2350819"/>
              <a:ext cx="1127118" cy="108664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51435780-524D-4F37-81F7-D8C9D57FA028}"/>
                </a:ext>
              </a:extLst>
            </p:cNvPr>
            <p:cNvCxnSpPr>
              <a:cxnSpLocks/>
            </p:cNvCxnSpPr>
            <p:nvPr/>
          </p:nvCxnSpPr>
          <p:spPr>
            <a:xfrm flipH="1">
              <a:off x="8636300"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58EC8F7B-2D83-4F67-9429-B8A771F8B67B}"/>
                </a:ext>
              </a:extLst>
            </p:cNvPr>
            <p:cNvCxnSpPr>
              <a:cxnSpLocks/>
            </p:cNvCxnSpPr>
            <p:nvPr/>
          </p:nvCxnSpPr>
          <p:spPr>
            <a:xfrm flipV="1">
              <a:off x="8658070" y="2383024"/>
              <a:ext cx="1094410" cy="2339263"/>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7" name="Straight Arrow Connector 66">
              <a:extLst>
                <a:ext uri="{FF2B5EF4-FFF2-40B4-BE49-F238E27FC236}">
                  <a16:creationId xmlns:a16="http://schemas.microsoft.com/office/drawing/2014/main" id="{6871CF2F-0024-4759-A231-571278E0A90B}"/>
                </a:ext>
              </a:extLst>
            </p:cNvPr>
            <p:cNvCxnSpPr>
              <a:cxnSpLocks/>
            </p:cNvCxnSpPr>
            <p:nvPr/>
          </p:nvCxnSpPr>
          <p:spPr>
            <a:xfrm flipH="1">
              <a:off x="8636300"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68" name="SingleMasterReadReplicas">
            <a:extLst>
              <a:ext uri="{FF2B5EF4-FFF2-40B4-BE49-F238E27FC236}">
                <a16:creationId xmlns:a16="http://schemas.microsoft.com/office/drawing/2014/main" id="{B1249227-4E8B-4F97-A8C4-F0A67F3E72B1}"/>
              </a:ext>
            </a:extLst>
          </p:cNvPr>
          <p:cNvGrpSpPr/>
          <p:nvPr/>
        </p:nvGrpSpPr>
        <p:grpSpPr>
          <a:xfrm>
            <a:off x="9915615" y="1309423"/>
            <a:ext cx="1610823" cy="4113080"/>
            <a:chOff x="9915615" y="1309423"/>
            <a:chExt cx="1610823" cy="4113080"/>
          </a:xfrm>
        </p:grpSpPr>
        <p:sp>
          <p:nvSpPr>
            <p:cNvPr id="69" name="Rectangle 68">
              <a:extLst>
                <a:ext uri="{FF2B5EF4-FFF2-40B4-BE49-F238E27FC236}">
                  <a16:creationId xmlns:a16="http://schemas.microsoft.com/office/drawing/2014/main" id="{361C3732-7038-40DB-86FD-427CE3FB29F8}"/>
                </a:ext>
              </a:extLst>
            </p:cNvPr>
            <p:cNvSpPr/>
            <p:nvPr/>
          </p:nvSpPr>
          <p:spPr>
            <a:xfrm>
              <a:off x="9915615"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AB03C46-7040-4EC7-85D6-E2F9658E5573}"/>
                </a:ext>
              </a:extLst>
            </p:cNvPr>
            <p:cNvSpPr txBox="1"/>
            <p:nvPr/>
          </p:nvSpPr>
          <p:spPr>
            <a:xfrm>
              <a:off x="10067354"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71" name="TextBox 70">
              <a:extLst>
                <a:ext uri="{FF2B5EF4-FFF2-40B4-BE49-F238E27FC236}">
                  <a16:creationId xmlns:a16="http://schemas.microsoft.com/office/drawing/2014/main" id="{E6BF8CEB-740A-4D4E-843A-1CAD3F19F6AC}"/>
                </a:ext>
              </a:extLst>
            </p:cNvPr>
            <p:cNvSpPr txBox="1"/>
            <p:nvPr/>
          </p:nvSpPr>
          <p:spPr>
            <a:xfrm>
              <a:off x="10039727" y="284749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sp>
          <p:nvSpPr>
            <p:cNvPr id="72" name="TextBox 71">
              <a:extLst>
                <a:ext uri="{FF2B5EF4-FFF2-40B4-BE49-F238E27FC236}">
                  <a16:creationId xmlns:a16="http://schemas.microsoft.com/office/drawing/2014/main" id="{83D1644D-CD91-4E66-AF08-9FF52D142B97}"/>
                </a:ext>
              </a:extLst>
            </p:cNvPr>
            <p:cNvSpPr txBox="1"/>
            <p:nvPr/>
          </p:nvSpPr>
          <p:spPr>
            <a:xfrm>
              <a:off x="10047844" y="4146570"/>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pic>
          <p:nvPicPr>
            <p:cNvPr id="73" name="Picture 72">
              <a:extLst>
                <a:ext uri="{FF2B5EF4-FFF2-40B4-BE49-F238E27FC236}">
                  <a16:creationId xmlns:a16="http://schemas.microsoft.com/office/drawing/2014/main" id="{5BF2A894-B1AA-410B-9060-109F2DADC63E}"/>
                </a:ext>
              </a:extLst>
            </p:cNvPr>
            <p:cNvPicPr>
              <a:picLocks noChangeAspect="1"/>
            </p:cNvPicPr>
            <p:nvPr/>
          </p:nvPicPr>
          <p:blipFill>
            <a:blip r:embed="rId7"/>
            <a:stretch>
              <a:fillRect/>
            </a:stretch>
          </p:blipFill>
          <p:spPr>
            <a:xfrm>
              <a:off x="10264321" y="1876860"/>
              <a:ext cx="640080" cy="583183"/>
            </a:xfrm>
            <a:prstGeom prst="rect">
              <a:avLst/>
            </a:prstGeom>
          </p:spPr>
        </p:pic>
        <p:pic>
          <p:nvPicPr>
            <p:cNvPr id="74" name="Picture 73">
              <a:extLst>
                <a:ext uri="{FF2B5EF4-FFF2-40B4-BE49-F238E27FC236}">
                  <a16:creationId xmlns:a16="http://schemas.microsoft.com/office/drawing/2014/main" id="{F892A55E-A0A2-4D9C-A204-885302593F2A}"/>
                </a:ext>
              </a:extLst>
            </p:cNvPr>
            <p:cNvPicPr>
              <a:picLocks noChangeAspect="1"/>
            </p:cNvPicPr>
            <p:nvPr/>
          </p:nvPicPr>
          <p:blipFill>
            <a:blip r:embed="rId7"/>
            <a:stretch>
              <a:fillRect/>
            </a:stretch>
          </p:blipFill>
          <p:spPr>
            <a:xfrm>
              <a:off x="10242288" y="3200200"/>
              <a:ext cx="640080" cy="583183"/>
            </a:xfrm>
            <a:prstGeom prst="rect">
              <a:avLst/>
            </a:prstGeom>
          </p:spPr>
        </p:pic>
        <p:pic>
          <p:nvPicPr>
            <p:cNvPr id="75" name="Picture 74">
              <a:extLst>
                <a:ext uri="{FF2B5EF4-FFF2-40B4-BE49-F238E27FC236}">
                  <a16:creationId xmlns:a16="http://schemas.microsoft.com/office/drawing/2014/main" id="{A698AA33-5C75-40AC-90CE-3397EE406059}"/>
                </a:ext>
              </a:extLst>
            </p:cNvPr>
            <p:cNvPicPr>
              <a:picLocks noChangeAspect="1"/>
            </p:cNvPicPr>
            <p:nvPr/>
          </p:nvPicPr>
          <p:blipFill>
            <a:blip r:embed="rId7"/>
            <a:stretch>
              <a:fillRect/>
            </a:stretch>
          </p:blipFill>
          <p:spPr>
            <a:xfrm>
              <a:off x="10234999" y="4501151"/>
              <a:ext cx="640080" cy="583183"/>
            </a:xfrm>
            <a:prstGeom prst="rect">
              <a:avLst/>
            </a:prstGeom>
          </p:spPr>
        </p:pic>
        <p:cxnSp>
          <p:nvCxnSpPr>
            <p:cNvPr id="76" name="Straight Arrow Connector 59">
              <a:extLst>
                <a:ext uri="{FF2B5EF4-FFF2-40B4-BE49-F238E27FC236}">
                  <a16:creationId xmlns:a16="http://schemas.microsoft.com/office/drawing/2014/main" id="{3A04CD6B-A0B9-4616-8B09-304021B8A07C}"/>
                </a:ext>
              </a:extLst>
            </p:cNvPr>
            <p:cNvCxnSpPr>
              <a:cxnSpLocks/>
            </p:cNvCxnSpPr>
            <p:nvPr/>
          </p:nvCxnSpPr>
          <p:spPr>
            <a:xfrm>
              <a:off x="11279304" y="2096731"/>
              <a:ext cx="247134" cy="2696011"/>
            </a:xfrm>
            <a:prstGeom prst="bentConnector2">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75E6520D-2CDE-47B3-8FA8-BF759F22E7B2}"/>
                </a:ext>
              </a:extLst>
            </p:cNvPr>
            <p:cNvCxnSpPr>
              <a:cxnSpLocks/>
            </p:cNvCxnSpPr>
            <p:nvPr/>
          </p:nvCxnSpPr>
          <p:spPr>
            <a:xfrm flipH="1" flipV="1">
              <a:off x="11267116" y="3482480"/>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B38CEA22-77B0-4008-B991-6492B012B810}"/>
                </a:ext>
              </a:extLst>
            </p:cNvPr>
            <p:cNvCxnSpPr>
              <a:cxnSpLocks/>
            </p:cNvCxnSpPr>
            <p:nvPr/>
          </p:nvCxnSpPr>
          <p:spPr>
            <a:xfrm flipH="1" flipV="1">
              <a:off x="11252168" y="4784411"/>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78503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xit" presetSubtype="0" fill="hold" nodeType="withEffect">
                                  <p:stCondLst>
                                    <p:cond delay="0"/>
                                  </p:stCondLst>
                                  <p:childTnLst>
                                    <p:animEffect transition="out" filter="fade">
                                      <p:cBhvr>
                                        <p:cTn id="13" dur="500"/>
                                        <p:tgtEl>
                                          <p:spTgt spid="68"/>
                                        </p:tgtEl>
                                      </p:cBhvr>
                                    </p:animEffect>
                                    <p:set>
                                      <p:cBhvr>
                                        <p:cTn id="14" dur="1" fill="hold">
                                          <p:stCondLst>
                                            <p:cond delay="499"/>
                                          </p:stCondLst>
                                        </p:cTn>
                                        <p:tgtEl>
                                          <p:spTgt spid="68"/>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61"/>
                                        </p:tgtEl>
                                      </p:cBhvr>
                                    </p:animEffect>
                                    <p:set>
                                      <p:cBhvr>
                                        <p:cTn id="17" dur="1" fill="hold">
                                          <p:stCondLst>
                                            <p:cond delay="499"/>
                                          </p:stCondLst>
                                        </p:cTn>
                                        <p:tgtEl>
                                          <p:spTgt spid="61"/>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2000"/>
                                        <p:tgtEl>
                                          <p:spTgt spid="36"/>
                                        </p:tgtEl>
                                      </p:cBhvr>
                                    </p:animEffect>
                                  </p:childTnLst>
                                </p:cTn>
                              </p:par>
                            </p:childTnLst>
                          </p:cTn>
                        </p:par>
                        <p:par>
                          <p:cTn id="25" fill="hold">
                            <p:stCondLst>
                              <p:cond delay="4500"/>
                            </p:stCondLst>
                            <p:childTnLst>
                              <p:par>
                                <p:cTn id="26" presetID="10"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000"/>
                                        <p:tgtEl>
                                          <p:spTgt spid="29"/>
                                        </p:tgtEl>
                                      </p:cBhvr>
                                    </p:animEffect>
                                  </p:childTnLst>
                                </p:cTn>
                              </p:par>
                            </p:childTnLst>
                          </p:cTn>
                        </p:par>
                        <p:par>
                          <p:cTn id="29" fill="hold">
                            <p:stCondLst>
                              <p:cond delay="65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C6B-1A17-4843-B127-E518EA0A74A0}"/>
              </a:ext>
            </a:extLst>
          </p:cNvPr>
          <p:cNvSpPr>
            <a:spLocks noGrp="1"/>
          </p:cNvSpPr>
          <p:nvPr>
            <p:ph type="title"/>
          </p:nvPr>
        </p:nvSpPr>
        <p:spPr/>
        <p:txBody>
          <a:bodyPr/>
          <a:lstStyle/>
          <a:p>
            <a:r>
              <a:rPr lang="en-US" dirty="0"/>
              <a:t>Adding multi master support</a:t>
            </a:r>
          </a:p>
        </p:txBody>
      </p:sp>
      <p:sp>
        <p:nvSpPr>
          <p:cNvPr id="3" name="Text Placeholder 2">
            <a:extLst>
              <a:ext uri="{FF2B5EF4-FFF2-40B4-BE49-F238E27FC236}">
                <a16:creationId xmlns:a16="http://schemas.microsoft.com/office/drawing/2014/main" id="{838EDFCD-F8BB-4EBF-B2A1-0A871A325D51}"/>
              </a:ext>
            </a:extLst>
          </p:cNvPr>
          <p:cNvSpPr>
            <a:spLocks noGrp="1"/>
          </p:cNvSpPr>
          <p:nvPr>
            <p:ph type="body" sz="quarter" idx="10"/>
          </p:nvPr>
        </p:nvSpPr>
        <p:spPr>
          <a:xfrm>
            <a:off x="584200" y="1435497"/>
            <a:ext cx="5152721" cy="1465016"/>
          </a:xfrm>
        </p:spPr>
        <p:txBody>
          <a:bodyPr/>
          <a:lstStyle/>
          <a:p>
            <a:pPr marL="0" indent="0">
              <a:buNone/>
            </a:pPr>
            <a:r>
              <a:rPr lang="en-US" dirty="0"/>
              <a:t>Create new Cosmos DB account</a:t>
            </a:r>
          </a:p>
          <a:p>
            <a:pPr marL="0" indent="0">
              <a:buNone/>
            </a:pPr>
            <a:r>
              <a:rPr lang="en-US" dirty="0"/>
              <a:t>Enable Multi Master</a:t>
            </a:r>
          </a:p>
          <a:p>
            <a:endParaRPr lang="en-US" dirty="0"/>
          </a:p>
        </p:txBody>
      </p:sp>
      <p:pic>
        <p:nvPicPr>
          <p:cNvPr id="4" name="Picture 3">
            <a:extLst>
              <a:ext uri="{FF2B5EF4-FFF2-40B4-BE49-F238E27FC236}">
                <a16:creationId xmlns:a16="http://schemas.microsoft.com/office/drawing/2014/main" id="{7F1BA708-FF7F-4E2B-B4CD-98170AEB3A45}"/>
              </a:ext>
            </a:extLst>
          </p:cNvPr>
          <p:cNvPicPr>
            <a:picLocks noChangeAspect="1"/>
          </p:cNvPicPr>
          <p:nvPr/>
        </p:nvPicPr>
        <p:blipFill>
          <a:blip r:embed="rId3"/>
          <a:stretch>
            <a:fillRect/>
          </a:stretch>
        </p:blipFill>
        <p:spPr>
          <a:xfrm>
            <a:off x="5875507" y="1364345"/>
            <a:ext cx="6316494" cy="5493656"/>
          </a:xfrm>
          <a:prstGeom prst="rect">
            <a:avLst/>
          </a:prstGeom>
        </p:spPr>
      </p:pic>
    </p:spTree>
    <p:extLst>
      <p:ext uri="{BB962C8B-B14F-4D97-AF65-F5344CB8AC3E}">
        <p14:creationId xmlns:p14="http://schemas.microsoft.com/office/powerpoint/2010/main" val="11398853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FAF9-3390-4152-96BC-9D54321AC527}"/>
              </a:ext>
            </a:extLst>
          </p:cNvPr>
          <p:cNvSpPr>
            <a:spLocks noGrp="1"/>
          </p:cNvSpPr>
          <p:nvPr>
            <p:ph type="title"/>
          </p:nvPr>
        </p:nvSpPr>
        <p:spPr/>
        <p:txBody>
          <a:bodyPr/>
          <a:lstStyle/>
          <a:p>
            <a:r>
              <a:rPr lang="en-US"/>
              <a:t>Configure regions</a:t>
            </a:r>
          </a:p>
        </p:txBody>
      </p:sp>
      <p:sp>
        <p:nvSpPr>
          <p:cNvPr id="3" name="Text Placeholder 2">
            <a:extLst>
              <a:ext uri="{FF2B5EF4-FFF2-40B4-BE49-F238E27FC236}">
                <a16:creationId xmlns:a16="http://schemas.microsoft.com/office/drawing/2014/main" id="{CED8656C-5C8B-449F-A6CA-3B7137921A70}"/>
              </a:ext>
            </a:extLst>
          </p:cNvPr>
          <p:cNvSpPr>
            <a:spLocks noGrp="1"/>
          </p:cNvSpPr>
          <p:nvPr>
            <p:ph type="body" sz="quarter" idx="10"/>
          </p:nvPr>
        </p:nvSpPr>
        <p:spPr>
          <a:xfrm>
            <a:off x="586390" y="1434370"/>
            <a:ext cx="11018520" cy="947952"/>
          </a:xfrm>
        </p:spPr>
        <p:txBody>
          <a:bodyPr/>
          <a:lstStyle/>
          <a:p>
            <a:r>
              <a:rPr lang="en-US" dirty="0">
                <a:latin typeface="Segoe UI Light" panose="020B0502040204020203" pitchFamily="34" charset="0"/>
                <a:cs typeface="Segoe UI Light" panose="020B0502040204020203" pitchFamily="34" charset="0"/>
              </a:rPr>
              <a:t>Add regions</a:t>
            </a:r>
          </a:p>
          <a:p>
            <a:endParaRPr lang="en-US"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7D5D8645-B77D-4DE2-BE5E-7A95D1CA8F8C}"/>
              </a:ext>
            </a:extLst>
          </p:cNvPr>
          <p:cNvPicPr>
            <a:picLocks noChangeAspect="1"/>
          </p:cNvPicPr>
          <p:nvPr/>
        </p:nvPicPr>
        <p:blipFill>
          <a:blip r:embed="rId3"/>
          <a:stretch>
            <a:fillRect/>
          </a:stretch>
        </p:blipFill>
        <p:spPr>
          <a:xfrm>
            <a:off x="586390" y="2625003"/>
            <a:ext cx="11607355" cy="4415742"/>
          </a:xfrm>
          <a:prstGeom prst="rect">
            <a:avLst/>
          </a:prstGeom>
        </p:spPr>
      </p:pic>
      <p:sp>
        <p:nvSpPr>
          <p:cNvPr id="6" name="Text Placeholder 2">
            <a:extLst>
              <a:ext uri="{FF2B5EF4-FFF2-40B4-BE49-F238E27FC236}">
                <a16:creationId xmlns:a16="http://schemas.microsoft.com/office/drawing/2014/main" id="{68D0EFAE-EFAB-48F1-BA48-A34E0082798D}"/>
              </a:ext>
            </a:extLst>
          </p:cNvPr>
          <p:cNvSpPr txBox="1">
            <a:spLocks/>
          </p:cNvSpPr>
          <p:nvPr/>
        </p:nvSpPr>
        <p:spPr>
          <a:xfrm>
            <a:off x="6388100" y="1435497"/>
            <a:ext cx="5384114" cy="1006762"/>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652219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D0EB-8825-4966-A61F-45187465B71F}"/>
              </a:ext>
            </a:extLst>
          </p:cNvPr>
          <p:cNvSpPr>
            <a:spLocks noGrp="1"/>
          </p:cNvSpPr>
          <p:nvPr>
            <p:ph type="title"/>
          </p:nvPr>
        </p:nvSpPr>
        <p:spPr/>
        <p:txBody>
          <a:bodyPr/>
          <a:lstStyle/>
          <a:p>
            <a:r>
              <a:rPr lang="en-US" dirty="0"/>
              <a:t>In your apps</a:t>
            </a:r>
          </a:p>
        </p:txBody>
      </p:sp>
      <p:sp>
        <p:nvSpPr>
          <p:cNvPr id="3" name="Text Placeholder 2">
            <a:extLst>
              <a:ext uri="{FF2B5EF4-FFF2-40B4-BE49-F238E27FC236}">
                <a16:creationId xmlns:a16="http://schemas.microsoft.com/office/drawing/2014/main" id="{94FFCEE8-C521-4CB2-8975-6519BD520ABB}"/>
              </a:ext>
            </a:extLst>
          </p:cNvPr>
          <p:cNvSpPr>
            <a:spLocks noGrp="1"/>
          </p:cNvSpPr>
          <p:nvPr>
            <p:ph type="body" sz="quarter" idx="10"/>
          </p:nvPr>
        </p:nvSpPr>
        <p:spPr>
          <a:xfrm>
            <a:off x="586390" y="1434370"/>
            <a:ext cx="11018520" cy="947952"/>
          </a:xfrm>
        </p:spPr>
        <p:txBody>
          <a:bodyPr/>
          <a:lstStyle/>
          <a:p>
            <a:r>
              <a:rPr lang="en-US" dirty="0" err="1"/>
              <a:t>UseMultipleWriteLocations</a:t>
            </a:r>
            <a:endParaRPr lang="en-US" dirty="0"/>
          </a:p>
          <a:p>
            <a:r>
              <a:rPr lang="en-US" dirty="0" err="1"/>
              <a:t>SetCurrentLocation</a:t>
            </a:r>
            <a:endParaRPr lang="en-US" dirty="0"/>
          </a:p>
        </p:txBody>
      </p:sp>
      <p:grpSp>
        <p:nvGrpSpPr>
          <p:cNvPr id="6" name="Group 5">
            <a:extLst>
              <a:ext uri="{FF2B5EF4-FFF2-40B4-BE49-F238E27FC236}">
                <a16:creationId xmlns:a16="http://schemas.microsoft.com/office/drawing/2014/main" id="{672AA2D6-34DB-41D5-B0D2-2ADEDB1B27A1}"/>
              </a:ext>
            </a:extLst>
          </p:cNvPr>
          <p:cNvGrpSpPr/>
          <p:nvPr/>
        </p:nvGrpSpPr>
        <p:grpSpPr>
          <a:xfrm>
            <a:off x="1453019" y="2382322"/>
            <a:ext cx="9961323" cy="4195863"/>
            <a:chOff x="5486399" y="1981974"/>
            <a:chExt cx="6705601" cy="2438400"/>
          </a:xfrm>
        </p:grpSpPr>
        <p:pic>
          <p:nvPicPr>
            <p:cNvPr id="5" name="Picture 4">
              <a:extLst>
                <a:ext uri="{FF2B5EF4-FFF2-40B4-BE49-F238E27FC236}">
                  <a16:creationId xmlns:a16="http://schemas.microsoft.com/office/drawing/2014/main" id="{431A57E0-60CF-4FC0-B126-8C930021E185}"/>
                </a:ext>
              </a:extLst>
            </p:cNvPr>
            <p:cNvPicPr>
              <a:picLocks noChangeAspect="1"/>
            </p:cNvPicPr>
            <p:nvPr/>
          </p:nvPicPr>
          <p:blipFill>
            <a:blip r:embed="rId3"/>
            <a:stretch>
              <a:fillRect/>
            </a:stretch>
          </p:blipFill>
          <p:spPr>
            <a:xfrm>
              <a:off x="5486400" y="1981974"/>
              <a:ext cx="6705600" cy="2438400"/>
            </a:xfrm>
            <a:prstGeom prst="rect">
              <a:avLst/>
            </a:prstGeom>
          </p:spPr>
        </p:pic>
        <p:sp>
          <p:nvSpPr>
            <p:cNvPr id="4" name="Rectangle 3">
              <a:extLst>
                <a:ext uri="{FF2B5EF4-FFF2-40B4-BE49-F238E27FC236}">
                  <a16:creationId xmlns:a16="http://schemas.microsoft.com/office/drawing/2014/main" id="{5954351F-E707-4797-99C7-D84D7FBDB005}"/>
                </a:ext>
              </a:extLst>
            </p:cNvPr>
            <p:cNvSpPr/>
            <p:nvPr/>
          </p:nvSpPr>
          <p:spPr bwMode="auto">
            <a:xfrm>
              <a:off x="5753565" y="2914055"/>
              <a:ext cx="2571286" cy="239751"/>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solidFill>
                  <a:srgbClr val="FF0000"/>
                </a:solidFill>
              </a:endParaRPr>
            </a:p>
          </p:txBody>
        </p:sp>
        <p:sp>
          <p:nvSpPr>
            <p:cNvPr id="9" name="Rectangle 8">
              <a:extLst>
                <a:ext uri="{FF2B5EF4-FFF2-40B4-BE49-F238E27FC236}">
                  <a16:creationId xmlns:a16="http://schemas.microsoft.com/office/drawing/2014/main" id="{AB28C8B7-4C7C-41A2-B03E-059DE991606C}"/>
                </a:ext>
              </a:extLst>
            </p:cNvPr>
            <p:cNvSpPr/>
            <p:nvPr/>
          </p:nvSpPr>
          <p:spPr bwMode="auto">
            <a:xfrm>
              <a:off x="5486399" y="3649883"/>
              <a:ext cx="4333875" cy="239751"/>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spTree>
    <p:extLst>
      <p:ext uri="{BB962C8B-B14F-4D97-AF65-F5344CB8AC3E}">
        <p14:creationId xmlns:p14="http://schemas.microsoft.com/office/powerpoint/2010/main" val="309776402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952E-B17D-4688-A5E3-28AAAFC0917C}"/>
              </a:ext>
            </a:extLst>
          </p:cNvPr>
          <p:cNvSpPr>
            <a:spLocks noGrp="1"/>
          </p:cNvSpPr>
          <p:nvPr>
            <p:ph type="title"/>
          </p:nvPr>
        </p:nvSpPr>
        <p:spPr/>
        <p:txBody>
          <a:bodyPr/>
          <a:lstStyle/>
          <a:p>
            <a:r>
              <a:rPr lang="en-US" dirty="0"/>
              <a:t>High Availability – Multi Master</a:t>
            </a:r>
          </a:p>
        </p:txBody>
      </p:sp>
      <p:sp>
        <p:nvSpPr>
          <p:cNvPr id="3" name="Text Placeholder 2">
            <a:extLst>
              <a:ext uri="{FF2B5EF4-FFF2-40B4-BE49-F238E27FC236}">
                <a16:creationId xmlns:a16="http://schemas.microsoft.com/office/drawing/2014/main" id="{90D2DD4C-E3FF-46C9-86D8-EAF550123211}"/>
              </a:ext>
            </a:extLst>
          </p:cNvPr>
          <p:cNvSpPr>
            <a:spLocks noGrp="1"/>
          </p:cNvSpPr>
          <p:nvPr>
            <p:ph type="body" sz="quarter" idx="10"/>
          </p:nvPr>
        </p:nvSpPr>
        <p:spPr>
          <a:xfrm>
            <a:off x="586390" y="1434370"/>
            <a:ext cx="5000218" cy="3533275"/>
          </a:xfrm>
        </p:spPr>
        <p:txBody>
          <a:bodyPr/>
          <a:lstStyle/>
          <a:p>
            <a:r>
              <a:rPr lang="en-US" dirty="0"/>
              <a:t>Same architecture</a:t>
            </a:r>
          </a:p>
          <a:p>
            <a:endParaRPr lang="en-US" dirty="0"/>
          </a:p>
          <a:p>
            <a:r>
              <a:rPr lang="en-US" dirty="0"/>
              <a:t>No failover to configure</a:t>
            </a:r>
          </a:p>
          <a:p>
            <a:endParaRPr lang="en-US" dirty="0"/>
          </a:p>
          <a:p>
            <a:r>
              <a:rPr lang="en-US" dirty="0"/>
              <a:t>No Failover: </a:t>
            </a:r>
          </a:p>
          <a:p>
            <a:r>
              <a:rPr lang="en-US" dirty="0"/>
              <a:t>Fully Writable</a:t>
            </a:r>
          </a:p>
          <a:p>
            <a:r>
              <a:rPr lang="en-US" dirty="0"/>
              <a:t>RTO = 0</a:t>
            </a:r>
          </a:p>
        </p:txBody>
      </p:sp>
      <p:pic>
        <p:nvPicPr>
          <p:cNvPr id="5" name="Multi-master">
            <a:extLst>
              <a:ext uri="{FF2B5EF4-FFF2-40B4-BE49-F238E27FC236}">
                <a16:creationId xmlns:a16="http://schemas.microsoft.com/office/drawing/2014/main" id="{B3E2D6E6-4A5A-47E9-A678-EECEAA141C5E}"/>
              </a:ext>
            </a:extLst>
          </p:cNvPr>
          <p:cNvPicPr>
            <a:picLocks noChangeAspect="1"/>
          </p:cNvPicPr>
          <p:nvPr/>
        </p:nvPicPr>
        <p:blipFill>
          <a:blip r:embed="rId3"/>
          <a:stretch>
            <a:fillRect/>
          </a:stretch>
        </p:blipFill>
        <p:spPr>
          <a:xfrm>
            <a:off x="5750201" y="1083719"/>
            <a:ext cx="6190488" cy="5491336"/>
          </a:xfrm>
          <a:prstGeom prst="rect">
            <a:avLst/>
          </a:prstGeom>
        </p:spPr>
      </p:pic>
    </p:spTree>
    <p:extLst>
      <p:ext uri="{BB962C8B-B14F-4D97-AF65-F5344CB8AC3E}">
        <p14:creationId xmlns:p14="http://schemas.microsoft.com/office/powerpoint/2010/main" val="292446990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 Durability and Availability</a:t>
            </a:r>
          </a:p>
        </p:txBody>
      </p:sp>
      <p:pic>
        <p:nvPicPr>
          <p:cNvPr id="4" name="RPO-RTO">
            <a:extLst>
              <a:ext uri="{FF2B5EF4-FFF2-40B4-BE49-F238E27FC236}">
                <a16:creationId xmlns:a16="http://schemas.microsoft.com/office/drawing/2014/main" id="{66C4361A-9C6F-458E-8CA3-869B619C84BD}"/>
              </a:ext>
            </a:extLst>
          </p:cNvPr>
          <p:cNvPicPr>
            <a:picLocks noChangeAspect="1"/>
          </p:cNvPicPr>
          <p:nvPr/>
        </p:nvPicPr>
        <p:blipFill>
          <a:blip r:embed="rId3"/>
          <a:stretch>
            <a:fillRect/>
          </a:stretch>
        </p:blipFill>
        <p:spPr>
          <a:xfrm>
            <a:off x="7743586" y="457200"/>
            <a:ext cx="4207016" cy="2152100"/>
          </a:xfrm>
          <a:prstGeom prst="rect">
            <a:avLst/>
          </a:prstGeom>
        </p:spPr>
      </p:pic>
      <p:graphicFrame>
        <p:nvGraphicFramePr>
          <p:cNvPr id="7" name="MMstats">
            <a:extLst>
              <a:ext uri="{FF2B5EF4-FFF2-40B4-BE49-F238E27FC236}">
                <a16:creationId xmlns:a16="http://schemas.microsoft.com/office/drawing/2014/main" id="{EF9CD0D0-1916-47A3-91FB-6BAA567C23E1}"/>
              </a:ext>
            </a:extLst>
          </p:cNvPr>
          <p:cNvGraphicFramePr>
            <a:graphicFrameLocks noGrp="1"/>
          </p:cNvGraphicFramePr>
          <p:nvPr>
            <p:extLst>
              <p:ext uri="{D42A27DB-BD31-4B8C-83A1-F6EECF244321}">
                <p14:modId xmlns:p14="http://schemas.microsoft.com/office/powerpoint/2010/main" val="2334048429"/>
              </p:ext>
            </p:extLst>
          </p:nvPr>
        </p:nvGraphicFramePr>
        <p:xfrm>
          <a:off x="704238" y="2992031"/>
          <a:ext cx="10757075" cy="3176360"/>
        </p:xfrm>
        <a:graphic>
          <a:graphicData uri="http://schemas.openxmlformats.org/drawingml/2006/table">
            <a:tbl>
              <a:tblPr firstRow="1" bandRow="1">
                <a:tableStyleId>{6E25E649-3F16-4E02-A733-19D2CDBF48F0}</a:tableStyleId>
              </a:tblPr>
              <a:tblGrid>
                <a:gridCol w="1297085">
                  <a:extLst>
                    <a:ext uri="{9D8B030D-6E8A-4147-A177-3AD203B41FA5}">
                      <a16:colId xmlns:a16="http://schemas.microsoft.com/office/drawing/2014/main" val="596463455"/>
                    </a:ext>
                  </a:extLst>
                </a:gridCol>
                <a:gridCol w="1840515">
                  <a:extLst>
                    <a:ext uri="{9D8B030D-6E8A-4147-A177-3AD203B41FA5}">
                      <a16:colId xmlns:a16="http://schemas.microsoft.com/office/drawing/2014/main" val="2295100629"/>
                    </a:ext>
                  </a:extLst>
                </a:gridCol>
                <a:gridCol w="4182990">
                  <a:extLst>
                    <a:ext uri="{9D8B030D-6E8A-4147-A177-3AD203B41FA5}">
                      <a16:colId xmlns:a16="http://schemas.microsoft.com/office/drawing/2014/main" val="1847443615"/>
                    </a:ext>
                  </a:extLst>
                </a:gridCol>
                <a:gridCol w="1908311">
                  <a:extLst>
                    <a:ext uri="{9D8B030D-6E8A-4147-A177-3AD203B41FA5}">
                      <a16:colId xmlns:a16="http://schemas.microsoft.com/office/drawing/2014/main" val="3700500553"/>
                    </a:ext>
                  </a:extLst>
                </a:gridCol>
                <a:gridCol w="1528174">
                  <a:extLst>
                    <a:ext uri="{9D8B030D-6E8A-4147-A177-3AD203B41FA5}">
                      <a16:colId xmlns:a16="http://schemas.microsoft.com/office/drawing/2014/main" val="197564816"/>
                    </a:ext>
                  </a:extLst>
                </a:gridCol>
              </a:tblGrid>
              <a:tr h="397045">
                <a:tc>
                  <a:txBody>
                    <a:bodyPr/>
                    <a:lstStyle/>
                    <a:p>
                      <a:r>
                        <a:rPr lang="en-US" dirty="0"/>
                        <a:t>Region(s)</a:t>
                      </a:r>
                    </a:p>
                  </a:txBody>
                  <a:tcPr/>
                </a:tc>
                <a:tc>
                  <a:txBody>
                    <a:bodyPr/>
                    <a:lstStyle/>
                    <a:p>
                      <a:r>
                        <a:rPr lang="en-US" dirty="0"/>
                        <a:t>Mode</a:t>
                      </a:r>
                    </a:p>
                  </a:txBody>
                  <a:tcPr/>
                </a:tc>
                <a:tc>
                  <a:txBody>
                    <a:bodyPr/>
                    <a:lstStyle/>
                    <a:p>
                      <a:r>
                        <a:rPr lang="en-US" dirty="0"/>
                        <a:t>Consistency</a:t>
                      </a:r>
                    </a:p>
                  </a:txBody>
                  <a:tcPr/>
                </a:tc>
                <a:tc>
                  <a:txBody>
                    <a:bodyPr/>
                    <a:lstStyle/>
                    <a:p>
                      <a:r>
                        <a:rPr lang="en-US" dirty="0"/>
                        <a:t>RPO</a:t>
                      </a:r>
                    </a:p>
                  </a:txBody>
                  <a:tcPr/>
                </a:tc>
                <a:tc>
                  <a:txBody>
                    <a:bodyPr/>
                    <a:lstStyle/>
                    <a:p>
                      <a:r>
                        <a:rPr lang="en-US" dirty="0"/>
                        <a:t>RTO</a:t>
                      </a:r>
                    </a:p>
                  </a:txBody>
                  <a:tcPr/>
                </a:tc>
                <a:extLst>
                  <a:ext uri="{0D108BD9-81ED-4DB2-BD59-A6C34878D82A}">
                    <a16:rowId xmlns:a16="http://schemas.microsoft.com/office/drawing/2014/main" val="2181817510"/>
                  </a:ext>
                </a:extLst>
              </a:tr>
              <a:tr h="397045">
                <a:tc>
                  <a:txBody>
                    <a:bodyPr/>
                    <a:lstStyle/>
                    <a:p>
                      <a:pPr algn="ctr"/>
                      <a:r>
                        <a:rPr lang="en-US" dirty="0"/>
                        <a:t>1</a:t>
                      </a:r>
                    </a:p>
                  </a:txBody>
                  <a:tcPr/>
                </a:tc>
                <a:tc>
                  <a:txBody>
                    <a:bodyPr/>
                    <a:lstStyle/>
                    <a:p>
                      <a:r>
                        <a:rPr lang="en-US" dirty="0"/>
                        <a:t>Any</a:t>
                      </a:r>
                    </a:p>
                  </a:txBody>
                  <a:tcPr/>
                </a:tc>
                <a:tc>
                  <a:txBody>
                    <a:bodyPr/>
                    <a:lstStyle/>
                    <a:p>
                      <a:r>
                        <a:rPr lang="en-US" dirty="0"/>
                        <a:t>Any</a:t>
                      </a:r>
                    </a:p>
                  </a:txBody>
                  <a:tcPr/>
                </a:tc>
                <a:tc>
                  <a:txBody>
                    <a:bodyPr/>
                    <a:lstStyle/>
                    <a:p>
                      <a:r>
                        <a:rPr lang="en-US" dirty="0"/>
                        <a:t>&lt; 240 minutes</a:t>
                      </a:r>
                    </a:p>
                  </a:txBody>
                  <a:tcPr/>
                </a:tc>
                <a:tc>
                  <a:txBody>
                    <a:bodyPr/>
                    <a:lstStyle/>
                    <a:p>
                      <a:r>
                        <a:rPr lang="en-US" dirty="0"/>
                        <a:t>&lt; 1 week</a:t>
                      </a:r>
                    </a:p>
                  </a:txBody>
                  <a:tcPr/>
                </a:tc>
                <a:extLst>
                  <a:ext uri="{0D108BD9-81ED-4DB2-BD59-A6C34878D82A}">
                    <a16:rowId xmlns:a16="http://schemas.microsoft.com/office/drawing/2014/main" val="1337749796"/>
                  </a:ext>
                </a:extLst>
              </a:tr>
              <a:tr h="397045">
                <a:tc>
                  <a:txBody>
                    <a:bodyPr/>
                    <a:lstStyle/>
                    <a:p>
                      <a:pPr algn="ctr"/>
                      <a:r>
                        <a:rPr lang="en-US" dirty="0"/>
                        <a:t>&gt;1</a:t>
                      </a:r>
                    </a:p>
                  </a:txBody>
                  <a:tcPr/>
                </a:tc>
                <a:tc>
                  <a:txBody>
                    <a:bodyPr/>
                    <a:lstStyle/>
                    <a:p>
                      <a:r>
                        <a:rPr lang="en-US" dirty="0"/>
                        <a:t>Single Master</a:t>
                      </a:r>
                    </a:p>
                  </a:txBody>
                  <a:tcPr/>
                </a:tc>
                <a:tc>
                  <a:txBody>
                    <a:bodyPr/>
                    <a:lstStyle/>
                    <a:p>
                      <a:r>
                        <a:rPr lang="en-US" dirty="0"/>
                        <a:t>Session, Consistent Prefix, Eventual</a:t>
                      </a:r>
                    </a:p>
                  </a:txBody>
                  <a:tcPr/>
                </a:tc>
                <a:tc>
                  <a:txBody>
                    <a:bodyPr/>
                    <a:lstStyle/>
                    <a:p>
                      <a:r>
                        <a:rPr lang="en-US" dirty="0"/>
                        <a:t>&lt; 15 minutes</a:t>
                      </a:r>
                    </a:p>
                  </a:txBody>
                  <a:tcPr/>
                </a:tc>
                <a:tc>
                  <a:txBody>
                    <a:bodyPr/>
                    <a:lstStyle/>
                    <a:p>
                      <a:r>
                        <a:rPr lang="en-US" dirty="0"/>
                        <a:t>&lt; 15 minutes</a:t>
                      </a:r>
                    </a:p>
                  </a:txBody>
                  <a:tcPr/>
                </a:tc>
                <a:extLst>
                  <a:ext uri="{0D108BD9-81ED-4DB2-BD59-A6C34878D82A}">
                    <a16:rowId xmlns:a16="http://schemas.microsoft.com/office/drawing/2014/main" val="2731721619"/>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Single Master</a:t>
                      </a:r>
                    </a:p>
                  </a:txBody>
                  <a:tcPr/>
                </a:tc>
                <a:tc>
                  <a:txBody>
                    <a:bodyPr/>
                    <a:lstStyle/>
                    <a:p>
                      <a:r>
                        <a:rPr lang="en-US" dirty="0"/>
                        <a:t>Bounded Staleness</a:t>
                      </a:r>
                    </a:p>
                  </a:txBody>
                  <a:tcPr/>
                </a:tc>
                <a:tc>
                  <a:txBody>
                    <a:bodyPr/>
                    <a:lstStyle/>
                    <a:p>
                      <a:r>
                        <a:rPr lang="en-US" dirty="0"/>
                        <a:t>K &amp; T*</a:t>
                      </a:r>
                    </a:p>
                  </a:txBody>
                  <a:tcPr/>
                </a:tc>
                <a:tc>
                  <a:txBody>
                    <a:bodyPr/>
                    <a:lstStyle/>
                    <a:p>
                      <a:r>
                        <a:rPr lang="en-US" dirty="0"/>
                        <a:t>&lt; 15 minutes</a:t>
                      </a:r>
                    </a:p>
                  </a:txBody>
                  <a:tcPr/>
                </a:tc>
                <a:extLst>
                  <a:ext uri="{0D108BD9-81ED-4DB2-BD59-A6C34878D82A}">
                    <a16:rowId xmlns:a16="http://schemas.microsoft.com/office/drawing/2014/main" val="285811907"/>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Single Master</a:t>
                      </a:r>
                    </a:p>
                  </a:txBody>
                  <a:tcPr/>
                </a:tc>
                <a:tc>
                  <a:txBody>
                    <a:bodyPr/>
                    <a:lstStyle/>
                    <a:p>
                      <a:r>
                        <a:rPr lang="en-US" dirty="0"/>
                        <a:t>Strong</a:t>
                      </a:r>
                    </a:p>
                  </a:txBody>
                  <a:tcPr/>
                </a:tc>
                <a:tc>
                  <a:txBody>
                    <a:bodyPr/>
                    <a:lstStyle/>
                    <a:p>
                      <a:r>
                        <a:rPr lang="en-US" dirty="0"/>
                        <a:t>0</a:t>
                      </a:r>
                    </a:p>
                  </a:txBody>
                  <a:tcPr/>
                </a:tc>
                <a:tc>
                  <a:txBody>
                    <a:bodyPr/>
                    <a:lstStyle/>
                    <a:p>
                      <a:r>
                        <a:rPr lang="en-US" dirty="0"/>
                        <a:t>&lt; 15 minutes</a:t>
                      </a:r>
                    </a:p>
                  </a:txBody>
                  <a:tcPr/>
                </a:tc>
                <a:extLst>
                  <a:ext uri="{0D108BD9-81ED-4DB2-BD59-A6C34878D82A}">
                    <a16:rowId xmlns:a16="http://schemas.microsoft.com/office/drawing/2014/main" val="2670510331"/>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Multi Master</a:t>
                      </a:r>
                    </a:p>
                  </a:txBody>
                  <a:tcPr/>
                </a:tc>
                <a:tc>
                  <a:txBody>
                    <a:bodyPr/>
                    <a:lstStyle/>
                    <a:p>
                      <a:r>
                        <a:rPr lang="en-US" dirty="0"/>
                        <a:t>Session, Consistent Prefix, Eventual</a:t>
                      </a:r>
                    </a:p>
                  </a:txBody>
                  <a:tcPr/>
                </a:tc>
                <a:tc>
                  <a:txBody>
                    <a:bodyPr/>
                    <a:lstStyle/>
                    <a:p>
                      <a:r>
                        <a:rPr lang="en-US" dirty="0"/>
                        <a:t>&lt; 15 minutes</a:t>
                      </a:r>
                    </a:p>
                  </a:txBody>
                  <a:tcPr/>
                </a:tc>
                <a:tc>
                  <a:txBody>
                    <a:bodyPr/>
                    <a:lstStyle/>
                    <a:p>
                      <a:r>
                        <a:rPr lang="en-US" dirty="0"/>
                        <a:t>0</a:t>
                      </a:r>
                    </a:p>
                  </a:txBody>
                  <a:tcPr/>
                </a:tc>
                <a:extLst>
                  <a:ext uri="{0D108BD9-81ED-4DB2-BD59-A6C34878D82A}">
                    <a16:rowId xmlns:a16="http://schemas.microsoft.com/office/drawing/2014/main" val="2666446470"/>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Multi Master</a:t>
                      </a:r>
                    </a:p>
                  </a:txBody>
                  <a:tcPr/>
                </a:tc>
                <a:tc>
                  <a:txBody>
                    <a:bodyPr/>
                    <a:lstStyle/>
                    <a:p>
                      <a:r>
                        <a:rPr lang="en-US" dirty="0"/>
                        <a:t>Bounded Staleness</a:t>
                      </a:r>
                    </a:p>
                  </a:txBody>
                  <a:tcPr/>
                </a:tc>
                <a:tc>
                  <a:txBody>
                    <a:bodyPr/>
                    <a:lstStyle/>
                    <a:p>
                      <a:r>
                        <a:rPr lang="en-US" dirty="0"/>
                        <a:t>K &amp; T*</a:t>
                      </a:r>
                    </a:p>
                  </a:txBody>
                  <a:tcPr/>
                </a:tc>
                <a:tc>
                  <a:txBody>
                    <a:bodyPr/>
                    <a:lstStyle/>
                    <a:p>
                      <a:r>
                        <a:rPr lang="en-US" dirty="0"/>
                        <a:t>0</a:t>
                      </a:r>
                    </a:p>
                  </a:txBody>
                  <a:tcPr/>
                </a:tc>
                <a:extLst>
                  <a:ext uri="{0D108BD9-81ED-4DB2-BD59-A6C34878D82A}">
                    <a16:rowId xmlns:a16="http://schemas.microsoft.com/office/drawing/2014/main" val="2595523195"/>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Multi Master</a:t>
                      </a:r>
                    </a:p>
                  </a:txBody>
                  <a:tcPr/>
                </a:tc>
                <a:tc>
                  <a:txBody>
                    <a:bodyPr/>
                    <a:lstStyle/>
                    <a:p>
                      <a:r>
                        <a:rPr lang="en-US" dirty="0"/>
                        <a:t>Strong</a:t>
                      </a:r>
                    </a:p>
                  </a:txBody>
                  <a:tcPr/>
                </a:tc>
                <a:tc>
                  <a:txBody>
                    <a:bodyPr/>
                    <a:lstStyle/>
                    <a:p>
                      <a:r>
                        <a:rPr lang="en-US" dirty="0"/>
                        <a:t>0</a:t>
                      </a:r>
                    </a:p>
                  </a:txBody>
                  <a:tcPr/>
                </a:tc>
                <a:tc>
                  <a:txBody>
                    <a:bodyPr/>
                    <a:lstStyle/>
                    <a:p>
                      <a:r>
                        <a:rPr lang="en-US" dirty="0"/>
                        <a:t>&lt; 15 minutes</a:t>
                      </a:r>
                    </a:p>
                  </a:txBody>
                  <a:tcPr/>
                </a:tc>
                <a:extLst>
                  <a:ext uri="{0D108BD9-81ED-4DB2-BD59-A6C34878D82A}">
                    <a16:rowId xmlns:a16="http://schemas.microsoft.com/office/drawing/2014/main" val="1024065275"/>
                  </a:ext>
                </a:extLst>
              </a:tr>
            </a:tbl>
          </a:graphicData>
        </a:graphic>
      </p:graphicFrame>
      <p:graphicFrame>
        <p:nvGraphicFramePr>
          <p:cNvPr id="8" name="PACELC">
            <a:extLst>
              <a:ext uri="{FF2B5EF4-FFF2-40B4-BE49-F238E27FC236}">
                <a16:creationId xmlns:a16="http://schemas.microsoft.com/office/drawing/2014/main" id="{528C9C87-57D9-4DEF-8067-417103FC7E79}"/>
              </a:ext>
            </a:extLst>
          </p:cNvPr>
          <p:cNvGraphicFramePr/>
          <p:nvPr>
            <p:extLst>
              <p:ext uri="{D42A27DB-BD31-4B8C-83A1-F6EECF244321}">
                <p14:modId xmlns:p14="http://schemas.microsoft.com/office/powerpoint/2010/main" val="2659589091"/>
              </p:ext>
            </p:extLst>
          </p:nvPr>
        </p:nvGraphicFramePr>
        <p:xfrm>
          <a:off x="6358033" y="531638"/>
          <a:ext cx="5592569" cy="30729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320019C4-0484-4B92-914B-2FB05FC4226A}"/>
              </a:ext>
            </a:extLst>
          </p:cNvPr>
          <p:cNvSpPr/>
          <p:nvPr/>
        </p:nvSpPr>
        <p:spPr>
          <a:xfrm>
            <a:off x="586390" y="6177656"/>
            <a:ext cx="11137972" cy="375552"/>
          </a:xfrm>
          <a:prstGeom prst="rect">
            <a:avLst/>
          </a:prstGeom>
        </p:spPr>
        <p:txBody>
          <a:bodyPr wrap="square">
            <a:spAutoFit/>
          </a:bodyPr>
          <a:lstStyle/>
          <a:p>
            <a:pPr algn="ctr">
              <a:lnSpc>
                <a:spcPct val="107000"/>
              </a:lnSpc>
              <a:spcAft>
                <a:spcPts val="800"/>
              </a:spcAft>
            </a:pPr>
            <a:r>
              <a:rPr lang="en-US" sz="1800" dirty="0">
                <a:latin typeface="Calibri" panose="020F0502020204030204" pitchFamily="34" charset="0"/>
                <a:ea typeface="Calibri" panose="020F0502020204030204" pitchFamily="34" charset="0"/>
                <a:cs typeface="Calibri" panose="020F0502020204030204" pitchFamily="34" charset="0"/>
              </a:rPr>
              <a:t>*N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umber of "K" updates of an item or "T" time. In &gt;1 regions, K=100,000 updates or T=5 minutes.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503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Latency for single-master vs. multi-master</a:t>
            </a:r>
          </a:p>
        </p:txBody>
      </p:sp>
    </p:spTree>
    <p:extLst>
      <p:ext uri="{BB962C8B-B14F-4D97-AF65-F5344CB8AC3E}">
        <p14:creationId xmlns:p14="http://schemas.microsoft.com/office/powerpoint/2010/main" val="323034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1883593"/>
          </a:xfrm>
        </p:spPr>
        <p:txBody>
          <a:bodyPr/>
          <a:lstStyle/>
          <a:p>
            <a:r>
              <a:rPr lang="en-US" dirty="0"/>
              <a:t>Focus on conflict resolution.</a:t>
            </a:r>
          </a:p>
          <a:p>
            <a:r>
              <a:rPr lang="en-US" dirty="0"/>
              <a:t>Describe each method.</a:t>
            </a:r>
          </a:p>
          <a:p>
            <a:r>
              <a:rPr lang="en-US" dirty="0"/>
              <a:t>Demo LWW and None.</a:t>
            </a:r>
          </a:p>
        </p:txBody>
      </p:sp>
      <p:sp>
        <p:nvSpPr>
          <p:cNvPr id="7" name="Text Placeholder 6"/>
          <p:cNvSpPr>
            <a:spLocks noGrp="1"/>
          </p:cNvSpPr>
          <p:nvPr>
            <p:ph type="body" sz="quarter" idx="11"/>
          </p:nvPr>
        </p:nvSpPr>
        <p:spPr>
          <a:xfrm>
            <a:off x="0" y="6269037"/>
            <a:ext cx="12192001" cy="588963"/>
          </a:xfrm>
        </p:spPr>
        <p:txBody>
          <a:bodyPr/>
          <a:lstStyle/>
          <a:p>
            <a:r>
              <a:rPr lang="en-US" dirty="0"/>
              <a:t>NEXT: &lt;next slide title&gt;</a:t>
            </a:r>
          </a:p>
        </p:txBody>
      </p:sp>
    </p:spTree>
    <p:extLst>
      <p:ext uri="{BB962C8B-B14F-4D97-AF65-F5344CB8AC3E}">
        <p14:creationId xmlns:p14="http://schemas.microsoft.com/office/powerpoint/2010/main" val="271362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875" y="1889211"/>
            <a:ext cx="803169" cy="3693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810" y="2185771"/>
            <a:ext cx="1141366"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mn-ea"/>
                <a:cs typeface="+mn-cs"/>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5842" y="2510764"/>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1" y="2257234"/>
              <a:ext cx="803169"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6" y="5547982"/>
            <a:ext cx="9925148" cy="1310018"/>
          </a:xfrm>
          <a:prstGeom prst="rect">
            <a:avLst/>
          </a:prstGeom>
        </p:spPr>
      </p:pic>
      <p:sp>
        <p:nvSpPr>
          <p:cNvPr id="100"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Freeform: Shape 99"/>
          <p:cNvSpPr/>
          <p:nvPr/>
        </p:nvSpPr>
        <p:spPr>
          <a:xfrm>
            <a:off x="0" y="2593251"/>
            <a:ext cx="1218930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0" y="3990142"/>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 name="Group 8"/>
          <p:cNvGrpSpPr/>
          <p:nvPr/>
        </p:nvGrpSpPr>
        <p:grpSpPr>
          <a:xfrm>
            <a:off x="530669" y="4315190"/>
            <a:ext cx="11082665" cy="1524582"/>
            <a:chOff x="712834" y="4237919"/>
            <a:chExt cx="11082665" cy="1524582"/>
          </a:xfrm>
        </p:grpSpPr>
        <p:sp>
          <p:nvSpPr>
            <p:cNvPr id="893" name="TextBox 892"/>
            <p:cNvSpPr txBox="1"/>
            <p:nvPr/>
          </p:nvSpPr>
          <p:spPr>
            <a:xfrm>
              <a:off x="712834" y="5255413"/>
              <a:ext cx="111761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Turnkey global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distribution</a:t>
              </a:r>
            </a:p>
          </p:txBody>
        </p:sp>
        <p:sp>
          <p:nvSpPr>
            <p:cNvPr id="894" name="TextBox 893"/>
            <p:cNvSpPr txBox="1"/>
            <p:nvPr/>
          </p:nvSpPr>
          <p:spPr>
            <a:xfrm>
              <a:off x="2863058" y="4596855"/>
              <a:ext cx="166423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of storage &amp; throughput</a:t>
              </a:r>
            </a:p>
          </p:txBody>
        </p:sp>
        <p:sp>
          <p:nvSpPr>
            <p:cNvPr id="895" name="TextBox 894"/>
            <p:cNvSpPr txBox="1"/>
            <p:nvPr/>
          </p:nvSpPr>
          <p:spPr>
            <a:xfrm>
              <a:off x="5559906" y="4237919"/>
              <a:ext cx="164820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Guaranteed low latency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at the 99</a:t>
              </a:r>
              <a:r>
                <a:rPr kumimoji="0" lang="en-US" sz="1100" b="0" i="0" u="none" strike="noStrike" kern="0" cap="none" spc="0" normalizeH="0" baseline="3000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th</a:t>
              </a: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Comprehensive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SLAs</a:t>
              </a:r>
            </a:p>
          </p:txBody>
        </p:sp>
        <p:sp>
          <p:nvSpPr>
            <p:cNvPr id="897" name="TextBox 896"/>
            <p:cNvSpPr txBox="1"/>
            <p:nvPr/>
          </p:nvSpPr>
          <p:spPr>
            <a:xfrm>
              <a:off x="8240724" y="4596855"/>
              <a:ext cx="135806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Five well-defined </a:t>
              </a:r>
              <a:b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consistency models</a:t>
              </a:r>
            </a:p>
          </p:txBody>
        </p:sp>
      </p:grpSp>
      <p:sp>
        <p:nvSpPr>
          <p:cNvPr id="84" name="Title 10"/>
          <p:cNvSpPr>
            <a:spLocks noGrp="1"/>
          </p:cNvSpPr>
          <p:nvPr>
            <p:ph type="title"/>
          </p:nvPr>
        </p:nvSpPr>
        <p:spPr>
          <a:xfrm>
            <a:off x="268080" y="280267"/>
            <a:ext cx="11655840" cy="899665"/>
          </a:xfrm>
        </p:spPr>
        <p:txBody>
          <a:bodyPr/>
          <a:lstStyle/>
          <a:p>
            <a:pPr>
              <a:spcBef>
                <a:spcPts val="600"/>
              </a:spcBef>
            </a:pPr>
            <a:r>
              <a:rPr lang="en-US"/>
              <a:t>Azure Cosmos DB</a:t>
            </a:r>
            <a:br>
              <a:rPr lang="en-US"/>
            </a:br>
            <a:endParaRPr lang="en-US" cap="none"/>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99" name="Picture 98"/>
          <p:cNvPicPr>
            <a:picLocks noChangeAspect="1"/>
          </p:cNvPicPr>
          <p:nvPr/>
        </p:nvPicPr>
        <p:blipFill>
          <a:blip r:embed="rId4"/>
          <a:stretch>
            <a:fillRect/>
          </a:stretch>
        </p:blipFill>
        <p:spPr>
          <a:xfrm>
            <a:off x="3604638" y="2032648"/>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6" y="3015182"/>
            <a:ext cx="6914490" cy="974208"/>
            <a:chOff x="2847286" y="3085807"/>
            <a:chExt cx="6914490" cy="974208"/>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100228" y="3085807"/>
              <a:ext cx="819456" cy="736037"/>
              <a:chOff x="7002857" y="3085807"/>
              <a:chExt cx="819456" cy="736037"/>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3" name="TextBox 162"/>
              <p:cNvSpPr txBox="1"/>
              <p:nvPr/>
            </p:nvSpPr>
            <p:spPr>
              <a:xfrm>
                <a:off x="7002857" y="3567928"/>
                <a:ext cx="81945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5" y="3293168"/>
              <a:ext cx="1088760" cy="532323"/>
              <a:chOff x="4983242" y="3293168"/>
              <a:chExt cx="1088760" cy="532323"/>
            </a:xfrm>
          </p:grpSpPr>
          <p:sp>
            <p:nvSpPr>
              <p:cNvPr id="162" name="TextBox 161"/>
              <p:cNvSpPr txBox="1"/>
              <p:nvPr/>
            </p:nvSpPr>
            <p:spPr>
              <a:xfrm>
                <a:off x="4983242" y="3571575"/>
                <a:ext cx="108876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6" y="3285344"/>
              <a:ext cx="787396" cy="774671"/>
              <a:chOff x="3250313" y="3055226"/>
              <a:chExt cx="787396" cy="774671"/>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0" name="TextBox 179"/>
              <p:cNvSpPr txBox="1"/>
              <p:nvPr/>
            </p:nvSpPr>
            <p:spPr>
              <a:xfrm>
                <a:off x="3250313" y="3575981"/>
                <a:ext cx="78739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8" cy="653234"/>
              <a:chOff x="8667216" y="3156797"/>
              <a:chExt cx="653698" cy="653234"/>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61144" y="3556115"/>
                <a:ext cx="55977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sp>
        <p:nvSpPr>
          <p:cNvPr id="2" name="Rectangle 1"/>
          <p:cNvSpPr/>
          <p:nvPr/>
        </p:nvSpPr>
        <p:spPr>
          <a:xfrm>
            <a:off x="2754419" y="801695"/>
            <a:ext cx="6683163"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05050"/>
                </a:solidFill>
                <a:effectLst/>
                <a:uLnTx/>
                <a:uFillTx/>
                <a:latin typeface="Segoe UI Semilight"/>
                <a:ea typeface="+mn-ea"/>
                <a:cs typeface="+mn-cs"/>
              </a:rPr>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7" y="2705470"/>
            <a:ext cx="1101486"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Managing conflicts</a:t>
            </a:r>
          </a:p>
        </p:txBody>
      </p:sp>
    </p:spTree>
    <p:extLst>
      <p:ext uri="{BB962C8B-B14F-4D97-AF65-F5344CB8AC3E}">
        <p14:creationId xmlns:p14="http://schemas.microsoft.com/office/powerpoint/2010/main" val="310024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Flexible conflict management</a:t>
            </a:r>
          </a:p>
        </p:txBody>
      </p:sp>
      <p:sp>
        <p:nvSpPr>
          <p:cNvPr id="4" name="Text Placeholder 3">
            <a:extLst>
              <a:ext uri="{FF2B5EF4-FFF2-40B4-BE49-F238E27FC236}">
                <a16:creationId xmlns:a16="http://schemas.microsoft.com/office/drawing/2014/main" id="{FBCF149C-3A20-4A4E-B1D5-E2A08EE5BEFF}"/>
              </a:ext>
            </a:extLst>
          </p:cNvPr>
          <p:cNvSpPr>
            <a:spLocks noGrp="1"/>
          </p:cNvSpPr>
          <p:nvPr>
            <p:ph type="body" sz="quarter" idx="10"/>
          </p:nvPr>
        </p:nvSpPr>
        <p:spPr>
          <a:xfrm>
            <a:off x="586390" y="1434370"/>
            <a:ext cx="11018520" cy="1465016"/>
          </a:xfrm>
        </p:spPr>
        <p:txBody>
          <a:bodyPr/>
          <a:lstStyle/>
          <a:p>
            <a:r>
              <a:rPr lang="en-US" dirty="0"/>
              <a:t>Last Writer Wins</a:t>
            </a:r>
          </a:p>
          <a:p>
            <a:r>
              <a:rPr lang="en-US" dirty="0"/>
              <a:t>Custom Merge Stored Procedure</a:t>
            </a:r>
          </a:p>
          <a:p>
            <a:r>
              <a:rPr lang="en-US" dirty="0"/>
              <a:t>None – Conflict Feed</a:t>
            </a:r>
          </a:p>
        </p:txBody>
      </p:sp>
      <p:pic>
        <p:nvPicPr>
          <p:cNvPr id="8" name="Picture 7">
            <a:extLst>
              <a:ext uri="{FF2B5EF4-FFF2-40B4-BE49-F238E27FC236}">
                <a16:creationId xmlns:a16="http://schemas.microsoft.com/office/drawing/2014/main" id="{F21DB35E-1126-4735-A469-BA05473EBCF4}"/>
              </a:ext>
            </a:extLst>
          </p:cNvPr>
          <p:cNvPicPr>
            <a:picLocks noChangeAspect="1"/>
          </p:cNvPicPr>
          <p:nvPr/>
        </p:nvPicPr>
        <p:blipFill>
          <a:blip r:embed="rId3"/>
          <a:stretch>
            <a:fillRect/>
          </a:stretch>
        </p:blipFill>
        <p:spPr>
          <a:xfrm>
            <a:off x="3342911" y="3040841"/>
            <a:ext cx="8849089" cy="3927671"/>
          </a:xfrm>
          <a:prstGeom prst="rect">
            <a:avLst/>
          </a:prstGeom>
        </p:spPr>
      </p:pic>
    </p:spTree>
    <p:extLst>
      <p:ext uri="{BB962C8B-B14F-4D97-AF65-F5344CB8AC3E}">
        <p14:creationId xmlns:p14="http://schemas.microsoft.com/office/powerpoint/2010/main" val="358125580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Last Writer Wins</a:t>
            </a:r>
          </a:p>
        </p:txBody>
      </p:sp>
      <p:sp>
        <p:nvSpPr>
          <p:cNvPr id="4" name="Text Placeholder 3">
            <a:extLst>
              <a:ext uri="{FF2B5EF4-FFF2-40B4-BE49-F238E27FC236}">
                <a16:creationId xmlns:a16="http://schemas.microsoft.com/office/drawing/2014/main" id="{6C9D1C48-8253-4BCB-88B2-BC950240EACB}"/>
              </a:ext>
            </a:extLst>
          </p:cNvPr>
          <p:cNvSpPr>
            <a:spLocks noGrp="1"/>
          </p:cNvSpPr>
          <p:nvPr>
            <p:ph type="body" sz="quarter" idx="10"/>
          </p:nvPr>
        </p:nvSpPr>
        <p:spPr>
          <a:xfrm>
            <a:off x="586390" y="1434370"/>
            <a:ext cx="5163057" cy="1465016"/>
          </a:xfrm>
        </p:spPr>
        <p:txBody>
          <a:bodyPr/>
          <a:lstStyle/>
          <a:p>
            <a:r>
              <a:rPr lang="en-US" dirty="0">
                <a:latin typeface="Segoe UI Light" panose="020B0502040204020203" pitchFamily="34" charset="0"/>
                <a:cs typeface="Segoe UI Light" panose="020B0502040204020203" pitchFamily="34" charset="0"/>
              </a:rPr>
              <a:t>Default</a:t>
            </a:r>
          </a:p>
          <a:p>
            <a:r>
              <a:rPr lang="en-US" dirty="0">
                <a:latin typeface="Segoe UI Light" panose="020B0502040204020203" pitchFamily="34" charset="0"/>
                <a:cs typeface="Segoe UI Light" panose="020B0502040204020203" pitchFamily="34" charset="0"/>
              </a:rPr>
              <a:t>User defined numeric value or _</a:t>
            </a:r>
            <a:r>
              <a:rPr lang="en-US" dirty="0" err="1">
                <a:latin typeface="Segoe UI Light" panose="020B0502040204020203" pitchFamily="34" charset="0"/>
                <a:cs typeface="Segoe UI Light" panose="020B0502040204020203" pitchFamily="34" charset="0"/>
              </a:rPr>
              <a:t>ts</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Available for all APIs</a:t>
            </a:r>
          </a:p>
        </p:txBody>
      </p:sp>
      <p:pic>
        <p:nvPicPr>
          <p:cNvPr id="10" name="Picture 9">
            <a:extLst>
              <a:ext uri="{FF2B5EF4-FFF2-40B4-BE49-F238E27FC236}">
                <a16:creationId xmlns:a16="http://schemas.microsoft.com/office/drawing/2014/main" id="{18BE85E3-38FA-4919-B45A-F8A7C7C347DD}"/>
              </a:ext>
            </a:extLst>
          </p:cNvPr>
          <p:cNvPicPr>
            <a:picLocks noChangeAspect="1"/>
          </p:cNvPicPr>
          <p:nvPr/>
        </p:nvPicPr>
        <p:blipFill>
          <a:blip r:embed="rId3"/>
          <a:stretch>
            <a:fillRect/>
          </a:stretch>
        </p:blipFill>
        <p:spPr>
          <a:xfrm>
            <a:off x="5608663" y="1605968"/>
            <a:ext cx="6751324" cy="4614960"/>
          </a:xfrm>
          <a:prstGeom prst="rect">
            <a:avLst/>
          </a:prstGeom>
        </p:spPr>
      </p:pic>
      <p:sp>
        <p:nvSpPr>
          <p:cNvPr id="11" name="Rectangle 10">
            <a:extLst>
              <a:ext uri="{FF2B5EF4-FFF2-40B4-BE49-F238E27FC236}">
                <a16:creationId xmlns:a16="http://schemas.microsoft.com/office/drawing/2014/main" id="{5E5E3534-01AF-4A20-BA14-C955F65CC966}"/>
              </a:ext>
            </a:extLst>
          </p:cNvPr>
          <p:cNvSpPr/>
          <p:nvPr/>
        </p:nvSpPr>
        <p:spPr bwMode="auto">
          <a:xfrm>
            <a:off x="8325855" y="4436526"/>
            <a:ext cx="1900479" cy="537377"/>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5" name="Picture 4">
            <a:extLst>
              <a:ext uri="{FF2B5EF4-FFF2-40B4-BE49-F238E27FC236}">
                <a16:creationId xmlns:a16="http://schemas.microsoft.com/office/drawing/2014/main" id="{43E880A4-4744-412A-B8DF-C10E13A6CFFC}"/>
              </a:ext>
            </a:extLst>
          </p:cNvPr>
          <p:cNvPicPr>
            <a:picLocks noChangeAspect="1"/>
          </p:cNvPicPr>
          <p:nvPr/>
        </p:nvPicPr>
        <p:blipFill>
          <a:blip r:embed="rId4"/>
          <a:stretch>
            <a:fillRect/>
          </a:stretch>
        </p:blipFill>
        <p:spPr>
          <a:xfrm>
            <a:off x="322652" y="3741731"/>
            <a:ext cx="2387937" cy="1964031"/>
          </a:xfrm>
          <a:prstGeom prst="rect">
            <a:avLst/>
          </a:prstGeom>
        </p:spPr>
      </p:pic>
      <p:sp>
        <p:nvSpPr>
          <p:cNvPr id="13" name="Rectangle 12">
            <a:extLst>
              <a:ext uri="{FF2B5EF4-FFF2-40B4-BE49-F238E27FC236}">
                <a16:creationId xmlns:a16="http://schemas.microsoft.com/office/drawing/2014/main" id="{0BCC6D2D-168D-472E-96DD-2689695337B6}"/>
              </a:ext>
            </a:extLst>
          </p:cNvPr>
          <p:cNvSpPr/>
          <p:nvPr/>
        </p:nvSpPr>
        <p:spPr bwMode="auto">
          <a:xfrm>
            <a:off x="590489" y="5291363"/>
            <a:ext cx="1253492" cy="264252"/>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6" name="Picture 5">
            <a:extLst>
              <a:ext uri="{FF2B5EF4-FFF2-40B4-BE49-F238E27FC236}">
                <a16:creationId xmlns:a16="http://schemas.microsoft.com/office/drawing/2014/main" id="{5690CF0D-CCF5-41E3-AEF7-08B6767F78EA}"/>
              </a:ext>
            </a:extLst>
          </p:cNvPr>
          <p:cNvPicPr>
            <a:picLocks noChangeAspect="1"/>
          </p:cNvPicPr>
          <p:nvPr/>
        </p:nvPicPr>
        <p:blipFill>
          <a:blip r:embed="rId5"/>
          <a:stretch>
            <a:fillRect/>
          </a:stretch>
        </p:blipFill>
        <p:spPr>
          <a:xfrm>
            <a:off x="2820299" y="3741731"/>
            <a:ext cx="2412555" cy="1955063"/>
          </a:xfrm>
          <a:prstGeom prst="rect">
            <a:avLst/>
          </a:prstGeom>
        </p:spPr>
      </p:pic>
      <p:sp>
        <p:nvSpPr>
          <p:cNvPr id="14" name="Rectangle 13">
            <a:extLst>
              <a:ext uri="{FF2B5EF4-FFF2-40B4-BE49-F238E27FC236}">
                <a16:creationId xmlns:a16="http://schemas.microsoft.com/office/drawing/2014/main" id="{45ACDF24-51C0-4047-A876-BD93868E7C0F}"/>
              </a:ext>
            </a:extLst>
          </p:cNvPr>
          <p:cNvSpPr/>
          <p:nvPr/>
        </p:nvSpPr>
        <p:spPr bwMode="auto">
          <a:xfrm>
            <a:off x="3119710" y="5308006"/>
            <a:ext cx="1253492" cy="264252"/>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cxnSp>
        <p:nvCxnSpPr>
          <p:cNvPr id="12" name="Straight Arrow Connector 11">
            <a:extLst>
              <a:ext uri="{FF2B5EF4-FFF2-40B4-BE49-F238E27FC236}">
                <a16:creationId xmlns:a16="http://schemas.microsoft.com/office/drawing/2014/main" id="{C89010C9-B3C3-45CC-9113-1B7B7B87A94D}"/>
              </a:ext>
            </a:extLst>
          </p:cNvPr>
          <p:cNvCxnSpPr>
            <a:cxnSpLocks/>
          </p:cNvCxnSpPr>
          <p:nvPr/>
        </p:nvCxnSpPr>
        <p:spPr>
          <a:xfrm flipV="1">
            <a:off x="4504834" y="4745349"/>
            <a:ext cx="3808919" cy="694783"/>
          </a:xfrm>
          <a:prstGeom prst="straightConnector1">
            <a:avLst/>
          </a:prstGeom>
          <a:ln w="28575">
            <a:solidFill>
              <a:srgbClr val="C00000"/>
            </a:solidFill>
            <a:headEnd type="none" w="lg"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809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50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4CDA216-307C-4771-8EA1-9B9A1A262F54}"/>
              </a:ext>
            </a:extLst>
          </p:cNvPr>
          <p:cNvPicPr>
            <a:picLocks noChangeAspect="1"/>
          </p:cNvPicPr>
          <p:nvPr/>
        </p:nvPicPr>
        <p:blipFill>
          <a:blip r:embed="rId3"/>
          <a:stretch>
            <a:fillRect/>
          </a:stretch>
        </p:blipFill>
        <p:spPr>
          <a:xfrm>
            <a:off x="4735182" y="1014530"/>
            <a:ext cx="7816164" cy="6661293"/>
          </a:xfrm>
          <a:prstGeom prst="rect">
            <a:avLst/>
          </a:prstGeom>
        </p:spPr>
      </p:pic>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Custom Merge Stored Procedure</a:t>
            </a:r>
          </a:p>
        </p:txBody>
      </p:sp>
      <p:sp>
        <p:nvSpPr>
          <p:cNvPr id="4" name="Text Placeholder 3">
            <a:extLst>
              <a:ext uri="{FF2B5EF4-FFF2-40B4-BE49-F238E27FC236}">
                <a16:creationId xmlns:a16="http://schemas.microsoft.com/office/drawing/2014/main" id="{F734AD11-2417-4ADB-A2AB-F37218B56748}"/>
              </a:ext>
            </a:extLst>
          </p:cNvPr>
          <p:cNvSpPr>
            <a:spLocks noGrp="1"/>
          </p:cNvSpPr>
          <p:nvPr>
            <p:ph type="body" sz="quarter" idx="10"/>
          </p:nvPr>
        </p:nvSpPr>
        <p:spPr>
          <a:xfrm>
            <a:off x="586390" y="1434370"/>
            <a:ext cx="11018520" cy="3016210"/>
          </a:xfrm>
        </p:spPr>
        <p:txBody>
          <a:bodyPr/>
          <a:lstStyle/>
          <a:p>
            <a:r>
              <a:rPr lang="en-US" dirty="0">
                <a:latin typeface="Segoe UI Light" panose="020B0502040204020203" pitchFamily="34" charset="0"/>
                <a:cs typeface="Segoe UI Light" panose="020B0502040204020203" pitchFamily="34" charset="0"/>
              </a:rPr>
              <a:t>Register stored procedure</a:t>
            </a:r>
          </a:p>
          <a:p>
            <a:r>
              <a:rPr lang="en-US" dirty="0">
                <a:latin typeface="Segoe UI Light" panose="020B0502040204020203" pitchFamily="34" charset="0"/>
                <a:cs typeface="Segoe UI Light" panose="020B0502040204020203" pitchFamily="34" charset="0"/>
              </a:rPr>
              <a:t>Special signature</a:t>
            </a:r>
          </a:p>
          <a:p>
            <a:r>
              <a:rPr lang="en-US" dirty="0">
                <a:latin typeface="Segoe UI Light" panose="020B0502040204020203" pitchFamily="34" charset="0"/>
                <a:cs typeface="Segoe UI Light" panose="020B0502040204020203" pitchFamily="34" charset="0"/>
              </a:rPr>
              <a:t>Scope to container only</a:t>
            </a:r>
          </a:p>
          <a:p>
            <a:r>
              <a:rPr lang="en-US" dirty="0">
                <a:latin typeface="Segoe UI Light" panose="020B0502040204020203" pitchFamily="34" charset="0"/>
                <a:cs typeface="Segoe UI Light" panose="020B0502040204020203" pitchFamily="34" charset="0"/>
              </a:rPr>
              <a:t>Exactly once guarantee</a:t>
            </a:r>
          </a:p>
          <a:p>
            <a:r>
              <a:rPr lang="en-US" dirty="0">
                <a:latin typeface="Segoe UI Light" panose="020B0502040204020203" pitchFamily="34" charset="0"/>
                <a:cs typeface="Segoe UI Light" panose="020B0502040204020203" pitchFamily="34" charset="0"/>
              </a:rPr>
              <a:t>Executed as part of commit</a:t>
            </a:r>
          </a:p>
          <a:p>
            <a:r>
              <a:rPr lang="en-US" dirty="0">
                <a:latin typeface="Segoe UI Light" panose="020B0502040204020203" pitchFamily="34" charset="0"/>
                <a:cs typeface="Segoe UI Light" panose="020B0502040204020203" pitchFamily="34" charset="0"/>
              </a:rPr>
              <a:t>Available for SQL API only</a:t>
            </a:r>
          </a:p>
        </p:txBody>
      </p:sp>
      <p:sp>
        <p:nvSpPr>
          <p:cNvPr id="16" name="Rectangle 15">
            <a:extLst>
              <a:ext uri="{FF2B5EF4-FFF2-40B4-BE49-F238E27FC236}">
                <a16:creationId xmlns:a16="http://schemas.microsoft.com/office/drawing/2014/main" id="{5933B122-5712-43A0-923F-0A3956165C6F}"/>
              </a:ext>
            </a:extLst>
          </p:cNvPr>
          <p:cNvSpPr/>
          <p:nvPr/>
        </p:nvSpPr>
        <p:spPr bwMode="auto">
          <a:xfrm>
            <a:off x="5355828" y="939505"/>
            <a:ext cx="6960464" cy="333643"/>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147913974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Conflict Feed</a:t>
            </a:r>
          </a:p>
        </p:txBody>
      </p:sp>
      <p:sp>
        <p:nvSpPr>
          <p:cNvPr id="4" name="Text Placeholder 3">
            <a:extLst>
              <a:ext uri="{FF2B5EF4-FFF2-40B4-BE49-F238E27FC236}">
                <a16:creationId xmlns:a16="http://schemas.microsoft.com/office/drawing/2014/main" id="{30B5C479-4506-404E-9749-1963589AE3FF}"/>
              </a:ext>
            </a:extLst>
          </p:cNvPr>
          <p:cNvSpPr>
            <a:spLocks noGrp="1"/>
          </p:cNvSpPr>
          <p:nvPr>
            <p:ph type="body" sz="quarter" idx="10"/>
          </p:nvPr>
        </p:nvSpPr>
        <p:spPr>
          <a:xfrm>
            <a:off x="586390" y="1434370"/>
            <a:ext cx="11018520" cy="3533275"/>
          </a:xfrm>
        </p:spPr>
        <p:txBody>
          <a:bodyPr/>
          <a:lstStyle/>
          <a:p>
            <a:r>
              <a:rPr lang="en-US" dirty="0">
                <a:latin typeface="Segoe UI Light" panose="020B0502040204020203" pitchFamily="34" charset="0"/>
                <a:cs typeface="Segoe UI Light" panose="020B0502040204020203" pitchFamily="34" charset="0"/>
              </a:rPr>
              <a:t>Leave procedure blank</a:t>
            </a:r>
          </a:p>
          <a:p>
            <a:r>
              <a:rPr lang="en-US" dirty="0">
                <a:latin typeface="Segoe UI Light" panose="020B0502040204020203" pitchFamily="34" charset="0"/>
                <a:cs typeface="Segoe UI Light" panose="020B0502040204020203" pitchFamily="34" charset="0"/>
              </a:rPr>
              <a:t>Or exception in stored proc</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Manually resolve</a:t>
            </a:r>
          </a:p>
          <a:p>
            <a:endParaRPr lang="en-US" dirty="0"/>
          </a:p>
        </p:txBody>
      </p:sp>
      <p:sp>
        <p:nvSpPr>
          <p:cNvPr id="3" name="Content Placeholder 46">
            <a:extLst>
              <a:ext uri="{FF2B5EF4-FFF2-40B4-BE49-F238E27FC236}">
                <a16:creationId xmlns:a16="http://schemas.microsoft.com/office/drawing/2014/main" id="{E3DB8D66-014F-49A4-8171-CFDD6552E305}"/>
              </a:ext>
            </a:extLst>
          </p:cNvPr>
          <p:cNvSpPr txBox="1">
            <a:spLocks/>
          </p:cNvSpPr>
          <p:nvPr/>
        </p:nvSpPr>
        <p:spPr>
          <a:xfrm>
            <a:off x="429371" y="1369429"/>
            <a:ext cx="4166907" cy="2881587"/>
          </a:xfrm>
          <a:prstGeom prst="rect">
            <a:avLst/>
          </a:prstGeom>
        </p:spPr>
        <p:txBody>
          <a:bodyPr/>
          <a:lstStyle>
            <a:lvl1pPr marL="0" indent="0" algn="l" defTabSz="914400" rtl="0" eaLnBrk="1" latinLnBrk="0" hangingPunct="1">
              <a:spcBef>
                <a:spcPct val="20000"/>
              </a:spcBef>
              <a:buClr>
                <a:schemeClr val="accent3"/>
              </a:buClr>
              <a:buFont typeface="Arial"/>
              <a:buNone/>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latin typeface="Segoe UI Light" panose="020B0502040204020203" pitchFamily="34" charset="0"/>
              <a:cs typeface="Segoe UI Light" panose="020B0502040204020203" pitchFamily="34" charset="0"/>
            </a:endParaRPr>
          </a:p>
        </p:txBody>
      </p:sp>
      <p:pic>
        <p:nvPicPr>
          <p:cNvPr id="7" name="Configure in Portal">
            <a:extLst>
              <a:ext uri="{FF2B5EF4-FFF2-40B4-BE49-F238E27FC236}">
                <a16:creationId xmlns:a16="http://schemas.microsoft.com/office/drawing/2014/main" id="{A82CB0A6-8DA8-406D-93FF-81FBCF8FE8E4}"/>
              </a:ext>
            </a:extLst>
          </p:cNvPr>
          <p:cNvPicPr>
            <a:picLocks noChangeAspect="1"/>
          </p:cNvPicPr>
          <p:nvPr/>
        </p:nvPicPr>
        <p:blipFill>
          <a:blip r:embed="rId3"/>
          <a:stretch>
            <a:fillRect/>
          </a:stretch>
        </p:blipFill>
        <p:spPr>
          <a:xfrm>
            <a:off x="5359974" y="1679089"/>
            <a:ext cx="6538481" cy="4721711"/>
          </a:xfrm>
          <a:prstGeom prst="rect">
            <a:avLst/>
          </a:prstGeom>
        </p:spPr>
      </p:pic>
      <p:sp>
        <p:nvSpPr>
          <p:cNvPr id="8" name="Config Portal Leave Blank">
            <a:extLst>
              <a:ext uri="{FF2B5EF4-FFF2-40B4-BE49-F238E27FC236}">
                <a16:creationId xmlns:a16="http://schemas.microsoft.com/office/drawing/2014/main" id="{7D8D45C5-4934-4DC1-8380-098927F08CDF}"/>
              </a:ext>
            </a:extLst>
          </p:cNvPr>
          <p:cNvSpPr/>
          <p:nvPr/>
        </p:nvSpPr>
        <p:spPr bwMode="auto">
          <a:xfrm>
            <a:off x="7900905" y="5631839"/>
            <a:ext cx="1737240" cy="478747"/>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6" name="Conflict Feed">
            <a:extLst>
              <a:ext uri="{FF2B5EF4-FFF2-40B4-BE49-F238E27FC236}">
                <a16:creationId xmlns:a16="http://schemas.microsoft.com/office/drawing/2014/main" id="{E37E4685-CF19-4E16-A5A6-4112E8142088}"/>
              </a:ext>
            </a:extLst>
          </p:cNvPr>
          <p:cNvPicPr>
            <a:picLocks noChangeAspect="1"/>
          </p:cNvPicPr>
          <p:nvPr/>
        </p:nvPicPr>
        <p:blipFill>
          <a:blip r:embed="rId4"/>
          <a:stretch>
            <a:fillRect/>
          </a:stretch>
        </p:blipFill>
        <p:spPr>
          <a:xfrm>
            <a:off x="3838666" y="2509627"/>
            <a:ext cx="8124477" cy="3972216"/>
          </a:xfrm>
          <a:prstGeom prst="rect">
            <a:avLst/>
          </a:prstGeom>
        </p:spPr>
      </p:pic>
    </p:spTree>
    <p:extLst>
      <p:ext uri="{BB962C8B-B14F-4D97-AF65-F5344CB8AC3E}">
        <p14:creationId xmlns:p14="http://schemas.microsoft.com/office/powerpoint/2010/main" val="3718732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Multi-Master Conflict Resolution</a:t>
            </a:r>
          </a:p>
        </p:txBody>
      </p:sp>
    </p:spTree>
    <p:extLst>
      <p:ext uri="{BB962C8B-B14F-4D97-AF65-F5344CB8AC3E}">
        <p14:creationId xmlns:p14="http://schemas.microsoft.com/office/powerpoint/2010/main" val="129514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4431983"/>
          </a:xfrm>
        </p:spPr>
        <p:txBody>
          <a:bodyPr/>
          <a:lstStyle/>
          <a:p>
            <a:r>
              <a:rPr lang="en-US" dirty="0"/>
              <a:t>Focus on custom synchronization.</a:t>
            </a:r>
          </a:p>
          <a:p>
            <a:r>
              <a:rPr lang="en-US" dirty="0"/>
              <a:t>Describe the scenario and benefits</a:t>
            </a:r>
          </a:p>
          <a:p>
            <a:r>
              <a:rPr lang="en-US" dirty="0"/>
              <a:t>Demo by showing the code for how to implement.</a:t>
            </a:r>
          </a:p>
          <a:p>
            <a:r>
              <a:rPr lang="en-US" dirty="0"/>
              <a:t>Demo comparing strong for three regions vs. Session with strong between just two.</a:t>
            </a:r>
          </a:p>
          <a:p>
            <a:endParaRPr lang="en-US" dirty="0"/>
          </a:p>
          <a:p>
            <a:r>
              <a:rPr lang="en-US" dirty="0"/>
              <a:t>This section may get cut depending on run time.</a:t>
            </a:r>
          </a:p>
        </p:txBody>
      </p:sp>
      <p:sp>
        <p:nvSpPr>
          <p:cNvPr id="7" name="Text Placeholder 6"/>
          <p:cNvSpPr>
            <a:spLocks noGrp="1"/>
          </p:cNvSpPr>
          <p:nvPr>
            <p:ph type="body" sz="quarter" idx="11"/>
          </p:nvPr>
        </p:nvSpPr>
        <p:spPr>
          <a:xfrm>
            <a:off x="0" y="6269037"/>
            <a:ext cx="12192001" cy="588963"/>
          </a:xfrm>
        </p:spPr>
        <p:txBody>
          <a:bodyPr/>
          <a:lstStyle/>
          <a:p>
            <a:r>
              <a:rPr lang="en-US" dirty="0"/>
              <a:t>NEXT: &lt;next slide title&gt;</a:t>
            </a:r>
          </a:p>
        </p:txBody>
      </p:sp>
    </p:spTree>
    <p:extLst>
      <p:ext uri="{BB962C8B-B14F-4D97-AF65-F5344CB8AC3E}">
        <p14:creationId xmlns:p14="http://schemas.microsoft.com/office/powerpoint/2010/main" val="183576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Synchronization</a:t>
            </a:r>
          </a:p>
        </p:txBody>
      </p:sp>
      <p:sp>
        <p:nvSpPr>
          <p:cNvPr id="6" name="Text Placeholder 5"/>
          <p:cNvSpPr>
            <a:spLocks noGrp="1"/>
          </p:cNvSpPr>
          <p:nvPr>
            <p:ph type="body" sz="quarter" idx="10"/>
          </p:nvPr>
        </p:nvSpPr>
        <p:spPr>
          <a:xfrm>
            <a:off x="586390" y="1434370"/>
            <a:ext cx="11018520" cy="1465016"/>
          </a:xfrm>
        </p:spPr>
        <p:txBody>
          <a:bodyPr/>
          <a:lstStyle/>
          <a:p>
            <a:r>
              <a:rPr lang="en-US" dirty="0"/>
              <a:t>5 well defined consistency levels</a:t>
            </a:r>
          </a:p>
          <a:p>
            <a:r>
              <a:rPr lang="en-US" dirty="0"/>
              <a:t>Defined at account level, span all regions</a:t>
            </a:r>
          </a:p>
          <a:p>
            <a:endParaRPr lang="en-US" dirty="0"/>
          </a:p>
        </p:txBody>
      </p:sp>
      <p:pic>
        <p:nvPicPr>
          <p:cNvPr id="4" name="Picture 3">
            <a:extLst>
              <a:ext uri="{FF2B5EF4-FFF2-40B4-BE49-F238E27FC236}">
                <a16:creationId xmlns:a16="http://schemas.microsoft.com/office/drawing/2014/main" id="{643E661E-35F5-4F2A-9FBF-9FDC6559B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589849"/>
            <a:ext cx="6426071" cy="4268151"/>
          </a:xfrm>
          <a:prstGeom prst="rect">
            <a:avLst/>
          </a:prstGeom>
        </p:spPr>
      </p:pic>
      <p:cxnSp>
        <p:nvCxnSpPr>
          <p:cNvPr id="13" name="Straight Arrow Connector 12">
            <a:extLst>
              <a:ext uri="{FF2B5EF4-FFF2-40B4-BE49-F238E27FC236}">
                <a16:creationId xmlns:a16="http://schemas.microsoft.com/office/drawing/2014/main" id="{24275B22-B8E0-40C9-9AB1-867DD51077DF}"/>
              </a:ext>
            </a:extLst>
          </p:cNvPr>
          <p:cNvCxnSpPr>
            <a:cxnSpLocks/>
          </p:cNvCxnSpPr>
          <p:nvPr/>
        </p:nvCxnSpPr>
        <p:spPr>
          <a:xfrm>
            <a:off x="3423450" y="4607199"/>
            <a:ext cx="4839254" cy="663832"/>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40218F-8494-4240-A283-5BDFE8F96B49}"/>
              </a:ext>
            </a:extLst>
          </p:cNvPr>
          <p:cNvCxnSpPr>
            <a:cxnSpLocks/>
          </p:cNvCxnSpPr>
          <p:nvPr/>
        </p:nvCxnSpPr>
        <p:spPr>
          <a:xfrm flipH="1" flipV="1">
            <a:off x="4514501" y="4211752"/>
            <a:ext cx="3766620" cy="1022297"/>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7B48D98-B616-4905-9638-0F30083A35A4}"/>
              </a:ext>
            </a:extLst>
          </p:cNvPr>
          <p:cNvGrpSpPr/>
          <p:nvPr/>
        </p:nvGrpSpPr>
        <p:grpSpPr>
          <a:xfrm>
            <a:off x="3171971" y="4314842"/>
            <a:ext cx="274320" cy="274320"/>
            <a:chOff x="965191" y="-388372"/>
            <a:chExt cx="592667" cy="592667"/>
          </a:xfrm>
        </p:grpSpPr>
        <p:sp>
          <p:nvSpPr>
            <p:cNvPr id="16" name="Rectangle 15">
              <a:extLst>
                <a:ext uri="{FF2B5EF4-FFF2-40B4-BE49-F238E27FC236}">
                  <a16:creationId xmlns:a16="http://schemas.microsoft.com/office/drawing/2014/main" id="{605EFEE3-6ACC-47F4-BD13-FCEC7532877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87219A70-A878-402E-A119-572CB10F705D}"/>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6EEAA483-9435-43AC-A276-3F1EEE0B2B2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1984CC15-3C4D-4D5F-B2FB-F1F3354F3A2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21AA387-A2C3-4207-B49F-1E46E2F2B02A}"/>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EC70A787-4473-48E8-9FDC-CA383296DA4B}"/>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30" name="Straight Arrow Connector 29">
            <a:extLst>
              <a:ext uri="{FF2B5EF4-FFF2-40B4-BE49-F238E27FC236}">
                <a16:creationId xmlns:a16="http://schemas.microsoft.com/office/drawing/2014/main" id="{41E36849-32B9-46BE-BDE8-AEA1F1AEF443}"/>
              </a:ext>
            </a:extLst>
          </p:cNvPr>
          <p:cNvCxnSpPr>
            <a:cxnSpLocks/>
          </p:cNvCxnSpPr>
          <p:nvPr/>
        </p:nvCxnSpPr>
        <p:spPr>
          <a:xfrm flipV="1">
            <a:off x="3461028" y="4234987"/>
            <a:ext cx="817150" cy="88639"/>
          </a:xfrm>
          <a:prstGeom prst="straightConnector1">
            <a:avLst/>
          </a:prstGeom>
          <a:ln w="38100">
            <a:solidFill>
              <a:srgbClr val="C00000"/>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3A0F94E5-2E4C-4C2C-9481-65A099B24455}"/>
              </a:ext>
            </a:extLst>
          </p:cNvPr>
          <p:cNvGrpSpPr/>
          <p:nvPr/>
        </p:nvGrpSpPr>
        <p:grpSpPr>
          <a:xfrm>
            <a:off x="4273433" y="4072775"/>
            <a:ext cx="274320" cy="274320"/>
            <a:chOff x="965191" y="-388372"/>
            <a:chExt cx="592667" cy="592667"/>
          </a:xfrm>
        </p:grpSpPr>
        <p:sp>
          <p:nvSpPr>
            <p:cNvPr id="32" name="Rectangle 31">
              <a:extLst>
                <a:ext uri="{FF2B5EF4-FFF2-40B4-BE49-F238E27FC236}">
                  <a16:creationId xmlns:a16="http://schemas.microsoft.com/office/drawing/2014/main" id="{2C644D49-0A77-41C1-A6E5-DA61500D598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02964767-A4B4-4A2E-B219-6BCDF9020F22}"/>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A22526B8-9C77-4E4A-88C1-4E5CFF14A8D2}"/>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6AE12C1B-07A8-410C-AE45-B98DE508C74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3D918AA2-AA20-4D63-9F2D-F68AD2CC5060}"/>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1138773C-E946-42A6-BA5F-3AC1737F6D4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DAD9F454-20FB-4C44-BBEB-F210F8D85774}"/>
              </a:ext>
            </a:extLst>
          </p:cNvPr>
          <p:cNvGrpSpPr/>
          <p:nvPr/>
        </p:nvGrpSpPr>
        <p:grpSpPr>
          <a:xfrm>
            <a:off x="8286371" y="5115380"/>
            <a:ext cx="274320" cy="274320"/>
            <a:chOff x="965191" y="-388372"/>
            <a:chExt cx="592667" cy="592667"/>
          </a:xfrm>
        </p:grpSpPr>
        <p:sp>
          <p:nvSpPr>
            <p:cNvPr id="39" name="Rectangle 38">
              <a:extLst>
                <a:ext uri="{FF2B5EF4-FFF2-40B4-BE49-F238E27FC236}">
                  <a16:creationId xmlns:a16="http://schemas.microsoft.com/office/drawing/2014/main" id="{B9AB8603-CADC-4658-86DC-E75954A0EAC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D11985D6-5DCB-4BD4-BF20-7C7119DADD09}"/>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1F9626EC-D103-41D4-9302-8DDAE702BD95}"/>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C072C742-01D9-41CF-871A-B1F6FD464B39}"/>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5A3F86EF-BAEA-4274-8AFD-99FCEDF0E14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800C8F3E-2938-4FE2-A351-3EC3633B0020}"/>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16533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Custom Synchronization</a:t>
            </a:r>
          </a:p>
        </p:txBody>
      </p:sp>
    </p:spTree>
    <p:extLst>
      <p:ext uri="{BB962C8B-B14F-4D97-AF65-F5344CB8AC3E}">
        <p14:creationId xmlns:p14="http://schemas.microsoft.com/office/powerpoint/2010/main" val="25025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takeaways</a:t>
            </a:r>
          </a:p>
        </p:txBody>
      </p:sp>
      <p:sp>
        <p:nvSpPr>
          <p:cNvPr id="5" name="Text Placeholder 4"/>
          <p:cNvSpPr>
            <a:spLocks noGrp="1"/>
          </p:cNvSpPr>
          <p:nvPr>
            <p:ph type="body" sz="quarter" idx="10"/>
          </p:nvPr>
        </p:nvSpPr>
        <p:spPr>
          <a:xfrm>
            <a:off x="584200" y="1435497"/>
            <a:ext cx="11018520" cy="3274743"/>
          </a:xfrm>
        </p:spPr>
        <p:txBody>
          <a:bodyPr/>
          <a:lstStyle/>
          <a:p>
            <a:r>
              <a:rPr lang="en-US" dirty="0"/>
              <a:t>The relationship between availability, consistency and latency in designing modern apps.</a:t>
            </a:r>
          </a:p>
          <a:p>
            <a:r>
              <a:rPr lang="en-US" dirty="0"/>
              <a:t>Why Cosmos DB is the best choice for distributed cloud apps or where customers demand high availability and/or low latency.</a:t>
            </a:r>
          </a:p>
          <a:p>
            <a:r>
              <a:rPr lang="en-US" dirty="0"/>
              <a:t>The advantages of using Cosmos DB Multi-Master for HA and Latency.</a:t>
            </a:r>
          </a:p>
          <a:p>
            <a:r>
              <a:rPr lang="en-US" dirty="0"/>
              <a:t>How to employ a custom synchronization to increase data durability and limiting tradeoffs in latency.</a:t>
            </a:r>
          </a:p>
        </p:txBody>
      </p:sp>
    </p:spTree>
    <p:extLst>
      <p:ext uri="{BB962C8B-B14F-4D97-AF65-F5344CB8AC3E}">
        <p14:creationId xmlns:p14="http://schemas.microsoft.com/office/powerpoint/2010/main" val="220094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3619452"/>
          </a:xfrm>
        </p:spPr>
        <p:txBody>
          <a:bodyPr/>
          <a:lstStyle/>
          <a:p>
            <a:r>
              <a:rPr lang="en-US" dirty="0"/>
              <a:t>This section sets the business case for why customers want/need to build globally distributed apps and points to the global distribution capabilities of Cosmos DB for providing both high availability and low latency.</a:t>
            </a:r>
          </a:p>
          <a:p>
            <a:endParaRPr lang="en-US" dirty="0"/>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resources</a:t>
            </a:r>
          </a:p>
        </p:txBody>
      </p:sp>
      <p:sp>
        <p:nvSpPr>
          <p:cNvPr id="5" name="Text Placeholder 4"/>
          <p:cNvSpPr>
            <a:spLocks noGrp="1"/>
          </p:cNvSpPr>
          <p:nvPr>
            <p:ph type="body" sz="quarter" idx="10"/>
          </p:nvPr>
        </p:nvSpPr>
        <p:spPr>
          <a:xfrm>
            <a:off x="586390" y="1434370"/>
            <a:ext cx="11018520" cy="2499146"/>
          </a:xfrm>
        </p:spPr>
        <p:txBody>
          <a:bodyPr/>
          <a:lstStyle/>
          <a:p>
            <a:pPr marL="228600" indent="-228600">
              <a:buFont typeface="Wingdings" panose="05000000000000000000" pitchFamily="2" charset="2"/>
              <a:buChar char=""/>
            </a:pPr>
            <a:r>
              <a:rPr lang="en-US" dirty="0"/>
              <a:t>Demos: </a:t>
            </a:r>
            <a:r>
              <a:rPr lang="en-US" dirty="0">
                <a:hlinkClick r:id="rId3"/>
              </a:rPr>
              <a:t>https://aka.ms/cosmos-global-demos</a:t>
            </a:r>
            <a:r>
              <a:rPr lang="en-US" dirty="0"/>
              <a:t> </a:t>
            </a:r>
          </a:p>
          <a:p>
            <a:pPr marL="228600" indent="-228600">
              <a:buFont typeface="Wingdings" panose="05000000000000000000" pitchFamily="2" charset="2"/>
              <a:buChar char=""/>
            </a:pPr>
            <a:r>
              <a:rPr lang="en-US" dirty="0"/>
              <a:t>Global Distribution: </a:t>
            </a:r>
            <a:r>
              <a:rPr lang="en-US" dirty="0">
                <a:hlinkClick r:id="rId4"/>
              </a:rPr>
              <a:t>https://aka.ms/cosmos-global-distribution</a:t>
            </a:r>
            <a:r>
              <a:rPr lang="en-US" dirty="0"/>
              <a:t> </a:t>
            </a:r>
          </a:p>
          <a:p>
            <a:pPr marL="228600" indent="-228600">
              <a:buFont typeface="Wingdings" panose="05000000000000000000" pitchFamily="2" charset="2"/>
              <a:buChar char=""/>
            </a:pPr>
            <a:r>
              <a:rPr lang="en-US" dirty="0"/>
              <a:t>Consistency: </a:t>
            </a:r>
            <a:r>
              <a:rPr lang="en-US" dirty="0">
                <a:hlinkClick r:id="rId5"/>
              </a:rPr>
              <a:t>https://aka.ms/cosmos-consistency-levels</a:t>
            </a:r>
            <a:r>
              <a:rPr lang="en-US" dirty="0"/>
              <a:t> </a:t>
            </a:r>
          </a:p>
          <a:p>
            <a:pPr marL="228600" indent="-228600">
              <a:buFont typeface="Wingdings" panose="05000000000000000000" pitchFamily="2" charset="2"/>
              <a:buChar char=""/>
            </a:pPr>
            <a:r>
              <a:rPr lang="en-US" dirty="0"/>
              <a:t>High Availability: </a:t>
            </a:r>
            <a:r>
              <a:rPr lang="en-US" dirty="0">
                <a:hlinkClick r:id="rId6"/>
              </a:rPr>
              <a:t>https://aka.ms/cosmos-high-availability</a:t>
            </a:r>
            <a:r>
              <a:rPr lang="en-US" dirty="0"/>
              <a:t> </a:t>
            </a:r>
          </a:p>
          <a:p>
            <a:pPr marL="228600" indent="-228600">
              <a:buFont typeface="Wingdings" panose="05000000000000000000" pitchFamily="2" charset="2"/>
              <a:buChar char=""/>
            </a:pPr>
            <a:endParaRPr lang="en-US" dirty="0"/>
          </a:p>
        </p:txBody>
      </p:sp>
    </p:spTree>
    <p:extLst>
      <p:ext uri="{BB962C8B-B14F-4D97-AF65-F5344CB8AC3E}">
        <p14:creationId xmlns:p14="http://schemas.microsoft.com/office/powerpoint/2010/main" val="215450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14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a:t>
            </a:r>
          </a:p>
        </p:txBody>
      </p:sp>
      <p:sp>
        <p:nvSpPr>
          <p:cNvPr id="6" name="Text Placeholder 5"/>
          <p:cNvSpPr>
            <a:spLocks noGrp="1"/>
          </p:cNvSpPr>
          <p:nvPr>
            <p:ph type="body" sz="quarter" idx="10"/>
          </p:nvPr>
        </p:nvSpPr>
        <p:spPr>
          <a:xfrm>
            <a:off x="586390" y="1434370"/>
            <a:ext cx="3769453" cy="1465016"/>
          </a:xfrm>
        </p:spPr>
        <p:txBody>
          <a:bodyPr/>
          <a:lstStyle/>
          <a:p>
            <a:r>
              <a:rPr lang="en-US" dirty="0"/>
              <a:t>Thanksgiving: $3.7B</a:t>
            </a:r>
          </a:p>
          <a:p>
            <a:r>
              <a:rPr lang="en-US" dirty="0"/>
              <a:t>Black Friday: $6.2B</a:t>
            </a:r>
          </a:p>
          <a:p>
            <a:r>
              <a:rPr lang="en-US" dirty="0"/>
              <a:t>Cyber Monday: $7.9B</a:t>
            </a:r>
          </a:p>
        </p:txBody>
      </p:sp>
      <p:pic>
        <p:nvPicPr>
          <p:cNvPr id="7" name="WAPO OnlineSales">
            <a:extLst>
              <a:ext uri="{FF2B5EF4-FFF2-40B4-BE49-F238E27FC236}">
                <a16:creationId xmlns:a16="http://schemas.microsoft.com/office/drawing/2014/main" id="{AC59EB02-33F3-4A46-BC4C-1409492CB898}"/>
              </a:ext>
            </a:extLst>
          </p:cNvPr>
          <p:cNvPicPr>
            <a:picLocks noChangeAspect="1"/>
          </p:cNvPicPr>
          <p:nvPr/>
        </p:nvPicPr>
        <p:blipFill>
          <a:blip r:embed="rId3"/>
          <a:stretch>
            <a:fillRect/>
          </a:stretch>
        </p:blipFill>
        <p:spPr>
          <a:xfrm>
            <a:off x="4551349" y="820138"/>
            <a:ext cx="7521450" cy="3911154"/>
          </a:xfrm>
          <a:prstGeom prst="rect">
            <a:avLst/>
          </a:prstGeom>
        </p:spPr>
      </p:pic>
      <p:pic>
        <p:nvPicPr>
          <p:cNvPr id="2" name="Walmart">
            <a:extLst>
              <a:ext uri="{FF2B5EF4-FFF2-40B4-BE49-F238E27FC236}">
                <a16:creationId xmlns:a16="http://schemas.microsoft.com/office/drawing/2014/main" id="{6ADDFD25-85DA-441A-8487-DEE016DF2E35}"/>
              </a:ext>
            </a:extLst>
          </p:cNvPr>
          <p:cNvPicPr>
            <a:picLocks noChangeAspect="1"/>
          </p:cNvPicPr>
          <p:nvPr/>
        </p:nvPicPr>
        <p:blipFill>
          <a:blip r:embed="rId4"/>
          <a:stretch>
            <a:fillRect/>
          </a:stretch>
        </p:blipFill>
        <p:spPr>
          <a:xfrm>
            <a:off x="4355843" y="426554"/>
            <a:ext cx="7373839" cy="5075660"/>
          </a:xfrm>
          <a:prstGeom prst="rect">
            <a:avLst/>
          </a:prstGeom>
        </p:spPr>
      </p:pic>
      <p:sp>
        <p:nvSpPr>
          <p:cNvPr id="8" name="LostLoyalty">
            <a:extLst>
              <a:ext uri="{FF2B5EF4-FFF2-40B4-BE49-F238E27FC236}">
                <a16:creationId xmlns:a16="http://schemas.microsoft.com/office/drawing/2014/main" id="{A3F15955-AECE-4F16-BF04-6189200EEDB2}"/>
              </a:ext>
            </a:extLst>
          </p:cNvPr>
          <p:cNvSpPr/>
          <p:nvPr/>
        </p:nvSpPr>
        <p:spPr>
          <a:xfrm>
            <a:off x="5633682" y="2188918"/>
            <a:ext cx="6096000" cy="1450397"/>
          </a:xfrm>
          <a:prstGeom prst="rect">
            <a:avLst/>
          </a:prstGeom>
        </p:spPr>
        <p:txBody>
          <a:bodyPr>
            <a:spAutoFit/>
          </a:bodyPr>
          <a:lstStyle/>
          <a:p>
            <a:r>
              <a:rPr lang="en-US" dirty="0">
                <a:solidFill>
                  <a:srgbClr val="111111"/>
                </a:solidFill>
                <a:latin typeface="ExchangeBook"/>
              </a:rPr>
              <a:t>In addition to the revenue impact of lost sales, the bigger impact is the loyal customers a brand might lose from having a non-functioning website on one of the biggest shopping days of the year.</a:t>
            </a:r>
          </a:p>
          <a:p>
            <a:r>
              <a:rPr lang="en-US" dirty="0">
                <a:solidFill>
                  <a:srgbClr val="111111"/>
                </a:solidFill>
                <a:latin typeface="ExchangeBook"/>
              </a:rPr>
              <a:t>   - Mehdi </a:t>
            </a:r>
            <a:r>
              <a:rPr lang="en-US" dirty="0" err="1">
                <a:solidFill>
                  <a:srgbClr val="111111"/>
                </a:solidFill>
                <a:latin typeface="ExchangeBook"/>
              </a:rPr>
              <a:t>Daoudi</a:t>
            </a:r>
            <a:r>
              <a:rPr lang="en-US" dirty="0">
                <a:solidFill>
                  <a:srgbClr val="111111"/>
                </a:solidFill>
                <a:latin typeface="ExchangeBook"/>
              </a:rPr>
              <a:t>, CEO Catchpoint</a:t>
            </a:r>
            <a:endParaRPr lang="en-US" dirty="0"/>
          </a:p>
        </p:txBody>
      </p:sp>
      <p:pic>
        <p:nvPicPr>
          <p:cNvPr id="3" name="Amazon">
            <a:extLst>
              <a:ext uri="{FF2B5EF4-FFF2-40B4-BE49-F238E27FC236}">
                <a16:creationId xmlns:a16="http://schemas.microsoft.com/office/drawing/2014/main" id="{63A14421-95A2-449E-B724-D1D2A1911B63}"/>
              </a:ext>
            </a:extLst>
          </p:cNvPr>
          <p:cNvPicPr>
            <a:picLocks noChangeAspect="1"/>
          </p:cNvPicPr>
          <p:nvPr/>
        </p:nvPicPr>
        <p:blipFill>
          <a:blip r:embed="rId5"/>
          <a:stretch>
            <a:fillRect/>
          </a:stretch>
        </p:blipFill>
        <p:spPr>
          <a:xfrm>
            <a:off x="4339594" y="244581"/>
            <a:ext cx="7944959" cy="5944430"/>
          </a:xfrm>
          <a:prstGeom prst="rect">
            <a:avLst/>
          </a:prstGeom>
        </p:spPr>
      </p:pic>
      <p:sp>
        <p:nvSpPr>
          <p:cNvPr id="9" name="Text Placeholder 5">
            <a:extLst>
              <a:ext uri="{FF2B5EF4-FFF2-40B4-BE49-F238E27FC236}">
                <a16:creationId xmlns:a16="http://schemas.microsoft.com/office/drawing/2014/main" id="{77DA9E15-ABDE-44BC-BCF8-172EB504F031}"/>
              </a:ext>
            </a:extLst>
          </p:cNvPr>
          <p:cNvSpPr txBox="1">
            <a:spLocks/>
          </p:cNvSpPr>
          <p:nvPr/>
        </p:nvSpPr>
        <p:spPr>
          <a:xfrm>
            <a:off x="684143" y="4580347"/>
            <a:ext cx="3769453" cy="146501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Multiple active replicas</a:t>
            </a:r>
          </a:p>
          <a:p>
            <a:r>
              <a:rPr lang="en-US" dirty="0"/>
              <a:t>+ Availability</a:t>
            </a:r>
          </a:p>
          <a:p>
            <a:r>
              <a:rPr lang="en-US" dirty="0"/>
              <a:t>+ Scale</a:t>
            </a:r>
          </a:p>
        </p:txBody>
      </p:sp>
    </p:spTree>
    <p:extLst>
      <p:ext uri="{BB962C8B-B14F-4D97-AF65-F5344CB8AC3E}">
        <p14:creationId xmlns:p14="http://schemas.microsoft.com/office/powerpoint/2010/main" val="266560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xit" presetSubtype="0" fill="hold"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Latency</a:t>
            </a:r>
          </a:p>
        </p:txBody>
      </p:sp>
      <p:sp>
        <p:nvSpPr>
          <p:cNvPr id="6" name="Text Placeholder 5"/>
          <p:cNvSpPr>
            <a:spLocks noGrp="1"/>
          </p:cNvSpPr>
          <p:nvPr>
            <p:ph type="body" sz="quarter" idx="10"/>
          </p:nvPr>
        </p:nvSpPr>
        <p:spPr>
          <a:xfrm>
            <a:off x="586390" y="1434370"/>
            <a:ext cx="11018520" cy="1465016"/>
          </a:xfrm>
        </p:spPr>
        <p:txBody>
          <a:bodyPr/>
          <a:lstStyle/>
          <a:p>
            <a:r>
              <a:rPr lang="en-US" dirty="0"/>
              <a:t>Latency = Performance</a:t>
            </a:r>
          </a:p>
          <a:p>
            <a:r>
              <a:rPr lang="en-US" dirty="0"/>
              <a:t>Performance = User Experience</a:t>
            </a:r>
          </a:p>
          <a:p>
            <a:r>
              <a:rPr lang="en-US" dirty="0"/>
              <a:t>User experience = $ and loyalty</a:t>
            </a:r>
          </a:p>
        </p:txBody>
      </p:sp>
      <p:pic>
        <p:nvPicPr>
          <p:cNvPr id="2" name="Picture 1">
            <a:extLst>
              <a:ext uri="{FF2B5EF4-FFF2-40B4-BE49-F238E27FC236}">
                <a16:creationId xmlns:a16="http://schemas.microsoft.com/office/drawing/2014/main" id="{9A522C64-9C1C-49FB-9A0C-1A00BC39669C}"/>
              </a:ext>
            </a:extLst>
          </p:cNvPr>
          <p:cNvPicPr>
            <a:picLocks noChangeAspect="1"/>
          </p:cNvPicPr>
          <p:nvPr/>
        </p:nvPicPr>
        <p:blipFill>
          <a:blip r:embed="rId3"/>
          <a:stretch>
            <a:fillRect/>
          </a:stretch>
        </p:blipFill>
        <p:spPr>
          <a:xfrm>
            <a:off x="1000572" y="2901029"/>
            <a:ext cx="10249415" cy="2844678"/>
          </a:xfrm>
          <a:prstGeom prst="rect">
            <a:avLst/>
          </a:prstGeom>
        </p:spPr>
      </p:pic>
      <p:pic>
        <p:nvPicPr>
          <p:cNvPr id="3" name="Picture 2">
            <a:extLst>
              <a:ext uri="{FF2B5EF4-FFF2-40B4-BE49-F238E27FC236}">
                <a16:creationId xmlns:a16="http://schemas.microsoft.com/office/drawing/2014/main" id="{6D3D7A1A-1897-4040-96E7-B93AA3323342}"/>
              </a:ext>
            </a:extLst>
          </p:cNvPr>
          <p:cNvPicPr>
            <a:picLocks noChangeAspect="1"/>
          </p:cNvPicPr>
          <p:nvPr/>
        </p:nvPicPr>
        <p:blipFill>
          <a:blip r:embed="rId4"/>
          <a:stretch>
            <a:fillRect/>
          </a:stretch>
        </p:blipFill>
        <p:spPr>
          <a:xfrm>
            <a:off x="3334702" y="457200"/>
            <a:ext cx="6201640" cy="5687219"/>
          </a:xfrm>
          <a:prstGeom prst="rect">
            <a:avLst/>
          </a:prstGeom>
        </p:spPr>
      </p:pic>
    </p:spTree>
    <p:extLst>
      <p:ext uri="{BB962C8B-B14F-4D97-AF65-F5344CB8AC3E}">
        <p14:creationId xmlns:p14="http://schemas.microsoft.com/office/powerpoint/2010/main" val="34146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3545586"/>
          </a:xfrm>
        </p:spPr>
        <p:txBody>
          <a:bodyPr/>
          <a:lstStyle/>
          <a:p>
            <a:r>
              <a:rPr lang="en-US" dirty="0"/>
              <a:t>This section introduces the concepts of CAP + PACELC.</a:t>
            </a:r>
          </a:p>
          <a:p>
            <a:r>
              <a:rPr lang="en-US" dirty="0"/>
              <a:t>These concepts are reinforced throughout the rest of this talk in slides and demos. </a:t>
            </a:r>
          </a:p>
          <a:p>
            <a:r>
              <a:rPr lang="en-US" dirty="0"/>
              <a:t>Am using extensive illustrations to help audience understand. </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98189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Science Time</a:t>
            </a:r>
          </a:p>
        </p:txBody>
      </p:sp>
    </p:spTree>
    <p:extLst>
      <p:ext uri="{BB962C8B-B14F-4D97-AF65-F5344CB8AC3E}">
        <p14:creationId xmlns:p14="http://schemas.microsoft.com/office/powerpoint/2010/main" val="379624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027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_v04.potx" id="{A39623A4-DF72-47A4-96E2-174F3239EAB2}" vid="{A6C15879-F4A4-4293-A3FB-BF2C930CA6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2018-07-20T00:00:00+00:00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e731b1e0-234c-4781-a780-e65aa36c0b98</TermId>
        </TermInfo>
      </Terms>
    </c4b02e5b2c48420dbed84c0f2f02e9a3>
    <Event_x0020_Start_x0020_Date xmlns="5a4b3278-325d-441a-b38f-6f1926bc734e">2018-07-18T00:00:00+00:00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j129f3114929433a812312450a84994c xmlns="5a4b3278-325d-441a-b38f-6f1926bc734e">
      <Terms xmlns="http://schemas.microsoft.com/office/infopath/2007/PartnerControls"/>
    </j129f3114929433a812312450a84994c>
    <TaxCatchAll xmlns="230e9df3-be65-4c73-a93b-d1236ebd677e">
      <Value>62</Value>
      <Value>16</Value>
      <Value>21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165CD0-DDCE-4AB1-8C2E-2709D5363B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elements/1.1/"/>
    <ds:schemaRef ds:uri="http://schemas.microsoft.com/office/2006/documentManagement/types"/>
    <ds:schemaRef ds:uri="http://schemas.microsoft.com/sharepoint/v3"/>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metadata/properties"/>
    <ds:schemaRef ds:uri="9d1f81f6-e953-47ea-988e-33ed651c58e6"/>
    <ds:schemaRef ds:uri="230e9df3-be65-4c73-a93b-d1236ebd677e"/>
    <ds:schemaRef ds:uri="5a4b3278-325d-441a-b38f-6f1926bc734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DA-DP-TS302_Multi-Master-Cosmos-DB</Template>
  <TotalTime>4877</TotalTime>
  <Words>5942</Words>
  <Application>Microsoft Office PowerPoint</Application>
  <PresentationFormat>Widescreen</PresentationFormat>
  <Paragraphs>697</Paragraphs>
  <Slides>51</Slides>
  <Notes>50</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Calibri</vt:lpstr>
      <vt:lpstr>Consolas</vt:lpstr>
      <vt:lpstr>ExchangeBook</vt:lpstr>
      <vt:lpstr>Segoe UI</vt:lpstr>
      <vt:lpstr>Segoe UI Black</vt:lpstr>
      <vt:lpstr>Segoe UI Light</vt:lpstr>
      <vt:lpstr>Segoe UI Semibold</vt:lpstr>
      <vt:lpstr>Segoe UI Semilight</vt:lpstr>
      <vt:lpstr>Wingdings</vt:lpstr>
      <vt:lpstr>9-51027_Microsoft_Ready_Template</vt:lpstr>
      <vt:lpstr>PowerPoint Presentation</vt:lpstr>
      <vt:lpstr>Multi-Master and Global Distribution  with Azure Cosmos DB</vt:lpstr>
      <vt:lpstr>Session learning objectives</vt:lpstr>
      <vt:lpstr>Azure Cosmos DB </vt:lpstr>
      <vt:lpstr>Notes (hidden)</vt:lpstr>
      <vt:lpstr>Availability</vt:lpstr>
      <vt:lpstr>Latency</vt:lpstr>
      <vt:lpstr>Notes (hidden)</vt:lpstr>
      <vt:lpstr>Science Time</vt:lpstr>
      <vt:lpstr>Defining consistency</vt:lpstr>
      <vt:lpstr>Defining consistency</vt:lpstr>
      <vt:lpstr>CAP Theorem</vt:lpstr>
      <vt:lpstr>CAP Theorem</vt:lpstr>
      <vt:lpstr>PACELC Theorem</vt:lpstr>
      <vt:lpstr>PACELC Theorem</vt:lpstr>
      <vt:lpstr>Notes (hidden)</vt:lpstr>
      <vt:lpstr>Latency</vt:lpstr>
      <vt:lpstr>Latency</vt:lpstr>
      <vt:lpstr>Demo</vt:lpstr>
      <vt:lpstr>Notes (hidden)</vt:lpstr>
      <vt:lpstr>Consistency</vt:lpstr>
      <vt:lpstr>FIVE WELL-DEFINED CONSISTENCY MODELS</vt:lpstr>
      <vt:lpstr>Latency vs. Consistency</vt:lpstr>
      <vt:lpstr>Demo</vt:lpstr>
      <vt:lpstr>Notes (hidden)</vt:lpstr>
      <vt:lpstr>Availability</vt:lpstr>
      <vt:lpstr>Availability</vt:lpstr>
      <vt:lpstr>Durability and Recovery time</vt:lpstr>
      <vt:lpstr>High Availability – Single Master</vt:lpstr>
      <vt:lpstr>Notes (hidden)</vt:lpstr>
      <vt:lpstr>Cosmos DB Multi-Master</vt:lpstr>
      <vt:lpstr>Azure Cosmos DB Multi Master​</vt:lpstr>
      <vt:lpstr>Adding multi master support</vt:lpstr>
      <vt:lpstr>Configure regions</vt:lpstr>
      <vt:lpstr>In your apps</vt:lpstr>
      <vt:lpstr>High Availability – Multi Master</vt:lpstr>
      <vt:lpstr>Data Durability and Availability</vt:lpstr>
      <vt:lpstr>Demo</vt:lpstr>
      <vt:lpstr>Notes (hidden)</vt:lpstr>
      <vt:lpstr>Managing conflicts</vt:lpstr>
      <vt:lpstr>Flexible conflict management</vt:lpstr>
      <vt:lpstr>Last Writer Wins</vt:lpstr>
      <vt:lpstr>Custom Merge Stored Procedure</vt:lpstr>
      <vt:lpstr>Conflict Feed</vt:lpstr>
      <vt:lpstr>Demo</vt:lpstr>
      <vt:lpstr>Notes (hidden)</vt:lpstr>
      <vt:lpstr>Custom Synchronization</vt:lpstr>
      <vt:lpstr>Demo</vt:lpstr>
      <vt:lpstr>Session takeaways</vt:lpstr>
      <vt:lpstr>Session resources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template should be used if you have confidential content to present for Microsoft FTE-only. There is a required confidentiality slide included, as well as a confidentiality footer.</dc:title>
  <dc:subject>Microsoft Ready</dc:subject>
  <dc:creator>Mark Brown</dc:creator>
  <cp:keywords>Microsoft Ready</cp:keywords>
  <dc:description/>
  <cp:lastModifiedBy>Mark Brown</cp:lastModifiedBy>
  <cp:revision>32</cp:revision>
  <dcterms:created xsi:type="dcterms:W3CDTF">2019-01-25T23:56:56Z</dcterms:created>
  <dcterms:modified xsi:type="dcterms:W3CDTF">2019-03-09T06:08:05Z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62;#Las Vegas|e731b1e0-234c-4781-a780-e65aa36c0b98</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16;#Microsoft Ready|3ca26e5f-dc1b-4496-bbb3-9dc6901a235f</vt:lpwstr>
  </property>
  <property fmtid="{D5CDD505-2E9C-101B-9397-08002B2CF9AE}" pid="21" name="Event Name">
    <vt:lpwstr>21;#Microsoft Ready|3ca26e5f-dc1b-4496-bbb3-9dc6901a235f</vt:lpwstr>
  </property>
  <property fmtid="{D5CDD505-2E9C-101B-9397-08002B2CF9AE}" pid="22" name="Audience1">
    <vt:lpwstr/>
  </property>
</Properties>
</file>